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onsoe@outlook.es" initials="c" lastIdx="1" clrIdx="0">
    <p:extLst>
      <p:ext uri="{19B8F6BF-5375-455C-9EA6-DF929625EA0E}">
        <p15:presenceInfo xmlns:p15="http://schemas.microsoft.com/office/powerpoint/2012/main" xmlns="" userId="00ea70bcdffde99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83" d="100"/>
          <a:sy n="83" d="100"/>
        </p:scale>
        <p:origin x="-1386" y="-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0BB4A98-3AB2-49BE-934A-39D7A0F63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F591CF3-26D9-4069-8DEE-B77E55FD0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C3E50BD-5BF5-4FE6-93D1-915BC5C7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552A805-80B0-4061-B46D-307AC2991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19E47AA-AD65-4EB0-BBA5-8DBC6D65A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2750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C894B9-85EB-4A84-923B-7E94AEABF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D1BBB29A-2C26-47A9-BA44-88E3F9968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B63C823-3A9B-4067-BFF2-1B461735F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3AD5322-2DFC-4118-B1FA-39A6563F2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C4B4BAF-AB6A-40CF-B2F1-33603FA2E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5481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23B2D0F4-1A18-46F1-94C4-AE65C4800B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D3EA8ACF-81E2-403B-BB6D-7C087910B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50C2C3E-AD59-4350-97FF-38A487F6C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C3895DB-9F6A-4A8A-9520-098FCDA4D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56CE0EB-0519-4EA8-873B-18C6726D8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254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620A7B0-F388-473D-95F7-223A63715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01B80F6-ED96-447E-8EFB-58D8F5E01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0A79864-9FDF-40C9-B82B-D9D9389A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756561D-2F6E-4974-878B-7352515B1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BFCD2D3-6CEE-439D-8A66-EA53FCFA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586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520A5EE-C49E-4483-9FF3-0ACF8D427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B9E6380-D9AA-4CDC-91E3-D6D3955D4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CC97560-C964-443B-B60D-D7F1B08B0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0088FA2-CABD-4580-A7F3-DB8EC530D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445E0FA-72EE-49CB-A917-9C9E6F518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726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D3B61ED-B9C4-4484-89B7-DFE64E393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485406E-0AC4-4BB9-A8C0-BF206E3ABF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E1D2BEDA-C655-484E-A4B2-4C1F9F188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03173D68-BF7C-4179-B293-CB0EBEDF0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4B584085-B85C-4D22-9BCD-B152FCB6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DFB1103C-44D8-4928-A19D-9D6DD55D9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092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BBDBA6C-FEFC-4498-8A21-31E737A2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CBB5BB3-C21D-4AFC-8C0A-365A67E80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644E1BAC-78CC-4CAC-9EF5-94633937F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06D7CC06-871F-4B9C-A8C9-E95F7A66B1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866079FC-48B9-43AC-B27C-078304FF04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A102E2C1-83A1-4EEE-8C0E-5ADEEA365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E64E7564-0FAC-4732-8975-30C039050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C3FF62D8-B2E1-4F38-AA2E-FB9143265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367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59696E3-4260-4D92-AEAA-325A2DDAB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B2C13383-010C-4EB8-AD63-CD92F452B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D7F204C2-A037-4082-A668-E27A809EE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B9139D30-D4D9-47C8-A0D7-191A1089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506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61298D4D-5ECF-4789-A401-ECFDBA639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3A83F050-D9A3-4D20-B567-6673BF6B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01014700-ECB5-4E25-A1D4-617CB9FF7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971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7A0ED22-5F40-42AF-B063-AF2866F38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7B255E4-AFAD-4414-A516-EB6D0CA87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A15B5BCA-EE55-432F-93C5-C7886B996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DCCA277A-D089-4ED4-8C94-7C2AF5BC4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85156DBD-06FF-4E19-8FD3-B9D0DA73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F973838-2A61-46E1-AE9C-29F899E29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805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1B1F10-2711-4EA3-A2AB-BBEAC110B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FBF72CBA-8D4C-4A68-8BC4-8D063D4223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953D21B4-E18F-420F-818C-86F60BA98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40108CF-ECAB-418F-B3E7-03DB41A3B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687B5DF-5187-4D36-BE92-E6D3F903B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15EABDB-392D-407F-882F-744469328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452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CC75FC4F-6509-4607-9C2C-62CDFDB4F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DD3D079F-78C6-4E3D-8F1C-F6AD7D409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5A237E2-2459-41A9-9B74-71E0D73C4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F36C1-0DE2-4BD8-9DE5-B6717912306A}" type="datetimeFigureOut">
              <a:rPr lang="es-ES" smtClean="0"/>
              <a:t>07/05/2021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2837062-07A7-41AA-8FAB-A5FA5F7CF6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537A8DC-7D81-4CAE-94C2-45B890A0F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A0523-99B6-4988-9595-2FA824C301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69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slide" Target="slide2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11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slide" Target="slide12.xml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14.xml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slide" Target="slide15.xml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slide" Target="slide4.xm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" Target="slide6.xml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slide" Target="slide7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slide" Target="slide8.xml"/><Relationship Id="rId1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slide" Target="slide9.xml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slide" Target="slide10.xml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Icono&#10;&#10;Descripción generada automáticamente">
            <a:extLst>
              <a:ext uri="{FF2B5EF4-FFF2-40B4-BE49-F238E27FC236}">
                <a16:creationId xmlns:a16="http://schemas.microsoft.com/office/drawing/2014/main" xmlns="" id="{D2F1DB9A-B79C-47CB-9F21-BBDB4FC2AA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09" y="189961"/>
            <a:ext cx="796916" cy="796916"/>
          </a:xfrm>
          <a:prstGeom prst="rect">
            <a:avLst/>
          </a:prstGeom>
        </p:spPr>
      </p:pic>
      <p:pic>
        <p:nvPicPr>
          <p:cNvPr id="7" name="Imagen 6" descr="Icono&#10;&#10;Descripción generada automáticamente">
            <a:hlinkClick r:id="rId3" action="ppaction://hlinksldjump"/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0" name="Imagen 9" descr="Icono&#10;&#10;Descripción generada automáticamente">
            <a:extLst>
              <a:ext uri="{FF2B5EF4-FFF2-40B4-BE49-F238E27FC236}">
                <a16:creationId xmlns:a16="http://schemas.microsoft.com/office/drawing/2014/main" xmlns="" id="{D8500B7B-DA82-470D-AF94-1ADA64E626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58" y="1525740"/>
            <a:ext cx="1103463" cy="1103463"/>
          </a:xfrm>
          <a:prstGeom prst="rect">
            <a:avLst/>
          </a:prstGeom>
        </p:spPr>
      </p:pic>
      <p:pic>
        <p:nvPicPr>
          <p:cNvPr id="12" name="Imagen 11" descr="Icono&#10;&#10;Descripción generada automáticamente">
            <a:extLst>
              <a:ext uri="{FF2B5EF4-FFF2-40B4-BE49-F238E27FC236}">
                <a16:creationId xmlns:a16="http://schemas.microsoft.com/office/drawing/2014/main" xmlns="" id="{4CFEDDDB-9790-40FF-B530-39CA0408DC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89" y="3308268"/>
            <a:ext cx="1026160" cy="1026160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5" name="Imagen 14" descr="Icono&#10;&#10;Descripción generada automáticamente">
            <a:extLst>
              <a:ext uri="{FF2B5EF4-FFF2-40B4-BE49-F238E27FC236}">
                <a16:creationId xmlns:a16="http://schemas.microsoft.com/office/drawing/2014/main" xmlns="" id="{99BC691B-21E2-4D5F-AFE0-EB9F37252DD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640" y="929461"/>
            <a:ext cx="886282" cy="886282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xmlns="" id="{0821E0BB-7357-4DD4-8A94-7F8F00E77CA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537895"/>
            <a:ext cx="783132" cy="78313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1" name="Imagen 20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545947CF-5775-46BD-A89E-6A55D2AAD26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757" y="2723445"/>
            <a:ext cx="1011496" cy="1011496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4" name="Imagen 23" descr="Icono&#10;&#10;Descripción generada automáticamente">
            <a:extLst>
              <a:ext uri="{FF2B5EF4-FFF2-40B4-BE49-F238E27FC236}">
                <a16:creationId xmlns:a16="http://schemas.microsoft.com/office/drawing/2014/main" xmlns="" id="{7807574C-5D1E-4F3A-BEC9-646372D067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71" y="5271749"/>
            <a:ext cx="887650" cy="887650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7" name="Imagen 26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2FA4BE60-C1D7-47C9-989F-BAE930EBFFB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296" y="4364794"/>
            <a:ext cx="972481" cy="972481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6" name="Imagen 35" descr="Icono&#10;&#10;Descripción generada automáticamente">
            <a:extLst>
              <a:ext uri="{FF2B5EF4-FFF2-40B4-BE49-F238E27FC236}">
                <a16:creationId xmlns:a16="http://schemas.microsoft.com/office/drawing/2014/main" xmlns="" id="{5E631837-F435-45C2-93BC-2A89259CD49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278" y="371737"/>
            <a:ext cx="1025143" cy="1025143"/>
          </a:xfrm>
          <a:prstGeom prst="rect">
            <a:avLst/>
          </a:prstGeom>
        </p:spPr>
      </p:pic>
      <p:pic>
        <p:nvPicPr>
          <p:cNvPr id="38" name="Imagen 37" descr="Icono&#10;&#10;Descripción generada automáticamente">
            <a:extLst>
              <a:ext uri="{FF2B5EF4-FFF2-40B4-BE49-F238E27FC236}">
                <a16:creationId xmlns:a16="http://schemas.microsoft.com/office/drawing/2014/main" xmlns="" id="{9E6CFA7A-9C6A-4021-B970-EEB18F90C1C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456" y="2109130"/>
            <a:ext cx="887650" cy="887650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2304735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8" name="Imagen 37" descr="Icono&#10;&#10;Descripción generada automáticamente">
            <a:extLst>
              <a:ext uri="{FF2B5EF4-FFF2-40B4-BE49-F238E27FC236}">
                <a16:creationId xmlns:a16="http://schemas.microsoft.com/office/drawing/2014/main" xmlns="" id="{9E6CFA7A-9C6A-4021-B970-EEB18F90C1C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456" y="2109130"/>
            <a:ext cx="887650" cy="887650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hlinkClick r:id="rId13" action="ppaction://hlinksldjump"/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180664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hlinkClick r:id="rId15" action="ppaction://hlinksldjump"/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309096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hlinkClick r:id="rId14" action="ppaction://hlinksldjump"/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2042432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hlinkClick r:id="rId17" action="ppaction://hlinksldjump"/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826295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hlinkClick r:id="rId11" action="ppaction://hlinksldjump"/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2105922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hlinkClick r:id="rId16" action="ppaction://hlinksldjump"/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1592354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  <p:pic>
        <p:nvPicPr>
          <p:cNvPr id="8" name="Imagen 7" descr="Una taza de cafe&#10;&#10;Descripción generada automáticamente con confianza baja">
            <a:extLst>
              <a:ext uri="{FF2B5EF4-FFF2-40B4-BE49-F238E27FC236}">
                <a16:creationId xmlns:a16="http://schemas.microsoft.com/office/drawing/2014/main" xmlns="" id="{889F5749-ED7D-46DB-8EEA-603C722D69EC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7403" y="4403340"/>
            <a:ext cx="1867869" cy="1867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1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0" name="Imagen 9" descr="Icono&#10;&#10;Descripción generada automáticamente">
            <a:extLst>
              <a:ext uri="{FF2B5EF4-FFF2-40B4-BE49-F238E27FC236}">
                <a16:creationId xmlns:a16="http://schemas.microsoft.com/office/drawing/2014/main" xmlns="" id="{D8500B7B-DA82-470D-AF94-1ADA64E626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58" y="1525740"/>
            <a:ext cx="1103463" cy="1103463"/>
          </a:xfrm>
          <a:prstGeom prst="rect">
            <a:avLst/>
          </a:prstGeom>
        </p:spPr>
      </p:pic>
      <p:pic>
        <p:nvPicPr>
          <p:cNvPr id="12" name="Imagen 11" descr="Icono&#10;&#10;Descripción generada automáticamente">
            <a:extLst>
              <a:ext uri="{FF2B5EF4-FFF2-40B4-BE49-F238E27FC236}">
                <a16:creationId xmlns:a16="http://schemas.microsoft.com/office/drawing/2014/main" xmlns="" id="{4CFEDDDB-9790-40FF-B530-39CA0408DC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89" y="3308268"/>
            <a:ext cx="1026160" cy="1026160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5" name="Imagen 14" descr="Icono&#10;&#10;Descripción generada automáticamente">
            <a:extLst>
              <a:ext uri="{FF2B5EF4-FFF2-40B4-BE49-F238E27FC236}">
                <a16:creationId xmlns:a16="http://schemas.microsoft.com/office/drawing/2014/main" xmlns="" id="{99BC691B-21E2-4D5F-AFE0-EB9F37252D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640" y="929461"/>
            <a:ext cx="886282" cy="886282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hlinkClick r:id="rId6" action="ppaction://hlinksldjump"/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xmlns="" id="{0821E0BB-7357-4DD4-8A94-7F8F00E77CA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537895"/>
            <a:ext cx="783132" cy="78313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1" name="Imagen 20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545947CF-5775-46BD-A89E-6A55D2AAD26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757" y="2723445"/>
            <a:ext cx="1011496" cy="1011496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4" name="Imagen 23" descr="Icono&#10;&#10;Descripción generada automáticamente">
            <a:extLst>
              <a:ext uri="{FF2B5EF4-FFF2-40B4-BE49-F238E27FC236}">
                <a16:creationId xmlns:a16="http://schemas.microsoft.com/office/drawing/2014/main" xmlns="" id="{7807574C-5D1E-4F3A-BEC9-646372D067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71" y="5271749"/>
            <a:ext cx="887650" cy="887650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7" name="Imagen 26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2FA4BE60-C1D7-47C9-989F-BAE930EBFFB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296" y="4364794"/>
            <a:ext cx="972481" cy="972481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6" name="Imagen 35" descr="Icono&#10;&#10;Descripción generada automáticamente">
            <a:extLst>
              <a:ext uri="{FF2B5EF4-FFF2-40B4-BE49-F238E27FC236}">
                <a16:creationId xmlns:a16="http://schemas.microsoft.com/office/drawing/2014/main" xmlns="" id="{5E631837-F435-45C2-93BC-2A89259CD49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278" y="371737"/>
            <a:ext cx="1025143" cy="1025143"/>
          </a:xfrm>
          <a:prstGeom prst="rect">
            <a:avLst/>
          </a:prstGeom>
        </p:spPr>
      </p:pic>
      <p:pic>
        <p:nvPicPr>
          <p:cNvPr id="38" name="Imagen 37" descr="Icono&#10;&#10;Descripción generada automáticamente">
            <a:extLst>
              <a:ext uri="{FF2B5EF4-FFF2-40B4-BE49-F238E27FC236}">
                <a16:creationId xmlns:a16="http://schemas.microsoft.com/office/drawing/2014/main" xmlns="" id="{9E6CFA7A-9C6A-4021-B970-EEB18F90C1C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456" y="2109130"/>
            <a:ext cx="887650" cy="887650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814911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hlinkClick r:id="rId3" action="ppaction://hlinksldjump"/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0" name="Imagen 9" descr="Icono&#10;&#10;Descripción generada automáticamente">
            <a:extLst>
              <a:ext uri="{FF2B5EF4-FFF2-40B4-BE49-F238E27FC236}">
                <a16:creationId xmlns:a16="http://schemas.microsoft.com/office/drawing/2014/main" xmlns="" id="{D8500B7B-DA82-470D-AF94-1ADA64E626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58" y="1525740"/>
            <a:ext cx="1103463" cy="1103463"/>
          </a:xfrm>
          <a:prstGeom prst="rect">
            <a:avLst/>
          </a:prstGeom>
        </p:spPr>
      </p:pic>
      <p:pic>
        <p:nvPicPr>
          <p:cNvPr id="12" name="Imagen 11" descr="Icono&#10;&#10;Descripción generada automáticamente">
            <a:extLst>
              <a:ext uri="{FF2B5EF4-FFF2-40B4-BE49-F238E27FC236}">
                <a16:creationId xmlns:a16="http://schemas.microsoft.com/office/drawing/2014/main" xmlns="" id="{4CFEDDDB-9790-40FF-B530-39CA0408DC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89" y="3308268"/>
            <a:ext cx="1026160" cy="1026160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xmlns="" id="{0821E0BB-7357-4DD4-8A94-7F8F00E77CA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537895"/>
            <a:ext cx="783132" cy="78313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1" name="Imagen 20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545947CF-5775-46BD-A89E-6A55D2AAD26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757" y="2723445"/>
            <a:ext cx="1011496" cy="1011496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4" name="Imagen 23" descr="Icono&#10;&#10;Descripción generada automáticamente">
            <a:extLst>
              <a:ext uri="{FF2B5EF4-FFF2-40B4-BE49-F238E27FC236}">
                <a16:creationId xmlns:a16="http://schemas.microsoft.com/office/drawing/2014/main" xmlns="" id="{7807574C-5D1E-4F3A-BEC9-646372D067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71" y="5271749"/>
            <a:ext cx="887650" cy="887650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7" name="Imagen 26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2FA4BE60-C1D7-47C9-989F-BAE930EBFFB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296" y="4364794"/>
            <a:ext cx="972481" cy="972481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6" name="Imagen 35" descr="Icono&#10;&#10;Descripción generada automáticamente">
            <a:extLst>
              <a:ext uri="{FF2B5EF4-FFF2-40B4-BE49-F238E27FC236}">
                <a16:creationId xmlns:a16="http://schemas.microsoft.com/office/drawing/2014/main" xmlns="" id="{5E631837-F435-45C2-93BC-2A89259CD49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278" y="371737"/>
            <a:ext cx="1025143" cy="1025143"/>
          </a:xfrm>
          <a:prstGeom prst="rect">
            <a:avLst/>
          </a:prstGeom>
        </p:spPr>
      </p:pic>
      <p:pic>
        <p:nvPicPr>
          <p:cNvPr id="38" name="Imagen 37" descr="Icono&#10;&#10;Descripción generada automáticamente">
            <a:extLst>
              <a:ext uri="{FF2B5EF4-FFF2-40B4-BE49-F238E27FC236}">
                <a16:creationId xmlns:a16="http://schemas.microsoft.com/office/drawing/2014/main" xmlns="" id="{9E6CFA7A-9C6A-4021-B970-EEB18F90C1C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456" y="2109130"/>
            <a:ext cx="887650" cy="887650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1135832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2" name="Imagen 11" descr="Icono&#10;&#10;Descripción generada automáticamente">
            <a:extLst>
              <a:ext uri="{FF2B5EF4-FFF2-40B4-BE49-F238E27FC236}">
                <a16:creationId xmlns:a16="http://schemas.microsoft.com/office/drawing/2014/main" xmlns="" id="{4CFEDDDB-9790-40FF-B530-39CA0408DC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89" y="3308268"/>
            <a:ext cx="1026160" cy="1026160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xmlns="" id="{0821E0BB-7357-4DD4-8A94-7F8F00E77C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537895"/>
            <a:ext cx="783132" cy="78313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1" name="Imagen 20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545947CF-5775-46BD-A89E-6A55D2AAD2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757" y="2723445"/>
            <a:ext cx="1011496" cy="1011496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hlinkClick r:id="rId8" action="ppaction://hlinksldjump"/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4" name="Imagen 23" descr="Icono&#10;&#10;Descripción generada automáticamente">
            <a:extLst>
              <a:ext uri="{FF2B5EF4-FFF2-40B4-BE49-F238E27FC236}">
                <a16:creationId xmlns:a16="http://schemas.microsoft.com/office/drawing/2014/main" xmlns="" id="{7807574C-5D1E-4F3A-BEC9-646372D067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71" y="5271749"/>
            <a:ext cx="887650" cy="887650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7" name="Imagen 26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2FA4BE60-C1D7-47C9-989F-BAE930EBFFB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296" y="4364794"/>
            <a:ext cx="972481" cy="972481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6" name="Imagen 35" descr="Icono&#10;&#10;Descripción generada automáticamente">
            <a:extLst>
              <a:ext uri="{FF2B5EF4-FFF2-40B4-BE49-F238E27FC236}">
                <a16:creationId xmlns:a16="http://schemas.microsoft.com/office/drawing/2014/main" xmlns="" id="{5E631837-F435-45C2-93BC-2A89259CD49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278" y="371737"/>
            <a:ext cx="1025143" cy="1025143"/>
          </a:xfrm>
          <a:prstGeom prst="rect">
            <a:avLst/>
          </a:prstGeom>
        </p:spPr>
      </p:pic>
      <p:pic>
        <p:nvPicPr>
          <p:cNvPr id="38" name="Imagen 37" descr="Icono&#10;&#10;Descripción generada automáticamente">
            <a:extLst>
              <a:ext uri="{FF2B5EF4-FFF2-40B4-BE49-F238E27FC236}">
                <a16:creationId xmlns:a16="http://schemas.microsoft.com/office/drawing/2014/main" xmlns="" id="{9E6CFA7A-9C6A-4021-B970-EEB18F90C1C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456" y="2109130"/>
            <a:ext cx="887650" cy="887650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1089019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2" name="Imagen 11" descr="Icono&#10;&#10;Descripción generada automáticamente">
            <a:extLst>
              <a:ext uri="{FF2B5EF4-FFF2-40B4-BE49-F238E27FC236}">
                <a16:creationId xmlns:a16="http://schemas.microsoft.com/office/drawing/2014/main" xmlns="" id="{4CFEDDDB-9790-40FF-B530-39CA0408DC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89" y="3308268"/>
            <a:ext cx="1026160" cy="1026160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hlinkClick r:id="rId5" action="ppaction://hlinksldjump"/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xmlns="" id="{0821E0BB-7357-4DD4-8A94-7F8F00E77CA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537895"/>
            <a:ext cx="783132" cy="78313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4" name="Imagen 23" descr="Icono&#10;&#10;Descripción generada automáticamente">
            <a:extLst>
              <a:ext uri="{FF2B5EF4-FFF2-40B4-BE49-F238E27FC236}">
                <a16:creationId xmlns:a16="http://schemas.microsoft.com/office/drawing/2014/main" xmlns="" id="{7807574C-5D1E-4F3A-BEC9-646372D067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71" y="5271749"/>
            <a:ext cx="887650" cy="887650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7" name="Imagen 26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2FA4BE60-C1D7-47C9-989F-BAE930EBFFB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296" y="4364794"/>
            <a:ext cx="972481" cy="972481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6" name="Imagen 35" descr="Icono&#10;&#10;Descripción generada automáticamente">
            <a:extLst>
              <a:ext uri="{FF2B5EF4-FFF2-40B4-BE49-F238E27FC236}">
                <a16:creationId xmlns:a16="http://schemas.microsoft.com/office/drawing/2014/main" xmlns="" id="{5E631837-F435-45C2-93BC-2A89259CD49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278" y="371737"/>
            <a:ext cx="1025143" cy="1025143"/>
          </a:xfrm>
          <a:prstGeom prst="rect">
            <a:avLst/>
          </a:prstGeom>
        </p:spPr>
      </p:pic>
      <p:pic>
        <p:nvPicPr>
          <p:cNvPr id="38" name="Imagen 37" descr="Icono&#10;&#10;Descripción generada automáticamente">
            <a:extLst>
              <a:ext uri="{FF2B5EF4-FFF2-40B4-BE49-F238E27FC236}">
                <a16:creationId xmlns:a16="http://schemas.microsoft.com/office/drawing/2014/main" xmlns="" id="{9E6CFA7A-9C6A-4021-B970-EEB18F90C1C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456" y="2109130"/>
            <a:ext cx="887650" cy="887650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138115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xmlns="" id="{0821E0BB-7357-4DD4-8A94-7F8F00E77C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537895"/>
            <a:ext cx="783132" cy="78313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4" name="Imagen 23" descr="Icono&#10;&#10;Descripción generada automáticamente">
            <a:extLst>
              <a:ext uri="{FF2B5EF4-FFF2-40B4-BE49-F238E27FC236}">
                <a16:creationId xmlns:a16="http://schemas.microsoft.com/office/drawing/2014/main" xmlns="" id="{7807574C-5D1E-4F3A-BEC9-646372D067C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71" y="5271749"/>
            <a:ext cx="887650" cy="887650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7" name="Imagen 26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2FA4BE60-C1D7-47C9-989F-BAE930EBFFB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296" y="4364794"/>
            <a:ext cx="972481" cy="972481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hlinkClick r:id="rId10" action="ppaction://hlinksldjump"/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6" name="Imagen 35" descr="Icono&#10;&#10;Descripción generada automáticamente">
            <a:extLst>
              <a:ext uri="{FF2B5EF4-FFF2-40B4-BE49-F238E27FC236}">
                <a16:creationId xmlns:a16="http://schemas.microsoft.com/office/drawing/2014/main" xmlns="" id="{5E631837-F435-45C2-93BC-2A89259CD49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278" y="371737"/>
            <a:ext cx="1025143" cy="1025143"/>
          </a:xfrm>
          <a:prstGeom prst="rect">
            <a:avLst/>
          </a:prstGeom>
        </p:spPr>
      </p:pic>
      <p:pic>
        <p:nvPicPr>
          <p:cNvPr id="38" name="Imagen 37" descr="Icono&#10;&#10;Descripción generada automáticamente">
            <a:extLst>
              <a:ext uri="{FF2B5EF4-FFF2-40B4-BE49-F238E27FC236}">
                <a16:creationId xmlns:a16="http://schemas.microsoft.com/office/drawing/2014/main" xmlns="" id="{9E6CFA7A-9C6A-4021-B970-EEB18F90C1C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456" y="2109130"/>
            <a:ext cx="887650" cy="887650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800883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xmlns="" id="{0821E0BB-7357-4DD4-8A94-7F8F00E77C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537895"/>
            <a:ext cx="783132" cy="78313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4" name="Imagen 23" descr="Icono&#10;&#10;Descripción generada automáticamente">
            <a:extLst>
              <a:ext uri="{FF2B5EF4-FFF2-40B4-BE49-F238E27FC236}">
                <a16:creationId xmlns:a16="http://schemas.microsoft.com/office/drawing/2014/main" xmlns="" id="{7807574C-5D1E-4F3A-BEC9-646372D067C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71" y="5271749"/>
            <a:ext cx="887650" cy="887650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hlinkClick r:id="rId9" action="ppaction://hlinksldjump"/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6" name="Imagen 35" descr="Icono&#10;&#10;Descripción generada automáticamente">
            <a:extLst>
              <a:ext uri="{FF2B5EF4-FFF2-40B4-BE49-F238E27FC236}">
                <a16:creationId xmlns:a16="http://schemas.microsoft.com/office/drawing/2014/main" xmlns="" id="{5E631837-F435-45C2-93BC-2A89259CD49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278" y="371737"/>
            <a:ext cx="1025143" cy="1025143"/>
          </a:xfrm>
          <a:prstGeom prst="rect">
            <a:avLst/>
          </a:prstGeom>
        </p:spPr>
      </p:pic>
      <p:pic>
        <p:nvPicPr>
          <p:cNvPr id="38" name="Imagen 37" descr="Icono&#10;&#10;Descripción generada automáticamente">
            <a:extLst>
              <a:ext uri="{FF2B5EF4-FFF2-40B4-BE49-F238E27FC236}">
                <a16:creationId xmlns:a16="http://schemas.microsoft.com/office/drawing/2014/main" xmlns="" id="{9E6CFA7A-9C6A-4021-B970-EEB18F90C1C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456" y="2109130"/>
            <a:ext cx="887650" cy="887650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1149036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xmlns="" id="{0821E0BB-7357-4DD4-8A94-7F8F00E77C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537895"/>
            <a:ext cx="783132" cy="78313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hlinkClick r:id="rId7" action="ppaction://hlinksldjump"/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6" name="Imagen 35" descr="Icono&#10;&#10;Descripción generada automáticamente">
            <a:extLst>
              <a:ext uri="{FF2B5EF4-FFF2-40B4-BE49-F238E27FC236}">
                <a16:creationId xmlns:a16="http://schemas.microsoft.com/office/drawing/2014/main" xmlns="" id="{5E631837-F435-45C2-93BC-2A89259CD49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278" y="371737"/>
            <a:ext cx="1025143" cy="1025143"/>
          </a:xfrm>
          <a:prstGeom prst="rect">
            <a:avLst/>
          </a:prstGeom>
        </p:spPr>
      </p:pic>
      <p:pic>
        <p:nvPicPr>
          <p:cNvPr id="38" name="Imagen 37" descr="Icono&#10;&#10;Descripción generada automáticamente">
            <a:extLst>
              <a:ext uri="{FF2B5EF4-FFF2-40B4-BE49-F238E27FC236}">
                <a16:creationId xmlns:a16="http://schemas.microsoft.com/office/drawing/2014/main" xmlns="" id="{9E6CFA7A-9C6A-4021-B970-EEB18F90C1C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456" y="2109130"/>
            <a:ext cx="887650" cy="887650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1478704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xmlns="" id="{43CFF7E7-EBF4-4AAC-9F3C-4CDE65A1460A}"/>
              </a:ext>
            </a:extLst>
          </p:cNvPr>
          <p:cNvSpPr/>
          <p:nvPr/>
        </p:nvSpPr>
        <p:spPr>
          <a:xfrm>
            <a:off x="3137319" y="371737"/>
            <a:ext cx="5981395" cy="574060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Icono&#10;&#10;Descripción generada automáticamente">
            <a:extLst>
              <a:ext uri="{FF2B5EF4-FFF2-40B4-BE49-F238E27FC236}">
                <a16:creationId xmlns:a16="http://schemas.microsoft.com/office/drawing/2014/main" xmlns="" id="{91A4C388-4A99-4A17-A760-FA67D2202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541" y="616305"/>
            <a:ext cx="796916" cy="796916"/>
          </a:xfrm>
          <a:prstGeom prst="rect">
            <a:avLst/>
          </a:prstGeom>
        </p:spPr>
      </p:pic>
      <p:pic>
        <p:nvPicPr>
          <p:cNvPr id="9" name="Imagen 8" descr="Icono&#10;&#10;Descripción generada automáticamente">
            <a:extLst>
              <a:ext uri="{FF2B5EF4-FFF2-40B4-BE49-F238E27FC236}">
                <a16:creationId xmlns:a16="http://schemas.microsoft.com/office/drawing/2014/main" xmlns="" id="{3FF75E17-ED63-40E0-A9AD-5D5AEAC22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268" y="4934624"/>
            <a:ext cx="1103463" cy="1103463"/>
          </a:xfrm>
          <a:prstGeom prst="rect">
            <a:avLst/>
          </a:prstGeom>
        </p:spPr>
      </p:pic>
      <p:pic>
        <p:nvPicPr>
          <p:cNvPr id="13" name="Imagen 12" descr="Icono&#10;&#10;Descripción generada automáticamente">
            <a:extLst>
              <a:ext uri="{FF2B5EF4-FFF2-40B4-BE49-F238E27FC236}">
                <a16:creationId xmlns:a16="http://schemas.microsoft.com/office/drawing/2014/main" xmlns="" id="{A2993F65-9C52-43ED-9521-E0AD667F84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08" y="859522"/>
            <a:ext cx="1026160" cy="1026160"/>
          </a:xfrm>
          <a:prstGeom prst="rect">
            <a:avLst/>
          </a:prstGeom>
        </p:spPr>
      </p:pic>
      <p:pic>
        <p:nvPicPr>
          <p:cNvPr id="16" name="Imagen 15" descr="Icono&#10;&#10;Descripción generada automáticamente">
            <a:extLst>
              <a:ext uri="{FF2B5EF4-FFF2-40B4-BE49-F238E27FC236}">
                <a16:creationId xmlns:a16="http://schemas.microsoft.com/office/drawing/2014/main" xmlns="" id="{48BF66CB-115C-4952-8ACD-8C2C834FA0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114" y="2199004"/>
            <a:ext cx="886282" cy="886282"/>
          </a:xfrm>
          <a:prstGeom prst="rect">
            <a:avLst/>
          </a:prstGeom>
        </p:spPr>
      </p:pic>
      <p:pic>
        <p:nvPicPr>
          <p:cNvPr id="19" name="Imagen 18" descr="Icono&#10;&#10;Descripción generada automáticamente">
            <a:extLst>
              <a:ext uri="{FF2B5EF4-FFF2-40B4-BE49-F238E27FC236}">
                <a16:creationId xmlns:a16="http://schemas.microsoft.com/office/drawing/2014/main" xmlns="" id="{5EAE1DAE-803E-4988-82EF-E8EDDD7794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7" y="4703223"/>
            <a:ext cx="783132" cy="783132"/>
          </a:xfrm>
          <a:prstGeom prst="rect">
            <a:avLst/>
          </a:prstGeom>
        </p:spPr>
      </p:pic>
      <p:pic>
        <p:nvPicPr>
          <p:cNvPr id="22" name="Imagen 21" descr="Dibujo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C9472A89-14F8-449E-B018-40A447F82F4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089" y="1023174"/>
            <a:ext cx="1011496" cy="1011496"/>
          </a:xfrm>
          <a:prstGeom prst="rect">
            <a:avLst/>
          </a:prstGeom>
        </p:spPr>
      </p:pic>
      <p:pic>
        <p:nvPicPr>
          <p:cNvPr id="25" name="Imagen 24" descr="Icono&#10;&#10;Descripción generada automáticamente">
            <a:extLst>
              <a:ext uri="{FF2B5EF4-FFF2-40B4-BE49-F238E27FC236}">
                <a16:creationId xmlns:a16="http://schemas.microsoft.com/office/drawing/2014/main" xmlns="" id="{377679FF-A3A8-4755-A2C3-98BF3E26B6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56" y="1767432"/>
            <a:ext cx="887650" cy="887650"/>
          </a:xfrm>
          <a:prstGeom prst="rect">
            <a:avLst/>
          </a:prstGeom>
        </p:spPr>
      </p:pic>
      <p:pic>
        <p:nvPicPr>
          <p:cNvPr id="28" name="Imagen 27" descr="Imagen que contiene lámpara, luz&#10;&#10;Descripción generada automáticamente">
            <a:extLst>
              <a:ext uri="{FF2B5EF4-FFF2-40B4-BE49-F238E27FC236}">
                <a16:creationId xmlns:a16="http://schemas.microsoft.com/office/drawing/2014/main" xmlns="" id="{3F424073-99A4-4605-8747-C63BC3FDAF5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948" y="3085286"/>
            <a:ext cx="972481" cy="972481"/>
          </a:xfrm>
          <a:prstGeom prst="rect">
            <a:avLst/>
          </a:prstGeom>
        </p:spPr>
      </p:pic>
      <p:pic>
        <p:nvPicPr>
          <p:cNvPr id="30" name="Imagen 29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4B67CA48-7703-475C-A45F-94D5DC0F9DD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710" y="5486355"/>
            <a:ext cx="1025143" cy="1025143"/>
          </a:xfrm>
          <a:prstGeom prst="rect">
            <a:avLst/>
          </a:prstGeom>
        </p:spPr>
      </p:pic>
      <p:pic>
        <p:nvPicPr>
          <p:cNvPr id="31" name="Imagen 30" descr="Icono&#10;&#10;Descripción generada automáticamente con confianza media">
            <a:extLst>
              <a:ext uri="{FF2B5EF4-FFF2-40B4-BE49-F238E27FC236}">
                <a16:creationId xmlns:a16="http://schemas.microsoft.com/office/drawing/2014/main" xmlns="" id="{111E836D-8A49-4A43-9469-849A5421118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81" y="4312132"/>
            <a:ext cx="1025143" cy="1025143"/>
          </a:xfrm>
          <a:prstGeom prst="rect">
            <a:avLst/>
          </a:prstGeom>
        </p:spPr>
      </p:pic>
      <p:pic>
        <p:nvPicPr>
          <p:cNvPr id="33" name="Imagen 32" descr="Icono&#10;&#10;Descripción generada automáticamente">
            <a:hlinkClick r:id="rId11" action="ppaction://hlinksldjump"/>
            <a:extLst>
              <a:ext uri="{FF2B5EF4-FFF2-40B4-BE49-F238E27FC236}">
                <a16:creationId xmlns:a16="http://schemas.microsoft.com/office/drawing/2014/main" xmlns="" id="{B03BD943-BA61-4DCC-B9E5-93C8EBB4B21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130" y="1753629"/>
            <a:ext cx="1025143" cy="1025143"/>
          </a:xfrm>
          <a:prstGeom prst="rect">
            <a:avLst/>
          </a:prstGeom>
        </p:spPr>
      </p:pic>
      <p:pic>
        <p:nvPicPr>
          <p:cNvPr id="36" name="Imagen 35" descr="Icono&#10;&#10;Descripción generada automáticamente">
            <a:extLst>
              <a:ext uri="{FF2B5EF4-FFF2-40B4-BE49-F238E27FC236}">
                <a16:creationId xmlns:a16="http://schemas.microsoft.com/office/drawing/2014/main" xmlns="" id="{5E631837-F435-45C2-93BC-2A89259CD49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278" y="371737"/>
            <a:ext cx="1025143" cy="1025143"/>
          </a:xfrm>
          <a:prstGeom prst="rect">
            <a:avLst/>
          </a:prstGeom>
        </p:spPr>
      </p:pic>
      <p:pic>
        <p:nvPicPr>
          <p:cNvPr id="38" name="Imagen 37" descr="Icono&#10;&#10;Descripción generada automáticamente">
            <a:extLst>
              <a:ext uri="{FF2B5EF4-FFF2-40B4-BE49-F238E27FC236}">
                <a16:creationId xmlns:a16="http://schemas.microsoft.com/office/drawing/2014/main" xmlns="" id="{9E6CFA7A-9C6A-4021-B970-EEB18F90C1C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456" y="2109130"/>
            <a:ext cx="887650" cy="887650"/>
          </a:xfrm>
          <a:prstGeom prst="rect">
            <a:avLst/>
          </a:prstGeom>
        </p:spPr>
      </p:pic>
      <p:pic>
        <p:nvPicPr>
          <p:cNvPr id="39" name="Imagen 38" descr="Icono&#10;&#10;Descripción generada automáticamente">
            <a:extLst>
              <a:ext uri="{FF2B5EF4-FFF2-40B4-BE49-F238E27FC236}">
                <a16:creationId xmlns:a16="http://schemas.microsoft.com/office/drawing/2014/main" xmlns="" id="{2C020D6E-8EFF-48D4-8CEF-68C4281840D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55" y="2595957"/>
            <a:ext cx="887650" cy="887650"/>
          </a:xfrm>
          <a:prstGeom prst="rect">
            <a:avLst/>
          </a:prstGeom>
        </p:spPr>
      </p:pic>
      <p:pic>
        <p:nvPicPr>
          <p:cNvPr id="41" name="Imagen 40" descr="Icono&#10;&#10;Descripción generada automáticamente">
            <a:extLst>
              <a:ext uri="{FF2B5EF4-FFF2-40B4-BE49-F238E27FC236}">
                <a16:creationId xmlns:a16="http://schemas.microsoft.com/office/drawing/2014/main" xmlns="" id="{F6932497-59EE-46F3-9B45-1C96A6DC8F1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511" y="3773801"/>
            <a:ext cx="1076662" cy="1076662"/>
          </a:xfrm>
          <a:prstGeom prst="rect">
            <a:avLst/>
          </a:prstGeom>
        </p:spPr>
      </p:pic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xmlns="" id="{CE4D48EE-E2F3-4702-BE53-5784ACD27B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528" y="3433385"/>
            <a:ext cx="1076662" cy="1076662"/>
          </a:xfrm>
          <a:prstGeom prst="rect">
            <a:avLst/>
          </a:prstGeom>
        </p:spPr>
      </p:pic>
      <p:pic>
        <p:nvPicPr>
          <p:cNvPr id="44" name="Imagen 43" descr="Icono&#10;&#10;Descripción generada automáticamente">
            <a:extLst>
              <a:ext uri="{FF2B5EF4-FFF2-40B4-BE49-F238E27FC236}">
                <a16:creationId xmlns:a16="http://schemas.microsoft.com/office/drawing/2014/main" xmlns="" id="{10933E43-FCC7-4043-9716-5FE4E5F3989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3312" y="2051466"/>
            <a:ext cx="1162676" cy="1162676"/>
          </a:xfrm>
          <a:prstGeom prst="rect">
            <a:avLst/>
          </a:prstGeom>
        </p:spPr>
      </p:pic>
      <p:pic>
        <p:nvPicPr>
          <p:cNvPr id="45" name="Imagen 44" descr="Icono&#10;&#10;Descripción generada automáticamente">
            <a:extLst>
              <a:ext uri="{FF2B5EF4-FFF2-40B4-BE49-F238E27FC236}">
                <a16:creationId xmlns:a16="http://schemas.microsoft.com/office/drawing/2014/main" xmlns="" id="{6DFBCC1B-7876-4540-BCA7-7C6AD1EB934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907" y="3460196"/>
            <a:ext cx="1162676" cy="1162676"/>
          </a:xfrm>
          <a:prstGeom prst="rect">
            <a:avLst/>
          </a:prstGeom>
        </p:spPr>
      </p:pic>
      <p:pic>
        <p:nvPicPr>
          <p:cNvPr id="47" name="Imagen 46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E3F6D084-17C7-47A0-93AA-04B13DB41AA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27" y="5555101"/>
            <a:ext cx="887650" cy="887650"/>
          </a:xfrm>
          <a:prstGeom prst="rect">
            <a:avLst/>
          </a:prstGeom>
        </p:spPr>
      </p:pic>
      <p:pic>
        <p:nvPicPr>
          <p:cNvPr id="48" name="Imagen 47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xmlns="" id="{15BD2512-880F-42B1-92D6-A28D54020B5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61" y="2521259"/>
            <a:ext cx="887650" cy="887650"/>
          </a:xfrm>
          <a:prstGeom prst="rect">
            <a:avLst/>
          </a:prstGeom>
        </p:spPr>
      </p:pic>
      <p:pic>
        <p:nvPicPr>
          <p:cNvPr id="50" name="Imagen 49" descr="Icono&#10;&#10;Descripción generada automáticamente">
            <a:extLst>
              <a:ext uri="{FF2B5EF4-FFF2-40B4-BE49-F238E27FC236}">
                <a16:creationId xmlns:a16="http://schemas.microsoft.com/office/drawing/2014/main" xmlns="" id="{430D7555-393D-4BAE-A00A-8E07904BE81E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26467" y="3788916"/>
            <a:ext cx="994844" cy="994844"/>
          </a:xfrm>
          <a:prstGeom prst="rect">
            <a:avLst/>
          </a:prstGeom>
        </p:spPr>
      </p:pic>
      <p:pic>
        <p:nvPicPr>
          <p:cNvPr id="51" name="Imagen 50" descr="Icono&#10;&#10;Descripción generada automáticamente">
            <a:extLst>
              <a:ext uri="{FF2B5EF4-FFF2-40B4-BE49-F238E27FC236}">
                <a16:creationId xmlns:a16="http://schemas.microsoft.com/office/drawing/2014/main" xmlns="" id="{2C8AA6DD-358D-4B26-A0F6-7397D15C8CD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04939" y="3558644"/>
            <a:ext cx="994844" cy="994844"/>
          </a:xfrm>
          <a:prstGeom prst="rect">
            <a:avLst/>
          </a:prstGeom>
        </p:spPr>
      </p:pic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07E2A8C8-BC4D-4CF4-8101-659BAD368CC6}"/>
              </a:ext>
            </a:extLst>
          </p:cNvPr>
          <p:cNvSpPr/>
          <p:nvPr/>
        </p:nvSpPr>
        <p:spPr>
          <a:xfrm>
            <a:off x="1747640" y="57999"/>
            <a:ext cx="2832814" cy="687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EL LINCE DE LOS ANIMALES</a:t>
            </a:r>
          </a:p>
        </p:txBody>
      </p:sp>
    </p:spTree>
    <p:extLst>
      <p:ext uri="{BB962C8B-B14F-4D97-AF65-F5344CB8AC3E}">
        <p14:creationId xmlns:p14="http://schemas.microsoft.com/office/powerpoint/2010/main" val="2366561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80</Words>
  <Application>Microsoft Office PowerPoint</Application>
  <PresentationFormat>Personalizado</PresentationFormat>
  <Paragraphs>16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calonsoe@outlook.es</dc:creator>
  <cp:lastModifiedBy>Aula2Inf_4</cp:lastModifiedBy>
  <cp:revision>9</cp:revision>
  <dcterms:created xsi:type="dcterms:W3CDTF">2021-04-30T17:59:41Z</dcterms:created>
  <dcterms:modified xsi:type="dcterms:W3CDTF">2021-05-07T10:45:28Z</dcterms:modified>
</cp:coreProperties>
</file>