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87" r:id="rId6"/>
  </p:sldMasterIdLst>
  <p:notesMasterIdLst>
    <p:notesMasterId r:id="rId59"/>
  </p:notesMasterIdLst>
  <p:sldIdLst>
    <p:sldId id="360" r:id="rId7"/>
    <p:sldId id="388" r:id="rId8"/>
    <p:sldId id="361" r:id="rId9"/>
    <p:sldId id="362" r:id="rId10"/>
    <p:sldId id="363" r:id="rId11"/>
    <p:sldId id="349" r:id="rId12"/>
    <p:sldId id="310" r:id="rId13"/>
    <p:sldId id="364" r:id="rId14"/>
    <p:sldId id="368" r:id="rId15"/>
    <p:sldId id="371" r:id="rId16"/>
    <p:sldId id="372" r:id="rId17"/>
    <p:sldId id="367" r:id="rId18"/>
    <p:sldId id="369" r:id="rId19"/>
    <p:sldId id="370" r:id="rId20"/>
    <p:sldId id="374" r:id="rId21"/>
    <p:sldId id="365" r:id="rId22"/>
    <p:sldId id="335" r:id="rId23"/>
    <p:sldId id="375" r:id="rId24"/>
    <p:sldId id="376" r:id="rId25"/>
    <p:sldId id="377" r:id="rId26"/>
    <p:sldId id="378" r:id="rId27"/>
    <p:sldId id="379" r:id="rId28"/>
    <p:sldId id="381" r:id="rId29"/>
    <p:sldId id="384" r:id="rId30"/>
    <p:sldId id="387" r:id="rId31"/>
    <p:sldId id="389" r:id="rId32"/>
    <p:sldId id="392" r:id="rId33"/>
    <p:sldId id="393" r:id="rId34"/>
    <p:sldId id="391" r:id="rId35"/>
    <p:sldId id="401" r:id="rId36"/>
    <p:sldId id="385" r:id="rId37"/>
    <p:sldId id="386" r:id="rId38"/>
    <p:sldId id="394" r:id="rId39"/>
    <p:sldId id="395" r:id="rId40"/>
    <p:sldId id="402" r:id="rId41"/>
    <p:sldId id="399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398" r:id="rId50"/>
    <p:sldId id="403" r:id="rId51"/>
    <p:sldId id="411" r:id="rId52"/>
    <p:sldId id="397" r:id="rId53"/>
    <p:sldId id="412" r:id="rId54"/>
    <p:sldId id="414" r:id="rId55"/>
    <p:sldId id="415" r:id="rId56"/>
    <p:sldId id="413" r:id="rId57"/>
    <p:sldId id="417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5860B"/>
    <a:srgbClr val="FF6699"/>
    <a:srgbClr val="FE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A77A2-C68F-4D56-A38F-C7D89E5DFFD9}" v="20" dt="2021-09-30T08:21:24.865"/>
    <p1510:client id="{297C7E18-1205-99FA-C36D-9857219E2FBC}" v="12" dt="2023-10-17T15:30:02.473"/>
    <p1510:client id="{66EDBF72-CF9D-BBEC-3DEB-9F0947838657}" v="932" dt="2023-10-16T21:53:52.566"/>
    <p1510:client id="{711400A3-B4D6-3CDA-6AA1-FD9C64242989}" v="1" dt="2023-10-18T16:59:16.556"/>
    <p1510:client id="{7F8EB5BD-F8F0-0AD3-DA96-6F1A091F58CA}" v="5" dt="2023-02-27T09:56:23.452"/>
    <p1510:client id="{A822872E-F92A-9051-3EBA-200C85CC3F8A}" v="2100" dt="2023-02-22T11:15:22.460"/>
    <p1510:client id="{D921A16F-8E26-00F8-4A71-72C161E3B63A}" v="15" dt="2023-10-15T09:57:53.587"/>
    <p1510:client id="{E0FAF46C-2D2D-A19D-A026-384E278C0FC8}" v="139" dt="2023-10-19T12:06:27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6EDBF72-CF9D-BBEC-3DEB-9F0947838657}"/>
    <pc:docChg chg="addSld">
      <pc:chgData name="" userId="" providerId="" clId="Web-{66EDBF72-CF9D-BBEC-3DEB-9F0947838657}" dt="2023-10-16T17:01:54.741" v="0"/>
      <pc:docMkLst>
        <pc:docMk/>
      </pc:docMkLst>
      <pc:sldChg chg="new">
        <pc:chgData name="" userId="" providerId="" clId="Web-{66EDBF72-CF9D-BBEC-3DEB-9F0947838657}" dt="2023-10-16T17:01:54.741" v="0"/>
        <pc:sldMkLst>
          <pc:docMk/>
          <pc:sldMk cId="2827065252" sldId="388"/>
        </pc:sldMkLst>
      </pc:sldChg>
    </pc:docChg>
  </pc:docChgLst>
  <pc:docChgLst>
    <pc:chgData name="ANA VELASCO FARGAS" userId="S::avelascof@educa.jcyl.es::91deea5a-5ef4-4a4c-9223-aee9e0366572" providerId="AD" clId="Web-{D921A16F-8E26-00F8-4A71-72C161E3B63A}"/>
    <pc:docChg chg="delSld modSld">
      <pc:chgData name="ANA VELASCO FARGAS" userId="S::avelascof@educa.jcyl.es::91deea5a-5ef4-4a4c-9223-aee9e0366572" providerId="AD" clId="Web-{D921A16F-8E26-00F8-4A71-72C161E3B63A}" dt="2023-10-15T09:57:53.587" v="12" actId="1076"/>
      <pc:docMkLst>
        <pc:docMk/>
      </pc:docMkLst>
      <pc:sldChg chg="addSp modSp mod setBg">
        <pc:chgData name="ANA VELASCO FARGAS" userId="S::avelascof@educa.jcyl.es::91deea5a-5ef4-4a4c-9223-aee9e0366572" providerId="AD" clId="Web-{D921A16F-8E26-00F8-4A71-72C161E3B63A}" dt="2023-10-15T09:57:53.587" v="12" actId="1076"/>
        <pc:sldMkLst>
          <pc:docMk/>
          <pc:sldMk cId="96245166" sldId="366"/>
        </pc:sldMkLst>
        <pc:spChg chg="mod">
          <ac:chgData name="ANA VELASCO FARGAS" userId="S::avelascof@educa.jcyl.es::91deea5a-5ef4-4a4c-9223-aee9e0366572" providerId="AD" clId="Web-{D921A16F-8E26-00F8-4A71-72C161E3B63A}" dt="2023-10-15T09:57:07.695" v="10" actId="14100"/>
          <ac:spMkLst>
            <pc:docMk/>
            <pc:sldMk cId="96245166" sldId="366"/>
            <ac:spMk id="2" creationId="{00000000-0000-0000-0000-000000000000}"/>
          </ac:spMkLst>
        </pc:spChg>
        <pc:picChg chg="add mod">
          <ac:chgData name="ANA VELASCO FARGAS" userId="S::avelascof@educa.jcyl.es::91deea5a-5ef4-4a4c-9223-aee9e0366572" providerId="AD" clId="Web-{D921A16F-8E26-00F8-4A71-72C161E3B63A}" dt="2023-10-15T09:57:53.587" v="12" actId="1076"/>
          <ac:picMkLst>
            <pc:docMk/>
            <pc:sldMk cId="96245166" sldId="366"/>
            <ac:picMk id="5" creationId="{3B3DA439-D89A-7036-388E-683BFA9CAE77}"/>
          </ac:picMkLst>
        </pc:picChg>
      </pc:sldChg>
      <pc:sldChg chg="del">
        <pc:chgData name="ANA VELASCO FARGAS" userId="S::avelascof@educa.jcyl.es::91deea5a-5ef4-4a4c-9223-aee9e0366572" providerId="AD" clId="Web-{D921A16F-8E26-00F8-4A71-72C161E3B63A}" dt="2023-10-15T09:53:53.752" v="1"/>
        <pc:sldMkLst>
          <pc:docMk/>
          <pc:sldMk cId="0" sldId="382"/>
        </pc:sldMkLst>
      </pc:sldChg>
      <pc:sldChg chg="del">
        <pc:chgData name="ANA VELASCO FARGAS" userId="S::avelascof@educa.jcyl.es::91deea5a-5ef4-4a4c-9223-aee9e0366572" providerId="AD" clId="Web-{D921A16F-8E26-00F8-4A71-72C161E3B63A}" dt="2023-10-15T09:53:50.424" v="0"/>
        <pc:sldMkLst>
          <pc:docMk/>
          <pc:sldMk cId="0" sldId="383"/>
        </pc:sldMkLst>
      </pc:sldChg>
    </pc:docChg>
  </pc:docChgLst>
  <pc:docChgLst>
    <pc:chgData name="ANA VELASCO FARGAS" userId="S::avelascof@educa.jcyl.es::91deea5a-5ef4-4a4c-9223-aee9e0366572" providerId="AD" clId="Web-{66EDBF72-CF9D-BBEC-3DEB-9F0947838657}"/>
    <pc:docChg chg="addSld delSld modSld sldOrd">
      <pc:chgData name="ANA VELASCO FARGAS" userId="S::avelascof@educa.jcyl.es::91deea5a-5ef4-4a4c-9223-aee9e0366572" providerId="AD" clId="Web-{66EDBF72-CF9D-BBEC-3DEB-9F0947838657}" dt="2023-10-16T21:53:52.566" v="575"/>
      <pc:docMkLst>
        <pc:docMk/>
      </pc:docMkLst>
      <pc:sldChg chg="delSp modSp mod setBg">
        <pc:chgData name="ANA VELASCO FARGAS" userId="S::avelascof@educa.jcyl.es::91deea5a-5ef4-4a4c-9223-aee9e0366572" providerId="AD" clId="Web-{66EDBF72-CF9D-BBEC-3DEB-9F0947838657}" dt="2023-10-16T17:04:49.137" v="29" actId="20577"/>
        <pc:sldMkLst>
          <pc:docMk/>
          <pc:sldMk cId="2827065252" sldId="388"/>
        </pc:sldMkLst>
        <pc:spChg chg="mod">
          <ac:chgData name="ANA VELASCO FARGAS" userId="S::avelascof@educa.jcyl.es::91deea5a-5ef4-4a4c-9223-aee9e0366572" providerId="AD" clId="Web-{66EDBF72-CF9D-BBEC-3DEB-9F0947838657}" dt="2023-10-16T17:04:49.137" v="29" actId="20577"/>
          <ac:spMkLst>
            <pc:docMk/>
            <pc:sldMk cId="2827065252" sldId="388"/>
            <ac:spMk id="2" creationId="{42518026-6C52-46BE-CB95-30B9C6C27074}"/>
          </ac:spMkLst>
        </pc:spChg>
        <pc:spChg chg="del">
          <ac:chgData name="ANA VELASCO FARGAS" userId="S::avelascof@educa.jcyl.es::91deea5a-5ef4-4a4c-9223-aee9e0366572" providerId="AD" clId="Web-{66EDBF72-CF9D-BBEC-3DEB-9F0947838657}" dt="2023-10-16T17:02:25.304" v="1"/>
          <ac:spMkLst>
            <pc:docMk/>
            <pc:sldMk cId="2827065252" sldId="388"/>
            <ac:spMk id="3" creationId="{97DCC210-5AEB-6E46-B41C-63D971780C30}"/>
          </ac:spMkLst>
        </pc:spChg>
      </pc:sldChg>
      <pc:sldChg chg="delSp modSp new mod setBg">
        <pc:chgData name="ANA VELASCO FARGAS" userId="S::avelascof@educa.jcyl.es::91deea5a-5ef4-4a4c-9223-aee9e0366572" providerId="AD" clId="Web-{66EDBF72-CF9D-BBEC-3DEB-9F0947838657}" dt="2023-10-16T21:16:42.726" v="54" actId="20577"/>
        <pc:sldMkLst>
          <pc:docMk/>
          <pc:sldMk cId="2873635351" sldId="389"/>
        </pc:sldMkLst>
        <pc:spChg chg="mod">
          <ac:chgData name="ANA VELASCO FARGAS" userId="S::avelascof@educa.jcyl.es::91deea5a-5ef4-4a4c-9223-aee9e0366572" providerId="AD" clId="Web-{66EDBF72-CF9D-BBEC-3DEB-9F0947838657}" dt="2023-10-16T21:16:42.726" v="54" actId="20577"/>
          <ac:spMkLst>
            <pc:docMk/>
            <pc:sldMk cId="2873635351" sldId="389"/>
            <ac:spMk id="2" creationId="{61E734CE-AE64-DDB1-FB91-03B203677F19}"/>
          </ac:spMkLst>
        </pc:spChg>
        <pc:spChg chg="del">
          <ac:chgData name="ANA VELASCO FARGAS" userId="S::avelascof@educa.jcyl.es::91deea5a-5ef4-4a4c-9223-aee9e0366572" providerId="AD" clId="Web-{66EDBF72-CF9D-BBEC-3DEB-9F0947838657}" dt="2023-10-16T21:15:56.257" v="43"/>
          <ac:spMkLst>
            <pc:docMk/>
            <pc:sldMk cId="2873635351" sldId="389"/>
            <ac:spMk id="3" creationId="{0E1F84E3-FE50-D76F-2B40-09A91D29C449}"/>
          </ac:spMkLst>
        </pc:spChg>
      </pc:sldChg>
      <pc:sldChg chg="new del mod setBg">
        <pc:chgData name="ANA VELASCO FARGAS" userId="S::avelascof@educa.jcyl.es::91deea5a-5ef4-4a4c-9223-aee9e0366572" providerId="AD" clId="Web-{66EDBF72-CF9D-BBEC-3DEB-9F0947838657}" dt="2023-10-16T21:36:15.548" v="413"/>
        <pc:sldMkLst>
          <pc:docMk/>
          <pc:sldMk cId="2556032961" sldId="390"/>
        </pc:sldMkLst>
      </pc:sldChg>
      <pc:sldChg chg="addSp delSp modSp new mod setBg addAnim delAnim modAnim">
        <pc:chgData name="ANA VELASCO FARGAS" userId="S::avelascof@educa.jcyl.es::91deea5a-5ef4-4a4c-9223-aee9e0366572" providerId="AD" clId="Web-{66EDBF72-CF9D-BBEC-3DEB-9F0947838657}" dt="2023-10-16T21:34:44.343" v="377" actId="14100"/>
        <pc:sldMkLst>
          <pc:docMk/>
          <pc:sldMk cId="1206081152" sldId="391"/>
        </pc:sldMkLst>
        <pc:spChg chg="mod">
          <ac:chgData name="ANA VELASCO FARGAS" userId="S::avelascof@educa.jcyl.es::91deea5a-5ef4-4a4c-9223-aee9e0366572" providerId="AD" clId="Web-{66EDBF72-CF9D-BBEC-3DEB-9F0947838657}" dt="2023-10-16T21:25:29.096" v="311"/>
          <ac:spMkLst>
            <pc:docMk/>
            <pc:sldMk cId="1206081152" sldId="391"/>
            <ac:spMk id="2" creationId="{F4CCA976-ABBA-57E2-2D78-076A20F0062C}"/>
          </ac:spMkLst>
        </pc:spChg>
        <pc:spChg chg="add del mod">
          <ac:chgData name="ANA VELASCO FARGAS" userId="S::avelascof@educa.jcyl.es::91deea5a-5ef4-4a4c-9223-aee9e0366572" providerId="AD" clId="Web-{66EDBF72-CF9D-BBEC-3DEB-9F0947838657}" dt="2023-10-16T21:34:44.343" v="377" actId="14100"/>
          <ac:spMkLst>
            <pc:docMk/>
            <pc:sldMk cId="1206081152" sldId="391"/>
            <ac:spMk id="3" creationId="{45FB5F86-19EB-391E-9E9C-E76F0DCF5C36}"/>
          </ac:spMkLst>
        </pc:spChg>
        <pc:spChg chg="add del mod">
          <ac:chgData name="ANA VELASCO FARGAS" userId="S::avelascof@educa.jcyl.es::91deea5a-5ef4-4a4c-9223-aee9e0366572" providerId="AD" clId="Web-{66EDBF72-CF9D-BBEC-3DEB-9F0947838657}" dt="2023-10-16T21:26:09.628" v="313"/>
          <ac:spMkLst>
            <pc:docMk/>
            <pc:sldMk cId="1206081152" sldId="391"/>
            <ac:spMk id="5" creationId="{588B625A-E60F-3202-E8E7-68DEF1AC1FC9}"/>
          </ac:spMkLst>
        </pc:spChg>
      </pc:sldChg>
      <pc:sldChg chg="modSp add ord replId">
        <pc:chgData name="ANA VELASCO FARGAS" userId="S::avelascof@educa.jcyl.es::91deea5a-5ef4-4a4c-9223-aee9e0366572" providerId="AD" clId="Web-{66EDBF72-CF9D-BBEC-3DEB-9F0947838657}" dt="2023-10-16T21:36:05.485" v="412" actId="20577"/>
        <pc:sldMkLst>
          <pc:docMk/>
          <pc:sldMk cId="2838836914" sldId="392"/>
        </pc:sldMkLst>
        <pc:spChg chg="mod">
          <ac:chgData name="ANA VELASCO FARGAS" userId="S::avelascof@educa.jcyl.es::91deea5a-5ef4-4a4c-9223-aee9e0366572" providerId="AD" clId="Web-{66EDBF72-CF9D-BBEC-3DEB-9F0947838657}" dt="2023-10-16T21:36:05.485" v="412" actId="20577"/>
          <ac:spMkLst>
            <pc:docMk/>
            <pc:sldMk cId="2838836914" sldId="392"/>
            <ac:spMk id="11" creationId="{00000000-0000-0000-0000-000000000000}"/>
          </ac:spMkLst>
        </pc:spChg>
      </pc:sldChg>
      <pc:sldChg chg="modSp add ord replId">
        <pc:chgData name="ANA VELASCO FARGAS" userId="S::avelascof@educa.jcyl.es::91deea5a-5ef4-4a4c-9223-aee9e0366572" providerId="AD" clId="Web-{66EDBF72-CF9D-BBEC-3DEB-9F0947838657}" dt="2023-10-16T21:39:09.613" v="469" actId="20577"/>
        <pc:sldMkLst>
          <pc:docMk/>
          <pc:sldMk cId="3046345898" sldId="393"/>
        </pc:sldMkLst>
        <pc:spChg chg="mod">
          <ac:chgData name="ANA VELASCO FARGAS" userId="S::avelascof@educa.jcyl.es::91deea5a-5ef4-4a4c-9223-aee9e0366572" providerId="AD" clId="Web-{66EDBF72-CF9D-BBEC-3DEB-9F0947838657}" dt="2023-10-16T21:39:09.613" v="469" actId="20577"/>
          <ac:spMkLst>
            <pc:docMk/>
            <pc:sldMk cId="3046345898" sldId="393"/>
            <ac:spMk id="5" creationId="{00000000-0000-0000-0000-000000000000}"/>
          </ac:spMkLst>
        </pc:spChg>
      </pc:sldChg>
      <pc:sldChg chg="addSp delSp modSp new mod setBg">
        <pc:chgData name="ANA VELASCO FARGAS" userId="S::avelascof@educa.jcyl.es::91deea5a-5ef4-4a4c-9223-aee9e0366572" providerId="AD" clId="Web-{66EDBF72-CF9D-BBEC-3DEB-9F0947838657}" dt="2023-10-16T21:45:10.948" v="532" actId="20577"/>
        <pc:sldMkLst>
          <pc:docMk/>
          <pc:sldMk cId="3223806559" sldId="394"/>
        </pc:sldMkLst>
        <pc:spChg chg="del">
          <ac:chgData name="ANA VELASCO FARGAS" userId="S::avelascof@educa.jcyl.es::91deea5a-5ef4-4a4c-9223-aee9e0366572" providerId="AD" clId="Web-{66EDBF72-CF9D-BBEC-3DEB-9F0947838657}" dt="2023-10-16T21:40:29.427" v="472"/>
          <ac:spMkLst>
            <pc:docMk/>
            <pc:sldMk cId="3223806559" sldId="394"/>
            <ac:spMk id="2" creationId="{3B7843D4-DA11-15D9-310E-FAA5CF93DC1C}"/>
          </ac:spMkLst>
        </pc:spChg>
        <pc:spChg chg="mod">
          <ac:chgData name="ANA VELASCO FARGAS" userId="S::avelascof@educa.jcyl.es::91deea5a-5ef4-4a4c-9223-aee9e0366572" providerId="AD" clId="Web-{66EDBF72-CF9D-BBEC-3DEB-9F0947838657}" dt="2023-10-16T21:45:10.948" v="532" actId="20577"/>
          <ac:spMkLst>
            <pc:docMk/>
            <pc:sldMk cId="3223806559" sldId="394"/>
            <ac:spMk id="3" creationId="{53D1DE75-B078-3D90-9929-A86EA08D9B28}"/>
          </ac:spMkLst>
        </pc:spChg>
        <pc:spChg chg="add mod">
          <ac:chgData name="ANA VELASCO FARGAS" userId="S::avelascof@educa.jcyl.es::91deea5a-5ef4-4a4c-9223-aee9e0366572" providerId="AD" clId="Web-{66EDBF72-CF9D-BBEC-3DEB-9F0947838657}" dt="2023-10-16T21:44:33.322" v="527" actId="14100"/>
          <ac:spMkLst>
            <pc:docMk/>
            <pc:sldMk cId="3223806559" sldId="394"/>
            <ac:spMk id="4" creationId="{E6CCCEBA-C857-68A2-3750-1993891E1CF0}"/>
          </ac:spMkLst>
        </pc:spChg>
      </pc:sldChg>
      <pc:sldChg chg="addSp delSp modSp add mod replId setBg addAnim">
        <pc:chgData name="ANA VELASCO FARGAS" userId="S::avelascof@educa.jcyl.es::91deea5a-5ef4-4a4c-9223-aee9e0366572" providerId="AD" clId="Web-{66EDBF72-CF9D-BBEC-3DEB-9F0947838657}" dt="2023-10-16T21:53:52.566" v="575"/>
        <pc:sldMkLst>
          <pc:docMk/>
          <pc:sldMk cId="705928699" sldId="395"/>
        </pc:sldMkLst>
        <pc:spChg chg="mod ord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3" creationId="{53D1DE75-B078-3D90-9929-A86EA08D9B28}"/>
          </ac:spMkLst>
        </pc:spChg>
        <pc:spChg chg="mod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4" creationId="{E6CCCEBA-C857-68A2-3750-1993891E1CF0}"/>
          </ac:spMkLst>
        </pc:spChg>
        <pc:spChg chg="add del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10" creationId="{F944E337-3E5D-4A1F-A5A1-2057F25B8A7B}"/>
          </ac:spMkLst>
        </pc:spChg>
        <pc:spChg chg="add del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12" creationId="{4DA50D69-7CF7-4844-B844-A2B821C77F24}"/>
          </ac:spMkLst>
        </pc:spChg>
        <pc:picChg chg="add del">
          <ac:chgData name="ANA VELASCO FARGAS" userId="S::avelascof@educa.jcyl.es::91deea5a-5ef4-4a4c-9223-aee9e0366572" providerId="AD" clId="Web-{66EDBF72-CF9D-BBEC-3DEB-9F0947838657}" dt="2023-10-16T21:53:52.566" v="575"/>
          <ac:picMkLst>
            <pc:docMk/>
            <pc:sldMk cId="705928699" sldId="395"/>
            <ac:picMk id="6" creationId="{8968BCDF-05C2-0923-9434-CD0F73B358FB}"/>
          </ac:picMkLst>
        </pc:picChg>
      </pc:sldChg>
    </pc:docChg>
  </pc:docChgLst>
  <pc:docChgLst>
    <pc:chgData name="ANA VELASCO FARGAS" userId="S::avelascof@educa.jcyl.es::91deea5a-5ef4-4a4c-9223-aee9e0366572" providerId="AD" clId="Web-{711400A3-B4D6-3CDA-6AA1-FD9C64242989}"/>
    <pc:docChg chg="sldOrd">
      <pc:chgData name="ANA VELASCO FARGAS" userId="S::avelascof@educa.jcyl.es::91deea5a-5ef4-4a4c-9223-aee9e0366572" providerId="AD" clId="Web-{711400A3-B4D6-3CDA-6AA1-FD9C64242989}" dt="2023-10-18T16:59:16.556" v="0"/>
      <pc:docMkLst>
        <pc:docMk/>
      </pc:docMkLst>
      <pc:sldChg chg="ord">
        <pc:chgData name="ANA VELASCO FARGAS" userId="S::avelascof@educa.jcyl.es::91deea5a-5ef4-4a4c-9223-aee9e0366572" providerId="AD" clId="Web-{711400A3-B4D6-3CDA-6AA1-FD9C64242989}" dt="2023-10-18T16:59:16.556" v="0"/>
        <pc:sldMkLst>
          <pc:docMk/>
          <pc:sldMk cId="0" sldId="403"/>
        </pc:sldMkLst>
      </pc:sldChg>
    </pc:docChg>
  </pc:docChgLst>
  <pc:docChgLst>
    <pc:chgData name="ANA VELASCO FARGAS" userId="S::avelascof@educa.jcyl.es::91deea5a-5ef4-4a4c-9223-aee9e0366572" providerId="AD" clId="Web-{297C7E18-1205-99FA-C36D-9857219E2FBC}"/>
    <pc:docChg chg="addSld modSld">
      <pc:chgData name="ANA VELASCO FARGAS" userId="S::avelascof@educa.jcyl.es::91deea5a-5ef4-4a4c-9223-aee9e0366572" providerId="AD" clId="Web-{297C7E18-1205-99FA-C36D-9857219E2FBC}" dt="2023-10-17T15:30:02.473" v="9" actId="14100"/>
      <pc:docMkLst>
        <pc:docMk/>
      </pc:docMkLst>
      <pc:sldChg chg="addSp delSp modSp">
        <pc:chgData name="ANA VELASCO FARGAS" userId="S::avelascof@educa.jcyl.es::91deea5a-5ef4-4a4c-9223-aee9e0366572" providerId="AD" clId="Web-{297C7E18-1205-99FA-C36D-9857219E2FBC}" dt="2023-10-17T15:29:12.797" v="1"/>
        <pc:sldMkLst>
          <pc:docMk/>
          <pc:sldMk cId="705928699" sldId="395"/>
        </pc:sldMkLst>
        <pc:picChg chg="add del mod">
          <ac:chgData name="ANA VELASCO FARGAS" userId="S::avelascof@educa.jcyl.es::91deea5a-5ef4-4a4c-9223-aee9e0366572" providerId="AD" clId="Web-{297C7E18-1205-99FA-C36D-9857219E2FBC}" dt="2023-10-17T15:29:12.797" v="1"/>
          <ac:picMkLst>
            <pc:docMk/>
            <pc:sldMk cId="705928699" sldId="395"/>
            <ac:picMk id="2" creationId="{938423A4-D0F4-0EF5-130D-09A6F63742D5}"/>
          </ac:picMkLst>
        </pc:picChg>
      </pc:sldChg>
      <pc:sldChg chg="addSp delSp modSp new">
        <pc:chgData name="ANA VELASCO FARGAS" userId="S::avelascof@educa.jcyl.es::91deea5a-5ef4-4a4c-9223-aee9e0366572" providerId="AD" clId="Web-{297C7E18-1205-99FA-C36D-9857219E2FBC}" dt="2023-10-17T15:30:02.473" v="9" actId="14100"/>
        <pc:sldMkLst>
          <pc:docMk/>
          <pc:sldMk cId="292070311" sldId="396"/>
        </pc:sldMkLst>
        <pc:spChg chg="del">
          <ac:chgData name="ANA VELASCO FARGAS" userId="S::avelascof@educa.jcyl.es::91deea5a-5ef4-4a4c-9223-aee9e0366572" providerId="AD" clId="Web-{297C7E18-1205-99FA-C36D-9857219E2FBC}" dt="2023-10-17T15:29:35.783" v="3"/>
          <ac:spMkLst>
            <pc:docMk/>
            <pc:sldMk cId="292070311" sldId="396"/>
            <ac:spMk id="2" creationId="{698B7644-C4A7-019D-659B-2F03A1DCFB24}"/>
          </ac:spMkLst>
        </pc:spChg>
        <pc:spChg chg="del">
          <ac:chgData name="ANA VELASCO FARGAS" userId="S::avelascof@educa.jcyl.es::91deea5a-5ef4-4a4c-9223-aee9e0366572" providerId="AD" clId="Web-{297C7E18-1205-99FA-C36D-9857219E2FBC}" dt="2023-10-17T15:29:37.596" v="4"/>
          <ac:spMkLst>
            <pc:docMk/>
            <pc:sldMk cId="292070311" sldId="396"/>
            <ac:spMk id="3" creationId="{28C6D083-5E2F-EACF-46A4-0A5C10743515}"/>
          </ac:spMkLst>
        </pc:spChg>
        <pc:picChg chg="add mod">
          <ac:chgData name="ANA VELASCO FARGAS" userId="S::avelascof@educa.jcyl.es::91deea5a-5ef4-4a4c-9223-aee9e0366572" providerId="AD" clId="Web-{297C7E18-1205-99FA-C36D-9857219E2FBC}" dt="2023-10-17T15:30:02.473" v="9" actId="14100"/>
          <ac:picMkLst>
            <pc:docMk/>
            <pc:sldMk cId="292070311" sldId="396"/>
            <ac:picMk id="4" creationId="{9291361C-084F-8F56-1C42-EB4E1A78A78B}"/>
          </ac:picMkLst>
        </pc:picChg>
      </pc:sldChg>
    </pc:docChg>
  </pc:docChgLst>
  <pc:docChgLst>
    <pc:chgData name="ANA VELASCO FARGAS" userId="S::avelascof@educa.jcyl.es::91deea5a-5ef4-4a4c-9223-aee9e0366572" providerId="AD" clId="Web-{E0FAF46C-2D2D-A19D-A026-384E278C0FC8}"/>
    <pc:docChg chg="delSld modSld">
      <pc:chgData name="ANA VELASCO FARGAS" userId="S::avelascof@educa.jcyl.es::91deea5a-5ef4-4a4c-9223-aee9e0366572" providerId="AD" clId="Web-{E0FAF46C-2D2D-A19D-A026-384E278C0FC8}" dt="2023-10-19T12:06:27.033" v="113"/>
      <pc:docMkLst>
        <pc:docMk/>
      </pc:docMkLst>
      <pc:sldChg chg="del">
        <pc:chgData name="ANA VELASCO FARGAS" userId="S::avelascof@educa.jcyl.es::91deea5a-5ef4-4a4c-9223-aee9e0366572" providerId="AD" clId="Web-{E0FAF46C-2D2D-A19D-A026-384E278C0FC8}" dt="2023-10-19T12:06:26.987" v="89"/>
        <pc:sldMkLst>
          <pc:docMk/>
          <pc:sldMk cId="0" sldId="27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8"/>
        <pc:sldMkLst>
          <pc:docMk/>
          <pc:sldMk cId="0" sldId="271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6"/>
        <pc:sldMkLst>
          <pc:docMk/>
          <pc:sldMk cId="0" sldId="27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5"/>
        <pc:sldMkLst>
          <pc:docMk/>
          <pc:sldMk cId="0" sldId="28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4"/>
        <pc:sldMkLst>
          <pc:docMk/>
          <pc:sldMk cId="0" sldId="281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3"/>
        <pc:sldMkLst>
          <pc:docMk/>
          <pc:sldMk cId="0" sldId="28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2"/>
        <pc:sldMkLst>
          <pc:docMk/>
          <pc:sldMk cId="0" sldId="30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1"/>
        <pc:sldMkLst>
          <pc:docMk/>
          <pc:sldMk cId="0" sldId="30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7"/>
        <pc:sldMkLst>
          <pc:docMk/>
          <pc:sldMk cId="3131563413" sldId="312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101"/>
        <pc:sldMkLst>
          <pc:docMk/>
          <pc:sldMk cId="3949674039" sldId="31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100"/>
        <pc:sldMkLst>
          <pc:docMk/>
          <pc:sldMk cId="1847146868" sldId="31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9"/>
        <pc:sldMkLst>
          <pc:docMk/>
          <pc:sldMk cId="1232158914" sldId="315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8"/>
        <pc:sldMkLst>
          <pc:docMk/>
          <pc:sldMk cId="676694442" sldId="31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7"/>
        <pc:sldMkLst>
          <pc:docMk/>
          <pc:sldMk cId="1551267078" sldId="31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4"/>
        <pc:sldMkLst>
          <pc:docMk/>
          <pc:sldMk cId="458027471" sldId="319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6"/>
        <pc:sldMkLst>
          <pc:docMk/>
          <pc:sldMk cId="228140477" sldId="32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71" v="78"/>
        <pc:sldMkLst>
          <pc:docMk/>
          <pc:sldMk cId="617524103" sldId="32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5"/>
        <pc:sldMkLst>
          <pc:docMk/>
          <pc:sldMk cId="3522477396" sldId="32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33" v="111"/>
        <pc:sldMkLst>
          <pc:docMk/>
          <pc:sldMk cId="0" sldId="325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10"/>
        <pc:sldMkLst>
          <pc:docMk/>
          <pc:sldMk cId="0" sldId="32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9"/>
        <pc:sldMkLst>
          <pc:docMk/>
          <pc:sldMk cId="0" sldId="32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7"/>
        <pc:sldMkLst>
          <pc:docMk/>
          <pc:sldMk cId="0" sldId="328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6"/>
        <pc:sldMkLst>
          <pc:docMk/>
          <pc:sldMk cId="0" sldId="33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5"/>
        <pc:sldMkLst>
          <pc:docMk/>
          <pc:sldMk cId="0" sldId="332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3"/>
        <pc:sldMkLst>
          <pc:docMk/>
          <pc:sldMk cId="0" sldId="33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2"/>
        <pc:sldMkLst>
          <pc:docMk/>
          <pc:sldMk cId="0" sldId="33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33" v="113"/>
        <pc:sldMkLst>
          <pc:docMk/>
          <pc:sldMk cId="0" sldId="34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33" v="112"/>
        <pc:sldMkLst>
          <pc:docMk/>
          <pc:sldMk cId="0" sldId="34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8"/>
        <pc:sldMkLst>
          <pc:docMk/>
          <pc:sldMk cId="0" sldId="34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4"/>
        <pc:sldMkLst>
          <pc:docMk/>
          <pc:sldMk cId="0" sldId="34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90"/>
        <pc:sldMkLst>
          <pc:docMk/>
          <pc:sldMk cId="0" sldId="35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0"/>
        <pc:sldMkLst>
          <pc:docMk/>
          <pc:sldMk cId="762064989" sldId="35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2"/>
        <pc:sldMkLst>
          <pc:docMk/>
          <pc:sldMk cId="2623170447" sldId="355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3"/>
        <pc:sldMkLst>
          <pc:docMk/>
          <pc:sldMk cId="1101627282" sldId="35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1"/>
        <pc:sldMkLst>
          <pc:docMk/>
          <pc:sldMk cId="416420040" sldId="35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71" v="79"/>
        <pc:sldMkLst>
          <pc:docMk/>
          <pc:sldMk cId="3112703102" sldId="358"/>
        </pc:sldMkLst>
      </pc:sldChg>
      <pc:sldChg chg="modSp">
        <pc:chgData name="ANA VELASCO FARGAS" userId="S::avelascof@educa.jcyl.es::91deea5a-5ef4-4a4c-9223-aee9e0366572" providerId="AD" clId="Web-{E0FAF46C-2D2D-A19D-A026-384E278C0FC8}" dt="2023-10-19T11:52:13.464" v="30" actId="20577"/>
        <pc:sldMkLst>
          <pc:docMk/>
          <pc:sldMk cId="96245166" sldId="362"/>
        </pc:sldMkLst>
        <pc:spChg chg="mod">
          <ac:chgData name="ANA VELASCO FARGAS" userId="S::avelascof@educa.jcyl.es::91deea5a-5ef4-4a4c-9223-aee9e0366572" providerId="AD" clId="Web-{E0FAF46C-2D2D-A19D-A026-384E278C0FC8}" dt="2023-10-19T11:52:13.464" v="30" actId="20577"/>
          <ac:spMkLst>
            <pc:docMk/>
            <pc:sldMk cId="96245166" sldId="362"/>
            <ac:spMk id="5" creationId="{00000000-0000-0000-0000-000000000000}"/>
          </ac:spMkLst>
        </pc:spChg>
      </pc:sldChg>
      <pc:sldChg chg="modSp">
        <pc:chgData name="ANA VELASCO FARGAS" userId="S::avelascof@educa.jcyl.es::91deea5a-5ef4-4a4c-9223-aee9e0366572" providerId="AD" clId="Web-{E0FAF46C-2D2D-A19D-A026-384E278C0FC8}" dt="2023-10-19T11:52:22.511" v="31" actId="1076"/>
        <pc:sldMkLst>
          <pc:docMk/>
          <pc:sldMk cId="0" sldId="363"/>
        </pc:sldMkLst>
        <pc:picChg chg="mod">
          <ac:chgData name="ANA VELASCO FARGAS" userId="S::avelascof@educa.jcyl.es::91deea5a-5ef4-4a4c-9223-aee9e0366572" providerId="AD" clId="Web-{E0FAF46C-2D2D-A19D-A026-384E278C0FC8}" dt="2023-10-19T11:52:22.511" v="31" actId="1076"/>
          <ac:picMkLst>
            <pc:docMk/>
            <pc:sldMk cId="0" sldId="363"/>
            <ac:picMk id="389" creationId="{00000000-0000-0000-0000-000000000000}"/>
          </ac:picMkLst>
        </pc:picChg>
      </pc:sldChg>
      <pc:sldChg chg="del">
        <pc:chgData name="ANA VELASCO FARGAS" userId="S::avelascof@educa.jcyl.es::91deea5a-5ef4-4a4c-9223-aee9e0366572" providerId="AD" clId="Web-{E0FAF46C-2D2D-A19D-A026-384E278C0FC8}" dt="2023-10-19T12:06:26.971" v="77"/>
        <pc:sldMkLst>
          <pc:docMk/>
          <pc:sldMk cId="96245166" sldId="366"/>
        </pc:sldMkLst>
      </pc:sldChg>
      <pc:sldChg chg="addSp delSp modSp">
        <pc:chgData name="ANA VELASCO FARGAS" userId="S::avelascof@educa.jcyl.es::91deea5a-5ef4-4a4c-9223-aee9e0366572" providerId="AD" clId="Web-{E0FAF46C-2D2D-A19D-A026-384E278C0FC8}" dt="2023-10-19T12:05:29.251" v="75" actId="20577"/>
        <pc:sldMkLst>
          <pc:docMk/>
          <pc:sldMk cId="0" sldId="402"/>
        </pc:sldMkLst>
        <pc:spChg chg="add del mod">
          <ac:chgData name="ANA VELASCO FARGAS" userId="S::avelascof@educa.jcyl.es::91deea5a-5ef4-4a4c-9223-aee9e0366572" providerId="AD" clId="Web-{E0FAF46C-2D2D-A19D-A026-384E278C0FC8}" dt="2023-10-19T11:52:54.309" v="33"/>
          <ac:spMkLst>
            <pc:docMk/>
            <pc:sldMk cId="0" sldId="402"/>
            <ac:spMk id="3" creationId="{6A9CEFEA-D916-E730-24DB-506DE347FE3B}"/>
          </ac:spMkLst>
        </pc:spChg>
        <pc:spChg chg="add del mod">
          <ac:chgData name="ANA VELASCO FARGAS" userId="S::avelascof@educa.jcyl.es::91deea5a-5ef4-4a4c-9223-aee9e0366572" providerId="AD" clId="Web-{E0FAF46C-2D2D-A19D-A026-384E278C0FC8}" dt="2023-10-19T12:03:11.091" v="38"/>
          <ac:spMkLst>
            <pc:docMk/>
            <pc:sldMk cId="0" sldId="402"/>
            <ac:spMk id="4" creationId="{00000000-0000-0000-0000-000000000000}"/>
          </ac:spMkLst>
        </pc:spChg>
        <pc:spChg chg="mod">
          <ac:chgData name="ANA VELASCO FARGAS" userId="S::avelascof@educa.jcyl.es::91deea5a-5ef4-4a4c-9223-aee9e0366572" providerId="AD" clId="Web-{E0FAF46C-2D2D-A19D-A026-384E278C0FC8}" dt="2023-10-19T12:03:36.420" v="45" actId="14100"/>
          <ac:spMkLst>
            <pc:docMk/>
            <pc:sldMk cId="0" sldId="402"/>
            <ac:spMk id="5" creationId="{00000000-0000-0000-0000-000000000000}"/>
          </ac:spMkLst>
        </pc:spChg>
        <pc:spChg chg="del mod">
          <ac:chgData name="ANA VELASCO FARGAS" userId="S::avelascof@educa.jcyl.es::91deea5a-5ef4-4a4c-9223-aee9e0366572" providerId="AD" clId="Web-{E0FAF46C-2D2D-A19D-A026-384E278C0FC8}" dt="2023-10-19T12:04:15.983" v="48"/>
          <ac:spMkLst>
            <pc:docMk/>
            <pc:sldMk cId="0" sldId="402"/>
            <ac:spMk id="6" creationId="{00000000-0000-0000-0000-000000000000}"/>
          </ac:spMkLst>
        </pc:spChg>
        <pc:spChg chg="add del mod">
          <ac:chgData name="ANA VELASCO FARGAS" userId="S::avelascof@educa.jcyl.es::91deea5a-5ef4-4a4c-9223-aee9e0366572" providerId="AD" clId="Web-{E0FAF46C-2D2D-A19D-A026-384E278C0FC8}" dt="2023-10-19T12:03:21.013" v="43"/>
          <ac:spMkLst>
            <pc:docMk/>
            <pc:sldMk cId="0" sldId="402"/>
            <ac:spMk id="9" creationId="{D889E519-538B-1DC4-534B-AE24B60635D0}"/>
          </ac:spMkLst>
        </pc:spChg>
        <pc:spChg chg="add del mod">
          <ac:chgData name="ANA VELASCO FARGAS" userId="S::avelascof@educa.jcyl.es::91deea5a-5ef4-4a4c-9223-aee9e0366572" providerId="AD" clId="Web-{E0FAF46C-2D2D-A19D-A026-384E278C0FC8}" dt="2023-10-19T12:03:52.045" v="46"/>
          <ac:spMkLst>
            <pc:docMk/>
            <pc:sldMk cId="0" sldId="402"/>
            <ac:spMk id="11" creationId="{D9A761A9-1D96-3B23-27A7-4AE42E72AC13}"/>
          </ac:spMkLst>
        </pc:spChg>
        <pc:spChg chg="add mod">
          <ac:chgData name="ANA VELASCO FARGAS" userId="S::avelascof@educa.jcyl.es::91deea5a-5ef4-4a4c-9223-aee9e0366572" providerId="AD" clId="Web-{E0FAF46C-2D2D-A19D-A026-384E278C0FC8}" dt="2023-10-19T12:05:29.251" v="75" actId="20577"/>
          <ac:spMkLst>
            <pc:docMk/>
            <pc:sldMk cId="0" sldId="402"/>
            <ac:spMk id="12" creationId="{AD1EB2D8-6B89-80EE-2A38-E05873BD49F0}"/>
          </ac:spMkLst>
        </pc:spChg>
      </pc:sldChg>
      <pc:sldChg chg="del">
        <pc:chgData name="ANA VELASCO FARGAS" userId="S::avelascof@educa.jcyl.es::91deea5a-5ef4-4a4c-9223-aee9e0366572" providerId="AD" clId="Web-{E0FAF46C-2D2D-A19D-A026-384E278C0FC8}" dt="2023-10-19T12:06:14.439" v="76"/>
        <pc:sldMkLst>
          <pc:docMk/>
          <pc:sldMk cId="0" sldId="4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desplazar la página</a:t>
            </a: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2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2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2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2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3FDC2C8-FDEF-4E24-9C8D-5DEBAB082DA8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58b7e0b0d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563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91752" rIns="91752" bIns="91752" anchor="ctr" anchorCtr="0">
            <a:noAutofit/>
          </a:bodyPr>
          <a:lstStyle/>
          <a:p>
            <a:pPr>
              <a:buSzPts val="1500"/>
            </a:pPr>
            <a:endParaRPr/>
          </a:p>
        </p:txBody>
      </p:sp>
      <p:sp>
        <p:nvSpPr>
          <p:cNvPr id="593" name="Google Shape;593;g158b7e0b0d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58b7e0b0d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563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91752" rIns="91752" bIns="91752" anchor="ctr" anchorCtr="0">
            <a:noAutofit/>
          </a:bodyPr>
          <a:lstStyle/>
          <a:p>
            <a:pPr>
              <a:buSzPts val="1500"/>
            </a:pPr>
            <a:endParaRPr/>
          </a:p>
        </p:txBody>
      </p:sp>
      <p:sp>
        <p:nvSpPr>
          <p:cNvPr id="607" name="Google Shape;607;g158b7e0b0d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591d21cd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563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91752" rIns="91752" bIns="91752" anchor="ctr" anchorCtr="0">
            <a:noAutofit/>
          </a:bodyPr>
          <a:lstStyle/>
          <a:p>
            <a:pPr>
              <a:buSzPts val="1500"/>
            </a:pPr>
            <a:endParaRPr/>
          </a:p>
        </p:txBody>
      </p:sp>
      <p:sp>
        <p:nvSpPr>
          <p:cNvPr id="656" name="Google Shape;656;g1591d21cd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58b7e0b0dd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563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91752" rIns="91752" bIns="91752" anchor="ctr" anchorCtr="0">
            <a:noAutofit/>
          </a:bodyPr>
          <a:lstStyle/>
          <a:p>
            <a:pPr>
              <a:buSzPts val="1500"/>
            </a:pPr>
            <a:endParaRPr/>
          </a:p>
        </p:txBody>
      </p:sp>
      <p:sp>
        <p:nvSpPr>
          <p:cNvPr id="690" name="Google Shape;690;g158b7e0b0dd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2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708" name="Google Shape;70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marL="216000" indent="-126720"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65:notes"/>
          <p:cNvSpPr txBox="1"/>
          <p:nvPr/>
        </p:nvSpPr>
        <p:spPr>
          <a:xfrm>
            <a:off x="3884414" y="0"/>
            <a:ext cx="2967633" cy="45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07" tIns="44244" rIns="85107" bIns="44244" anchor="t" anchorCtr="0">
            <a:noAutofit/>
          </a:bodyPr>
          <a:lstStyle/>
          <a:p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5:notes"/>
          <p:cNvSpPr txBox="1"/>
          <p:nvPr/>
        </p:nvSpPr>
        <p:spPr>
          <a:xfrm>
            <a:off x="1071563" y="653143"/>
            <a:ext cx="4286250" cy="3265714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55" tIns="43204" rIns="86455" bIns="43204" anchor="ctr" anchorCtr="0">
            <a:noAutofit/>
          </a:bodyPr>
          <a:lstStyle/>
          <a:p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65:notes"/>
          <p:cNvSpPr txBox="1"/>
          <p:nvPr/>
        </p:nvSpPr>
        <p:spPr>
          <a:xfrm>
            <a:off x="642938" y="4136572"/>
            <a:ext cx="5143500" cy="391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55" tIns="43204" rIns="86455" bIns="43204" anchor="ctr" anchorCtr="0">
            <a:noAutofit/>
          </a:bodyPr>
          <a:lstStyle/>
          <a:p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6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881" name="Google Shape;88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652463"/>
            <a:ext cx="4354513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58b7e0b0dd_0_1261:notes"/>
          <p:cNvSpPr txBox="1"/>
          <p:nvPr/>
        </p:nvSpPr>
        <p:spPr>
          <a:xfrm>
            <a:off x="3884612" y="0"/>
            <a:ext cx="2966906" cy="45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33" tIns="46964" rIns="90333" bIns="46964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158b7e0b0dd_0_1261:notes"/>
          <p:cNvSpPr txBox="1"/>
          <p:nvPr/>
        </p:nvSpPr>
        <p:spPr>
          <a:xfrm>
            <a:off x="1143000" y="685800"/>
            <a:ext cx="4572000" cy="3429143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752" tIns="45876" rIns="91752" bIns="45876" anchor="ctr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158b7e0b0dd_0_1261:notes"/>
          <p:cNvSpPr txBox="1"/>
          <p:nvPr/>
        </p:nvSpPr>
        <p:spPr>
          <a:xfrm>
            <a:off x="685800" y="4343400"/>
            <a:ext cx="5486344" cy="411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45876" rIns="91752" bIns="45876" anchor="ctr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158b7e0b0dd_0_1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563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91752" rIns="91752" bIns="91752" anchor="ctr" anchorCtr="0">
            <a:noAutofit/>
          </a:bodyPr>
          <a:lstStyle/>
          <a:p>
            <a:pPr>
              <a:buSzPts val="1500"/>
            </a:pPr>
            <a:endParaRPr sz="1800"/>
          </a:p>
        </p:txBody>
      </p:sp>
      <p:sp>
        <p:nvSpPr>
          <p:cNvPr id="936" name="Google Shape;936;g158b7e0b0dd_0_1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1:notes"/>
          <p:cNvSpPr/>
          <p:nvPr/>
        </p:nvSpPr>
        <p:spPr>
          <a:xfrm>
            <a:off x="3884414" y="0"/>
            <a:ext cx="2967633" cy="45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79" tIns="43228" rIns="86479" bIns="43228" anchor="t" anchorCtr="0">
            <a:noAutofit/>
          </a:bodyPr>
          <a:lstStyle/>
          <a:p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71:notes"/>
          <p:cNvSpPr/>
          <p:nvPr/>
        </p:nvSpPr>
        <p:spPr>
          <a:xfrm>
            <a:off x="1143000" y="686405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479" tIns="43228" rIns="86479" bIns="43228" anchor="t" anchorCtr="0">
            <a:noAutofit/>
          </a:bodyPr>
          <a:lstStyle/>
          <a:p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71:notes"/>
          <p:cNvSpPr/>
          <p:nvPr/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79" tIns="43228" rIns="86479" bIns="43228" anchor="t" anchorCtr="0">
            <a:noAutofit/>
          </a:bodyPr>
          <a:lstStyle/>
          <a:p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7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1" rIns="0" bIns="91421" anchor="ctr" anchorCtr="0">
            <a:noAutofit/>
          </a:bodyPr>
          <a:lstStyle/>
          <a:p>
            <a:endParaRPr/>
          </a:p>
        </p:txBody>
      </p:sp>
      <p:sp>
        <p:nvSpPr>
          <p:cNvPr id="946" name="Google Shape;94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952" name="Google Shape;95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9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1101" name="Google Shape;110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8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1057" name="Google Shape;105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9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1140" name="Google Shape;1140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97:notes"/>
          <p:cNvSpPr txBox="1">
            <a:spLocks noGrp="1"/>
          </p:cNvSpPr>
          <p:nvPr>
            <p:ph type="body" idx="1"/>
          </p:nvPr>
        </p:nvSpPr>
        <p:spPr>
          <a:xfrm>
            <a:off x="642938" y="4136572"/>
            <a:ext cx="5139035" cy="391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79" tIns="86479" rIns="86479" bIns="86479" anchor="ctr" anchorCtr="0">
            <a:noAutofit/>
          </a:bodyPr>
          <a:lstStyle/>
          <a:p>
            <a:endParaRPr/>
          </a:p>
        </p:txBody>
      </p:sp>
      <p:sp>
        <p:nvSpPr>
          <p:cNvPr id="1153" name="Google Shape;115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652463"/>
            <a:ext cx="4348163" cy="3262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0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1177" name="Google Shape;1177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11557c4144_0_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281" cy="4109429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1184" name="Google Shape;1184;g111557c414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4800" cy="452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7FD8BF42-BFAD-406A-A337-08C70FB2E934}" type="slidenum">
              <a:rPr lang="es-ES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es-E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28320" cy="4712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</a:pPr>
            <a:fld id="{35F22460-3D58-452F-B55A-89ADA40ECEED}" type="slidenum">
              <a:rPr lang="es-ES" sz="13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es-ES" sz="1300" b="0" strike="noStrike" spc="-1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632"/>
            <a:ext cx="8228880" cy="979093"/>
          </a:xfrm>
          <a:solidFill>
            <a:srgbClr val="00B050"/>
          </a:solidFill>
        </p:spPr>
        <p:txBody>
          <a:bodyPr/>
          <a:lstStyle/>
          <a:p>
            <a:pPr algn="ctr"/>
            <a:br>
              <a:rPr lang="es-ES" b="1"/>
            </a:br>
            <a:r>
              <a:rPr lang="es-ES" b="1"/>
              <a:t>PRÁCTICAS RESTAURATIVAS </a:t>
            </a:r>
            <a:br>
              <a:rPr lang="es-ES"/>
            </a:b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85775" y="1616266"/>
            <a:ext cx="824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/>
              <a:t>RECURSO PARA MEJORAR LA CONVIVENCIA Y </a:t>
            </a:r>
          </a:p>
          <a:p>
            <a:pPr algn="ctr"/>
            <a:r>
              <a:rPr lang="es-ES" sz="2400" b="1"/>
              <a:t>LA COHESIÓN GRUPAL EN EL CEIP AVE MARÍA</a:t>
            </a:r>
          </a:p>
        </p:txBody>
      </p:sp>
      <p:pic>
        <p:nvPicPr>
          <p:cNvPr id="4" name="3 Imagen" descr="niños uni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62" y="3426332"/>
            <a:ext cx="2604326" cy="1736217"/>
          </a:xfrm>
          <a:prstGeom prst="rect">
            <a:avLst/>
          </a:prstGeom>
        </p:spPr>
      </p:pic>
      <p:pic>
        <p:nvPicPr>
          <p:cNvPr id="5" name="4 Imagen" descr="colegio Ave Marí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2952750"/>
            <a:ext cx="4480560" cy="28003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6249" y="5876925"/>
            <a:ext cx="4105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Creador: Antonio Quintero Acero .Copyright: EL NORTE DE CASTILLA</a:t>
            </a:r>
          </a:p>
        </p:txBody>
      </p:sp>
    </p:spTree>
    <p:extLst>
      <p:ext uri="{BB962C8B-B14F-4D97-AF65-F5344CB8AC3E}">
        <p14:creationId xmlns:p14="http://schemas.microsoft.com/office/powerpoint/2010/main" val="9624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3"/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400"/>
              <a:buFont typeface="Arial"/>
              <a:buNone/>
            </a:pP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4400" b="1"/>
              <a:t>o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4400" b="1" err="1"/>
              <a:t>formas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 de resol</a:t>
            </a:r>
            <a:r>
              <a:rPr lang="en-US" sz="4400" b="1"/>
              <a:t>ver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4400" b="1" err="1"/>
              <a:t>a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cos</a:t>
            </a:r>
            <a:r>
              <a:rPr lang="en-US" sz="4400" b="1" err="1"/>
              <a:t>a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s</a:t>
            </a:r>
            <a:endParaRPr b="1"/>
          </a:p>
        </p:txBody>
      </p:sp>
      <p:sp>
        <p:nvSpPr>
          <p:cNvPr id="602" name="Google Shape;602;p133"/>
          <p:cNvSpPr txBox="1"/>
          <p:nvPr/>
        </p:nvSpPr>
        <p:spPr>
          <a:xfrm>
            <a:off x="8629650" y="6416675"/>
            <a:ext cx="45878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600420" y="811307"/>
            <a:ext cx="8228880" cy="655544"/>
          </a:xfrm>
        </p:spPr>
        <p:txBody>
          <a:bodyPr/>
          <a:lstStyle/>
          <a:p>
            <a:pPr>
              <a:buNone/>
            </a:pPr>
            <a:endParaRPr lang="es-ES"/>
          </a:p>
          <a:p>
            <a:endParaRPr lang="es-ES" sz="3600" b="1"/>
          </a:p>
          <a:p>
            <a:pPr>
              <a:buNone/>
            </a:pP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952500" y="857250"/>
            <a:ext cx="671512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4400"/>
              <a:t>JUSTICIA TRADICIONAL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11250" y="2117725"/>
            <a:ext cx="5915025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/>
              <a:t>¿Qué ha pasado?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Quién es el culpable?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¿Qué castigo o sanción se merece?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600420" y="811307"/>
            <a:ext cx="8228880" cy="655544"/>
          </a:xfrm>
        </p:spPr>
        <p:txBody>
          <a:bodyPr/>
          <a:lstStyle/>
          <a:p>
            <a:pPr>
              <a:buNone/>
            </a:pPr>
            <a:endParaRPr lang="es-ES"/>
          </a:p>
          <a:p>
            <a:endParaRPr lang="es-ES" sz="3600" b="1"/>
          </a:p>
          <a:p>
            <a:pPr>
              <a:buNone/>
            </a:pP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60400" y="857250"/>
            <a:ext cx="700722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/>
              <a:t>JUSTICIA RESTAURATIVA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3150" y="2384425"/>
            <a:ext cx="5915025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/>
              <a:t>¿Qué ha pasado?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¿Quién daño se ha producido?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¿Qué tiene que pasar para que las cosas mejoren?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5"/>
          <p:cNvSpPr txBox="1">
            <a:spLocks noGrp="1"/>
          </p:cNvSpPr>
          <p:nvPr>
            <p:ph type="title" idx="4294967295"/>
          </p:nvPr>
        </p:nvSpPr>
        <p:spPr>
          <a:xfrm>
            <a:off x="571500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135" descr="Grafitis 006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35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3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620" name="Google Shape;620;p135"/>
          <p:cNvSpPr txBox="1"/>
          <p:nvPr/>
        </p:nvSpPr>
        <p:spPr>
          <a:xfrm>
            <a:off x="3754437" y="6396037"/>
            <a:ext cx="53895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Cortesia de la magistrada Rosa Freire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36"/>
          <p:cNvSpPr txBox="1">
            <a:spLocks noGrp="1"/>
          </p:cNvSpPr>
          <p:nvPr>
            <p:ph type="title" idx="4294967295"/>
          </p:nvPr>
        </p:nvSpPr>
        <p:spPr>
          <a:xfrm>
            <a:off x="571500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p136" descr="Grafitis 004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071687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36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3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pic>
        <p:nvPicPr>
          <p:cNvPr id="629" name="Google Shape;629;p136" descr="Grafitis 0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490186"/>
          </a:xfrm>
          <a:solidFill>
            <a:srgbClr val="92D050"/>
          </a:solidFill>
        </p:spPr>
        <p:txBody>
          <a:bodyPr/>
          <a:lstStyle/>
          <a:p>
            <a:pPr algn="just"/>
            <a:r>
              <a:rPr lang="es-ES" sz="3600"/>
              <a:t>Un </a:t>
            </a:r>
            <a:r>
              <a:rPr lang="es-ES" sz="3600" b="1"/>
              <a:t>proceso de justicia restaurativa </a:t>
            </a:r>
            <a:r>
              <a:rPr lang="es-ES" sz="3600"/>
              <a:t>es aquel del que </a:t>
            </a:r>
            <a:r>
              <a:rPr lang="es-ES" sz="3600" b="1"/>
              <a:t>salen beneficiadas ambas partes,</a:t>
            </a:r>
            <a:r>
              <a:rPr lang="es-ES" sz="3600"/>
              <a:t> tanto la víctima como la parte denunciada. La primera porque puede sentirse escuchada y recuperar su tranquilidad; la segunda, porque tiene la oportunidad de reparar el daño.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 de flecha"/>
          <p:cNvCxnSpPr/>
          <p:nvPr/>
        </p:nvCxnSpPr>
        <p:spPr>
          <a:xfrm rot="10800000" flipV="1">
            <a:off x="2171701" y="685799"/>
            <a:ext cx="1990727" cy="1228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5610225" y="1990725"/>
            <a:ext cx="2028825" cy="1276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/>
                </a:solidFill>
              </a:rPr>
              <a:t>RESOLUCIÓN DE CONFLICTOS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171949" y="695325"/>
            <a:ext cx="2219326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847725" y="1924050"/>
            <a:ext cx="2000250" cy="1276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/>
                </a:solidFill>
              </a:rPr>
              <a:t>PREVENCIÓN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57249" y="3809999"/>
            <a:ext cx="2028825" cy="523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TUTORIA</a:t>
            </a:r>
            <a:r>
              <a:rPr lang="es-ES"/>
              <a:t> 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rot="5400000">
            <a:off x="1314450" y="36195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 flipV="1">
            <a:off x="495300" y="4486274"/>
            <a:ext cx="666750" cy="581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352550" y="4562475"/>
            <a:ext cx="962025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315686" y="4884965"/>
            <a:ext cx="1397000" cy="80645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CIRCULOS</a:t>
            </a:r>
            <a:r>
              <a:rPr lang="es-ES" sz="1200"/>
              <a:t> </a:t>
            </a:r>
          </a:p>
        </p:txBody>
      </p:sp>
      <p:sp>
        <p:nvSpPr>
          <p:cNvPr id="22" name="21 Elipse"/>
          <p:cNvSpPr/>
          <p:nvPr/>
        </p:nvSpPr>
        <p:spPr>
          <a:xfrm>
            <a:off x="1839686" y="4932588"/>
            <a:ext cx="1498600" cy="720725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DINAMICAS DE GRUPO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267200" y="3857625"/>
            <a:ext cx="1104900" cy="714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HOJA DE REFLEXIÓN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626100" y="3876675"/>
            <a:ext cx="1549400" cy="708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CONVERSACIÓN RESTAURATIVA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302500" y="3898900"/>
            <a:ext cx="1358900" cy="711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REUNIÓN RESTAURATIVA</a:t>
            </a:r>
          </a:p>
        </p:txBody>
      </p:sp>
      <p:cxnSp>
        <p:nvCxnSpPr>
          <p:cNvPr id="33" name="32 Conector recto"/>
          <p:cNvCxnSpPr>
            <a:stCxn id="23" idx="2"/>
          </p:cNvCxnSpPr>
          <p:nvPr/>
        </p:nvCxnSpPr>
        <p:spPr>
          <a:xfrm rot="5400000">
            <a:off x="4576764" y="4738688"/>
            <a:ext cx="409575" cy="76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16200000" flipH="1">
            <a:off x="5862639" y="4976813"/>
            <a:ext cx="6000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16200000" flipH="1">
            <a:off x="7500939" y="4948237"/>
            <a:ext cx="6000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13" idx="2"/>
          </p:cNvCxnSpPr>
          <p:nvPr/>
        </p:nvCxnSpPr>
        <p:spPr>
          <a:xfrm rot="10800000" flipV="1">
            <a:off x="428625" y="2562225"/>
            <a:ext cx="419100" cy="9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-1552575" y="4514851"/>
            <a:ext cx="3609975" cy="9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10800000">
            <a:off x="7515226" y="2686051"/>
            <a:ext cx="523875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16200000" flipH="1">
            <a:off x="6843712" y="4310065"/>
            <a:ext cx="3648076" cy="38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190500" y="6105525"/>
            <a:ext cx="85153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4229100" y="6219825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2524125" y="6076950"/>
            <a:ext cx="3933825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COMUNIDAD EDUCATIVA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ESCUCHA</a:t>
            </a:r>
          </a:p>
        </p:txBody>
      </p:sp>
      <p:sp>
        <p:nvSpPr>
          <p:cNvPr id="55" name="54 Elipse"/>
          <p:cNvSpPr/>
          <p:nvPr/>
        </p:nvSpPr>
        <p:spPr>
          <a:xfrm>
            <a:off x="4262664" y="5040538"/>
            <a:ext cx="4019550" cy="95567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TUTOR</a:t>
            </a:r>
          </a:p>
          <a:p>
            <a:pPr algn="ctr"/>
            <a:r>
              <a:rPr lang="es-ES" sz="1200" b="1">
                <a:solidFill>
                  <a:schemeClr val="tx1"/>
                </a:solidFill>
              </a:rPr>
              <a:t>COORDINADOR DE CONVIVENCIA</a:t>
            </a:r>
          </a:p>
          <a:p>
            <a:pPr algn="ctr"/>
            <a:r>
              <a:rPr lang="es-ES" sz="1200" b="1">
                <a:solidFill>
                  <a:schemeClr val="tx1"/>
                </a:solidFill>
              </a:rPr>
              <a:t>EQUIPO DIRECTIVO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1027636" y="205085"/>
            <a:ext cx="6972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¿QUÉ SON LAS PRÁTICAS RESTAURATIVAS?</a:t>
            </a:r>
          </a:p>
        </p:txBody>
      </p:sp>
      <p:cxnSp>
        <p:nvCxnSpPr>
          <p:cNvPr id="68" name="67 Conector recto"/>
          <p:cNvCxnSpPr/>
          <p:nvPr/>
        </p:nvCxnSpPr>
        <p:spPr>
          <a:xfrm rot="10800000">
            <a:off x="238125" y="2695576"/>
            <a:ext cx="6096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7448550" y="2667000"/>
            <a:ext cx="1419225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16200000" flipH="1">
            <a:off x="7110413" y="4471987"/>
            <a:ext cx="3571875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>
            <a:stCxn id="54" idx="3"/>
          </p:cNvCxnSpPr>
          <p:nvPr/>
        </p:nvCxnSpPr>
        <p:spPr>
          <a:xfrm>
            <a:off x="6457950" y="6338888"/>
            <a:ext cx="3362325" cy="862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 rot="10800000">
            <a:off x="6562726" y="6286500"/>
            <a:ext cx="2333625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6686550" y="6629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 flipV="1">
            <a:off x="295275" y="6305550"/>
            <a:ext cx="2152650" cy="9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16200000" flipH="1">
            <a:off x="1516744" y="3476170"/>
            <a:ext cx="464459" cy="14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10800000" flipV="1">
            <a:off x="1175658" y="4354285"/>
            <a:ext cx="566057" cy="493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>
            <a:off x="1770742" y="4339771"/>
            <a:ext cx="667658" cy="551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>
            <a:stCxn id="7" idx="4"/>
          </p:cNvCxnSpPr>
          <p:nvPr/>
        </p:nvCxnSpPr>
        <p:spPr>
          <a:xfrm rot="5400000">
            <a:off x="5519176" y="2711795"/>
            <a:ext cx="550183" cy="1660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>
            <a:stCxn id="7" idx="4"/>
            <a:endCxn id="24" idx="0"/>
          </p:cNvCxnSpPr>
          <p:nvPr/>
        </p:nvCxnSpPr>
        <p:spPr>
          <a:xfrm rot="5400000">
            <a:off x="6207919" y="3459956"/>
            <a:ext cx="609600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6640287" y="3258456"/>
            <a:ext cx="1182916" cy="631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>
            <a:stCxn id="23" idx="2"/>
          </p:cNvCxnSpPr>
          <p:nvPr/>
        </p:nvCxnSpPr>
        <p:spPr>
          <a:xfrm rot="16200000" flipH="1">
            <a:off x="4688568" y="4703081"/>
            <a:ext cx="275771" cy="13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4847771" y="4847771"/>
            <a:ext cx="3352800" cy="14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8069946" y="4731657"/>
            <a:ext cx="261255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>
            <a:endCxn id="55" idx="0"/>
          </p:cNvCxnSpPr>
          <p:nvPr/>
        </p:nvCxnSpPr>
        <p:spPr>
          <a:xfrm rot="5400000">
            <a:off x="6211209" y="4952545"/>
            <a:ext cx="149223" cy="2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 rot="5400000">
            <a:off x="6168572" y="5021942"/>
            <a:ext cx="31931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32"/>
          <p:cNvSpPr txBox="1">
            <a:spLocks noGrp="1"/>
          </p:cNvSpPr>
          <p:nvPr>
            <p:ph type="title"/>
          </p:nvPr>
        </p:nvSpPr>
        <p:spPr>
          <a:xfrm>
            <a:off x="442005" y="2245632"/>
            <a:ext cx="8229600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b="1">
                <a:latin typeface="Arial"/>
                <a:cs typeface="Arial"/>
                <a:sym typeface="Arial"/>
              </a:rPr>
              <a:t>EL CONFLICTO</a:t>
            </a:r>
            <a:endParaRPr b="1"/>
          </a:p>
        </p:txBody>
      </p:sp>
      <p:sp>
        <p:nvSpPr>
          <p:cNvPr id="596" name="Google Shape;596;p132"/>
          <p:cNvSpPr txBox="1"/>
          <p:nvPr/>
        </p:nvSpPr>
        <p:spPr>
          <a:xfrm>
            <a:off x="8512750" y="165475"/>
            <a:ext cx="3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141" descr="old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87" y="0"/>
            <a:ext cx="5876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142" descr="https://media.boingboing.net/wp-content/uploads/2017/04/jtj4lzUTf3ZGthOyoJlmDgqiPks_EQqvNGjAnH0mLk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87" y="1857375"/>
            <a:ext cx="2063750" cy="20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18026-6C52-46BE-CB95-30B9C6C2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06" y="2058050"/>
            <a:ext cx="8228880" cy="830997"/>
          </a:xfrm>
        </p:spPr>
        <p:txBody>
          <a:bodyPr/>
          <a:lstStyle/>
          <a:p>
            <a:pPr algn="ctr"/>
            <a:r>
              <a:rPr lang="es-ES" sz="6000" b="1"/>
              <a:t>1ª SESIÓN</a:t>
            </a:r>
            <a:r>
              <a:rPr lang="es-E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706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9" descr="https://media.boingboing.net/wp-content/uploads/2017/04/jtj4lzUTf3ZGthOyoJlmDgqiPks_EQqvNGjAnH0mLk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25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13"/>
          <p:cNvSpPr txBox="1"/>
          <p:nvPr/>
        </p:nvSpPr>
        <p:spPr>
          <a:xfrm>
            <a:off x="457200" y="274627"/>
            <a:ext cx="82296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DISTORSION</a:t>
            </a:r>
            <a:r>
              <a:rPr lang="en-US" sz="4400" b="1">
                <a:solidFill>
                  <a:srgbClr val="004586"/>
                </a:solidFill>
              </a:rPr>
              <a:t>E</a:t>
            </a:r>
            <a:r>
              <a:rPr lang="en-US" sz="44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S COGNITIV</a:t>
            </a:r>
            <a:r>
              <a:rPr lang="en-US" sz="4400" b="1">
                <a:solidFill>
                  <a:srgbClr val="004586"/>
                </a:solidFill>
              </a:rPr>
              <a:t>A</a:t>
            </a:r>
            <a:r>
              <a:rPr lang="en-US" sz="44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lang="en-US"/>
          </a:p>
        </p:txBody>
      </p:sp>
      <p:sp>
        <p:nvSpPr>
          <p:cNvPr id="569" name="Google Shape;569;p113"/>
          <p:cNvSpPr txBox="1"/>
          <p:nvPr/>
        </p:nvSpPr>
        <p:spPr>
          <a:xfrm>
            <a:off x="441325" y="1389062"/>
            <a:ext cx="8280400" cy="34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/>
          </p:nvPr>
        </p:nvSpPr>
        <p:spPr>
          <a:xfrm>
            <a:off x="4324350" y="1285875"/>
            <a:ext cx="4364970" cy="5257800"/>
          </a:xfrm>
        </p:spPr>
        <p:txBody>
          <a:bodyPr/>
          <a:lstStyle/>
          <a:p>
            <a:pPr>
              <a:buNone/>
            </a:pPr>
            <a:endParaRPr lang="es-ES"/>
          </a:p>
        </p:txBody>
      </p:sp>
      <p:pic>
        <p:nvPicPr>
          <p:cNvPr id="13" name="Google Shape;578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1976" y="1314450"/>
            <a:ext cx="3930195" cy="4810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522514" y="1436914"/>
            <a:ext cx="36721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/>
              <a:t> </a:t>
            </a:r>
            <a:r>
              <a:rPr lang="es-ES" sz="3200" b="1"/>
              <a:t>ILUSIÓN DE SUPERIORIDAD</a:t>
            </a:r>
          </a:p>
          <a:p>
            <a:pPr>
              <a:buFont typeface="Wingdings" pitchFamily="2" charset="2"/>
              <a:buChar char="Ø"/>
            </a:pPr>
            <a:endParaRPr lang="es-ES" sz="3200" b="1"/>
          </a:p>
          <a:p>
            <a:pPr>
              <a:buFont typeface="Wingdings" pitchFamily="2" charset="2"/>
              <a:buChar char="Ø"/>
            </a:pPr>
            <a:r>
              <a:rPr lang="es-ES" sz="3200" b="1"/>
              <a:t>ERROR FUNDAMENTAL DE ATRIBUCIÓN</a:t>
            </a:r>
          </a:p>
          <a:p>
            <a:pPr>
              <a:buFont typeface="Wingdings" pitchFamily="2" charset="2"/>
              <a:buChar char="Ø"/>
            </a:pPr>
            <a:endParaRPr lang="es-ES" sz="3200" b="1"/>
          </a:p>
          <a:p>
            <a:pPr>
              <a:buFont typeface="Wingdings" pitchFamily="2" charset="2"/>
              <a:buChar char="Ø"/>
            </a:pPr>
            <a:r>
              <a:rPr lang="es-ES" sz="3200" b="1"/>
              <a:t>PREJUICIOS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117" descr="C:\Users\Lola\AppData\Local\Microsoft\Windows\INetCacheContent.Word\Image-1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2400"/>
            <a:ext cx="4604174" cy="447953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17"/>
          <p:cNvSpPr txBox="1"/>
          <p:nvPr/>
        </p:nvSpPr>
        <p:spPr>
          <a:xfrm>
            <a:off x="457200" y="274637"/>
            <a:ext cx="8224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800"/>
              <a:buFont typeface="Calibri"/>
              <a:buNone/>
            </a:pPr>
            <a:r>
              <a:rPr lang="en-US" sz="45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Actuar preventivamente es básico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17"/>
          <p:cNvSpPr txBox="1"/>
          <p:nvPr/>
        </p:nvSpPr>
        <p:spPr>
          <a:xfrm>
            <a:off x="4946825" y="3349342"/>
            <a:ext cx="42852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2000"/>
              <a:buFont typeface="Arial"/>
              <a:buNone/>
            </a:pP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buen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clima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autoconocerse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competència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socioemocional</a:t>
            </a:r>
            <a:endParaRPr sz="2400" b="1" i="0" u="none" strike="noStrike" cap="non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17"/>
          <p:cNvSpPr txBox="1"/>
          <p:nvPr/>
        </p:nvSpPr>
        <p:spPr>
          <a:xfrm>
            <a:off x="3700250" y="2260967"/>
            <a:ext cx="5772900" cy="7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1900" b="1" err="1">
                <a:solidFill>
                  <a:srgbClr val="FFC000"/>
                </a:solidFill>
              </a:rPr>
              <a:t>Facilitar</a:t>
            </a:r>
            <a:r>
              <a:rPr lang="en-US" sz="1900" b="1">
                <a:solidFill>
                  <a:srgbClr val="FFC000"/>
                </a:solidFill>
              </a:rPr>
              <a:t> </a:t>
            </a:r>
            <a:r>
              <a:rPr lang="en-US" sz="1900" b="1" err="1">
                <a:solidFill>
                  <a:srgbClr val="FFC000"/>
                </a:solidFill>
              </a:rPr>
              <a:t>estrategias</a:t>
            </a:r>
            <a:r>
              <a:rPr lang="en-US" sz="1900" b="1">
                <a:solidFill>
                  <a:srgbClr val="FFC000"/>
                </a:solidFill>
              </a:rPr>
              <a:t> </a:t>
            </a:r>
            <a:r>
              <a:rPr lang="en-US" sz="1900" b="1" err="1">
                <a:solidFill>
                  <a:srgbClr val="FFC000"/>
                </a:solidFill>
              </a:rPr>
              <a:t>para</a:t>
            </a:r>
            <a:r>
              <a:rPr lang="en-US" sz="1900" b="1">
                <a:solidFill>
                  <a:srgbClr val="FFC000"/>
                </a:solidFill>
              </a:rPr>
              <a:t> r</a:t>
            </a:r>
            <a:r>
              <a:rPr lang="en-US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esolver </a:t>
            </a:r>
            <a:r>
              <a:rPr lang="en-US" sz="19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justamente</a:t>
            </a:r>
            <a:r>
              <a:rPr lang="en-US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pequeños</a:t>
            </a:r>
            <a:r>
              <a:rPr lang="en-US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17"/>
          <p:cNvSpPr txBox="1"/>
          <p:nvPr/>
        </p:nvSpPr>
        <p:spPr>
          <a:xfrm>
            <a:off x="3286025" y="1362996"/>
            <a:ext cx="4757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Intervenir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graves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0" name="Google Shape;600;p117"/>
          <p:cNvCxnSpPr>
            <a:stCxn id="599" idx="1"/>
          </p:cNvCxnSpPr>
          <p:nvPr/>
        </p:nvCxnSpPr>
        <p:spPr>
          <a:xfrm flipH="1">
            <a:off x="2671625" y="1620996"/>
            <a:ext cx="614400" cy="588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1" name="Google Shape;601;p117"/>
          <p:cNvCxnSpPr/>
          <p:nvPr/>
        </p:nvCxnSpPr>
        <p:spPr>
          <a:xfrm flipH="1">
            <a:off x="3286025" y="2604350"/>
            <a:ext cx="546600" cy="195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2" name="Google Shape;602;p117"/>
          <p:cNvCxnSpPr>
            <a:stCxn id="597" idx="1"/>
          </p:cNvCxnSpPr>
          <p:nvPr/>
        </p:nvCxnSpPr>
        <p:spPr>
          <a:xfrm rot="10800000">
            <a:off x="4191425" y="3829492"/>
            <a:ext cx="755400" cy="2400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03" name="Google Shape;603;p117"/>
          <p:cNvSpPr txBox="1"/>
          <p:nvPr/>
        </p:nvSpPr>
        <p:spPr>
          <a:xfrm>
            <a:off x="120913" y="5735683"/>
            <a:ext cx="86517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Si se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fomentan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relaciones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potenciando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sentimiento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pertenencia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conflictos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o no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o se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positivamente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/>
      <p:bldP spid="598" grpId="0" animBg="1"/>
      <p:bldP spid="599" grpId="0"/>
      <p:bldP spid="6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118" descr="C:\Users\Lola\AppData\Local\Microsoft\Windows\INetCacheContent.Word\Image-1 (3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98351"/>
            <a:ext cx="4429125" cy="46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18"/>
          <p:cNvSpPr txBox="1"/>
          <p:nvPr/>
        </p:nvSpPr>
        <p:spPr>
          <a:xfrm>
            <a:off x="457200" y="274637"/>
            <a:ext cx="82248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 veces “las prioridades”</a:t>
            </a:r>
            <a:r>
              <a:rPr lang="en-US" sz="4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….¿Qué os </a:t>
            </a:r>
            <a:r>
              <a:rPr lang="en-US" sz="44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parece?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8"/>
          <p:cNvSpPr txBox="1"/>
          <p:nvPr/>
        </p:nvSpPr>
        <p:spPr>
          <a:xfrm>
            <a:off x="4429125" y="5072050"/>
            <a:ext cx="45054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Resolver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graves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grueso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convivencia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18"/>
          <p:cNvSpPr txBox="1"/>
          <p:nvPr/>
        </p:nvSpPr>
        <p:spPr>
          <a:xfrm>
            <a:off x="5288750" y="1706575"/>
            <a:ext cx="37881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dedica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poco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vínculos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18"/>
          <p:cNvSpPr txBox="1"/>
          <p:nvPr/>
        </p:nvSpPr>
        <p:spPr>
          <a:xfrm>
            <a:off x="5286375" y="2857500"/>
            <a:ext cx="3648000" cy="12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Ante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pequeños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bien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dejan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pasar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o los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resuelven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adultos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118"/>
          <p:cNvCxnSpPr/>
          <p:nvPr/>
        </p:nvCxnSpPr>
        <p:spPr>
          <a:xfrm rot="10800000">
            <a:off x="3714862" y="4500674"/>
            <a:ext cx="709500" cy="785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5" name="Google Shape;615;p118"/>
          <p:cNvCxnSpPr/>
          <p:nvPr/>
        </p:nvCxnSpPr>
        <p:spPr>
          <a:xfrm rot="10800000">
            <a:off x="4482724" y="3568050"/>
            <a:ext cx="785700" cy="1428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6" name="Google Shape;616;p118"/>
          <p:cNvCxnSpPr/>
          <p:nvPr/>
        </p:nvCxnSpPr>
        <p:spPr>
          <a:xfrm flipH="1">
            <a:off x="4140900" y="2064025"/>
            <a:ext cx="857400" cy="14280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17" name="Google Shape;617;p118"/>
          <p:cNvSpPr txBox="1"/>
          <p:nvPr/>
        </p:nvSpPr>
        <p:spPr>
          <a:xfrm>
            <a:off x="8512750" y="165475"/>
            <a:ext cx="3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/>
      <p:bldP spid="612" grpId="0"/>
      <p:bldP spid="6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2"/>
          <p:cNvSpPr txBox="1">
            <a:spLocks noGrp="1"/>
          </p:cNvSpPr>
          <p:nvPr>
            <p:ph type="title"/>
          </p:nvPr>
        </p:nvSpPr>
        <p:spPr>
          <a:xfrm>
            <a:off x="179387" y="0"/>
            <a:ext cx="89646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497D"/>
                </a:solidFill>
                <a:latin typeface="Arial"/>
                <a:cs typeface="Arial"/>
                <a:sym typeface="Arial"/>
              </a:rPr>
              <a:t>CIRCULO DEL ACOSO</a:t>
            </a:r>
            <a:endParaRPr/>
          </a:p>
        </p:txBody>
      </p:sp>
      <p:sp>
        <p:nvSpPr>
          <p:cNvPr id="659" name="Google Shape;659;p122"/>
          <p:cNvSpPr txBox="1">
            <a:spLocks noGrp="1"/>
          </p:cNvSpPr>
          <p:nvPr>
            <p:ph type="body" idx="4294967295"/>
          </p:nvPr>
        </p:nvSpPr>
        <p:spPr>
          <a:xfrm>
            <a:off x="387125" y="839875"/>
            <a:ext cx="83025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500"/>
              <a:buFont typeface="Arial"/>
              <a:buChar char="•"/>
            </a:pPr>
            <a:r>
              <a:rPr lang="en-US" sz="2500"/>
              <a:t>El </a:t>
            </a:r>
            <a:r>
              <a:rPr lang="en-US" sz="2500" err="1"/>
              <a:t>acoso</a:t>
            </a:r>
            <a:r>
              <a:rPr lang="en-US" sz="2500"/>
              <a:t> </a:t>
            </a:r>
            <a:r>
              <a:rPr lang="en-US" sz="2500" err="1"/>
              <a:t>suele</a:t>
            </a:r>
            <a:r>
              <a:rPr lang="en-US" sz="2500"/>
              <a:t> ser un </a:t>
            </a:r>
            <a:r>
              <a:rPr lang="en-US" sz="2500" err="1"/>
              <a:t>fenómeno</a:t>
            </a:r>
            <a:r>
              <a:rPr lang="en-US" sz="2500"/>
              <a:t> </a:t>
            </a:r>
            <a:r>
              <a:rPr lang="en-US" sz="2500" err="1"/>
              <a:t>grupal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500"/>
              <a:buFont typeface="Arial"/>
              <a:buChar char="•"/>
            </a:pPr>
            <a:r>
              <a:rPr lang="en-US" sz="2500" err="1"/>
              <a:t>Mejorar</a:t>
            </a:r>
            <a:r>
              <a:rPr lang="en-US" sz="2500" err="1">
                <a:latin typeface="Arial"/>
                <a:cs typeface="Arial"/>
                <a:sym typeface="Arial"/>
              </a:rPr>
              <a:t>ando</a:t>
            </a:r>
            <a:r>
              <a:rPr lang="en-US" sz="2500">
                <a:latin typeface="Arial"/>
                <a:cs typeface="Arial"/>
                <a:sym typeface="Arial"/>
              </a:rPr>
              <a:t> </a:t>
            </a:r>
            <a:r>
              <a:rPr lang="en-US" sz="2500" b="0" i="0" u="none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500" b="0" i="0" u="none" err="1">
                <a:latin typeface="Arial"/>
                <a:ea typeface="Arial"/>
                <a:cs typeface="Arial"/>
                <a:sym typeface="Arial"/>
              </a:rPr>
              <a:t>conviv</a:t>
            </a:r>
            <a:r>
              <a:rPr lang="en-US" sz="2500" err="1"/>
              <a:t>e</a:t>
            </a:r>
            <a:r>
              <a:rPr lang="en-US" sz="2500" b="0" i="0" u="none" err="1">
                <a:latin typeface="Arial"/>
                <a:ea typeface="Arial"/>
                <a:cs typeface="Arial"/>
                <a:sym typeface="Arial"/>
              </a:rPr>
              <a:t>ncia</a:t>
            </a:r>
            <a:r>
              <a:rPr lang="en-US" sz="2500" b="0" i="0"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en el</a:t>
            </a:r>
            <a:r>
              <a:rPr lang="en-US" sz="2500" b="0" i="0"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err="1"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500" b="0" i="0" u="none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00" b="0" i="0" u="none" err="1">
                <a:latin typeface="Arial"/>
                <a:ea typeface="Arial"/>
                <a:cs typeface="Arial"/>
                <a:sym typeface="Arial"/>
              </a:rPr>
              <a:t>prevenimos</a:t>
            </a:r>
            <a:r>
              <a:rPr lang="en-US" sz="2500" b="0" i="0"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/>
              <a:t>el </a:t>
            </a:r>
            <a:r>
              <a:rPr lang="en-US" sz="2500" err="1"/>
              <a:t>acoso</a:t>
            </a:r>
            <a:endParaRPr/>
          </a:p>
          <a:p>
            <a:pPr marL="3429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5 Imagen" descr="Circulo del aco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1888444"/>
            <a:ext cx="7503886" cy="4010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26"/>
          <p:cNvSpPr txBox="1">
            <a:spLocks noGrp="1"/>
          </p:cNvSpPr>
          <p:nvPr>
            <p:ph type="title"/>
          </p:nvPr>
        </p:nvSpPr>
        <p:spPr>
          <a:xfrm>
            <a:off x="192300" y="0"/>
            <a:ext cx="87594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E77"/>
              </a:buClr>
              <a:buSzPts val="1400"/>
              <a:buFont typeface="Arial"/>
              <a:buNone/>
            </a:pPr>
            <a:r>
              <a:rPr lang="en-US" sz="3800" err="1"/>
              <a:t>Niveles</a:t>
            </a:r>
            <a:r>
              <a:rPr lang="en-US" sz="3800"/>
              <a:t> de </a:t>
            </a:r>
            <a:r>
              <a:rPr lang="en-US" sz="3800" err="1"/>
              <a:t>funcionamiento</a:t>
            </a:r>
            <a:r>
              <a:rPr lang="en-US" sz="3800"/>
              <a:t> en los </a:t>
            </a:r>
            <a:r>
              <a:rPr lang="en-US" sz="3800" err="1"/>
              <a:t>grupos</a:t>
            </a:r>
            <a:endParaRPr sz="3800"/>
          </a:p>
        </p:txBody>
      </p:sp>
      <p:sp>
        <p:nvSpPr>
          <p:cNvPr id="693" name="Google Shape;693;p126"/>
          <p:cNvSpPr/>
          <p:nvPr/>
        </p:nvSpPr>
        <p:spPr>
          <a:xfrm>
            <a:off x="192300" y="853300"/>
            <a:ext cx="5143500" cy="5801100"/>
          </a:xfrm>
          <a:prstGeom prst="ellipse">
            <a:avLst/>
          </a:prstGeom>
          <a:noFill/>
          <a:ln w="25400" cap="flat" cmpd="sng">
            <a:solidFill>
              <a:srgbClr val="1F49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p126"/>
          <p:cNvCxnSpPr/>
          <p:nvPr/>
        </p:nvCxnSpPr>
        <p:spPr>
          <a:xfrm>
            <a:off x="192300" y="3691408"/>
            <a:ext cx="51435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5" name="Google Shape;695;p126"/>
          <p:cNvSpPr txBox="1"/>
          <p:nvPr/>
        </p:nvSpPr>
        <p:spPr>
          <a:xfrm>
            <a:off x="1781162" y="2496117"/>
            <a:ext cx="16257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Clima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26"/>
          <p:cNvSpPr txBox="1"/>
          <p:nvPr/>
        </p:nvSpPr>
        <p:spPr>
          <a:xfrm>
            <a:off x="1764500" y="3637583"/>
            <a:ext cx="16590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Tarea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26"/>
          <p:cNvSpPr txBox="1"/>
          <p:nvPr/>
        </p:nvSpPr>
        <p:spPr>
          <a:xfrm>
            <a:off x="1078700" y="1456850"/>
            <a:ext cx="3030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NIVEL SOCIOAFECTIVO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26"/>
          <p:cNvSpPr txBox="1"/>
          <p:nvPr/>
        </p:nvSpPr>
        <p:spPr>
          <a:xfrm>
            <a:off x="1281050" y="4988033"/>
            <a:ext cx="2625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NIVEL ORGANIZATIVO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9" name="Google Shape;699;p126"/>
          <p:cNvCxnSpPr>
            <a:stCxn id="697" idx="2"/>
            <a:endCxn id="695" idx="0"/>
          </p:cNvCxnSpPr>
          <p:nvPr/>
        </p:nvCxnSpPr>
        <p:spPr>
          <a:xfrm>
            <a:off x="2594000" y="1826750"/>
            <a:ext cx="0" cy="669300"/>
          </a:xfrm>
          <a:prstGeom prst="straightConnector1">
            <a:avLst/>
          </a:prstGeom>
          <a:noFill/>
          <a:ln w="25400" cap="flat" cmpd="sng">
            <a:solidFill>
              <a:srgbClr val="1F497D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00" name="Google Shape;700;p126"/>
          <p:cNvCxnSpPr>
            <a:endCxn id="696" idx="2"/>
          </p:cNvCxnSpPr>
          <p:nvPr/>
        </p:nvCxnSpPr>
        <p:spPr>
          <a:xfrm rot="10800000" flipH="1">
            <a:off x="2593100" y="4407683"/>
            <a:ext cx="900" cy="668400"/>
          </a:xfrm>
          <a:prstGeom prst="straightConnector1">
            <a:avLst/>
          </a:prstGeom>
          <a:noFill/>
          <a:ln w="25400" cap="flat" cmpd="sng">
            <a:solidFill>
              <a:srgbClr val="1F497D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01" name="Google Shape;701;p126"/>
          <p:cNvSpPr txBox="1"/>
          <p:nvPr/>
        </p:nvSpPr>
        <p:spPr>
          <a:xfrm>
            <a:off x="1259600" y="5480858"/>
            <a:ext cx="1333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N. Temático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26"/>
          <p:cNvSpPr txBox="1"/>
          <p:nvPr/>
        </p:nvSpPr>
        <p:spPr>
          <a:xfrm>
            <a:off x="3044012" y="5569537"/>
            <a:ext cx="1333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N. Funcional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26"/>
          <p:cNvSpPr txBox="1"/>
          <p:nvPr/>
        </p:nvSpPr>
        <p:spPr>
          <a:xfrm>
            <a:off x="4985750" y="3890767"/>
            <a:ext cx="4226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COHESIÓN GRUPAL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15 Imagen" descr="pexels-fauxels-3184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1541" y="1034143"/>
            <a:ext cx="32385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734CE-AE64-DDB1-FB91-03B20367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63" y="1762803"/>
            <a:ext cx="7348709" cy="830997"/>
          </a:xfrm>
        </p:spPr>
        <p:txBody>
          <a:bodyPr/>
          <a:lstStyle/>
          <a:p>
            <a:pPr algn="ctr"/>
            <a:r>
              <a:rPr lang="es-ES" sz="6000" b="1"/>
              <a:t>2ª SESIÓN</a:t>
            </a:r>
            <a:r>
              <a:rPr lang="es-ES" sz="60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363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609398"/>
          </a:xfrm>
        </p:spPr>
        <p:txBody>
          <a:bodyPr/>
          <a:lstStyle/>
          <a:p>
            <a:pPr algn="ctr"/>
            <a:r>
              <a:rPr lang="es-ES"/>
              <a:t> </a:t>
            </a:r>
            <a:r>
              <a:rPr lang="es-ES" sz="4000" b="1"/>
              <a:t>JUEGO</a:t>
            </a:r>
            <a:r>
              <a:rPr lang="es-ES" b="1"/>
              <a:t> DE MEZCLA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/>
          </p:nvPr>
        </p:nvSpPr>
        <p:spPr>
          <a:xfrm>
            <a:off x="4673880" y="2462408"/>
            <a:ext cx="4015440" cy="1828193"/>
          </a:xfrm>
        </p:spPr>
        <p:txBody>
          <a:bodyPr/>
          <a:lstStyle/>
          <a:p>
            <a:pPr algn="ctr"/>
            <a:r>
              <a:rPr lang="es-ES"/>
              <a:t>EL VIENTO SOPLA</a:t>
            </a:r>
          </a:p>
          <a:p>
            <a:pPr algn="just">
              <a:buFont typeface="Wingdings" pitchFamily="2" charset="2"/>
              <a:buChar char="Ø"/>
            </a:pPr>
            <a:endParaRPr lang="es-ES"/>
          </a:p>
        </p:txBody>
      </p:sp>
      <p:pic>
        <p:nvPicPr>
          <p:cNvPr id="12" name="11 Imagen" descr="kids-602879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68" y="1259456"/>
            <a:ext cx="3864634" cy="4330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8836914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42361" y="2721166"/>
            <a:ext cx="537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997196"/>
          </a:xfrm>
        </p:spPr>
        <p:txBody>
          <a:bodyPr/>
          <a:lstStyle/>
          <a:p>
            <a:pPr algn="ctr"/>
            <a:r>
              <a:rPr lang="es-ES" sz="4000" b="1"/>
              <a:t>CIRCULO DE PRESENTACIÓN</a:t>
            </a:r>
            <a:r>
              <a:rPr lang="es-ES" sz="4000"/>
              <a:t> </a:t>
            </a:r>
            <a:br>
              <a:rPr lang="es-ES"/>
            </a:br>
            <a:r>
              <a:rPr lang="es-ES" sz="3200"/>
              <a:t>(Parejas y Presentación Mutua) </a:t>
            </a:r>
          </a:p>
        </p:txBody>
      </p:sp>
      <p:sp>
        <p:nvSpPr>
          <p:cNvPr id="5" name="4 Elipse"/>
          <p:cNvSpPr/>
          <p:nvPr/>
        </p:nvSpPr>
        <p:spPr>
          <a:xfrm>
            <a:off x="1817783" y="1465242"/>
            <a:ext cx="5618603" cy="458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800" b="1">
                <a:solidFill>
                  <a:srgbClr val="7030A0"/>
                </a:solidFill>
              </a:rPr>
              <a:t>¿CUÁL ES LA HISTORIA DE TU NOMBRE?</a:t>
            </a:r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3046345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A976-ABBA-57E2-2D78-076A20F0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580"/>
            <a:ext cx="8228880" cy="997196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s-ES" sz="3600" b="1"/>
              <a:t>EN LA ANTERIOR SESIÓN HABLAMOS DE...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FB5F86-19EB-391E-9E9C-E76F0DCF5C3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67221" y="1801927"/>
            <a:ext cx="8228880" cy="4572312"/>
          </a:xfrm>
          <a:solidFill>
            <a:schemeClr val="accent6"/>
          </a:solidFill>
        </p:spPr>
        <p:txBody>
          <a:bodyPr/>
          <a:lstStyle/>
          <a:p>
            <a:pPr marL="0" indent="0">
              <a:buNone/>
            </a:pPr>
            <a:endParaRPr lang="es-ES"/>
          </a:p>
          <a:p>
            <a:pPr>
              <a:buFont typeface="Wingdings" panose="020B0604020202020204" pitchFamily="34" charset="0"/>
              <a:buChar char="ü"/>
            </a:pPr>
            <a:endParaRPr lang="es-ES"/>
          </a:p>
          <a:p>
            <a:pPr>
              <a:buFont typeface="Wingdings" panose="020B0604020202020204" pitchFamily="34" charset="0"/>
              <a:buChar char="ü"/>
            </a:pPr>
            <a:endParaRPr lang="es-ES" sz="2400"/>
          </a:p>
          <a:p>
            <a:pPr>
              <a:buFont typeface="Wingdings" panose="020B0604020202020204" pitchFamily="34" charset="0"/>
              <a:buChar char="ü"/>
            </a:pPr>
            <a:r>
              <a:rPr lang="es-ES" sz="2400"/>
              <a:t>De dónde vienen y qué son las prácticas restaurativas.</a:t>
            </a:r>
            <a:endParaRPr lang="es-ES"/>
          </a:p>
          <a:p>
            <a:pPr marL="0" indent="0">
              <a:buNone/>
            </a:pPr>
            <a:endParaRPr lang="es-ES" sz="2400"/>
          </a:p>
          <a:p>
            <a:pPr>
              <a:buFont typeface="Wingdings" panose="020B0604020202020204" pitchFamily="34" charset="0"/>
              <a:buChar char="ü"/>
            </a:pPr>
            <a:r>
              <a:rPr lang="es-ES" sz="2400"/>
              <a:t>El conflicto</a:t>
            </a:r>
          </a:p>
          <a:p>
            <a:pPr>
              <a:buFont typeface="Wingdings" panose="020B0604020202020204" pitchFamily="34" charset="0"/>
              <a:buChar char="ü"/>
            </a:pPr>
            <a:endParaRPr lang="es-ES" sz="2400"/>
          </a:p>
          <a:p>
            <a:pPr>
              <a:buFont typeface="Wingdings" panose="020B0604020202020204" pitchFamily="34" charset="0"/>
              <a:buChar char="ü"/>
            </a:pPr>
            <a:r>
              <a:rPr lang="es-ES" sz="2400"/>
              <a:t>La pirámide de la convivencia</a:t>
            </a:r>
          </a:p>
          <a:p>
            <a:pPr>
              <a:buFont typeface="Wingdings" panose="020B0604020202020204" pitchFamily="34" charset="0"/>
              <a:buChar char="ü"/>
            </a:pPr>
            <a:endParaRPr lang="es-ES" sz="2400"/>
          </a:p>
          <a:p>
            <a:pPr>
              <a:buFont typeface="Wingdings" panose="020B0604020202020204" pitchFamily="34" charset="0"/>
              <a:buChar char="ü"/>
            </a:pPr>
            <a:r>
              <a:rPr lang="es-ES" sz="2400"/>
              <a:t>Importancia de crear cohesión de grupo y sentimiento de comunidad</a:t>
            </a:r>
          </a:p>
          <a:p>
            <a:pPr marL="0" indent="0">
              <a:buNone/>
            </a:pPr>
            <a:endParaRPr lang="es-ES" sz="2400"/>
          </a:p>
          <a:p>
            <a:pPr marL="914400" lvl="2" indent="0">
              <a:buNone/>
            </a:pPr>
            <a:endParaRPr lang="es-ES"/>
          </a:p>
          <a:p>
            <a:pPr marL="457200" lvl="1" indent="0">
              <a:buNone/>
            </a:pPr>
            <a:endParaRPr lang="es-ES"/>
          </a:p>
          <a:p>
            <a:pPr>
              <a:buFont typeface="Wingdings" panose="020B0604020202020204" pitchFamily="34" charset="0"/>
              <a:buChar char="ü"/>
            </a:pPr>
            <a:endParaRPr lang="es-ES"/>
          </a:p>
          <a:p>
            <a:pPr>
              <a:buFont typeface="Wingdings" panose="020B0604020202020204" pitchFamily="34" charset="0"/>
              <a:buChar char="ü"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0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609398"/>
          </a:xfrm>
        </p:spPr>
        <p:txBody>
          <a:bodyPr/>
          <a:lstStyle/>
          <a:p>
            <a:pPr algn="ctr"/>
            <a:r>
              <a:rPr lang="es-ES"/>
              <a:t> </a:t>
            </a:r>
            <a:r>
              <a:rPr lang="es-ES" sz="4000" b="1"/>
              <a:t>JUEGO</a:t>
            </a:r>
            <a:r>
              <a:rPr lang="es-ES" b="1"/>
              <a:t> DE MEZCLA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/>
          </p:nvPr>
        </p:nvSpPr>
        <p:spPr>
          <a:xfrm>
            <a:off x="4673880" y="1171574"/>
            <a:ext cx="4015440" cy="4409865"/>
          </a:xfrm>
        </p:spPr>
        <p:txBody>
          <a:bodyPr/>
          <a:lstStyle/>
          <a:p>
            <a:pPr algn="ctr">
              <a:buNone/>
            </a:pPr>
            <a:r>
              <a:rPr lang="es-ES"/>
              <a:t>¿PARA QUÉ?</a:t>
            </a:r>
          </a:p>
          <a:p>
            <a:pPr algn="just">
              <a:buFont typeface="Wingdings" pitchFamily="2" charset="2"/>
              <a:buChar char="Ø"/>
            </a:pPr>
            <a:endParaRPr lang="es-ES" sz="2000"/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Despertarnos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Activarnos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Romper el hielo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Para divertirnos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Para sentarnos con otras personas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Para salir de nuestra zona de confort</a:t>
            </a:r>
          </a:p>
          <a:p>
            <a:pPr algn="just">
              <a:buFont typeface="Wingdings" pitchFamily="2" charset="2"/>
              <a:buChar char="Ø"/>
            </a:pPr>
            <a:endParaRPr lang="es-ES"/>
          </a:p>
        </p:txBody>
      </p:sp>
      <p:pic>
        <p:nvPicPr>
          <p:cNvPr id="12" name="11 Imagen" descr="kids-602879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68" y="1259456"/>
            <a:ext cx="3864634" cy="4330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245166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E77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2D4E77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b="1">
                <a:solidFill>
                  <a:srgbClr val="2D4E77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r>
              <a:rPr lang="en-US" sz="4400" b="1" i="0" u="none">
                <a:solidFill>
                  <a:srgbClr val="2D4E77"/>
                </a:solidFill>
                <a:latin typeface="Calibri"/>
                <a:ea typeface="Calibri"/>
                <a:cs typeface="Calibri"/>
                <a:sym typeface="Calibri"/>
              </a:rPr>
              <a:t>agrupam</a:t>
            </a:r>
            <a:r>
              <a:rPr lang="en-US" b="1">
                <a:solidFill>
                  <a:srgbClr val="2D4E77"/>
                </a:solidFill>
                <a:latin typeface="Calibri"/>
                <a:ea typeface="Calibri"/>
                <a:cs typeface="Calibri"/>
                <a:sym typeface="Calibri"/>
              </a:rPr>
              <a:t>iento</a:t>
            </a:r>
            <a:r>
              <a:rPr lang="en-US" sz="4400" b="1" i="0" u="none">
                <a:solidFill>
                  <a:srgbClr val="2D4E77"/>
                </a:solidFill>
                <a:latin typeface="Calibri"/>
                <a:ea typeface="Calibri"/>
                <a:cs typeface="Calibri"/>
                <a:sym typeface="Calibri"/>
              </a:rPr>
              <a:t> al grupo</a:t>
            </a:r>
            <a:endParaRPr/>
          </a:p>
        </p:txBody>
      </p:sp>
      <p:sp>
        <p:nvSpPr>
          <p:cNvPr id="711" name="Google Shape;711;p127"/>
          <p:cNvSpPr txBox="1"/>
          <p:nvPr/>
        </p:nvSpPr>
        <p:spPr>
          <a:xfrm>
            <a:off x="285750" y="1928812"/>
            <a:ext cx="3214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Agrupam</a:t>
            </a:r>
            <a:r>
              <a:rPr lang="en-US" sz="3600">
                <a:solidFill>
                  <a:srgbClr val="1F497D"/>
                </a:solidFill>
              </a:rPr>
              <a:t>iento</a:t>
            </a:r>
            <a:endParaRPr/>
          </a:p>
        </p:txBody>
      </p:sp>
      <p:sp>
        <p:nvSpPr>
          <p:cNvPr id="712" name="Google Shape;712;p127"/>
          <p:cNvSpPr txBox="1"/>
          <p:nvPr/>
        </p:nvSpPr>
        <p:spPr>
          <a:xfrm>
            <a:off x="7072312" y="1928812"/>
            <a:ext cx="1714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endParaRPr/>
          </a:p>
        </p:txBody>
      </p:sp>
      <p:sp>
        <p:nvSpPr>
          <p:cNvPr id="713" name="Google Shape;713;p127"/>
          <p:cNvSpPr/>
          <p:nvPr/>
        </p:nvSpPr>
        <p:spPr>
          <a:xfrm>
            <a:off x="3571875" y="1643062"/>
            <a:ext cx="2786062" cy="1357312"/>
          </a:xfrm>
          <a:prstGeom prst="rightArrow">
            <a:avLst>
              <a:gd name="adj1" fmla="val 16338"/>
              <a:gd name="adj2" fmla="val 9035"/>
            </a:avLst>
          </a:prstGeom>
          <a:gradFill>
            <a:gsLst>
              <a:gs pos="0">
                <a:srgbClr val="FFFF00"/>
              </a:gs>
              <a:gs pos="50000">
                <a:srgbClr val="C2D1ED"/>
              </a:gs>
              <a:gs pos="100000">
                <a:srgbClr val="E1E8F5"/>
              </a:gs>
            </a:gsLst>
            <a:lin ang="10800000" scaled="0"/>
          </a:gradFill>
          <a:ln w="25400" cap="rnd" cmpd="sng">
            <a:solidFill>
              <a:srgbClr val="2635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27"/>
          <p:cNvSpPr txBox="1"/>
          <p:nvPr/>
        </p:nvSpPr>
        <p:spPr>
          <a:xfrm>
            <a:off x="519112" y="3214687"/>
            <a:ext cx="26765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F497D"/>
                </a:solidFill>
              </a:rPr>
              <a:t>Los miembros se conocen</a:t>
            </a:r>
            <a:endParaRPr/>
          </a:p>
        </p:txBody>
      </p:sp>
      <p:sp>
        <p:nvSpPr>
          <p:cNvPr id="715" name="Google Shape;715;p127"/>
          <p:cNvSpPr txBox="1"/>
          <p:nvPr/>
        </p:nvSpPr>
        <p:spPr>
          <a:xfrm>
            <a:off x="990600" y="4786312"/>
            <a:ext cx="24368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Estable</a:t>
            </a:r>
            <a:r>
              <a:rPr lang="en-US" sz="2000">
                <a:solidFill>
                  <a:srgbClr val="1F497D"/>
                </a:solidFill>
              </a:rPr>
              <a:t>cen normas y objetivos</a:t>
            </a:r>
            <a:endParaRPr/>
          </a:p>
        </p:txBody>
      </p:sp>
      <p:sp>
        <p:nvSpPr>
          <p:cNvPr id="716" name="Google Shape;716;p127"/>
          <p:cNvSpPr txBox="1"/>
          <p:nvPr/>
        </p:nvSpPr>
        <p:spPr>
          <a:xfrm>
            <a:off x="2714625" y="6000750"/>
            <a:ext cx="3603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Interaccion</a:t>
            </a:r>
            <a:r>
              <a:rPr lang="en-US" sz="2000">
                <a:solidFill>
                  <a:srgbClr val="1F497D"/>
                </a:solidFill>
              </a:rPr>
              <a:t>an se comunican</a:t>
            </a:r>
            <a:endParaRPr/>
          </a:p>
        </p:txBody>
      </p:sp>
      <p:sp>
        <p:nvSpPr>
          <p:cNvPr id="717" name="Google Shape;717;p127"/>
          <p:cNvSpPr txBox="1"/>
          <p:nvPr/>
        </p:nvSpPr>
        <p:spPr>
          <a:xfrm>
            <a:off x="5786437" y="4714875"/>
            <a:ext cx="27368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Particip</a:t>
            </a:r>
            <a:r>
              <a:rPr lang="en-US" sz="2000">
                <a:solidFill>
                  <a:srgbClr val="1F497D"/>
                </a:solidFill>
              </a:rPr>
              <a:t>a</a:t>
            </a:r>
            <a:r>
              <a:rPr lang="en-US" sz="2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n, col</a:t>
            </a:r>
            <a:r>
              <a:rPr lang="en-US" sz="2000">
                <a:solidFill>
                  <a:srgbClr val="1F497D"/>
                </a:solidFill>
              </a:rPr>
              <a:t>aboran</a:t>
            </a:r>
            <a:endParaRPr/>
          </a:p>
        </p:txBody>
      </p:sp>
      <p:sp>
        <p:nvSpPr>
          <p:cNvPr id="718" name="Google Shape;718;p127"/>
          <p:cNvSpPr txBox="1"/>
          <p:nvPr/>
        </p:nvSpPr>
        <p:spPr>
          <a:xfrm>
            <a:off x="6064250" y="3143250"/>
            <a:ext cx="26860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2000">
                <a:solidFill>
                  <a:srgbClr val="1F497D"/>
                </a:solidFill>
              </a:rPr>
              <a:t>do el mundo es parte del grupo.</a:t>
            </a:r>
            <a:r>
              <a:rPr lang="en-US" sz="2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Cohesió grupal</a:t>
            </a:r>
            <a:endParaRPr/>
          </a:p>
        </p:txBody>
      </p:sp>
      <p:sp>
        <p:nvSpPr>
          <p:cNvPr id="719" name="Google Shape;719;p127"/>
          <p:cNvSpPr/>
          <p:nvPr/>
        </p:nvSpPr>
        <p:spPr>
          <a:xfrm flipH="1">
            <a:off x="1643062" y="2571750"/>
            <a:ext cx="239712" cy="571500"/>
          </a:xfrm>
          <a:prstGeom prst="downArrow">
            <a:avLst>
              <a:gd name="adj1" fmla="val 17070"/>
              <a:gd name="adj2" fmla="val 8956"/>
            </a:avLst>
          </a:prstGeom>
          <a:solidFill>
            <a:schemeClr val="dk2"/>
          </a:solidFill>
          <a:ln w="31750" cap="rnd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0" name="Google Shape;720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812" y="5407025"/>
            <a:ext cx="300037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27"/>
          <p:cNvSpPr/>
          <p:nvPr/>
        </p:nvSpPr>
        <p:spPr>
          <a:xfrm flipH="1">
            <a:off x="1835150" y="4005262"/>
            <a:ext cx="239712" cy="571500"/>
          </a:xfrm>
          <a:prstGeom prst="downArrow">
            <a:avLst>
              <a:gd name="adj1" fmla="val 17070"/>
              <a:gd name="adj2" fmla="val 8956"/>
            </a:avLst>
          </a:prstGeom>
          <a:solidFill>
            <a:schemeClr val="dk2"/>
          </a:solidFill>
          <a:ln w="31750" cap="rnd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27"/>
          <p:cNvSpPr/>
          <p:nvPr/>
        </p:nvSpPr>
        <p:spPr>
          <a:xfrm flipH="1">
            <a:off x="2700337" y="5373687"/>
            <a:ext cx="239712" cy="571500"/>
          </a:xfrm>
          <a:prstGeom prst="downArrow">
            <a:avLst>
              <a:gd name="adj1" fmla="val 17070"/>
              <a:gd name="adj2" fmla="val 8956"/>
            </a:avLst>
          </a:prstGeom>
          <a:solidFill>
            <a:schemeClr val="dk2"/>
          </a:solidFill>
          <a:ln w="31750" cap="rnd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3" name="Google Shape;723;p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337" y="3968750"/>
            <a:ext cx="304800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775" y="2603500"/>
            <a:ext cx="298450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27"/>
          <p:cNvSpPr txBox="1"/>
          <p:nvPr/>
        </p:nvSpPr>
        <p:spPr>
          <a:xfrm>
            <a:off x="8512750" y="165475"/>
            <a:ext cx="3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192320" y="274680"/>
            <a:ext cx="7494120" cy="936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2060"/>
                </a:solidFill>
                <a:latin typeface="Calibri"/>
                <a:ea typeface="Calibri"/>
              </a:rPr>
              <a:t>Escala de </a:t>
            </a:r>
            <a:r>
              <a:rPr lang="es-ES" sz="4400" b="1" spc="-1">
                <a:solidFill>
                  <a:srgbClr val="002060"/>
                </a:solidFill>
                <a:latin typeface="Calibri"/>
                <a:ea typeface="Calibri"/>
              </a:rPr>
              <a:t>PROVENCIÓN</a:t>
            </a:r>
            <a:r>
              <a:rPr lang="es-ES" sz="4400" b="1" strike="noStrike" spc="-1">
                <a:solidFill>
                  <a:srgbClr val="002060"/>
                </a:solidFill>
                <a:latin typeface="Calibri"/>
                <a:ea typeface="Calibri"/>
              </a:rPr>
              <a:t>: mejora de la cohesión del grupo</a:t>
            </a:r>
            <a:endParaRPr lang="es-ES" sz="4400" b="0" strike="noStrike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189000" y="1464120"/>
            <a:ext cx="8812440" cy="4138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514440" indent="-501120">
              <a:lnSpc>
                <a:spcPct val="100000"/>
              </a:lnSpc>
              <a:buClr>
                <a:srgbClr val="2D4E77"/>
              </a:buClr>
              <a:buFont typeface="Calibri"/>
              <a:buAutoNum type="arabicPeriod"/>
            </a:pPr>
            <a:r>
              <a:rPr lang="es-ES" sz="3000" b="1" strike="noStrike" spc="-1">
                <a:solidFill>
                  <a:srgbClr val="2D4E77"/>
                </a:solidFill>
                <a:latin typeface="Calibri"/>
                <a:ea typeface="Calibri"/>
              </a:rPr>
              <a:t>Presentación</a:t>
            </a:r>
            <a:endParaRPr lang="es-ES" sz="3000" b="1" strike="noStrike" spc="-1">
              <a:solidFill>
                <a:srgbClr val="000000"/>
              </a:solidFill>
              <a:latin typeface="Arial"/>
            </a:endParaRPr>
          </a:p>
          <a:p>
            <a:pPr marL="514440" indent="-501120">
              <a:lnSpc>
                <a:spcPct val="100000"/>
              </a:lnSpc>
              <a:spcBef>
                <a:spcPts val="601"/>
              </a:spcBef>
              <a:buClr>
                <a:srgbClr val="2D4E77"/>
              </a:buClr>
              <a:buFont typeface="Calibri"/>
              <a:buAutoNum type="arabicPeriod"/>
            </a:pPr>
            <a:r>
              <a:rPr lang="es-ES" sz="3000" b="1" strike="noStrike" spc="-1">
                <a:solidFill>
                  <a:srgbClr val="2D4E77"/>
                </a:solidFill>
                <a:latin typeface="Calibri"/>
                <a:ea typeface="Calibri"/>
              </a:rPr>
              <a:t>Conocimiento</a:t>
            </a:r>
            <a:endParaRPr lang="es-ES" sz="3000" b="1" strike="noStrike" spc="-1">
              <a:solidFill>
                <a:srgbClr val="000000"/>
              </a:solidFill>
              <a:latin typeface="Arial"/>
            </a:endParaRPr>
          </a:p>
          <a:p>
            <a:pPr marL="514440" indent="-501120">
              <a:lnSpc>
                <a:spcPct val="100000"/>
              </a:lnSpc>
              <a:spcBef>
                <a:spcPts val="601"/>
              </a:spcBef>
              <a:buClr>
                <a:srgbClr val="2D4E77"/>
              </a:buClr>
              <a:buFont typeface="Calibri"/>
              <a:buAutoNum type="arabicPeriod"/>
            </a:pPr>
            <a:r>
              <a:rPr lang="es-ES" sz="3000" b="1" strike="noStrike" spc="-1">
                <a:solidFill>
                  <a:srgbClr val="2D4E77"/>
                </a:solidFill>
                <a:latin typeface="Calibri"/>
                <a:ea typeface="Calibri"/>
              </a:rPr>
              <a:t>Confianza</a:t>
            </a:r>
            <a:endParaRPr lang="es-ES" sz="3000" b="1" strike="noStrike" spc="-1">
              <a:solidFill>
                <a:srgbClr val="000000"/>
              </a:solidFill>
              <a:latin typeface="Arial"/>
            </a:endParaRPr>
          </a:p>
          <a:p>
            <a:pPr marL="514440" indent="-501120">
              <a:lnSpc>
                <a:spcPct val="100000"/>
              </a:lnSpc>
              <a:spcBef>
                <a:spcPts val="601"/>
              </a:spcBef>
              <a:buClr>
                <a:srgbClr val="2D4E77"/>
              </a:buClr>
              <a:buFont typeface="Calibri"/>
              <a:buAutoNum type="arabicPeriod"/>
            </a:pPr>
            <a:r>
              <a:rPr lang="es-ES" sz="3000" b="1" strike="noStrike" spc="-1">
                <a:solidFill>
                  <a:srgbClr val="2D4E77"/>
                </a:solidFill>
                <a:latin typeface="Calibri"/>
                <a:ea typeface="Calibri"/>
              </a:rPr>
              <a:t>Aprecio/Reconocimiento (propio y hacia los otros)</a:t>
            </a:r>
            <a:endParaRPr lang="es-ES" sz="3000" b="1" strike="noStrike" spc="-1">
              <a:solidFill>
                <a:srgbClr val="000000"/>
              </a:solidFill>
              <a:latin typeface="Arial"/>
            </a:endParaRPr>
          </a:p>
          <a:p>
            <a:pPr marL="514440" indent="-501120">
              <a:lnSpc>
                <a:spcPct val="100000"/>
              </a:lnSpc>
              <a:spcBef>
                <a:spcPts val="601"/>
              </a:spcBef>
              <a:buClr>
                <a:srgbClr val="2D4E77"/>
              </a:buClr>
              <a:buFont typeface="Calibri"/>
              <a:buAutoNum type="arabicPeriod"/>
            </a:pPr>
            <a:r>
              <a:rPr lang="es-ES" sz="3000" b="1" strike="noStrike" spc="-1">
                <a:solidFill>
                  <a:srgbClr val="2D4E77"/>
                </a:solidFill>
                <a:latin typeface="Calibri"/>
                <a:ea typeface="Calibri"/>
              </a:rPr>
              <a:t>Comunicación</a:t>
            </a:r>
            <a:endParaRPr lang="es-ES" sz="3000" b="1" strike="noStrike" spc="-1">
              <a:solidFill>
                <a:srgbClr val="000000"/>
              </a:solidFill>
              <a:latin typeface="Arial"/>
            </a:endParaRPr>
          </a:p>
          <a:p>
            <a:pPr marL="514440" indent="-501120">
              <a:lnSpc>
                <a:spcPct val="100000"/>
              </a:lnSpc>
              <a:spcBef>
                <a:spcPts val="601"/>
              </a:spcBef>
              <a:buClr>
                <a:srgbClr val="2D4E77"/>
              </a:buClr>
              <a:buFont typeface="Calibri"/>
              <a:buAutoNum type="arabicPeriod"/>
            </a:pPr>
            <a:r>
              <a:rPr lang="es-ES" sz="3000" b="1" strike="noStrike" spc="-1">
                <a:solidFill>
                  <a:srgbClr val="2D4E77"/>
                </a:solidFill>
                <a:latin typeface="Calibri"/>
                <a:ea typeface="Calibri"/>
              </a:rPr>
              <a:t>Cooperación</a:t>
            </a:r>
            <a:endParaRPr lang="es-ES" sz="30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7" name="Google Shape;253;p38"/>
          <p:cNvPicPr/>
          <p:nvPr/>
        </p:nvPicPr>
        <p:blipFill>
          <a:blip r:embed="rId2"/>
          <a:srcRect l="22642" t="2060" r="38946" b="6075"/>
          <a:stretch/>
        </p:blipFill>
        <p:spPr>
          <a:xfrm>
            <a:off x="0" y="0"/>
            <a:ext cx="889560" cy="141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Table 1"/>
          <p:cNvGraphicFramePr/>
          <p:nvPr/>
        </p:nvGraphicFramePr>
        <p:xfrm>
          <a:off x="142875" y="146294"/>
          <a:ext cx="8872560" cy="6711706"/>
        </p:xfrm>
        <a:graphic>
          <a:graphicData uri="http://schemas.openxmlformats.org/drawingml/2006/table">
            <a:tbl>
              <a:tblPr/>
              <a:tblGrid>
                <a:gridCol w="16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1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Escala de PROVENCIÓN</a:t>
                      </a:r>
                      <a:r>
                        <a:rPr lang="es-ES" sz="1000" b="1" strike="noStrike" spc="-1" baseline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 qué consiste?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Ejemplos de dinámicas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Presentación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Conocer informaciones básicas sobre los otros miembros del grupo: nombre, edad, ….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Nombre y adjetivo positivo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Cada uno/a dice su nombre y un adjetivo que empieza por la inicial de su nombre.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Recital de nombres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ronda en la que uno/a dice su nombre y el de la persona que tiene a la derecha.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¿Quién falta?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todos cierran los ojos y uno/a o más miembros del grupo salen o se esconden. Cuando abren los ojos han de saber quién ha salido o se ha escondido.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Conocimiento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Saber más cosas de las personas del grupo y buscar puntos en común.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Vaciar la mochila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cada uno escoge tres objetos de su mochila y comparte porqué las lleva.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Tarjeta de visita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cada uno escribe su nombre, 1 afición, 1 lugar al que querría viajar i 2 características positivas suyas. Se pasean por la sala mirando las tarjetas. Después, el facilitador las coge i pide quien tiene una afición ... una característica, ... hasta que el grupo adivina el nombre.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Dos verdades y una mentira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cada uno, por turnos dice 2 coses que son verdad sobre él y una mentira. El grupo ha de adivinar la mentira.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Estima: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Char char="●"/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Autoestima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Char char="●"/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Estima hacia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l@s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demás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Sentirse apreciado en el grupo y apreciar la contribución de los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otr@s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Sentir que uno pertenece  y se siente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orgullos@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ser miembro del grupo.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Lo que hago bien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cada uno escribe cuatro características positivas suyas en un papel. Los papeles van rodando   y, quien quiere, añade otras. Al final, todo el mundo se queda con su papel.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Telaraña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en círculo, tenemos un cordel enrollado. Un@ lo tira a un compañero diciendo una cosa positiva. Quien lo recibe, mantiene cogido el cordel y tira la parte enrollada a otr@, hasta que todos lo tengan cogido.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Aplausos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por turnos, pasan al centro del círculo, les dicen cosas positivas y al final se les aplaude.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2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Confianza: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Char char="●"/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 sí mism@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Char char="●"/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 l@s demás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Sentirse a gusto en el grupo.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 tener miedo de participar o de que se rían de un@.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Sentir que no hace falta  protegerse.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Guiar el ciego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por parejas,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un@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va con los ojos tapados y el/la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otr@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l@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guía per el edificio, sea con  la voz o cogiéndolo  del brazo.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Péndulo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se forma un círculo pequeño con una persona en el centro, que se deja caer.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L@s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que están en el círculo la devuelven al centro.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Croqueta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el grupo se extiende en el suelo hombro con hombro. La primera persona empieza a rodar por encima del resto de personas, hasta llegar al final y colocarse para que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l@s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demás pasen por encima.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6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Comunicación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Una buena comunicación ayuda a prevenir los conflictos y a resolverlos.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Hablar de una manera eficaz y clara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Buena comunicación no-verbal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Asertividad y escucha activa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Teléfono roto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actividad sobre rumores. En círculo, un/a dice unas palabras a la persona que tiene al lado, que las repite a la del lado, hasta llegar al inicio y se ve como el mensaje se ha distorsionado.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Dictado de dibujos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por parejas, uno tiene un dibujo que ha de “dictar” a </a:t>
                      </a:r>
                      <a:r>
                        <a:rPr lang="es-ES" sz="1000" b="0" strike="noStrike" spc="-1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otr@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que no ve el dibujo. Se trata de ver si su lenguaje permite seguir bien las instrucciones.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Cintas de prejuicios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cinco o seis miembros llevan una cinta en la cabeza con un rótulo (“lo sabe todo”, “pesado”, etc.) Él no ve su rótulo. El grupo habla de un tema y trata a cada uno según el prejuicio. El gran grupo observa.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Cooperación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Saber trabajar junt@s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Darse cuenta de que todos son necesarios para que cada uno pueda triunfar.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Apreciar el valor que todo el mundo  tiene para el  grupo.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La línea más larga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el grupo se organiza para hacer la línea más larga posible con los cuerpos de los participantes tocándose. 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Ordenarse, sin hablar,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según el día y el mes de nacimiento. 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Preparar actividades en pequeño grupo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preparar una representación sobre algún hecho.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Cuentos cooperativos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en círculo, cada miembro va contando una parte de la historia inventada.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b="0" u="sng" strike="noStrike" spc="-1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Cinta transportadora</a:t>
                      </a:r>
                      <a:r>
                        <a:rPr lang="es-ES" sz="1000" b="0" strike="noStrike" spc="-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forman filas paralelas con los brazos, sobre las que transportan a miembros del grupo. Normalmente lo haremos como  competición entre dos o más grupos.</a:t>
                      </a:r>
                      <a:endParaRPr lang="es-ES" sz="1000" b="0" strike="noStrike" spc="-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3D1DE75-B078-3D90-9929-A86EA08D9B2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287543"/>
            <a:ext cx="8228880" cy="2806466"/>
          </a:xfrm>
        </p:spPr>
        <p:txBody>
          <a:bodyPr/>
          <a:lstStyle/>
          <a:p>
            <a:r>
              <a:rPr lang="es-ES" sz="3200" b="1" i="1">
                <a:latin typeface="Sitka Heading"/>
              </a:rPr>
              <a:t>1º En qué consiste ese apartado en particular</a:t>
            </a:r>
          </a:p>
          <a:p>
            <a:pPr marL="0" indent="0">
              <a:buNone/>
            </a:pPr>
            <a:endParaRPr lang="es-ES" sz="3200" b="1" i="1">
              <a:latin typeface="Sitka Heading"/>
            </a:endParaRPr>
          </a:p>
          <a:p>
            <a:r>
              <a:rPr lang="es-ES" sz="3200" b="1" i="1">
                <a:latin typeface="Sitka Heading"/>
              </a:rPr>
              <a:t>2º De qué manera ayuda al clima del grupo</a:t>
            </a:r>
          </a:p>
          <a:p>
            <a:endParaRPr lang="es-ES" sz="3200" b="1" i="1">
              <a:latin typeface="Sitka Heading"/>
            </a:endParaRPr>
          </a:p>
          <a:p>
            <a:r>
              <a:rPr lang="es-ES" sz="3200" b="1" i="1">
                <a:latin typeface="Sitka Heading"/>
              </a:rPr>
              <a:t>3º Una dinámica</a:t>
            </a:r>
            <a:r>
              <a:rPr lang="es-ES" b="1" i="1">
                <a:latin typeface="Sitka Heading"/>
              </a:rPr>
              <a:t>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CCCEBA-C857-68A2-3750-1993891E1CF0}"/>
              </a:ext>
            </a:extLst>
          </p:cNvPr>
          <p:cNvSpPr txBox="1"/>
          <p:nvPr/>
        </p:nvSpPr>
        <p:spPr>
          <a:xfrm>
            <a:off x="667464" y="363070"/>
            <a:ext cx="7629371" cy="8002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  <a:p>
            <a:pPr algn="ctr"/>
            <a:r>
              <a:rPr lang="es-ES" sz="2800" b="1"/>
              <a:t>ESCALA DE PROVENCIÓN</a:t>
            </a:r>
          </a:p>
        </p:txBody>
      </p:sp>
    </p:spTree>
    <p:extLst>
      <p:ext uri="{BB962C8B-B14F-4D97-AF65-F5344CB8AC3E}">
        <p14:creationId xmlns:p14="http://schemas.microsoft.com/office/powerpoint/2010/main" val="3223806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3D1DE75-B078-3D90-9929-A86EA08D9B2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881836"/>
            <a:ext cx="8228880" cy="4265783"/>
          </a:xfrm>
        </p:spPr>
        <p:txBody>
          <a:bodyPr/>
          <a:lstStyle/>
          <a:p>
            <a:pPr marL="457200" indent="-457200" algn="just">
              <a:buFont typeface="Wingdings"/>
              <a:buChar char="Ø"/>
            </a:pPr>
            <a:r>
              <a:rPr lang="es-ES" sz="2800" b="1">
                <a:solidFill>
                  <a:srgbClr val="FF0066"/>
                </a:solidFill>
                <a:ea typeface="+mj-lt"/>
                <a:cs typeface="+mj-lt"/>
              </a:rPr>
              <a:t>¿ Se realizan en el colegio este tipo de actividades? , ¿qué efecto crees que podría tener implementarlas?</a:t>
            </a:r>
            <a:endParaRPr lang="es-ES" sz="2800">
              <a:solidFill>
                <a:srgbClr val="FF0066"/>
              </a:solidFill>
              <a:ea typeface="+mj-lt"/>
              <a:cs typeface="+mj-lt"/>
            </a:endParaRPr>
          </a:p>
          <a:p>
            <a:pPr algn="just"/>
            <a:endParaRPr lang="es-ES" sz="2800" b="1">
              <a:ea typeface="+mj-lt"/>
              <a:cs typeface="+mj-lt"/>
            </a:endParaRPr>
          </a:p>
          <a:p>
            <a:pPr marL="457200" indent="-457200" algn="just">
              <a:buFont typeface="Wingdings"/>
              <a:buChar char="Ø"/>
            </a:pPr>
            <a:r>
              <a:rPr lang="es-ES" sz="2800" b="1">
                <a:solidFill>
                  <a:srgbClr val="7030A0"/>
                </a:solidFill>
                <a:ea typeface="+mj-lt"/>
                <a:cs typeface="+mj-lt"/>
              </a:rPr>
              <a:t>¿Cómo se podría incluir dinámicas de formación de grupo dentro del Plan de Convivencia del colegio? </a:t>
            </a:r>
            <a:endParaRPr lang="es-ES" sz="2800">
              <a:solidFill>
                <a:srgbClr val="7030A0"/>
              </a:solidFill>
              <a:latin typeface="Arial"/>
              <a:ea typeface="Calibri"/>
              <a:cs typeface="Calibri"/>
            </a:endParaRPr>
          </a:p>
          <a:p>
            <a:pPr marL="457200" indent="-457200" algn="just">
              <a:buFont typeface="Wingdings"/>
              <a:buChar char="Ø"/>
            </a:pPr>
            <a:endParaRPr lang="es-ES" sz="2800" b="1">
              <a:latin typeface="Arial"/>
              <a:ea typeface="Calibri"/>
              <a:cs typeface="Arial"/>
            </a:endParaRPr>
          </a:p>
          <a:p>
            <a:pPr marL="457200" indent="-457200" algn="just">
              <a:buFont typeface="Wingdings"/>
              <a:buChar char="Ø"/>
            </a:pPr>
            <a:r>
              <a:rPr lang="es-ES" sz="2800" b="1">
                <a:solidFill>
                  <a:srgbClr val="002060"/>
                </a:solidFill>
                <a:ea typeface="+mj-lt"/>
                <a:cs typeface="+mj-lt"/>
              </a:rPr>
              <a:t>¿Algo en particular que te haya sugerido la escala de prevención y te haya llamado la atención o generado ideas?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CCCEBA-C857-68A2-3750-1993891E1CF0}"/>
              </a:ext>
            </a:extLst>
          </p:cNvPr>
          <p:cNvSpPr txBox="1"/>
          <p:nvPr/>
        </p:nvSpPr>
        <p:spPr>
          <a:xfrm>
            <a:off x="667464" y="363070"/>
            <a:ext cx="7629371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  <a:p>
            <a:pPr algn="ctr"/>
            <a:r>
              <a:rPr lang="es-ES" sz="2800" b="1"/>
              <a:t>ESCALA DE PROVENCIÓN</a:t>
            </a:r>
          </a:p>
        </p:txBody>
      </p:sp>
    </p:spTree>
    <p:extLst>
      <p:ext uri="{BB962C8B-B14F-4D97-AF65-F5344CB8AC3E}">
        <p14:creationId xmlns:p14="http://schemas.microsoft.com/office/powerpoint/2010/main" val="7059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/>
          </p:nvPr>
        </p:nvSpPr>
        <p:spPr>
          <a:xfrm>
            <a:off x="457200" y="1506057"/>
            <a:ext cx="4015440" cy="558774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TODO EL GRUPO  EN CÍRCULO Y SE SIGUEN ALGUNAS NORMAS:</a:t>
            </a:r>
          </a:p>
          <a:p>
            <a:pPr marL="0" lvl="2" indent="-83820">
              <a:lnSpc>
                <a:spcPct val="100000"/>
              </a:lnSpc>
              <a:spcBef>
                <a:spcPts val="0"/>
              </a:spcBef>
              <a:buClr>
                <a:srgbClr val="004586"/>
              </a:buClr>
              <a:buSzPts val="2400"/>
              <a:buFont typeface="Calibri"/>
              <a:buChar char="✔"/>
            </a:pPr>
            <a:endParaRPr lang="es-ES" sz="2400" b="1">
              <a:solidFill>
                <a:srgbClr val="0045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2" indent="-83820">
              <a:lnSpc>
                <a:spcPct val="100000"/>
              </a:lnSpc>
              <a:spcBef>
                <a:spcPts val="0"/>
              </a:spcBef>
              <a:buClr>
                <a:srgbClr val="004586"/>
              </a:buClr>
              <a:buSzPts val="2400"/>
              <a:buFont typeface="Calibri"/>
              <a:buChar char="✔"/>
            </a:pPr>
            <a:r>
              <a:rPr lang="es-ES" sz="24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Hay un objeto que se va pasando.</a:t>
            </a:r>
            <a:endParaRPr lang="es-ES"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2" indent="-83820">
              <a:lnSpc>
                <a:spcPct val="100000"/>
              </a:lnSpc>
              <a:spcBef>
                <a:spcPts val="0"/>
              </a:spcBef>
              <a:buClr>
                <a:srgbClr val="004586"/>
              </a:buClr>
              <a:buSzPts val="2400"/>
              <a:buFont typeface="Calibri"/>
              <a:buChar char="✔"/>
            </a:pPr>
            <a:r>
              <a:rPr lang="es-ES" sz="24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Solo puede hablar quien tiene el objeto.</a:t>
            </a:r>
            <a:endParaRPr lang="es-ES"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2" indent="-83820">
              <a:lnSpc>
                <a:spcPct val="100000"/>
              </a:lnSpc>
              <a:spcBef>
                <a:spcPts val="0"/>
              </a:spcBef>
              <a:buClr>
                <a:srgbClr val="004586"/>
              </a:buClr>
              <a:buSzPts val="2400"/>
              <a:buFont typeface="Calibri"/>
              <a:buChar char="✔"/>
            </a:pPr>
            <a:r>
              <a:rPr lang="es-ES" sz="24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Los que no hablan escuchan con respeto</a:t>
            </a:r>
            <a:endParaRPr lang="es-ES"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2" indent="-83820">
              <a:lnSpc>
                <a:spcPct val="100000"/>
              </a:lnSpc>
              <a:spcBef>
                <a:spcPts val="0"/>
              </a:spcBef>
              <a:buClr>
                <a:srgbClr val="004586"/>
              </a:buClr>
              <a:buSzPts val="2400"/>
              <a:buFont typeface="Calibri"/>
              <a:buChar char="✔"/>
            </a:pPr>
            <a:r>
              <a:rPr lang="es-ES" sz="24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Cuando a alguien recibe el objeto puede sentirse  preparada o no</a:t>
            </a:r>
            <a:endParaRPr lang="es-ES"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2" indent="-83820">
              <a:lnSpc>
                <a:spcPct val="100000"/>
              </a:lnSpc>
              <a:spcBef>
                <a:spcPts val="0"/>
              </a:spcBef>
              <a:buClr>
                <a:srgbClr val="004586"/>
              </a:buClr>
              <a:buSzPts val="2400"/>
              <a:buFont typeface="Calibri"/>
              <a:buChar char="✔"/>
            </a:pPr>
            <a:r>
              <a:rPr lang="es-ES" sz="24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Las rondas pueden ser consecutivas o no</a:t>
            </a:r>
            <a:endParaRPr lang="es-ES" sz="2400" b="1">
              <a:latin typeface="Calibri"/>
              <a:ea typeface="Calibri"/>
              <a:cs typeface="Calibri"/>
              <a:sym typeface="Calibri"/>
            </a:endParaRPr>
          </a:p>
          <a:p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1EB2D8-6B89-80EE-2A38-E05873BD49F0}"/>
              </a:ext>
            </a:extLst>
          </p:cNvPr>
          <p:cNvSpPr txBox="1"/>
          <p:nvPr/>
        </p:nvSpPr>
        <p:spPr>
          <a:xfrm>
            <a:off x="854999" y="288000"/>
            <a:ext cx="6659999" cy="5232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DESCRIPCIÓN DE UN CÍRCULO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49"/>
          <p:cNvSpPr txBox="1"/>
          <p:nvPr/>
        </p:nvSpPr>
        <p:spPr>
          <a:xfrm>
            <a:off x="428625" y="0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Practi</a:t>
            </a:r>
            <a:r>
              <a:rPr lang="en-US" sz="4400" b="1">
                <a:solidFill>
                  <a:srgbClr val="004586"/>
                </a:solidFill>
              </a:rPr>
              <a:t>camos</a:t>
            </a:r>
            <a:endParaRPr/>
          </a:p>
        </p:txBody>
      </p:sp>
      <p:pic>
        <p:nvPicPr>
          <p:cNvPr id="884" name="Google Shape;884;p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14287"/>
            <a:ext cx="720725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00" y="1160462"/>
            <a:ext cx="720725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62" y="1525587"/>
            <a:ext cx="720725" cy="79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7962" y="1279525"/>
            <a:ext cx="720725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625" y="379412"/>
            <a:ext cx="64293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74800" y="519112"/>
            <a:ext cx="6477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149"/>
          <p:cNvSpPr txBox="1"/>
          <p:nvPr/>
        </p:nvSpPr>
        <p:spPr>
          <a:xfrm>
            <a:off x="149225" y="2492376"/>
            <a:ext cx="8788400" cy="414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2725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➢"/>
            </a:pP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Inicio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: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Algo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te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llevarías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a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una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isla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desierta</a:t>
            </a:r>
            <a:endParaRPr lang="en-US" sz="2000" b="1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212725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</a:pPr>
            <a:endParaRPr lang="en-US" sz="2000" b="1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212725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➢"/>
            </a:pP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Una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característica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mía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ayuda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a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crear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un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buen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ambiente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en los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grupos</a:t>
            </a:r>
            <a:endParaRPr lang="en-US" sz="2000" b="1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212725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➢"/>
            </a:pPr>
            <a:endParaRPr sz="2000" b="1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21272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400"/>
              <a:buFont typeface="Arial"/>
              <a:buChar char="➢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Un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lugar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o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momento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vital en el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he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experimentado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una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buena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convivencia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. </a:t>
            </a:r>
          </a:p>
          <a:p>
            <a:pPr marL="21272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400"/>
              <a:buFont typeface="Arial"/>
              <a:buChar char="➢"/>
            </a:pPr>
            <a:endParaRPr lang="en-US" sz="2000" b="1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21272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400"/>
              <a:buFont typeface="Arial"/>
              <a:buChar char="➢"/>
            </a:pP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Algo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hago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o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puedo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hacer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para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cuidar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las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relaciones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con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mis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compañeros</a:t>
            </a: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 de </a:t>
            </a:r>
            <a:r>
              <a:rPr lang="en-US" sz="2000" b="1" err="1">
                <a:solidFill>
                  <a:srgbClr val="202124"/>
                </a:solidFill>
                <a:highlight>
                  <a:srgbClr val="F8F9FA"/>
                </a:highlight>
              </a:rPr>
              <a:t>trabajo</a:t>
            </a:r>
            <a:endParaRPr sz="2000" b="1">
              <a:solidFill>
                <a:srgbClr val="004586"/>
              </a:solidFill>
            </a:endParaRPr>
          </a:p>
          <a:p>
            <a:pPr marL="212725" marR="0" lvl="0" indent="-98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800"/>
              <a:buFont typeface="Arial"/>
              <a:buNone/>
            </a:pPr>
            <a:endParaRPr sz="2000" b="0" i="0" u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725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800"/>
              <a:buFont typeface="Arial"/>
              <a:buChar char="➢"/>
            </a:pPr>
            <a:r>
              <a:rPr lang="en-US" sz="2000" b="1" i="0" u="none" err="1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b="1" err="1">
                <a:solidFill>
                  <a:srgbClr val="004586"/>
                </a:solidFill>
              </a:rPr>
              <a:t>onclusión</a:t>
            </a:r>
            <a:r>
              <a:rPr lang="en-US" sz="2000" b="1">
                <a:solidFill>
                  <a:srgbClr val="004586"/>
                </a:solidFill>
              </a:rPr>
              <a:t> </a:t>
            </a:r>
            <a:r>
              <a:rPr lang="en-US" sz="2000" b="1" err="1">
                <a:solidFill>
                  <a:srgbClr val="004586"/>
                </a:solidFill>
              </a:rPr>
              <a:t>una</a:t>
            </a:r>
            <a:r>
              <a:rPr lang="en-US" sz="2000" b="1">
                <a:solidFill>
                  <a:srgbClr val="004586"/>
                </a:solidFill>
              </a:rPr>
              <a:t> </a:t>
            </a:r>
            <a:r>
              <a:rPr lang="en-US" sz="2000" b="1" err="1">
                <a:solidFill>
                  <a:srgbClr val="004586"/>
                </a:solidFill>
              </a:rPr>
              <a:t>cosa</a:t>
            </a:r>
            <a:r>
              <a:rPr lang="en-US" sz="2000" b="1">
                <a:solidFill>
                  <a:srgbClr val="004586"/>
                </a:solidFill>
              </a:rPr>
              <a:t> con la </a:t>
            </a:r>
            <a:r>
              <a:rPr lang="en-US" sz="2000" b="1" err="1">
                <a:solidFill>
                  <a:srgbClr val="004586"/>
                </a:solidFill>
              </a:rPr>
              <a:t>que</a:t>
            </a:r>
            <a:r>
              <a:rPr lang="en-US" sz="2000" b="1">
                <a:solidFill>
                  <a:srgbClr val="004586"/>
                </a:solidFill>
              </a:rPr>
              <a:t> me </a:t>
            </a:r>
            <a:r>
              <a:rPr lang="en-US" sz="2000" err="1">
                <a:solidFill>
                  <a:srgbClr val="004586"/>
                </a:solidFill>
              </a:rPr>
              <a:t>quedo</a:t>
            </a:r>
            <a:r>
              <a:rPr lang="en-US" sz="2000">
                <a:solidFill>
                  <a:srgbClr val="004586"/>
                </a:solidFill>
              </a:rPr>
              <a:t> de </a:t>
            </a:r>
            <a:r>
              <a:rPr lang="en-US" sz="2000" err="1">
                <a:solidFill>
                  <a:srgbClr val="004586"/>
                </a:solidFill>
              </a:rPr>
              <a:t>este</a:t>
            </a:r>
            <a:r>
              <a:rPr lang="en-US" sz="2000">
                <a:solidFill>
                  <a:srgbClr val="004586"/>
                </a:solidFill>
              </a:rPr>
              <a:t> </a:t>
            </a:r>
            <a:r>
              <a:rPr lang="en-US" sz="2000" err="1">
                <a:solidFill>
                  <a:srgbClr val="004586"/>
                </a:solidFill>
              </a:rPr>
              <a:t>círculo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49"/>
          <p:cNvSpPr/>
          <p:nvPr/>
        </p:nvSpPr>
        <p:spPr>
          <a:xfrm>
            <a:off x="5477177" y="593644"/>
            <a:ext cx="3168650" cy="1439862"/>
          </a:xfrm>
          <a:prstGeom prst="wedgeEllipseCallout">
            <a:avLst>
              <a:gd name="adj1" fmla="val -7875"/>
              <a:gd name="adj2" fmla="val 17272"/>
            </a:avLst>
          </a:prstGeom>
          <a:noFill/>
          <a:ln w="72000" cap="flat" cmpd="sng">
            <a:solidFill>
              <a:srgbClr val="004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49"/>
          <p:cNvSpPr txBox="1"/>
          <p:nvPr/>
        </p:nvSpPr>
        <p:spPr>
          <a:xfrm>
            <a:off x="6146283" y="780648"/>
            <a:ext cx="21288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400"/>
              <a:buFont typeface="Arial"/>
              <a:buNone/>
            </a:pPr>
            <a:r>
              <a:rPr lang="en-US" sz="2000" b="1" i="0" u="none" err="1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2000" b="1" err="1">
                <a:solidFill>
                  <a:srgbClr val="004586"/>
                </a:solidFill>
              </a:rPr>
              <a:t>nemos</a:t>
            </a:r>
            <a:r>
              <a:rPr lang="en-US" sz="2000" b="1">
                <a:solidFill>
                  <a:srgbClr val="004586"/>
                </a:solidFill>
              </a:rPr>
              <a:t> </a:t>
            </a:r>
            <a:r>
              <a:rPr lang="en-US" sz="2000" b="1" i="0" u="none" err="1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0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err="1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facilitador</a:t>
            </a:r>
            <a:r>
              <a:rPr lang="en-US" sz="20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/a</a:t>
            </a:r>
            <a:endParaRPr sz="2000"/>
          </a:p>
        </p:txBody>
      </p:sp>
      <p:cxnSp>
        <p:nvCxnSpPr>
          <p:cNvPr id="893" name="Google Shape;893;p149"/>
          <p:cNvCxnSpPr/>
          <p:nvPr/>
        </p:nvCxnSpPr>
        <p:spPr>
          <a:xfrm>
            <a:off x="2166937" y="2090737"/>
            <a:ext cx="1511300" cy="1587"/>
          </a:xfrm>
          <a:prstGeom prst="straightConnector1">
            <a:avLst/>
          </a:prstGeom>
          <a:noFill/>
          <a:ln w="72000" cap="flat" cmpd="sng">
            <a:solidFill>
              <a:srgbClr val="00458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894" name="Google Shape;894;p149"/>
          <p:cNvSpPr txBox="1"/>
          <p:nvPr/>
        </p:nvSpPr>
        <p:spPr>
          <a:xfrm>
            <a:off x="3678225" y="1936700"/>
            <a:ext cx="5259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400"/>
              <a:buFont typeface="Arial"/>
              <a:buNone/>
            </a:pPr>
            <a:r>
              <a:rPr lang="en-US" sz="2000" b="1" err="1">
                <a:solidFill>
                  <a:srgbClr val="004586"/>
                </a:solidFill>
              </a:rPr>
              <a:t>Elegimos</a:t>
            </a:r>
            <a:r>
              <a:rPr lang="en-US" sz="2000" b="1">
                <a:solidFill>
                  <a:srgbClr val="004586"/>
                </a:solidFill>
              </a:rPr>
              <a:t> </a:t>
            </a:r>
            <a:r>
              <a:rPr lang="en-US" sz="20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000" b="1" i="0" u="none" err="1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testimonio</a:t>
            </a:r>
            <a:r>
              <a:rPr lang="en-US" sz="20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1" i="0" u="none" err="1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objet</a:t>
            </a:r>
            <a:r>
              <a:rPr lang="en-US" sz="2000" b="1" err="1">
                <a:solidFill>
                  <a:srgbClr val="004586"/>
                </a:solidFill>
              </a:rPr>
              <a:t>o</a:t>
            </a:r>
            <a:r>
              <a:rPr lang="en-US" sz="20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/>
          </a:p>
        </p:txBody>
      </p:sp>
      <p:sp>
        <p:nvSpPr>
          <p:cNvPr id="895" name="Google Shape;895;p149"/>
          <p:cNvSpPr txBox="1"/>
          <p:nvPr/>
        </p:nvSpPr>
        <p:spPr>
          <a:xfrm>
            <a:off x="6553200" y="6245225"/>
            <a:ext cx="212883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215900" marR="0" lvl="0" indent="-215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36</a:t>
            </a:fld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7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2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300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300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8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300"/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1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300"/>
                                        <p:tgtEl>
                                          <p:spTgt spid="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4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300"/>
                                        <p:tgtEl>
                                          <p:spTgt spid="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54"/>
          <p:cNvSpPr txBox="1"/>
          <p:nvPr/>
        </p:nvSpPr>
        <p:spPr>
          <a:xfrm>
            <a:off x="457200" y="93087"/>
            <a:ext cx="8229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400"/>
              <a:buFont typeface="Arial"/>
              <a:buNone/>
            </a:pPr>
            <a:r>
              <a:rPr lang="en-US" sz="37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Algunos tipos de círculos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4"/>
          <p:cNvSpPr txBox="1"/>
          <p:nvPr/>
        </p:nvSpPr>
        <p:spPr>
          <a:xfrm>
            <a:off x="0" y="714383"/>
            <a:ext cx="9144000" cy="54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●"/>
            </a:pPr>
            <a:r>
              <a:rPr lang="en-US" sz="21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Inicio </a:t>
            </a:r>
            <a:r>
              <a:rPr lang="en-US" sz="21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(una pregunta para empezar)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●"/>
            </a:pPr>
            <a:r>
              <a:rPr lang="en-US" sz="21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Cierre </a:t>
            </a:r>
            <a:r>
              <a:rPr lang="en-US" sz="21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(una cosa que me llevo, me ha gustado, he aprendido, me ha sorprendido, …)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●"/>
            </a:pPr>
            <a:r>
              <a:rPr lang="en-US" sz="21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Formación y valoración de grupo</a:t>
            </a:r>
            <a:r>
              <a:rPr lang="en-US" sz="21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 (preguntas para conocernos mejor, para establecer normas de aula, para hablar de cómo va el grupo, …)</a:t>
            </a:r>
            <a:endParaRPr sz="2100" b="0" i="0" u="none" strike="noStrike" cap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●"/>
            </a:pPr>
            <a:r>
              <a:rPr lang="en-US" sz="21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Educación social y emocional</a:t>
            </a:r>
            <a:r>
              <a:rPr lang="en-US" sz="21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 (hablamos de valores, prevención del acoso, cómo afrontar conflictos, regulación emocional, proponerse metas personales …)</a:t>
            </a:r>
            <a:endParaRPr sz="2100" b="0" i="0" u="none" strike="noStrike" cap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●"/>
            </a:pPr>
            <a:r>
              <a:rPr lang="en-US" sz="21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Pequeños conflictos </a:t>
            </a:r>
            <a:r>
              <a:rPr lang="en-US" sz="21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(hablamos de qué ha pasado, cómo nos sentimos, qué podemos hacer para solucionarlo)</a:t>
            </a:r>
            <a:endParaRPr sz="2100" b="0" i="0" u="none" strike="noStrike" cap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●"/>
            </a:pPr>
            <a:r>
              <a:rPr lang="en-US" sz="21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Contenidos de la formación</a:t>
            </a:r>
            <a:r>
              <a:rPr lang="en-US" sz="2100" b="0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 (cosas que sabemos sobre ....)</a:t>
            </a:r>
            <a:endParaRPr sz="2100" b="0" i="0" u="none" strike="noStrike" cap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2100"/>
              <a:buFont typeface="Arial"/>
              <a:buChar char="●"/>
            </a:pPr>
            <a:r>
              <a:rPr lang="en-US" sz="2100" b="1" i="0" u="none" strike="noStrike" cap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Círculos de busca de soluciones</a:t>
            </a:r>
            <a:endParaRPr sz="2200" b="1" i="0" u="none" strike="noStrike" cap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45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54"/>
          <p:cNvSpPr txBox="1"/>
          <p:nvPr/>
        </p:nvSpPr>
        <p:spPr>
          <a:xfrm>
            <a:off x="6553200" y="6245225"/>
            <a:ext cx="2128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215900" marR="0" lvl="0" indent="-2159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37" y="431800"/>
            <a:ext cx="8207375" cy="5757862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55"/>
          <p:cNvSpPr txBox="1"/>
          <p:nvPr/>
        </p:nvSpPr>
        <p:spPr>
          <a:xfrm>
            <a:off x="8629650" y="6416675"/>
            <a:ext cx="45878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1F497D"/>
              </a:solidFill>
            </a:endParaRPr>
          </a:p>
        </p:txBody>
      </p:sp>
      <p:sp>
        <p:nvSpPr>
          <p:cNvPr id="955" name="Google Shape;955;p156"/>
          <p:cNvSpPr txBox="1">
            <a:spLocks noGrp="1"/>
          </p:cNvSpPr>
          <p:nvPr>
            <p:ph type="body" idx="4294967295"/>
          </p:nvPr>
        </p:nvSpPr>
        <p:spPr>
          <a:xfrm>
            <a:off x="457200" y="273050"/>
            <a:ext cx="8229600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None/>
            </a:pPr>
            <a:endParaRPr sz="2400">
              <a:solidFill>
                <a:srgbClr val="1F497D"/>
              </a:solidFill>
            </a:endParaRPr>
          </a:p>
        </p:txBody>
      </p:sp>
      <p:pic>
        <p:nvPicPr>
          <p:cNvPr id="956" name="Google Shape;956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42361" y="2721166"/>
            <a:ext cx="537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997196"/>
          </a:xfrm>
        </p:spPr>
        <p:txBody>
          <a:bodyPr/>
          <a:lstStyle/>
          <a:p>
            <a:pPr algn="ctr"/>
            <a:r>
              <a:rPr lang="es-ES" sz="4000" b="1"/>
              <a:t>CIRCULO DE PRESENTACIÓN</a:t>
            </a:r>
            <a:r>
              <a:rPr lang="es-ES" sz="4000"/>
              <a:t> </a:t>
            </a:r>
            <a:br>
              <a:rPr lang="es-ES"/>
            </a:br>
            <a:r>
              <a:rPr lang="es-ES" sz="3200"/>
              <a:t>(Parejas y Presentación Mutua) </a:t>
            </a:r>
          </a:p>
        </p:txBody>
      </p:sp>
      <p:sp>
        <p:nvSpPr>
          <p:cNvPr id="5" name="4 Elipse"/>
          <p:cNvSpPr/>
          <p:nvPr/>
        </p:nvSpPr>
        <p:spPr>
          <a:xfrm>
            <a:off x="1817783" y="1465242"/>
            <a:ext cx="5618603" cy="458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buFont typeface="Wingdings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NOMBRE</a:t>
            </a:r>
          </a:p>
          <a:p>
            <a:pPr algn="just"/>
            <a:endParaRPr lang="es-ES" sz="2400" b="1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GRUPO/ASIGNATURA QUE DOY</a:t>
            </a:r>
          </a:p>
          <a:p>
            <a:pPr algn="just"/>
            <a:endParaRPr lang="es-ES" sz="2400" b="1" dirty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¿QUÉ PLAN TENGO PARA ESTE PUENTE?</a:t>
            </a:r>
          </a:p>
        </p:txBody>
      </p:sp>
    </p:spTree>
    <p:extLst>
      <p:ext uri="{BB962C8B-B14F-4D97-AF65-F5344CB8AC3E}">
        <p14:creationId xmlns:p14="http://schemas.microsoft.com/office/powerpoint/2010/main" val="9624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42068"/>
            <a:ext cx="8395135" cy="1107996"/>
          </a:xfrm>
        </p:spPr>
        <p:txBody>
          <a:bodyPr/>
          <a:lstStyle/>
          <a:p>
            <a:pPr algn="ctr"/>
            <a:r>
              <a:rPr lang="es-ES" sz="4000" b="1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>
                <a:solidFill>
                  <a:srgbClr val="FF0000"/>
                </a:solidFill>
              </a:rPr>
              <a:t>GUSTOS E INTERESES</a:t>
            </a:r>
            <a:r>
              <a:rPr lang="es-ES" sz="3200" b="1">
                <a:solidFill>
                  <a:srgbClr val="002060"/>
                </a:solidFill>
              </a:rPr>
              <a:t> </a:t>
            </a:r>
            <a:r>
              <a:rPr lang="es-ES" sz="4000" b="1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489364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CUÁL ES TU COMIDA FAVORITA</a:t>
            </a:r>
            <a:endParaRPr lang="es-ES" sz="2400" b="1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QUÉ TRES COSAS TE LLEVARIAS A UNA ISLA DESIERTA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SI PUDIERAS TENER UN SUPERPODER, ¿CUÁL SERIA?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A QUE PERSONAJE FAMOSO TE GUSTARÍA CONOCER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SI TUVIERAS QUE CAMBIAR EL NOMBRE,¿ CUAL ESCOGERIA?</a:t>
            </a:r>
          </a:p>
        </p:txBody>
      </p:sp>
    </p:spTree>
    <p:extLst>
      <p:ext uri="{BB962C8B-B14F-4D97-AF65-F5344CB8AC3E}">
        <p14:creationId xmlns:p14="http://schemas.microsoft.com/office/powerpoint/2010/main" val="458027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42068"/>
            <a:ext cx="8395135" cy="1107996"/>
          </a:xfrm>
        </p:spPr>
        <p:txBody>
          <a:bodyPr/>
          <a:lstStyle/>
          <a:p>
            <a:pPr algn="ctr"/>
            <a:r>
              <a:rPr lang="es-ES" sz="4000" b="1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>
                <a:solidFill>
                  <a:srgbClr val="FF0000"/>
                </a:solidFill>
              </a:rPr>
              <a:t>VIVENCIAS</a:t>
            </a:r>
            <a:r>
              <a:rPr lang="es-ES" sz="3200" b="1">
                <a:solidFill>
                  <a:srgbClr val="002060"/>
                </a:solidFill>
              </a:rPr>
              <a:t> </a:t>
            </a:r>
            <a:r>
              <a:rPr lang="es-ES" sz="4000" b="1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3785652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¿POR QUÉ ESCOGIERON TU NOMBRE?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QUÉ RECUERDO TIENES DE EDUCACIÓN INFANTIL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QUÉ PERSONA ES ESPECIAL PARA TÍ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QUE PROFESOR/A TE HA INFLUIDO POSITIVAMENTE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UNAS VACACIONES QUE RECUERDES ESPECIALMENTE</a:t>
            </a:r>
          </a:p>
        </p:txBody>
      </p:sp>
    </p:spTree>
    <p:extLst>
      <p:ext uri="{BB962C8B-B14F-4D97-AF65-F5344CB8AC3E}">
        <p14:creationId xmlns:p14="http://schemas.microsoft.com/office/powerpoint/2010/main" val="1101627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97468"/>
            <a:ext cx="8395135" cy="997196"/>
          </a:xfrm>
        </p:spPr>
        <p:txBody>
          <a:bodyPr/>
          <a:lstStyle/>
          <a:p>
            <a:pPr algn="ctr"/>
            <a:r>
              <a:rPr lang="es-ES" sz="4000" b="1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>
                <a:solidFill>
                  <a:srgbClr val="FF0000"/>
                </a:solidFill>
              </a:rPr>
              <a:t>SENTIMIENTOS EMOCIONES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341632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HOY HE AMANECIDO CON UN TIEMPO...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HOY ME SIENTO DE COLOR...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UN OBJETO QUE SEA SIGNIFICATIVO PARA TI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ROSA Y ESPINA..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70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97468"/>
            <a:ext cx="8395135" cy="997196"/>
          </a:xfrm>
        </p:spPr>
        <p:txBody>
          <a:bodyPr/>
          <a:lstStyle/>
          <a:p>
            <a:pPr algn="ctr"/>
            <a:r>
              <a:rPr lang="es-ES" sz="4000" b="1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>
                <a:solidFill>
                  <a:srgbClr val="FF0000"/>
                </a:solidFill>
              </a:rPr>
              <a:t>HABILIDADES/CUALIDADES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452431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ALGO QUE SE ME DA BIEN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UNA CUALIDAD POSITIVA DE MI CARACTER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UN ADJETIVO QUE EMPIECE POR LA INCIAL DE MI NOMBRE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>
                <a:solidFill>
                  <a:srgbClr val="000000"/>
                </a:solidFill>
              </a:rPr>
              <a:t>UNA CUALIDAD QUE TE GUSTARÍA MEJORAR </a:t>
            </a: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77"/>
          <p:cNvSpPr txBox="1">
            <a:spLocks noGrp="1"/>
          </p:cNvSpPr>
          <p:nvPr>
            <p:ph type="title"/>
          </p:nvPr>
        </p:nvSpPr>
        <p:spPr>
          <a:xfrm>
            <a:off x="395287" y="115887"/>
            <a:ext cx="8497887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Repertorio de pr</a:t>
            </a:r>
            <a:r>
              <a:rPr lang="en-US" sz="3600" b="1">
                <a:solidFill>
                  <a:srgbClr val="002060"/>
                </a:solidFill>
              </a:rPr>
              <a:t>ácticas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restaurativ</a:t>
            </a:r>
            <a:r>
              <a:rPr lang="en-US" sz="3600" b="1">
                <a:solidFill>
                  <a:srgbClr val="002060"/>
                </a:solidFill>
              </a:rPr>
              <a:t>a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endParaRPr/>
          </a:p>
        </p:txBody>
      </p:sp>
      <p:grpSp>
        <p:nvGrpSpPr>
          <p:cNvPr id="2" name="Google Shape;1104;p177"/>
          <p:cNvGrpSpPr/>
          <p:nvPr/>
        </p:nvGrpSpPr>
        <p:grpSpPr>
          <a:xfrm>
            <a:off x="3097212" y="3659187"/>
            <a:ext cx="1593850" cy="1022350"/>
            <a:chOff x="539552" y="5085184"/>
            <a:chExt cx="1224136" cy="864096"/>
          </a:xfrm>
        </p:grpSpPr>
        <p:cxnSp>
          <p:nvCxnSpPr>
            <p:cNvPr id="1105" name="Google Shape;1105;p177"/>
            <p:cNvCxnSpPr/>
            <p:nvPr/>
          </p:nvCxnSpPr>
          <p:spPr>
            <a:xfrm>
              <a:off x="539552" y="5949280"/>
              <a:ext cx="1224136" cy="0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06" name="Google Shape;1106;p177"/>
            <p:cNvCxnSpPr/>
            <p:nvPr/>
          </p:nvCxnSpPr>
          <p:spPr>
            <a:xfrm rot="10800000">
              <a:off x="1763688" y="5085184"/>
              <a:ext cx="0" cy="864096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" name="Google Shape;1107;p177"/>
          <p:cNvGrpSpPr/>
          <p:nvPr/>
        </p:nvGrpSpPr>
        <p:grpSpPr>
          <a:xfrm>
            <a:off x="1754187" y="4656137"/>
            <a:ext cx="1336675" cy="1092200"/>
            <a:chOff x="539552" y="5085184"/>
            <a:chExt cx="1224136" cy="864096"/>
          </a:xfrm>
        </p:grpSpPr>
        <p:cxnSp>
          <p:nvCxnSpPr>
            <p:cNvPr id="1108" name="Google Shape;1108;p177"/>
            <p:cNvCxnSpPr/>
            <p:nvPr/>
          </p:nvCxnSpPr>
          <p:spPr>
            <a:xfrm>
              <a:off x="539552" y="5949280"/>
              <a:ext cx="1224136" cy="0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09" name="Google Shape;1109;p177"/>
            <p:cNvCxnSpPr/>
            <p:nvPr/>
          </p:nvCxnSpPr>
          <p:spPr>
            <a:xfrm rot="10800000">
              <a:off x="1763688" y="5085184"/>
              <a:ext cx="0" cy="864096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4" name="Google Shape;1110;p177"/>
          <p:cNvGrpSpPr/>
          <p:nvPr/>
        </p:nvGrpSpPr>
        <p:grpSpPr>
          <a:xfrm>
            <a:off x="519112" y="5743575"/>
            <a:ext cx="1223962" cy="863600"/>
            <a:chOff x="539552" y="5085184"/>
            <a:chExt cx="1224136" cy="864096"/>
          </a:xfrm>
        </p:grpSpPr>
        <p:cxnSp>
          <p:nvCxnSpPr>
            <p:cNvPr id="1111" name="Google Shape;1111;p177"/>
            <p:cNvCxnSpPr/>
            <p:nvPr/>
          </p:nvCxnSpPr>
          <p:spPr>
            <a:xfrm>
              <a:off x="539552" y="5949280"/>
              <a:ext cx="1224136" cy="0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12" name="Google Shape;1112;p177"/>
            <p:cNvCxnSpPr/>
            <p:nvPr/>
          </p:nvCxnSpPr>
          <p:spPr>
            <a:xfrm rot="10800000">
              <a:off x="1763688" y="5085184"/>
              <a:ext cx="0" cy="864096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5" name="Google Shape;1113;p177"/>
          <p:cNvGrpSpPr/>
          <p:nvPr/>
        </p:nvGrpSpPr>
        <p:grpSpPr>
          <a:xfrm>
            <a:off x="4691062" y="2797175"/>
            <a:ext cx="1223962" cy="863600"/>
            <a:chOff x="539552" y="5085184"/>
            <a:chExt cx="1224136" cy="864096"/>
          </a:xfrm>
        </p:grpSpPr>
        <p:cxnSp>
          <p:nvCxnSpPr>
            <p:cNvPr id="1114" name="Google Shape;1114;p177"/>
            <p:cNvCxnSpPr/>
            <p:nvPr/>
          </p:nvCxnSpPr>
          <p:spPr>
            <a:xfrm>
              <a:off x="539552" y="5949280"/>
              <a:ext cx="1224136" cy="0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15" name="Google Shape;1115;p177"/>
            <p:cNvCxnSpPr/>
            <p:nvPr/>
          </p:nvCxnSpPr>
          <p:spPr>
            <a:xfrm rot="10800000">
              <a:off x="1763688" y="5085184"/>
              <a:ext cx="0" cy="864096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6" name="Google Shape;1116;p177"/>
          <p:cNvGrpSpPr/>
          <p:nvPr/>
        </p:nvGrpSpPr>
        <p:grpSpPr>
          <a:xfrm>
            <a:off x="5915025" y="1933575"/>
            <a:ext cx="1223962" cy="863600"/>
            <a:chOff x="539552" y="5085184"/>
            <a:chExt cx="1224136" cy="864096"/>
          </a:xfrm>
        </p:grpSpPr>
        <p:cxnSp>
          <p:nvCxnSpPr>
            <p:cNvPr id="1117" name="Google Shape;1117;p177"/>
            <p:cNvCxnSpPr/>
            <p:nvPr/>
          </p:nvCxnSpPr>
          <p:spPr>
            <a:xfrm>
              <a:off x="539552" y="5949280"/>
              <a:ext cx="1224136" cy="0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18" name="Google Shape;1118;p177"/>
            <p:cNvCxnSpPr/>
            <p:nvPr/>
          </p:nvCxnSpPr>
          <p:spPr>
            <a:xfrm rot="10800000">
              <a:off x="1763688" y="5085184"/>
              <a:ext cx="0" cy="864096"/>
            </a:xfrm>
            <a:prstGeom prst="straightConnector1">
              <a:avLst/>
            </a:prstGeom>
            <a:noFill/>
            <a:ln w="34925" cap="flat" cmpd="sng">
              <a:solidFill>
                <a:srgbClr val="00CC98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1119" name="Google Shape;1119;p177"/>
          <p:cNvCxnSpPr/>
          <p:nvPr/>
        </p:nvCxnSpPr>
        <p:spPr>
          <a:xfrm>
            <a:off x="7138987" y="1933575"/>
            <a:ext cx="1647825" cy="0"/>
          </a:xfrm>
          <a:prstGeom prst="straightConnector1">
            <a:avLst/>
          </a:prstGeom>
          <a:noFill/>
          <a:ln w="34925" cap="flat" cmpd="sng">
            <a:solidFill>
              <a:srgbClr val="00CC9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20" name="Google Shape;1120;p177"/>
          <p:cNvSpPr txBox="1"/>
          <p:nvPr/>
        </p:nvSpPr>
        <p:spPr>
          <a:xfrm>
            <a:off x="315950" y="6096000"/>
            <a:ext cx="142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Esc</a:t>
            </a:r>
            <a:r>
              <a:rPr lang="en-US" sz="2400">
                <a:solidFill>
                  <a:srgbClr val="002060"/>
                </a:solidFill>
              </a:rPr>
              <a:t>ucha</a:t>
            </a:r>
            <a:endParaRPr/>
          </a:p>
        </p:txBody>
      </p:sp>
      <p:sp>
        <p:nvSpPr>
          <p:cNvPr id="1121" name="Google Shape;1121;p177"/>
          <p:cNvSpPr txBox="1"/>
          <p:nvPr/>
        </p:nvSpPr>
        <p:spPr>
          <a:xfrm rot="-1800000">
            <a:off x="2870200" y="4757737"/>
            <a:ext cx="4867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Actitud Restaurativa</a:t>
            </a:r>
            <a:endParaRPr/>
          </a:p>
        </p:txBody>
      </p:sp>
      <p:sp>
        <p:nvSpPr>
          <p:cNvPr id="1122" name="Google Shape;1122;p177"/>
          <p:cNvSpPr txBox="1"/>
          <p:nvPr/>
        </p:nvSpPr>
        <p:spPr>
          <a:xfrm>
            <a:off x="2954337" y="3851275"/>
            <a:ext cx="191860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Conversación</a:t>
            </a:r>
            <a:r>
              <a:rPr lang="en-US" sz="20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Restaurativa</a:t>
            </a:r>
            <a:endParaRPr/>
          </a:p>
        </p:txBody>
      </p:sp>
      <p:sp>
        <p:nvSpPr>
          <p:cNvPr id="1123" name="Google Shape;1123;p177"/>
          <p:cNvSpPr txBox="1"/>
          <p:nvPr/>
        </p:nvSpPr>
        <p:spPr>
          <a:xfrm>
            <a:off x="4578350" y="3179750"/>
            <a:ext cx="164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Mediación</a:t>
            </a:r>
            <a:endParaRPr/>
          </a:p>
        </p:txBody>
      </p:sp>
      <p:sp>
        <p:nvSpPr>
          <p:cNvPr id="1124" name="Google Shape;1124;p177"/>
          <p:cNvSpPr txBox="1"/>
          <p:nvPr/>
        </p:nvSpPr>
        <p:spPr>
          <a:xfrm>
            <a:off x="5915025" y="2274887"/>
            <a:ext cx="133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>
                <a:solidFill>
                  <a:srgbClr val="002060"/>
                </a:solidFill>
              </a:rPr>
              <a:t>írculo</a:t>
            </a:r>
            <a:endParaRPr/>
          </a:p>
        </p:txBody>
      </p:sp>
      <p:sp>
        <p:nvSpPr>
          <p:cNvPr id="1125" name="Google Shape;1125;p177"/>
          <p:cNvSpPr txBox="1"/>
          <p:nvPr/>
        </p:nvSpPr>
        <p:spPr>
          <a:xfrm>
            <a:off x="7124700" y="1060450"/>
            <a:ext cx="18224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Reunió</a:t>
            </a:r>
            <a:r>
              <a:rPr lang="en-US" sz="2000">
                <a:solidFill>
                  <a:srgbClr val="002060"/>
                </a:solidFill>
              </a:rPr>
              <a:t>n</a:t>
            </a:r>
            <a:endParaRPr sz="200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Restaurativa</a:t>
            </a:r>
            <a:endParaRPr/>
          </a:p>
        </p:txBody>
      </p:sp>
      <p:sp>
        <p:nvSpPr>
          <p:cNvPr id="1126" name="Google Shape;1126;p177"/>
          <p:cNvSpPr txBox="1"/>
          <p:nvPr/>
        </p:nvSpPr>
        <p:spPr>
          <a:xfrm>
            <a:off x="1822450" y="5046662"/>
            <a:ext cx="14271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Expresión Afectiva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70"/>
          <p:cNvSpPr txBox="1">
            <a:spLocks noGrp="1"/>
          </p:cNvSpPr>
          <p:nvPr>
            <p:ph type="title"/>
          </p:nvPr>
        </p:nvSpPr>
        <p:spPr>
          <a:xfrm>
            <a:off x="395287" y="115887"/>
            <a:ext cx="8497887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4400" b="1" i="0" u="none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esquema</a:t>
            </a:r>
            <a:r>
              <a:rPr lang="en-US" sz="4400" b="1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400" b="1" i="0" u="none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pregunt</a:t>
            </a:r>
            <a:r>
              <a:rPr lang="en-US" b="1" err="1"/>
              <a:t>a</a:t>
            </a:r>
            <a:r>
              <a:rPr lang="en-US" sz="4400" b="1" i="0" u="none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1060" name="Google Shape;1060;p170"/>
          <p:cNvSpPr txBox="1">
            <a:spLocks noGrp="1"/>
          </p:cNvSpPr>
          <p:nvPr>
            <p:ph type="body" idx="4294967295"/>
          </p:nvPr>
        </p:nvSpPr>
        <p:spPr>
          <a:xfrm>
            <a:off x="179387" y="1143000"/>
            <a:ext cx="8785225" cy="54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Introducció</a:t>
            </a:r>
            <a:r>
              <a:rPr lang="en-US" sz="3200" err="1">
                <a:solidFill>
                  <a:srgbClr val="002060"/>
                </a:solidFill>
              </a:rPr>
              <a:t>n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cosa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funciona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 m</a:t>
            </a:r>
            <a:r>
              <a:rPr lang="en-US" sz="3200">
                <a:solidFill>
                  <a:srgbClr val="002060"/>
                </a:solidFill>
              </a:rPr>
              <a:t>e </a:t>
            </a:r>
            <a:r>
              <a:rPr lang="en-US" sz="3200" err="1">
                <a:solidFill>
                  <a:srgbClr val="002060"/>
                </a:solidFill>
              </a:rPr>
              <a:t>gusta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cosa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podr</a:t>
            </a:r>
            <a:r>
              <a:rPr lang="en-US" sz="3200" err="1">
                <a:solidFill>
                  <a:srgbClr val="002060"/>
                </a:solidFill>
              </a:rPr>
              <a:t>í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200" err="1">
                <a:solidFill>
                  <a:srgbClr val="002060"/>
                </a:solidFill>
              </a:rPr>
              <a:t>ejorar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contribución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personal a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32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200" err="1">
                <a:solidFill>
                  <a:srgbClr val="002060"/>
                </a:solidFill>
              </a:rPr>
              <a:t>ejora</a:t>
            </a:r>
            <a:endParaRPr/>
          </a:p>
        </p:txBody>
      </p:sp>
      <p:pic>
        <p:nvPicPr>
          <p:cNvPr id="1061" name="Google Shape;1061;p17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372225" y="4924425"/>
            <a:ext cx="2351087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170" descr="Plus Signo Verde · Gráficos vectoriales gratis e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287" y="1830387"/>
            <a:ext cx="113823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70" descr="Mejora Png Transparent Images Free - Free PNG Images Vector, PSD, Clipart, Templat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2562225"/>
            <a:ext cx="19050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22515" y="607428"/>
            <a:ext cx="8192594" cy="664797"/>
          </a:xfrm>
        </p:spPr>
        <p:txBody>
          <a:bodyPr/>
          <a:lstStyle/>
          <a:p>
            <a:pPr algn="ctr"/>
            <a:r>
              <a:rPr lang="es-ES" sz="4800" b="1"/>
              <a:t>LA ESCUCHA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3350" y="0"/>
            <a:ext cx="5110162" cy="271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79"/>
          <p:cNvSpPr txBox="1"/>
          <p:nvPr/>
        </p:nvSpPr>
        <p:spPr>
          <a:xfrm>
            <a:off x="4976800" y="382575"/>
            <a:ext cx="41673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99"/>
              </a:buClr>
              <a:buSzPts val="3600"/>
              <a:buFont typeface="Arial"/>
              <a:buNone/>
            </a:pPr>
            <a:r>
              <a:rPr lang="en-US" sz="3600" b="1" i="1" u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600" b="1" i="1">
                <a:solidFill>
                  <a:srgbClr val="262699"/>
                </a:solidFill>
              </a:rPr>
              <a:t>ara escuchar bien</a:t>
            </a:r>
            <a:r>
              <a:rPr lang="en-US" sz="3600" b="1" i="1" u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i="1">
                <a:solidFill>
                  <a:srgbClr val="262699"/>
                </a:solidFill>
              </a:rPr>
              <a:t>es</a:t>
            </a:r>
            <a:r>
              <a:rPr lang="en-US" sz="3600" b="1" i="1" u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sz="3600" b="1" i="1">
                <a:solidFill>
                  <a:srgbClr val="262699"/>
                </a:solidFill>
              </a:rPr>
              <a:t>ejo</a:t>
            </a:r>
            <a:r>
              <a:rPr lang="en-US" sz="3600" b="1" i="1" u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r NO …</a:t>
            </a:r>
            <a:endParaRPr/>
          </a:p>
        </p:txBody>
      </p:sp>
      <p:sp>
        <p:nvSpPr>
          <p:cNvPr id="1144" name="Google Shape;1144;p179"/>
          <p:cNvSpPr txBox="1">
            <a:spLocks noGrp="1"/>
          </p:cNvSpPr>
          <p:nvPr>
            <p:ph type="body" idx="4294967295"/>
          </p:nvPr>
        </p:nvSpPr>
        <p:spPr>
          <a:xfrm>
            <a:off x="684212" y="3040062"/>
            <a:ext cx="795655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Interr</a:t>
            </a:r>
            <a:r>
              <a:rPr lang="en-US" sz="3600" b="1" err="1">
                <a:solidFill>
                  <a:srgbClr val="002060"/>
                </a:solidFill>
              </a:rPr>
              <a:t>umpir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Criticar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Ju</a:t>
            </a:r>
            <a:r>
              <a:rPr lang="en-US" sz="3600" b="1" err="1">
                <a:solidFill>
                  <a:srgbClr val="002060"/>
                </a:solidFill>
              </a:rPr>
              <a:t>zgar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Interrogar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Acons</a:t>
            </a:r>
            <a:r>
              <a:rPr lang="en-US" sz="3600" b="1" err="1">
                <a:solidFill>
                  <a:srgbClr val="002060"/>
                </a:solidFill>
              </a:rPr>
              <a:t>ej</a:t>
            </a: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err="1">
                <a:solidFill>
                  <a:srgbClr val="002060"/>
                </a:solidFill>
              </a:rPr>
              <a:t>Quitar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-US" sz="3600" b="1" err="1">
                <a:solidFill>
                  <a:srgbClr val="002060"/>
                </a:solidFill>
              </a:rPr>
              <a:t>a</a:t>
            </a: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ncia</a:t>
            </a:r>
            <a:r>
              <a:rPr lang="en-US" sz="36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     </a:t>
            </a:r>
            <a:r>
              <a:rPr lang="en-US" sz="3600" b="1" i="0" u="none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Ignorar</a:t>
            </a:r>
            <a:endParaRPr/>
          </a:p>
          <a:p>
            <a:pPr marL="3429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81"/>
          <p:cNvSpPr txBox="1">
            <a:spLocks noGrp="1"/>
          </p:cNvSpPr>
          <p:nvPr>
            <p:ph type="title"/>
          </p:nvPr>
        </p:nvSpPr>
        <p:spPr>
          <a:xfrm>
            <a:off x="459587" y="-171450"/>
            <a:ext cx="82248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04586"/>
                </a:solidFill>
              </a:rPr>
              <a:t>Forma</a:t>
            </a:r>
            <a:r>
              <a:rPr lang="en-US" sz="4000" b="1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s d</a:t>
            </a:r>
            <a:r>
              <a:rPr lang="en-US" sz="4000" b="1">
                <a:solidFill>
                  <a:srgbClr val="004586"/>
                </a:solidFill>
              </a:rPr>
              <a:t>e escuchar</a:t>
            </a:r>
            <a:endParaRPr/>
          </a:p>
        </p:txBody>
      </p:sp>
      <p:sp>
        <p:nvSpPr>
          <p:cNvPr id="1156" name="Google Shape;1156;p181"/>
          <p:cNvSpPr txBox="1">
            <a:spLocks noGrp="1"/>
          </p:cNvSpPr>
          <p:nvPr>
            <p:ph type="body" idx="4294967295"/>
          </p:nvPr>
        </p:nvSpPr>
        <p:spPr>
          <a:xfrm>
            <a:off x="-187200" y="615950"/>
            <a:ext cx="9331200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Negación de sentimientos: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 "bueno, no importa que te pongas así, ven a comer"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Respuesta filosófica: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 "mira, la vida es así, unas personas nos caen bien y otras no"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Advertencia: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 "te he avisado: no hagas que me tengan que llamar la atencón en la escuela"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Consejo: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 "lo que tienes que hacer es llevarte bien"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Interrogatorio: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 “¿tenías examen hoy? ¿Acaso no has hecho los deberes? ...”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Defender al otro: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 “no sabes lo duro que es ser maestro; deberías tener más comprensión”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Atacar al otro: 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“¿quién es la maestra? Ahora mismo telefonearé para quejarme; si te importa, me llamas y yo voy a venir inmediatamente”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Psicólogo de guardia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: "¿has pensado qué debes hacer tú para caer mal a la gente?"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Font typeface="Arial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Distraído: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 (mirando el móvil o la TV, sin mirarlo a la cara) “ah, sí?”</a:t>
            </a:r>
            <a:endParaRPr sz="2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marR="38100" lvl="1" indent="-2921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900"/>
              <a:buChar char="–"/>
            </a:pPr>
            <a:r>
              <a:rPr lang="en-US" sz="2000" b="1">
                <a:solidFill>
                  <a:srgbClr val="202124"/>
                </a:solidFill>
                <a:highlight>
                  <a:srgbClr val="F8F9FA"/>
                </a:highlight>
              </a:rPr>
              <a:t>Respuesta empática: </a:t>
            </a:r>
            <a:r>
              <a:rPr lang="en-US" sz="2000">
                <a:solidFill>
                  <a:srgbClr val="202124"/>
                </a:solidFill>
                <a:highlight>
                  <a:srgbClr val="F8F9FA"/>
                </a:highlight>
              </a:rPr>
              <a:t>“vaya, parece que estás bien enfadado; parece que el día no ha ido muy bien. ¿Quieres que hablemos un momento, o prefieres primer almuerzo?”</a:t>
            </a:r>
            <a:endParaRPr sz="1900" b="1" u="sng">
              <a:solidFill>
                <a:srgbClr val="004586"/>
              </a:solidFill>
            </a:endParaRPr>
          </a:p>
        </p:txBody>
      </p:sp>
      <p:sp>
        <p:nvSpPr>
          <p:cNvPr id="1157" name="Google Shape;1157;p181"/>
          <p:cNvSpPr txBox="1"/>
          <p:nvPr/>
        </p:nvSpPr>
        <p:spPr>
          <a:xfrm>
            <a:off x="6553200" y="6245225"/>
            <a:ext cx="212883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48</a:t>
            </a:fld>
            <a:endParaRPr/>
          </a:p>
        </p:txBody>
      </p:sp>
      <p:sp>
        <p:nvSpPr>
          <p:cNvPr id="1158" name="Google Shape;1158;p181"/>
          <p:cNvSpPr txBox="1"/>
          <p:nvPr/>
        </p:nvSpPr>
        <p:spPr>
          <a:xfrm>
            <a:off x="4454525" y="3275012"/>
            <a:ext cx="2349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60939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/>
              <a:t>PARA ESCUCHAR BIEN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09599" y="1204686"/>
            <a:ext cx="7489371" cy="49552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s-ES" sz="2800"/>
              <a:t>Lugar tranquilo, disponer de tiempo, tono de voz y actitud receptivas.</a:t>
            </a:r>
          </a:p>
          <a:p>
            <a:pPr fontAlgn="base">
              <a:buFont typeface="Wingdings" pitchFamily="2" charset="2"/>
              <a:buChar char="Ø"/>
            </a:pPr>
            <a:r>
              <a:rPr lang="es-ES" sz="2800"/>
              <a:t>Mantener contacto ocular con quien habla</a:t>
            </a:r>
          </a:p>
          <a:p>
            <a:pPr fontAlgn="base">
              <a:buFont typeface="Wingdings" pitchFamily="2" charset="2"/>
              <a:buChar char="Ø"/>
            </a:pPr>
            <a:r>
              <a:rPr lang="es-ES" sz="2800"/>
              <a:t>Estar interesado en la perspectiva de la otra persona</a:t>
            </a:r>
          </a:p>
          <a:p>
            <a:pPr fontAlgn="base">
              <a:buFont typeface="Wingdings" pitchFamily="2" charset="2"/>
              <a:buChar char="Ø"/>
            </a:pPr>
            <a:r>
              <a:rPr lang="es-ES" sz="2800"/>
              <a:t>Indicar que se le está escuchando afirmando con la cabeza, diciendo “</a:t>
            </a:r>
            <a:r>
              <a:rPr lang="es-ES" sz="2800" err="1"/>
              <a:t>aha</a:t>
            </a:r>
            <a:r>
              <a:rPr lang="es-ES" sz="2800"/>
              <a:t>”</a:t>
            </a:r>
          </a:p>
          <a:p>
            <a:pPr fontAlgn="base">
              <a:buFont typeface="Wingdings" pitchFamily="2" charset="2"/>
              <a:buChar char="Ø"/>
            </a:pPr>
            <a:r>
              <a:rPr lang="es-ES" sz="2800"/>
              <a:t>Respetar las pausas del interlocutor, no llenar sus silencio</a:t>
            </a:r>
          </a:p>
          <a:p>
            <a:pPr fontAlgn="base">
              <a:buFont typeface="Wingdings" pitchFamily="2" charset="2"/>
              <a:buChar char="Ø"/>
            </a:pPr>
            <a:r>
              <a:rPr lang="es-ES" sz="2800"/>
              <a:t>Parafrasear</a:t>
            </a:r>
          </a:p>
          <a:p>
            <a:br>
              <a:rPr lang="es-ES"/>
            </a:b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b="1"/>
              <a:t>GESTO: </a:t>
            </a:r>
            <a:r>
              <a:rPr lang="en-US" b="1" err="1"/>
              <a:t>Levantar</a:t>
            </a:r>
            <a:r>
              <a:rPr lang="en-US" b="1"/>
              <a:t> </a:t>
            </a:r>
            <a:r>
              <a:rPr lang="en-US" b="1" err="1"/>
              <a:t>las</a:t>
            </a:r>
            <a:r>
              <a:rPr lang="en-US" b="1"/>
              <a:t> </a:t>
            </a:r>
            <a:r>
              <a:rPr lang="en-US" b="1" err="1"/>
              <a:t>manos</a:t>
            </a:r>
            <a:endParaRPr b="1"/>
          </a:p>
        </p:txBody>
      </p:sp>
      <p:sp>
        <p:nvSpPr>
          <p:cNvPr id="388" name="Google Shape;388;p8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None/>
            </a:pPr>
            <a:endParaRPr sz="2400">
              <a:solidFill>
                <a:srgbClr val="1F497D"/>
              </a:solidFill>
            </a:endParaRPr>
          </a:p>
        </p:txBody>
      </p:sp>
      <p:pic>
        <p:nvPicPr>
          <p:cNvPr id="389" name="Google Shape;389;p89" descr="Resultat d'imatges de hands 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372787"/>
            <a:ext cx="6905625" cy="34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89"/>
          <p:cNvSpPr txBox="1"/>
          <p:nvPr/>
        </p:nvSpPr>
        <p:spPr>
          <a:xfrm>
            <a:off x="8512750" y="89275"/>
            <a:ext cx="3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8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PARAFRASEAR</a:t>
            </a:r>
            <a:endParaRPr lang="en-US"/>
          </a:p>
        </p:txBody>
      </p:sp>
      <p:sp>
        <p:nvSpPr>
          <p:cNvPr id="1180" name="Google Shape;1180;p184"/>
          <p:cNvSpPr txBox="1">
            <a:spLocks noGrp="1"/>
          </p:cNvSpPr>
          <p:nvPr>
            <p:ph type="body" idx="4294967295"/>
          </p:nvPr>
        </p:nvSpPr>
        <p:spPr>
          <a:xfrm>
            <a:off x="214312" y="1233714"/>
            <a:ext cx="8750300" cy="548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 marR="0" lvl="0" indent="-34909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Font typeface="Arial"/>
              <a:buChar char="•"/>
            </a:pP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Es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contestar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a la persona con parte de lo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ella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ha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dicho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,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para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:</a:t>
            </a: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marR="0" lvl="1" indent="-3300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Font typeface="Arial"/>
              <a:buChar char="–"/>
            </a:pP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se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dé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cuenta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de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lo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estamos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entendiendo</a:t>
            </a:r>
            <a:endParaRPr sz="24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marR="0" lvl="1" indent="-3300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Font typeface="Arial"/>
              <a:buChar char="–"/>
            </a:pP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nos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corrija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si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no lo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hemos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entendido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bien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.</a:t>
            </a:r>
            <a:endParaRPr sz="24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342900" marR="0" lvl="0" indent="-34909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Font typeface="Arial"/>
              <a:buChar char="•"/>
            </a:pP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La forma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más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habitual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es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un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pequeño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resumen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:</a:t>
            </a: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marR="0" lvl="1" indent="-3300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Font typeface="Arial"/>
              <a:buChar char="–"/>
            </a:pP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la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habla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nos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explica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algo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durante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unos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30′,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durante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los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cuales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sólo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hacemos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gestos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de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atención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e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interés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.</a:t>
            </a:r>
            <a:endParaRPr sz="24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marR="0" lvl="1" indent="-3300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Font typeface="Arial"/>
              <a:buChar char="–"/>
            </a:pP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Cuando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hace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una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pausa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, o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cuando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nos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parece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ha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completado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una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idea le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decimos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"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si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lo he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entendido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bien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..." y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hacemos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un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breve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resumen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de lo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 ha </a:t>
            </a:r>
            <a:r>
              <a:rPr lang="en-US" sz="2400" err="1">
                <a:solidFill>
                  <a:srgbClr val="202124"/>
                </a:solidFill>
                <a:highlight>
                  <a:srgbClr val="F8F9FA"/>
                </a:highlight>
              </a:rPr>
              <a:t>dicho</a:t>
            </a:r>
            <a:r>
              <a:rPr lang="en-US" sz="2400">
                <a:solidFill>
                  <a:srgbClr val="202124"/>
                </a:solidFill>
                <a:highlight>
                  <a:srgbClr val="F8F9FA"/>
                </a:highlight>
              </a:rPr>
              <a:t>.</a:t>
            </a:r>
            <a:endParaRPr sz="24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7429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342900" marR="0" lvl="0" indent="-34909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Font typeface="Arial"/>
              <a:buChar char="•"/>
            </a:pP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Esto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va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seguido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de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más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habla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y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más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parafraseo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.</a:t>
            </a: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342900" marR="38100" lvl="0" indent="-349091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2500"/>
              <a:buChar char="•"/>
            </a:pP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¿Lo </a:t>
            </a:r>
            <a:r>
              <a:rPr lang="en-US" err="1">
                <a:solidFill>
                  <a:srgbClr val="202124"/>
                </a:solidFill>
                <a:highlight>
                  <a:srgbClr val="F8F9FA"/>
                </a:highlight>
              </a:rPr>
              <a:t>probamos</a:t>
            </a: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</a:rPr>
              <a:t>?</a:t>
            </a: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184"/>
          <p:cNvSpPr txBox="1"/>
          <p:nvPr/>
        </p:nvSpPr>
        <p:spPr>
          <a:xfrm>
            <a:off x="6553200" y="6245225"/>
            <a:ext cx="212883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85"/>
          <p:cNvSpPr txBox="1"/>
          <p:nvPr/>
        </p:nvSpPr>
        <p:spPr>
          <a:xfrm>
            <a:off x="457200" y="274637"/>
            <a:ext cx="82248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Comunicació No-Violenta</a:t>
            </a:r>
            <a:endParaRPr/>
          </a:p>
        </p:txBody>
      </p:sp>
      <p:sp>
        <p:nvSpPr>
          <p:cNvPr id="1187" name="Google Shape;1187;p185"/>
          <p:cNvSpPr txBox="1"/>
          <p:nvPr/>
        </p:nvSpPr>
        <p:spPr>
          <a:xfrm>
            <a:off x="250825" y="1600200"/>
            <a:ext cx="4968900" cy="28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</a:pP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La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Comunicación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No-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Violenta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(Rosenberg)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es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una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forma de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expresarse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y de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dialogar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facilita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la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comprensión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entre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las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personas</a:t>
            </a:r>
            <a:endParaRPr sz="25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marR="38100" lvl="0" indent="-4318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Char char="•"/>
            </a:pP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Un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aspecto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que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trabajaremos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es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el de la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identificación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de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sentimientos</a:t>
            </a:r>
            <a:r>
              <a:rPr lang="en-US" sz="2500">
                <a:solidFill>
                  <a:srgbClr val="202124"/>
                </a:solidFill>
                <a:highlight>
                  <a:srgbClr val="F8F9FA"/>
                </a:highlight>
              </a:rPr>
              <a:t> y </a:t>
            </a:r>
            <a:r>
              <a:rPr lang="en-US" sz="2500" err="1">
                <a:solidFill>
                  <a:srgbClr val="202124"/>
                </a:solidFill>
                <a:highlight>
                  <a:srgbClr val="F8F9FA"/>
                </a:highlight>
              </a:rPr>
              <a:t>necesidades</a:t>
            </a:r>
            <a:endParaRPr sz="2800">
              <a:solidFill>
                <a:srgbClr val="1F497D"/>
              </a:solidFill>
            </a:endParaRPr>
          </a:p>
        </p:txBody>
      </p:sp>
      <p:sp>
        <p:nvSpPr>
          <p:cNvPr id="1188" name="Google Shape;1188;p185"/>
          <p:cNvSpPr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85"/>
          <p:cNvSpPr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85"/>
          <p:cNvSpPr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1" name="Google Shape;1191;p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1423987"/>
            <a:ext cx="3635375" cy="523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715" y="1668009"/>
            <a:ext cx="8224800" cy="1138200"/>
          </a:xfrm>
        </p:spPr>
        <p:txBody>
          <a:bodyPr/>
          <a:lstStyle/>
          <a:p>
            <a:r>
              <a:rPr lang="es-ES" b="1"/>
              <a:t>¿QUÉ ME LLEVO DE LA SESIÓN DE HOY?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609398"/>
          </a:xfrm>
        </p:spPr>
        <p:txBody>
          <a:bodyPr/>
          <a:lstStyle/>
          <a:p>
            <a:pPr algn="ctr"/>
            <a:r>
              <a:rPr lang="es-ES" b="1"/>
              <a:t>OBJETO DE LA PALABRA </a:t>
            </a:r>
          </a:p>
        </p:txBody>
      </p:sp>
      <p:pic>
        <p:nvPicPr>
          <p:cNvPr id="5" name="4 Imagen" descr="book-4688800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15" y="1293962"/>
            <a:ext cx="5620522" cy="4737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/>
          </p:nvPr>
        </p:nvSpPr>
        <p:spPr>
          <a:xfrm>
            <a:off x="471054" y="2251666"/>
            <a:ext cx="8228880" cy="2180634"/>
          </a:xfrm>
          <a:solidFill>
            <a:srgbClr val="92D050"/>
          </a:solidFill>
        </p:spPr>
        <p:txBody>
          <a:bodyPr/>
          <a:lstStyle/>
          <a:p>
            <a:endParaRPr lang="es-ES"/>
          </a:p>
          <a:p>
            <a:pPr>
              <a:buFont typeface="Wingdings" panose="05000000000000000000" pitchFamily="2" charset="2"/>
              <a:buChar char="Ø"/>
            </a:pPr>
            <a:r>
              <a:rPr lang="es-ES"/>
              <a:t>¿A qué te suena “prácticas restaurativas?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051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Google Shape;448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3220"/>
            <a:ext cx="9144000" cy="627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34"/>
          <p:cNvSpPr txBox="1">
            <a:spLocks noGrp="1"/>
          </p:cNvSpPr>
          <p:nvPr>
            <p:ph type="title" idx="4294967295"/>
          </p:nvPr>
        </p:nvSpPr>
        <p:spPr>
          <a:xfrm>
            <a:off x="571500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134" descr="30-12-03 Grafitis 001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3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3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5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EF8600"/>
      </a:accent1>
      <a:accent2>
        <a:srgbClr val="212121"/>
      </a:accent2>
      <a:accent3>
        <a:srgbClr val="78909C"/>
      </a:accent3>
      <a:accent4>
        <a:srgbClr val="FFAB40"/>
      </a:accent4>
      <a:accent5>
        <a:srgbClr val="75F1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34FA2325579C449BC5A6A61A0AFE78" ma:contentTypeVersion="2" ma:contentTypeDescription="Crear nuevo documento." ma:contentTypeScope="" ma:versionID="94e84ff18d75ba764bd24f49a776d3be">
  <xsd:schema xmlns:xsd="http://www.w3.org/2001/XMLSchema" xmlns:xs="http://www.w3.org/2001/XMLSchema" xmlns:p="http://schemas.microsoft.com/office/2006/metadata/properties" xmlns:ns2="0db1cc4b-8fee-4ce2-b9de-01d7611031b6" targetNamespace="http://schemas.microsoft.com/office/2006/metadata/properties" ma:root="true" ma:fieldsID="e73ed27f448217889f05a06c4e2ec571" ns2:_="">
    <xsd:import namespace="0db1cc4b-8fee-4ce2-b9de-01d761103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1cc4b-8fee-4ce2-b9de-01d761103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4F92F-1AC0-4C4C-8A68-9112D3099A33}">
  <ds:schemaRefs>
    <ds:schemaRef ds:uri="0db1cc4b-8fee-4ce2-b9de-01d7611031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61CD39-A3FC-4838-959A-F3C9DB997BDF}">
  <ds:schemaRefs>
    <ds:schemaRef ds:uri="0db1cc4b-8fee-4ce2-b9de-01d7611031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8602D0-0095-4B30-AC5C-4E86C7CE95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2333</Words>
  <Application>Microsoft Office PowerPoint</Application>
  <PresentationFormat>Presentación en pantalla (4:3)</PresentationFormat>
  <Paragraphs>337</Paragraphs>
  <Slides>52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Arial</vt:lpstr>
      <vt:lpstr>Calibri</vt:lpstr>
      <vt:lpstr>Sitka Heading</vt:lpstr>
      <vt:lpstr>Symbol</vt:lpstr>
      <vt:lpstr>Times New Roman</vt:lpstr>
      <vt:lpstr>Wingdings</vt:lpstr>
      <vt:lpstr>Office Theme</vt:lpstr>
      <vt:lpstr>Office Theme</vt:lpstr>
      <vt:lpstr>Office Theme</vt:lpstr>
      <vt:lpstr> PRÁCTICAS RESTAURATIVAS  </vt:lpstr>
      <vt:lpstr>1ª SESIÓN </vt:lpstr>
      <vt:lpstr> JUEGO DE MEZCLA</vt:lpstr>
      <vt:lpstr>CIRCULO DE PRESENTACIÓN  (Parejas y Presentación Mutua) </vt:lpstr>
      <vt:lpstr>GESTO: Levantar las manos</vt:lpstr>
      <vt:lpstr>OBJETO DE LA PALABRA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CONFLICTO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CIRCULO DEL ACOSO</vt:lpstr>
      <vt:lpstr>Niveles de funcionamiento en los grupos</vt:lpstr>
      <vt:lpstr>2ª SESIÓN </vt:lpstr>
      <vt:lpstr> JUEGO DE MEZCLA</vt:lpstr>
      <vt:lpstr>CIRCULO DE PRESENTACIÓN  (Parejas y Presentación Mutua) </vt:lpstr>
      <vt:lpstr>EN LA ANTERIOR SESIÓN HABLAMOS DE...</vt:lpstr>
      <vt:lpstr>Del agrupamiento al grupo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Repertorio de prácticas restaurativas </vt:lpstr>
      <vt:lpstr>Un esquema de preguntas</vt:lpstr>
      <vt:lpstr>LA ESCUCHA</vt:lpstr>
      <vt:lpstr>Presentación de PowerPoint</vt:lpstr>
      <vt:lpstr>Formas de escuchar</vt:lpstr>
      <vt:lpstr>PARA ESCUCHAR BIEN </vt:lpstr>
      <vt:lpstr>PARAFRASEAR</vt:lpstr>
      <vt:lpstr>Presentación de PowerPoint</vt:lpstr>
      <vt:lpstr>¿QUÉ ME LLEVO DE LA SESIÓN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Velasco</dc:creator>
  <cp:lastModifiedBy>M.MAR SEVILLA ROZAS</cp:lastModifiedBy>
  <cp:revision>29</cp:revision>
  <dcterms:modified xsi:type="dcterms:W3CDTF">2023-11-29T11:59:11Z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0x0101005434FA2325579C449BC5A6A61A0AFE78</vt:lpwstr>
  </property>
</Properties>
</file>