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2"/>
  </p:notesMasterIdLst>
  <p:sldIdLst>
    <p:sldId id="256" r:id="rId6"/>
    <p:sldId id="257" r:id="rId7"/>
    <p:sldId id="1073" r:id="rId8"/>
    <p:sldId id="1072" r:id="rId9"/>
    <p:sldId id="1074" r:id="rId10"/>
    <p:sldId id="1077" r:id="rId11"/>
    <p:sldId id="1076" r:id="rId12"/>
    <p:sldId id="1078" r:id="rId13"/>
    <p:sldId id="1075" r:id="rId14"/>
    <p:sldId id="1079" r:id="rId15"/>
    <p:sldId id="1081" r:id="rId16"/>
    <p:sldId id="1082" r:id="rId17"/>
    <p:sldId id="1083" r:id="rId18"/>
    <p:sldId id="1080" r:id="rId19"/>
    <p:sldId id="1084" r:id="rId20"/>
    <p:sldId id="1085" r:id="rId21"/>
    <p:sldId id="1086" r:id="rId22"/>
    <p:sldId id="1087" r:id="rId23"/>
    <p:sldId id="1088" r:id="rId24"/>
    <p:sldId id="1173" r:id="rId25"/>
    <p:sldId id="1174" r:id="rId26"/>
    <p:sldId id="1175" r:id="rId27"/>
    <p:sldId id="1176" r:id="rId28"/>
    <p:sldId id="1177" r:id="rId29"/>
    <p:sldId id="1178" r:id="rId30"/>
    <p:sldId id="1179" r:id="rId31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069136-A558-4FFD-AB8C-DDDB52189F0E}">
          <p14:sldIdLst>
            <p14:sldId id="256"/>
          </p14:sldIdLst>
        </p14:section>
        <p14:section name="Que es" id="{AD6F1324-79DF-4B62-9133-93E70B6A97D9}">
          <p14:sldIdLst>
            <p14:sldId id="257"/>
            <p14:sldId id="1073"/>
            <p14:sldId id="1072"/>
            <p14:sldId id="1074"/>
            <p14:sldId id="1077"/>
            <p14:sldId id="1076"/>
            <p14:sldId id="1078"/>
            <p14:sldId id="1075"/>
            <p14:sldId id="1079"/>
            <p14:sldId id="1081"/>
            <p14:sldId id="1082"/>
            <p14:sldId id="1083"/>
            <p14:sldId id="1080"/>
            <p14:sldId id="1084"/>
            <p14:sldId id="1085"/>
            <p14:sldId id="1086"/>
            <p14:sldId id="1087"/>
            <p14:sldId id="1088"/>
            <p14:sldId id="1173"/>
            <p14:sldId id="1174"/>
            <p14:sldId id="1175"/>
            <p14:sldId id="1176"/>
            <p14:sldId id="1177"/>
            <p14:sldId id="1178"/>
            <p14:sldId id="11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FF"/>
    <a:srgbClr val="808080"/>
    <a:srgbClr val="5F5F5F"/>
    <a:srgbClr val="DDDDDD"/>
    <a:srgbClr val="00000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DEF54-6E70-477B-8837-FC49E19B00F0}" v="1512" dt="2020-04-16T12:32:2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4" autoAdjust="0"/>
    <p:restoredTop sz="86400" autoAdjust="0"/>
  </p:normalViewPr>
  <p:slideViewPr>
    <p:cSldViewPr snapToObjects="1">
      <p:cViewPr varScale="1">
        <p:scale>
          <a:sx n="114" d="100"/>
          <a:sy n="114" d="100"/>
        </p:scale>
        <p:origin x="540" y="102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1821" y="39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C7CDEF54-6E70-477B-8837-FC49E19B00F0}"/>
    <pc:docChg chg="undo custSel addSld delSld modSld sldOrd modMainMaster addSection delSection modSection">
      <pc:chgData name="Jorge Sanchez" userId="42335d978692b9ba" providerId="LiveId" clId="{C7CDEF54-6E70-477B-8837-FC49E19B00F0}" dt="2020-04-16T12:33:13.910" v="3195" actId="20577"/>
      <pc:docMkLst>
        <pc:docMk/>
      </pc:docMkLst>
      <pc:sldChg chg="modSp add mod">
        <pc:chgData name="Jorge Sanchez" userId="42335d978692b9ba" providerId="LiveId" clId="{C7CDEF54-6E70-477B-8837-FC49E19B00F0}" dt="2020-03-11T19:20:29.007" v="63" actId="6549"/>
        <pc:sldMkLst>
          <pc:docMk/>
          <pc:sldMk cId="2057380357" sldId="257"/>
        </pc:sldMkLst>
        <pc:spChg chg="mod">
          <ac:chgData name="Jorge Sanchez" userId="42335d978692b9ba" providerId="LiveId" clId="{C7CDEF54-6E70-477B-8837-FC49E19B00F0}" dt="2020-03-11T19:19:26.220" v="18" actId="20577"/>
          <ac:spMkLst>
            <pc:docMk/>
            <pc:sldMk cId="2057380357" sldId="257"/>
            <ac:spMk id="2" creationId="{E542B75A-FCBB-4A4C-A470-894C367AE304}"/>
          </ac:spMkLst>
        </pc:spChg>
        <pc:spChg chg="mod">
          <ac:chgData name="Jorge Sanchez" userId="42335d978692b9ba" providerId="LiveId" clId="{C7CDEF54-6E70-477B-8837-FC49E19B00F0}" dt="2020-03-11T19:20:29.007" v="63" actId="6549"/>
          <ac:spMkLst>
            <pc:docMk/>
            <pc:sldMk cId="2057380357" sldId="257"/>
            <ac:spMk id="3" creationId="{D30EB98B-C4B5-4C74-8F91-D22C5A66A4B5}"/>
          </ac:spMkLst>
        </pc:spChg>
      </pc:sldChg>
      <pc:sldChg chg="addSp delSp modSp add del mod">
        <pc:chgData name="Jorge Sanchez" userId="42335d978692b9ba" providerId="LiveId" clId="{C7CDEF54-6E70-477B-8837-FC49E19B00F0}" dt="2020-03-11T19:25:21.493" v="119" actId="47"/>
        <pc:sldMkLst>
          <pc:docMk/>
          <pc:sldMk cId="3255575013" sldId="258"/>
        </pc:sldMkLst>
        <pc:spChg chg="del">
          <ac:chgData name="Jorge Sanchez" userId="42335d978692b9ba" providerId="LiveId" clId="{C7CDEF54-6E70-477B-8837-FC49E19B00F0}" dt="2020-03-11T19:20:52.967" v="65"/>
          <ac:spMkLst>
            <pc:docMk/>
            <pc:sldMk cId="3255575013" sldId="258"/>
            <ac:spMk id="2" creationId="{85C448E3-3B99-4327-AAE6-44FB8AAEDC32}"/>
          </ac:spMkLst>
        </pc:spChg>
        <pc:spChg chg="del">
          <ac:chgData name="Jorge Sanchez" userId="42335d978692b9ba" providerId="LiveId" clId="{C7CDEF54-6E70-477B-8837-FC49E19B00F0}" dt="2020-03-11T19:20:52.967" v="65"/>
          <ac:spMkLst>
            <pc:docMk/>
            <pc:sldMk cId="3255575013" sldId="258"/>
            <ac:spMk id="3" creationId="{1538832C-59D0-4A7C-8CFA-0386CAF3A460}"/>
          </ac:spMkLst>
        </pc:spChg>
        <pc:spChg chg="add mod">
          <ac:chgData name="Jorge Sanchez" userId="42335d978692b9ba" providerId="LiveId" clId="{C7CDEF54-6E70-477B-8837-FC49E19B00F0}" dt="2020-03-11T19:21:04.148" v="89" actId="20577"/>
          <ac:spMkLst>
            <pc:docMk/>
            <pc:sldMk cId="3255575013" sldId="258"/>
            <ac:spMk id="4" creationId="{AF675B6A-0110-4CE4-9C34-DA508533654F}"/>
          </ac:spMkLst>
        </pc:spChg>
        <pc:spChg chg="add del mod">
          <ac:chgData name="Jorge Sanchez" userId="42335d978692b9ba" providerId="LiveId" clId="{C7CDEF54-6E70-477B-8837-FC49E19B00F0}" dt="2020-03-11T19:22:50.275" v="90" actId="478"/>
          <ac:spMkLst>
            <pc:docMk/>
            <pc:sldMk cId="3255575013" sldId="258"/>
            <ac:spMk id="5" creationId="{6C891717-93B0-4686-B104-7E73ECAA261D}"/>
          </ac:spMkLst>
        </pc:spChg>
      </pc:sldChg>
      <pc:sldChg chg="modSp add del mod">
        <pc:chgData name="Jorge Sanchez" userId="42335d978692b9ba" providerId="LiveId" clId="{C7CDEF54-6E70-477B-8837-FC49E19B00F0}" dt="2020-03-11T23:23:04.029" v="2522" actId="47"/>
        <pc:sldMkLst>
          <pc:docMk/>
          <pc:sldMk cId="1639098132" sldId="862"/>
        </pc:sldMkLst>
        <pc:spChg chg="mod">
          <ac:chgData name="Jorge Sanchez" userId="42335d978692b9ba" providerId="LiveId" clId="{C7CDEF54-6E70-477B-8837-FC49E19B00F0}" dt="2020-03-11T23:13:34.495" v="1862" actId="20577"/>
          <ac:spMkLst>
            <pc:docMk/>
            <pc:sldMk cId="1639098132" sldId="862"/>
            <ac:spMk id="2" creationId="{00000000-0000-0000-0000-000000000000}"/>
          </ac:spMkLst>
        </pc:spChg>
      </pc:sldChg>
      <pc:sldChg chg="modSp add del mod">
        <pc:chgData name="Jorge Sanchez" userId="42335d978692b9ba" providerId="LiveId" clId="{C7CDEF54-6E70-477B-8837-FC49E19B00F0}" dt="2020-03-11T23:23:04.029" v="2522" actId="47"/>
        <pc:sldMkLst>
          <pc:docMk/>
          <pc:sldMk cId="881574510" sldId="863"/>
        </pc:sldMkLst>
        <pc:spChg chg="mod">
          <ac:chgData name="Jorge Sanchez" userId="42335d978692b9ba" providerId="LiveId" clId="{C7CDEF54-6E70-477B-8837-FC49E19B00F0}" dt="2020-03-11T23:12:27.687" v="1804" actId="20577"/>
          <ac:spMkLst>
            <pc:docMk/>
            <pc:sldMk cId="881574510" sldId="863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2:46.937" v="1836" actId="20577"/>
          <ac:spMkLst>
            <pc:docMk/>
            <pc:sldMk cId="881574510" sldId="863"/>
            <ac:spMk id="58" creationId="{00000000-0000-0000-0000-000000000000}"/>
          </ac:spMkLst>
        </pc:spChg>
        <pc:graphicFrameChg chg="mod">
          <ac:chgData name="Jorge Sanchez" userId="42335d978692b9ba" providerId="LiveId" clId="{C7CDEF54-6E70-477B-8837-FC49E19B00F0}" dt="2020-03-11T23:12:31.443" v="1808" actId="20577"/>
          <ac:graphicFrameMkLst>
            <pc:docMk/>
            <pc:sldMk cId="881574510" sldId="863"/>
            <ac:graphicFrameMk id="57" creationId="{00000000-0000-0000-0000-000000000000}"/>
          </ac:graphicFrameMkLst>
        </pc:graphicFrameChg>
      </pc:sldChg>
      <pc:sldChg chg="addSp delSp modSp add mod delAnim modAnim">
        <pc:chgData name="Jorge Sanchez" userId="42335d978692b9ba" providerId="LiveId" clId="{C7CDEF54-6E70-477B-8837-FC49E19B00F0}" dt="2020-04-12T12:07:51.605" v="2552"/>
        <pc:sldMkLst>
          <pc:docMk/>
          <pc:sldMk cId="2383053255" sldId="1072"/>
        </pc:sldMkLst>
        <pc:spChg chg="mod">
          <ac:chgData name="Jorge Sanchez" userId="42335d978692b9ba" providerId="LiveId" clId="{C7CDEF54-6E70-477B-8837-FC49E19B00F0}" dt="2020-03-11T19:24:17.650" v="117" actId="20577"/>
          <ac:spMkLst>
            <pc:docMk/>
            <pc:sldMk cId="2383053255" sldId="1072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6:29.957" v="692" actId="1076"/>
          <ac:spMkLst>
            <pc:docMk/>
            <pc:sldMk cId="2383053255" sldId="1072"/>
            <ac:spMk id="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28:26.392" v="309" actId="1076"/>
          <ac:spMkLst>
            <pc:docMk/>
            <pc:sldMk cId="2383053255" sldId="1072"/>
            <ac:spMk id="6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3:45.472" v="598" actId="1076"/>
          <ac:spMkLst>
            <pc:docMk/>
            <pc:sldMk cId="2383053255" sldId="1072"/>
            <ac:spMk id="8" creationId="{00000000-0000-0000-0000-000000000000}"/>
          </ac:spMkLst>
        </pc:spChg>
        <pc:spChg chg="del mod">
          <ac:chgData name="Jorge Sanchez" userId="42335d978692b9ba" providerId="LiveId" clId="{C7CDEF54-6E70-477B-8837-FC49E19B00F0}" dt="2020-03-11T19:43:43.441" v="596" actId="478"/>
          <ac:spMkLst>
            <pc:docMk/>
            <pc:sldMk cId="2383053255" sldId="1072"/>
            <ac:spMk id="17" creationId="{00000000-0000-0000-0000-000000000000}"/>
          </ac:spMkLst>
        </pc:spChg>
        <pc:spChg chg="del">
          <ac:chgData name="Jorge Sanchez" userId="42335d978692b9ba" providerId="LiveId" clId="{C7CDEF54-6E70-477B-8837-FC49E19B00F0}" dt="2020-03-11T19:43:08.134" v="567" actId="478"/>
          <ac:spMkLst>
            <pc:docMk/>
            <pc:sldMk cId="2383053255" sldId="1072"/>
            <ac:spMk id="2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0:50.134" v="468" actId="20577"/>
          <ac:spMkLst>
            <pc:docMk/>
            <pc:sldMk cId="2383053255" sldId="1072"/>
            <ac:spMk id="30" creationId="{00000000-0000-0000-0000-000000000000}"/>
          </ac:spMkLst>
        </pc:spChg>
        <pc:spChg chg="del">
          <ac:chgData name="Jorge Sanchez" userId="42335d978692b9ba" providerId="LiveId" clId="{C7CDEF54-6E70-477B-8837-FC49E19B00F0}" dt="2020-03-11T19:49:04.639" v="828" actId="478"/>
          <ac:spMkLst>
            <pc:docMk/>
            <pc:sldMk cId="2383053255" sldId="1072"/>
            <ac:spMk id="35" creationId="{00000000-0000-0000-0000-000000000000}"/>
          </ac:spMkLst>
        </pc:spChg>
        <pc:spChg chg="add del mod">
          <ac:chgData name="Jorge Sanchez" userId="42335d978692b9ba" providerId="LiveId" clId="{C7CDEF54-6E70-477B-8837-FC49E19B00F0}" dt="2020-03-11T19:30:42.511" v="460" actId="478"/>
          <ac:spMkLst>
            <pc:docMk/>
            <pc:sldMk cId="2383053255" sldId="1072"/>
            <ac:spMk id="36" creationId="{780260EE-53EB-44C6-A987-CAF60912BFFE}"/>
          </ac:spMkLst>
        </pc:spChg>
        <pc:spChg chg="add mod">
          <ac:chgData name="Jorge Sanchez" userId="42335d978692b9ba" providerId="LiveId" clId="{C7CDEF54-6E70-477B-8837-FC49E19B00F0}" dt="2020-03-11T19:33:08.634" v="504" actId="1076"/>
          <ac:spMkLst>
            <pc:docMk/>
            <pc:sldMk cId="2383053255" sldId="1072"/>
            <ac:spMk id="37" creationId="{038235EC-DDA3-4979-BD91-907EBAF91FC3}"/>
          </ac:spMkLst>
        </pc:spChg>
        <pc:spChg chg="mod">
          <ac:chgData name="Jorge Sanchez" userId="42335d978692b9ba" providerId="LiveId" clId="{C7CDEF54-6E70-477B-8837-FC49E19B00F0}" dt="2020-03-11T19:29:03.231" v="390" actId="20577"/>
          <ac:spMkLst>
            <pc:docMk/>
            <pc:sldMk cId="2383053255" sldId="1072"/>
            <ac:spMk id="38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3:33.054" v="524" actId="20577"/>
          <ac:spMkLst>
            <pc:docMk/>
            <pc:sldMk cId="2383053255" sldId="1072"/>
            <ac:spMk id="39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4:13.656" v="686" actId="20577"/>
          <ac:spMkLst>
            <pc:docMk/>
            <pc:sldMk cId="2383053255" sldId="1072"/>
            <ac:spMk id="40" creationId="{00000000-0000-0000-0000-000000000000}"/>
          </ac:spMkLst>
        </pc:spChg>
        <pc:spChg chg="add del">
          <ac:chgData name="Jorge Sanchez" userId="42335d978692b9ba" providerId="LiveId" clId="{C7CDEF54-6E70-477B-8837-FC49E19B00F0}" dt="2020-03-11T19:32:36.733" v="496"/>
          <ac:spMkLst>
            <pc:docMk/>
            <pc:sldMk cId="2383053255" sldId="1072"/>
            <ac:spMk id="41" creationId="{440EC99F-ECFC-47EC-B7B7-3F8DCDC118BB}"/>
          </ac:spMkLst>
        </pc:spChg>
        <pc:spChg chg="mod">
          <ac:chgData name="Jorge Sanchez" userId="42335d978692b9ba" providerId="LiveId" clId="{C7CDEF54-6E70-477B-8837-FC49E19B00F0}" dt="2020-03-11T19:47:31.430" v="714" actId="20577"/>
          <ac:spMkLst>
            <pc:docMk/>
            <pc:sldMk cId="2383053255" sldId="1072"/>
            <ac:spMk id="4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1:03.271" v="493" actId="20577"/>
          <ac:spMkLst>
            <pc:docMk/>
            <pc:sldMk cId="2383053255" sldId="1072"/>
            <ac:spMk id="43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29:28.087" v="457" actId="20577"/>
          <ac:spMkLst>
            <pc:docMk/>
            <pc:sldMk cId="2383053255" sldId="1072"/>
            <ac:spMk id="4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3:47.005" v="566" actId="20577"/>
          <ac:spMkLst>
            <pc:docMk/>
            <pc:sldMk cId="2383053255" sldId="1072"/>
            <ac:spMk id="45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4:08.808" v="676" actId="20577"/>
          <ac:spMkLst>
            <pc:docMk/>
            <pc:sldMk cId="2383053255" sldId="1072"/>
            <ac:spMk id="46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8:13.294" v="827" actId="20577"/>
          <ac:spMkLst>
            <pc:docMk/>
            <pc:sldMk cId="2383053255" sldId="1072"/>
            <ac:spMk id="47" creationId="{00000000-0000-0000-0000-000000000000}"/>
          </ac:spMkLst>
        </pc:spChg>
        <pc:spChg chg="add mod">
          <ac:chgData name="Jorge Sanchez" userId="42335d978692b9ba" providerId="LiveId" clId="{C7CDEF54-6E70-477B-8837-FC49E19B00F0}" dt="2020-03-11T19:32:46.596" v="498" actId="1076"/>
          <ac:spMkLst>
            <pc:docMk/>
            <pc:sldMk cId="2383053255" sldId="1072"/>
            <ac:spMk id="48" creationId="{9DA8344C-5BC6-4569-9BAA-2C29806D4F1C}"/>
          </ac:spMkLst>
        </pc:spChg>
        <pc:spChg chg="add mod">
          <ac:chgData name="Jorge Sanchez" userId="42335d978692b9ba" providerId="LiveId" clId="{C7CDEF54-6E70-477B-8837-FC49E19B00F0}" dt="2020-03-11T19:43:51.285" v="599" actId="1076"/>
          <ac:spMkLst>
            <pc:docMk/>
            <pc:sldMk cId="2383053255" sldId="1072"/>
            <ac:spMk id="49" creationId="{B5840E44-78AF-413D-9F1C-016681AB7B59}"/>
          </ac:spMkLst>
        </pc:spChg>
        <pc:spChg chg="add del mod">
          <ac:chgData name="Jorge Sanchez" userId="42335d978692b9ba" providerId="LiveId" clId="{C7CDEF54-6E70-477B-8837-FC49E19B00F0}" dt="2020-03-11T19:47:17.638" v="696" actId="478"/>
          <ac:spMkLst>
            <pc:docMk/>
            <pc:sldMk cId="2383053255" sldId="1072"/>
            <ac:spMk id="50" creationId="{7AC9DF7E-12EE-4B0C-8B83-DEC47DF0AA65}"/>
          </ac:spMkLst>
        </pc:spChg>
        <pc:spChg chg="add mod">
          <ac:chgData name="Jorge Sanchez" userId="42335d978692b9ba" providerId="LiveId" clId="{C7CDEF54-6E70-477B-8837-FC49E19B00F0}" dt="2020-03-11T19:47:26.264" v="700" actId="1076"/>
          <ac:spMkLst>
            <pc:docMk/>
            <pc:sldMk cId="2383053255" sldId="1072"/>
            <ac:spMk id="51" creationId="{B163D9AB-E613-4787-8575-B2AB3ABF20A1}"/>
          </ac:spMkLst>
        </pc:spChg>
        <pc:grpChg chg="del">
          <ac:chgData name="Jorge Sanchez" userId="42335d978692b9ba" providerId="LiveId" clId="{C7CDEF54-6E70-477B-8837-FC49E19B00F0}" dt="2020-03-11T19:28:23.009" v="306" actId="478"/>
          <ac:grpSpMkLst>
            <pc:docMk/>
            <pc:sldMk cId="2383053255" sldId="1072"/>
            <ac:grpSpMk id="15" creationId="{00000000-0000-0000-0000-000000000000}"/>
          </ac:grpSpMkLst>
        </pc:grpChg>
        <pc:grpChg chg="del">
          <ac:chgData name="Jorge Sanchez" userId="42335d978692b9ba" providerId="LiveId" clId="{C7CDEF54-6E70-477B-8837-FC49E19B00F0}" dt="2020-03-11T19:32:34.262" v="494" actId="478"/>
          <ac:grpSpMkLst>
            <pc:docMk/>
            <pc:sldMk cId="2383053255" sldId="1072"/>
            <ac:grpSpMk id="23" creationId="{00000000-0000-0000-0000-000000000000}"/>
          </ac:grpSpMkLst>
        </pc:grpChg>
      </pc:sldChg>
      <pc:sldChg chg="addSp delSp modSp add mod">
        <pc:chgData name="Jorge Sanchez" userId="42335d978692b9ba" providerId="LiveId" clId="{C7CDEF54-6E70-477B-8837-FC49E19B00F0}" dt="2020-03-11T19:27:34.137" v="305" actId="6549"/>
        <pc:sldMkLst>
          <pc:docMk/>
          <pc:sldMk cId="2375732048" sldId="1073"/>
        </pc:sldMkLst>
        <pc:spChg chg="del">
          <ac:chgData name="Jorge Sanchez" userId="42335d978692b9ba" providerId="LiveId" clId="{C7CDEF54-6E70-477B-8837-FC49E19B00F0}" dt="2020-03-11T19:26:00.829" v="124"/>
          <ac:spMkLst>
            <pc:docMk/>
            <pc:sldMk cId="2375732048" sldId="1073"/>
            <ac:spMk id="2" creationId="{D589E117-F486-43BB-B0BA-74D6660302DC}"/>
          </ac:spMkLst>
        </pc:spChg>
        <pc:spChg chg="del">
          <ac:chgData name="Jorge Sanchez" userId="42335d978692b9ba" providerId="LiveId" clId="{C7CDEF54-6E70-477B-8837-FC49E19B00F0}" dt="2020-03-11T19:26:00.829" v="124"/>
          <ac:spMkLst>
            <pc:docMk/>
            <pc:sldMk cId="2375732048" sldId="1073"/>
            <ac:spMk id="3" creationId="{2DB33FA2-BCC5-4343-A29C-6FE984BD453E}"/>
          </ac:spMkLst>
        </pc:spChg>
        <pc:spChg chg="add del mod">
          <ac:chgData name="Jorge Sanchez" userId="42335d978692b9ba" providerId="LiveId" clId="{C7CDEF54-6E70-477B-8837-FC49E19B00F0}" dt="2020-03-11T19:26:08.999" v="125"/>
          <ac:spMkLst>
            <pc:docMk/>
            <pc:sldMk cId="2375732048" sldId="1073"/>
            <ac:spMk id="4" creationId="{5AED8854-A386-40D8-BE32-C60D0960C721}"/>
          </ac:spMkLst>
        </pc:spChg>
        <pc:spChg chg="add del mod">
          <ac:chgData name="Jorge Sanchez" userId="42335d978692b9ba" providerId="LiveId" clId="{C7CDEF54-6E70-477B-8837-FC49E19B00F0}" dt="2020-03-11T19:26:08.999" v="125"/>
          <ac:spMkLst>
            <pc:docMk/>
            <pc:sldMk cId="2375732048" sldId="1073"/>
            <ac:spMk id="5" creationId="{7F239EE3-ED91-4B87-8F81-2937E687642A}"/>
          </ac:spMkLst>
        </pc:spChg>
        <pc:spChg chg="add mod">
          <ac:chgData name="Jorge Sanchez" userId="42335d978692b9ba" providerId="LiveId" clId="{C7CDEF54-6E70-477B-8837-FC49E19B00F0}" dt="2020-03-11T19:26:15.281" v="141" actId="20577"/>
          <ac:spMkLst>
            <pc:docMk/>
            <pc:sldMk cId="2375732048" sldId="1073"/>
            <ac:spMk id="6" creationId="{241F0430-AF1A-4146-A12C-A9BFB44A093F}"/>
          </ac:spMkLst>
        </pc:spChg>
        <pc:spChg chg="add mod">
          <ac:chgData name="Jorge Sanchez" userId="42335d978692b9ba" providerId="LiveId" clId="{C7CDEF54-6E70-477B-8837-FC49E19B00F0}" dt="2020-03-11T19:27:34.137" v="305" actId="6549"/>
          <ac:spMkLst>
            <pc:docMk/>
            <pc:sldMk cId="2375732048" sldId="1073"/>
            <ac:spMk id="7" creationId="{CC879C84-7889-47DF-A677-EA2793FCEAC5}"/>
          </ac:spMkLst>
        </pc:spChg>
      </pc:sldChg>
      <pc:sldChg chg="addSp delSp modSp add mod">
        <pc:chgData name="Jorge Sanchez" userId="42335d978692b9ba" providerId="LiveId" clId="{C7CDEF54-6E70-477B-8837-FC49E19B00F0}" dt="2020-03-11T19:50:55.629" v="855"/>
        <pc:sldMkLst>
          <pc:docMk/>
          <pc:sldMk cId="1498792052" sldId="1074"/>
        </pc:sldMkLst>
        <pc:spChg chg="mod">
          <ac:chgData name="Jorge Sanchez" userId="42335d978692b9ba" providerId="LiveId" clId="{C7CDEF54-6E70-477B-8837-FC49E19B00F0}" dt="2020-03-11T19:50:42.253" v="853" actId="20577"/>
          <ac:spMkLst>
            <pc:docMk/>
            <pc:sldMk cId="1498792052" sldId="1074"/>
            <ac:spMk id="2" creationId="{E542B75A-FCBB-4A4C-A470-894C367AE304}"/>
          </ac:spMkLst>
        </pc:spChg>
        <pc:spChg chg="del">
          <ac:chgData name="Jorge Sanchez" userId="42335d978692b9ba" providerId="LiveId" clId="{C7CDEF54-6E70-477B-8837-FC49E19B00F0}" dt="2020-03-11T19:50:48.399" v="854"/>
          <ac:spMkLst>
            <pc:docMk/>
            <pc:sldMk cId="1498792052" sldId="1074"/>
            <ac:spMk id="3" creationId="{D30EB98B-C4B5-4C74-8F91-D22C5A66A4B5}"/>
          </ac:spMkLst>
        </pc:spChg>
        <pc:spChg chg="add del mod">
          <ac:chgData name="Jorge Sanchez" userId="42335d978692b9ba" providerId="LiveId" clId="{C7CDEF54-6E70-477B-8837-FC49E19B00F0}" dt="2020-03-11T19:50:55.629" v="855"/>
          <ac:spMkLst>
            <pc:docMk/>
            <pc:sldMk cId="1498792052" sldId="1074"/>
            <ac:spMk id="4" creationId="{F814C89F-33F8-4B3B-8089-179EE3A6E48E}"/>
          </ac:spMkLst>
        </pc:spChg>
        <pc:spChg chg="add mod">
          <ac:chgData name="Jorge Sanchez" userId="42335d978692b9ba" providerId="LiveId" clId="{C7CDEF54-6E70-477B-8837-FC49E19B00F0}" dt="2020-03-11T19:50:55.629" v="855"/>
          <ac:spMkLst>
            <pc:docMk/>
            <pc:sldMk cId="1498792052" sldId="1074"/>
            <ac:spMk id="5" creationId="{6720E657-C514-454F-AE87-5F6D9BA07387}"/>
          </ac:spMkLst>
        </pc:spChg>
      </pc:sldChg>
      <pc:sldChg chg="add del">
        <pc:chgData name="Jorge Sanchez" userId="42335d978692b9ba" providerId="LiveId" clId="{C7CDEF54-6E70-477B-8837-FC49E19B00F0}" dt="2020-03-11T19:51:04.779" v="857"/>
        <pc:sldMkLst>
          <pc:docMk/>
          <pc:sldMk cId="2490569118" sldId="1075"/>
        </pc:sldMkLst>
      </pc:sldChg>
      <pc:sldChg chg="addSp delSp modSp add mod">
        <pc:chgData name="Jorge Sanchez" userId="42335d978692b9ba" providerId="LiveId" clId="{C7CDEF54-6E70-477B-8837-FC49E19B00F0}" dt="2020-03-11T19:51:28.219" v="880" actId="1076"/>
        <pc:sldMkLst>
          <pc:docMk/>
          <pc:sldMk cId="2738811040" sldId="1075"/>
        </pc:sldMkLst>
        <pc:spChg chg="del">
          <ac:chgData name="Jorge Sanchez" userId="42335d978692b9ba" providerId="LiveId" clId="{C7CDEF54-6E70-477B-8837-FC49E19B00F0}" dt="2020-03-11T19:51:12.720" v="859"/>
          <ac:spMkLst>
            <pc:docMk/>
            <pc:sldMk cId="2738811040" sldId="1075"/>
            <ac:spMk id="2" creationId="{6CBE2ABD-920C-4148-8915-5922EA9DEFDF}"/>
          </ac:spMkLst>
        </pc:spChg>
        <pc:spChg chg="del">
          <ac:chgData name="Jorge Sanchez" userId="42335d978692b9ba" providerId="LiveId" clId="{C7CDEF54-6E70-477B-8837-FC49E19B00F0}" dt="2020-03-11T19:51:12.720" v="859"/>
          <ac:spMkLst>
            <pc:docMk/>
            <pc:sldMk cId="2738811040" sldId="1075"/>
            <ac:spMk id="3" creationId="{5CE1B572-DF00-493B-B5A9-9A8CB9CF6B51}"/>
          </ac:spMkLst>
        </pc:spChg>
        <pc:spChg chg="add mod">
          <ac:chgData name="Jorge Sanchez" userId="42335d978692b9ba" providerId="LiveId" clId="{C7CDEF54-6E70-477B-8837-FC49E19B00F0}" dt="2020-03-11T19:51:20.141" v="876" actId="20577"/>
          <ac:spMkLst>
            <pc:docMk/>
            <pc:sldMk cId="2738811040" sldId="1075"/>
            <ac:spMk id="4" creationId="{F2ADE5D9-45B5-40C1-83D0-E5BC103BFC7C}"/>
          </ac:spMkLst>
        </pc:spChg>
        <pc:spChg chg="add del mod">
          <ac:chgData name="Jorge Sanchez" userId="42335d978692b9ba" providerId="LiveId" clId="{C7CDEF54-6E70-477B-8837-FC49E19B00F0}" dt="2020-03-11T19:51:22.676" v="877" actId="478"/>
          <ac:spMkLst>
            <pc:docMk/>
            <pc:sldMk cId="2738811040" sldId="1075"/>
            <ac:spMk id="5" creationId="{7C4E9254-1AFC-4A3F-B0E4-377AFAD320C7}"/>
          </ac:spMkLst>
        </pc:spChg>
        <pc:picChg chg="add mod">
          <ac:chgData name="Jorge Sanchez" userId="42335d978692b9ba" providerId="LiveId" clId="{C7CDEF54-6E70-477B-8837-FC49E19B00F0}" dt="2020-03-11T19:51:28.219" v="880" actId="1076"/>
          <ac:picMkLst>
            <pc:docMk/>
            <pc:sldMk cId="2738811040" sldId="1075"/>
            <ac:picMk id="6" creationId="{96AF5597-5D00-445F-A707-962B2FA9969C}"/>
          </ac:picMkLst>
        </pc:picChg>
      </pc:sldChg>
      <pc:sldChg chg="addSp delSp modSp add mod ord">
        <pc:chgData name="Jorge Sanchez" userId="42335d978692b9ba" providerId="LiveId" clId="{C7CDEF54-6E70-477B-8837-FC49E19B00F0}" dt="2020-03-11T19:55:55.859" v="1123" actId="1076"/>
        <pc:sldMkLst>
          <pc:docMk/>
          <pc:sldMk cId="2511932677" sldId="1076"/>
        </pc:sldMkLst>
        <pc:spChg chg="mod">
          <ac:chgData name="Jorge Sanchez" userId="42335d978692b9ba" providerId="LiveId" clId="{C7CDEF54-6E70-477B-8837-FC49E19B00F0}" dt="2020-03-11T19:54:42.825" v="898" actId="20577"/>
          <ac:spMkLst>
            <pc:docMk/>
            <pc:sldMk cId="2511932677" sldId="1076"/>
            <ac:spMk id="4" creationId="{F2ADE5D9-45B5-40C1-83D0-E5BC103BFC7C}"/>
          </ac:spMkLst>
        </pc:spChg>
        <pc:picChg chg="add mod">
          <ac:chgData name="Jorge Sanchez" userId="42335d978692b9ba" providerId="LiveId" clId="{C7CDEF54-6E70-477B-8837-FC49E19B00F0}" dt="2020-03-11T19:55:55.859" v="1123" actId="1076"/>
          <ac:picMkLst>
            <pc:docMk/>
            <pc:sldMk cId="2511932677" sldId="1076"/>
            <ac:picMk id="2" creationId="{BD20850E-B053-4A8F-82E0-225E995DF552}"/>
          </ac:picMkLst>
        </pc:picChg>
        <pc:picChg chg="del">
          <ac:chgData name="Jorge Sanchez" userId="42335d978692b9ba" providerId="LiveId" clId="{C7CDEF54-6E70-477B-8837-FC49E19B00F0}" dt="2020-03-11T19:55:51.306" v="1120" actId="478"/>
          <ac:picMkLst>
            <pc:docMk/>
            <pc:sldMk cId="2511932677" sldId="1076"/>
            <ac:picMk id="6" creationId="{96AF5597-5D00-445F-A707-962B2FA9969C}"/>
          </ac:picMkLst>
        </pc:picChg>
      </pc:sldChg>
      <pc:sldChg chg="modSp add mod">
        <pc:chgData name="Jorge Sanchez" userId="42335d978692b9ba" providerId="LiveId" clId="{C7CDEF54-6E70-477B-8837-FC49E19B00F0}" dt="2020-04-12T15:25:15.685" v="2657" actId="20577"/>
        <pc:sldMkLst>
          <pc:docMk/>
          <pc:sldMk cId="2935442130" sldId="1077"/>
        </pc:sldMkLst>
        <pc:spChg chg="mod">
          <ac:chgData name="Jorge Sanchez" userId="42335d978692b9ba" providerId="LiveId" clId="{C7CDEF54-6E70-477B-8837-FC49E19B00F0}" dt="2020-03-11T19:54:56.971" v="916" actId="20577"/>
          <ac:spMkLst>
            <pc:docMk/>
            <pc:sldMk cId="2935442130" sldId="1077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4-12T15:25:15.685" v="2657" actId="20577"/>
          <ac:spMkLst>
            <pc:docMk/>
            <pc:sldMk cId="2935442130" sldId="1077"/>
            <ac:spMk id="3" creationId="{D40894A9-35F2-4C05-844A-205BAB3C4D77}"/>
          </ac:spMkLst>
        </pc:spChg>
      </pc:sldChg>
      <pc:sldChg chg="modSp add mod">
        <pc:chgData name="Jorge Sanchez" userId="42335d978692b9ba" providerId="LiveId" clId="{C7CDEF54-6E70-477B-8837-FC49E19B00F0}" dt="2020-03-11T21:54:47.199" v="1304" actId="20577"/>
        <pc:sldMkLst>
          <pc:docMk/>
          <pc:sldMk cId="2452442246" sldId="1078"/>
        </pc:sldMkLst>
        <pc:spChg chg="mod">
          <ac:chgData name="Jorge Sanchez" userId="42335d978692b9ba" providerId="LiveId" clId="{C7CDEF54-6E70-477B-8837-FC49E19B00F0}" dt="2020-03-11T21:54:15.494" v="1141" actId="20577"/>
          <ac:spMkLst>
            <pc:docMk/>
            <pc:sldMk cId="2452442246" sldId="1078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1:54:47.199" v="1304" actId="20577"/>
          <ac:spMkLst>
            <pc:docMk/>
            <pc:sldMk cId="2452442246" sldId="1078"/>
            <ac:spMk id="3" creationId="{D40894A9-35F2-4C05-844A-205BAB3C4D77}"/>
          </ac:spMkLst>
        </pc:spChg>
      </pc:sldChg>
      <pc:sldChg chg="modSp add mod ord">
        <pc:chgData name="Jorge Sanchez" userId="42335d978692b9ba" providerId="LiveId" clId="{C7CDEF54-6E70-477B-8837-FC49E19B00F0}" dt="2020-04-16T11:54:11.022" v="2953" actId="20577"/>
        <pc:sldMkLst>
          <pc:docMk/>
          <pc:sldMk cId="2315781560" sldId="1079"/>
        </pc:sldMkLst>
        <pc:spChg chg="mod">
          <ac:chgData name="Jorge Sanchez" userId="42335d978692b9ba" providerId="LiveId" clId="{C7CDEF54-6E70-477B-8837-FC49E19B00F0}" dt="2020-03-11T21:57:09.757" v="1319" actId="20577"/>
          <ac:spMkLst>
            <pc:docMk/>
            <pc:sldMk cId="2315781560" sldId="1079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4-16T11:54:11.022" v="2953" actId="20577"/>
          <ac:spMkLst>
            <pc:docMk/>
            <pc:sldMk cId="2315781560" sldId="1079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09:03.634" v="1447" actId="5793"/>
        <pc:sldMkLst>
          <pc:docMk/>
          <pc:sldMk cId="1708713242" sldId="1080"/>
        </pc:sldMkLst>
        <pc:spChg chg="mod">
          <ac:chgData name="Jorge Sanchez" userId="42335d978692b9ba" providerId="LiveId" clId="{C7CDEF54-6E70-477B-8837-FC49E19B00F0}" dt="2020-03-11T22:09:03.634" v="1447" actId="5793"/>
          <ac:spMkLst>
            <pc:docMk/>
            <pc:sldMk cId="1708713242" sldId="1080"/>
            <ac:spMk id="4" creationId="{F2ADE5D9-45B5-40C1-83D0-E5BC103BFC7C}"/>
          </ac:spMkLst>
        </pc:spChg>
        <pc:picChg chg="add mod">
          <ac:chgData name="Jorge Sanchez" userId="42335d978692b9ba" providerId="LiveId" clId="{C7CDEF54-6E70-477B-8837-FC49E19B00F0}" dt="2020-03-11T22:08:57.603" v="1432" actId="1076"/>
          <ac:picMkLst>
            <pc:docMk/>
            <pc:sldMk cId="1708713242" sldId="1080"/>
            <ac:picMk id="2" creationId="{F3F9FB87-336C-49C3-A94D-9656EC803198}"/>
          </ac:picMkLst>
        </pc:picChg>
        <pc:picChg chg="del">
          <ac:chgData name="Jorge Sanchez" userId="42335d978692b9ba" providerId="LiveId" clId="{C7CDEF54-6E70-477B-8837-FC49E19B00F0}" dt="2020-03-11T22:08:52.631" v="1429" actId="478"/>
          <ac:picMkLst>
            <pc:docMk/>
            <pc:sldMk cId="1708713242" sldId="1080"/>
            <ac:picMk id="6" creationId="{96AF5597-5D00-445F-A707-962B2FA9969C}"/>
          </ac:picMkLst>
        </pc:picChg>
      </pc:sldChg>
      <pc:sldChg chg="addSp delSp modSp add mod">
        <pc:chgData name="Jorge Sanchez" userId="42335d978692b9ba" providerId="LiveId" clId="{C7CDEF54-6E70-477B-8837-FC49E19B00F0}" dt="2020-03-11T22:10:19.650" v="1557" actId="1076"/>
        <pc:sldMkLst>
          <pc:docMk/>
          <pc:sldMk cId="3857342506" sldId="1081"/>
        </pc:sldMkLst>
        <pc:spChg chg="del">
          <ac:chgData name="Jorge Sanchez" userId="42335d978692b9ba" providerId="LiveId" clId="{C7CDEF54-6E70-477B-8837-FC49E19B00F0}" dt="2020-03-11T22:10:10.864" v="1553" actId="478"/>
          <ac:spMkLst>
            <pc:docMk/>
            <pc:sldMk cId="3857342506" sldId="1081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2:10:13.838" v="1555" actId="478"/>
          <ac:spMkLst>
            <pc:docMk/>
            <pc:sldMk cId="3857342506" sldId="1081"/>
            <ac:spMk id="5" creationId="{C86E187D-040F-4350-A8BD-CF4A62BA1018}"/>
          </ac:spMkLst>
        </pc:spChg>
        <pc:picChg chg="add mod">
          <ac:chgData name="Jorge Sanchez" userId="42335d978692b9ba" providerId="LiveId" clId="{C7CDEF54-6E70-477B-8837-FC49E19B00F0}" dt="2020-03-11T22:10:19.650" v="1557" actId="1076"/>
          <ac:picMkLst>
            <pc:docMk/>
            <pc:sldMk cId="3857342506" sldId="1081"/>
            <ac:picMk id="6" creationId="{5E76F26A-78BB-4FB2-9F47-982810710D6F}"/>
          </ac:picMkLst>
        </pc:picChg>
      </pc:sldChg>
      <pc:sldChg chg="addSp delSp modSp add mod">
        <pc:chgData name="Jorge Sanchez" userId="42335d978692b9ba" providerId="LiveId" clId="{C7CDEF54-6E70-477B-8837-FC49E19B00F0}" dt="2020-03-11T22:10:52.129" v="1562" actId="1076"/>
        <pc:sldMkLst>
          <pc:docMk/>
          <pc:sldMk cId="1862593062" sldId="1082"/>
        </pc:sldMkLst>
        <pc:picChg chg="add mod">
          <ac:chgData name="Jorge Sanchez" userId="42335d978692b9ba" providerId="LiveId" clId="{C7CDEF54-6E70-477B-8837-FC49E19B00F0}" dt="2020-03-11T22:10:52.129" v="1562" actId="1076"/>
          <ac:picMkLst>
            <pc:docMk/>
            <pc:sldMk cId="1862593062" sldId="1082"/>
            <ac:picMk id="3" creationId="{F9FEC47C-8FBF-43E3-AAF5-ECFE3F5CE167}"/>
          </ac:picMkLst>
        </pc:picChg>
        <pc:picChg chg="del">
          <ac:chgData name="Jorge Sanchez" userId="42335d978692b9ba" providerId="LiveId" clId="{C7CDEF54-6E70-477B-8837-FC49E19B00F0}" dt="2020-03-11T22:10:47.422" v="1559" actId="478"/>
          <ac:picMkLst>
            <pc:docMk/>
            <pc:sldMk cId="1862593062" sldId="1082"/>
            <ac:picMk id="6" creationId="{5E76F26A-78BB-4FB2-9F47-982810710D6F}"/>
          </ac:picMkLst>
        </pc:picChg>
      </pc:sldChg>
      <pc:sldChg chg="modSp add mod">
        <pc:chgData name="Jorge Sanchez" userId="42335d978692b9ba" providerId="LiveId" clId="{C7CDEF54-6E70-477B-8837-FC49E19B00F0}" dt="2020-03-11T22:11:18.399" v="1667" actId="20577"/>
        <pc:sldMkLst>
          <pc:docMk/>
          <pc:sldMk cId="1992656253" sldId="1083"/>
        </pc:sldMkLst>
        <pc:spChg chg="mod">
          <ac:chgData name="Jorge Sanchez" userId="42335d978692b9ba" providerId="LiveId" clId="{C7CDEF54-6E70-477B-8837-FC49E19B00F0}" dt="2020-03-11T22:11:03.558" v="1576" actId="20577"/>
          <ac:spMkLst>
            <pc:docMk/>
            <pc:sldMk cId="1992656253" sldId="1083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11:18.399" v="1667" actId="20577"/>
          <ac:spMkLst>
            <pc:docMk/>
            <pc:sldMk cId="1992656253" sldId="1083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14:04.257" v="1673" actId="1076"/>
        <pc:sldMkLst>
          <pc:docMk/>
          <pc:sldMk cId="683415398" sldId="1084"/>
        </pc:sldMkLst>
        <pc:picChg chg="del">
          <ac:chgData name="Jorge Sanchez" userId="42335d978692b9ba" providerId="LiveId" clId="{C7CDEF54-6E70-477B-8837-FC49E19B00F0}" dt="2020-03-11T22:13:55.285" v="1669" actId="478"/>
          <ac:picMkLst>
            <pc:docMk/>
            <pc:sldMk cId="683415398" sldId="1084"/>
            <ac:picMk id="2" creationId="{F3F9FB87-336C-49C3-A94D-9656EC803198}"/>
          </ac:picMkLst>
        </pc:picChg>
        <pc:picChg chg="add mod">
          <ac:chgData name="Jorge Sanchez" userId="42335d978692b9ba" providerId="LiveId" clId="{C7CDEF54-6E70-477B-8837-FC49E19B00F0}" dt="2020-03-11T22:14:04.257" v="1673" actId="1076"/>
          <ac:picMkLst>
            <pc:docMk/>
            <pc:sldMk cId="683415398" sldId="1084"/>
            <ac:picMk id="3" creationId="{5EAFE67E-59A5-48F5-B452-2F61CB1C3158}"/>
          </ac:picMkLst>
        </pc:picChg>
      </pc:sldChg>
      <pc:sldChg chg="modSp add mod">
        <pc:chgData name="Jorge Sanchez" userId="42335d978692b9ba" providerId="LiveId" clId="{C7CDEF54-6E70-477B-8837-FC49E19B00F0}" dt="2020-03-11T22:27:25.998" v="1731" actId="20577"/>
        <pc:sldMkLst>
          <pc:docMk/>
          <pc:sldMk cId="2278707026" sldId="1085"/>
        </pc:sldMkLst>
        <pc:spChg chg="mod">
          <ac:chgData name="Jorge Sanchez" userId="42335d978692b9ba" providerId="LiveId" clId="{C7CDEF54-6E70-477B-8837-FC49E19B00F0}" dt="2020-03-11T22:27:14.934" v="1682" actId="20577"/>
          <ac:spMkLst>
            <pc:docMk/>
            <pc:sldMk cId="2278707026" sldId="1085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27:25.998" v="1731" actId="20577"/>
          <ac:spMkLst>
            <pc:docMk/>
            <pc:sldMk cId="2278707026" sldId="1085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27:34.638" v="1734"/>
        <pc:sldMkLst>
          <pc:docMk/>
          <pc:sldMk cId="2880715741" sldId="1086"/>
        </pc:sldMkLst>
        <pc:spChg chg="del">
          <ac:chgData name="Jorge Sanchez" userId="42335d978692b9ba" providerId="LiveId" clId="{C7CDEF54-6E70-477B-8837-FC49E19B00F0}" dt="2020-03-11T22:27:32.384" v="1733" actId="478"/>
          <ac:spMkLst>
            <pc:docMk/>
            <pc:sldMk cId="2880715741" sldId="1086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2:27:34.638" v="1734"/>
          <ac:spMkLst>
            <pc:docMk/>
            <pc:sldMk cId="2880715741" sldId="1086"/>
            <ac:spMk id="5" creationId="{36B4B39F-BD7D-417F-8F12-BDB840828793}"/>
          </ac:spMkLst>
        </pc:spChg>
        <pc:picChg chg="add mod">
          <ac:chgData name="Jorge Sanchez" userId="42335d978692b9ba" providerId="LiveId" clId="{C7CDEF54-6E70-477B-8837-FC49E19B00F0}" dt="2020-03-11T22:27:34.638" v="1734"/>
          <ac:picMkLst>
            <pc:docMk/>
            <pc:sldMk cId="2880715741" sldId="1086"/>
            <ac:picMk id="6" creationId="{0C51F2D6-C8FF-4568-A9C0-7B44FAEBEB7E}"/>
          </ac:picMkLst>
        </pc:picChg>
      </pc:sldChg>
      <pc:sldChg chg="addSp delSp modSp add mod ord">
        <pc:chgData name="Jorge Sanchez" userId="42335d978692b9ba" providerId="LiveId" clId="{C7CDEF54-6E70-477B-8837-FC49E19B00F0}" dt="2020-03-11T23:10:02.786" v="1751"/>
        <pc:sldMkLst>
          <pc:docMk/>
          <pc:sldMk cId="2331292805" sldId="1087"/>
        </pc:sldMkLst>
        <pc:spChg chg="mod">
          <ac:chgData name="Jorge Sanchez" userId="42335d978692b9ba" providerId="LiveId" clId="{C7CDEF54-6E70-477B-8837-FC49E19B00F0}" dt="2020-03-11T23:09:56.674" v="1748" actId="20577"/>
          <ac:spMkLst>
            <pc:docMk/>
            <pc:sldMk cId="2331292805" sldId="1087"/>
            <ac:spMk id="2" creationId="{C60DC35C-DC7B-4EEC-B2CC-B7BC6F437074}"/>
          </ac:spMkLst>
        </pc:spChg>
        <pc:spChg chg="del">
          <ac:chgData name="Jorge Sanchez" userId="42335d978692b9ba" providerId="LiveId" clId="{C7CDEF54-6E70-477B-8837-FC49E19B00F0}" dt="2020-03-11T23:09:59.861" v="1749" actId="478"/>
          <ac:spMkLst>
            <pc:docMk/>
            <pc:sldMk cId="2331292805" sldId="1087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3:10:02.192" v="1750" actId="478"/>
          <ac:spMkLst>
            <pc:docMk/>
            <pc:sldMk cId="2331292805" sldId="1087"/>
            <ac:spMk id="5" creationId="{490997E7-7BA2-4E51-9EC9-671244635E67}"/>
          </ac:spMkLst>
        </pc:spChg>
        <pc:picChg chg="add">
          <ac:chgData name="Jorge Sanchez" userId="42335d978692b9ba" providerId="LiveId" clId="{C7CDEF54-6E70-477B-8837-FC49E19B00F0}" dt="2020-03-11T23:10:02.786" v="1751"/>
          <ac:picMkLst>
            <pc:docMk/>
            <pc:sldMk cId="2331292805" sldId="1087"/>
            <ac:picMk id="6" creationId="{523E976C-8B1E-4880-BDDB-850FFBA3AE89}"/>
          </ac:picMkLst>
        </pc:picChg>
      </pc:sldChg>
      <pc:sldChg chg="addSp delSp modSp add mod">
        <pc:chgData name="Jorge Sanchez" userId="42335d978692b9ba" providerId="LiveId" clId="{C7CDEF54-6E70-477B-8837-FC49E19B00F0}" dt="2020-03-11T23:10:25.282" v="1773" actId="20577"/>
        <pc:sldMkLst>
          <pc:docMk/>
          <pc:sldMk cId="651554907" sldId="1088"/>
        </pc:sldMkLst>
        <pc:spChg chg="del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2" creationId="{4DA790D3-D385-4FF4-849F-F7C8FEA1FB45}"/>
          </ac:spMkLst>
        </pc:spChg>
        <pc:spChg chg="del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3" creationId="{434253BE-B5EB-4131-B7A5-DF055279036C}"/>
          </ac:spMkLst>
        </pc:spChg>
        <pc:spChg chg="add mod">
          <ac:chgData name="Jorge Sanchez" userId="42335d978692b9ba" providerId="LiveId" clId="{C7CDEF54-6E70-477B-8837-FC49E19B00F0}" dt="2020-03-11T23:10:25.282" v="1773" actId="20577"/>
          <ac:spMkLst>
            <pc:docMk/>
            <pc:sldMk cId="651554907" sldId="1088"/>
            <ac:spMk id="4" creationId="{F4CDD545-09AA-4C29-940C-DD4336D9C8C2}"/>
          </ac:spMkLst>
        </pc:spChg>
        <pc:spChg chg="add mod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5" creationId="{99EC83B3-60B8-4DEB-BDE6-54A64F8BCF57}"/>
          </ac:spMkLst>
        </pc:spChg>
      </pc:sldChg>
      <pc:sldChg chg="delSp modSp add mod delAnim modAnim">
        <pc:chgData name="Jorge Sanchez" userId="42335d978692b9ba" providerId="LiveId" clId="{C7CDEF54-6E70-477B-8837-FC49E19B00F0}" dt="2020-04-12T15:41:58.986" v="2936" actId="20577"/>
        <pc:sldMkLst>
          <pc:docMk/>
          <pc:sldMk cId="3077084116" sldId="1173"/>
        </pc:sldMkLst>
        <pc:spChg chg="mod">
          <ac:chgData name="Jorge Sanchez" userId="42335d978692b9ba" providerId="LiveId" clId="{C7CDEF54-6E70-477B-8837-FC49E19B00F0}" dt="2020-03-11T23:15:35.402" v="1880" actId="20577"/>
          <ac:spMkLst>
            <pc:docMk/>
            <pc:sldMk cId="3077084116" sldId="1173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7:32.592" v="2092" actId="2711"/>
          <ac:spMkLst>
            <pc:docMk/>
            <pc:sldMk cId="3077084116" sldId="1173"/>
            <ac:spMk id="3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7:52.992" v="2105" actId="20577"/>
          <ac:spMkLst>
            <pc:docMk/>
            <pc:sldMk cId="3077084116" sldId="1173"/>
            <ac:spMk id="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0:20.133" v="2248" actId="20577"/>
          <ac:spMkLst>
            <pc:docMk/>
            <pc:sldMk cId="3077084116" sldId="1173"/>
            <ac:spMk id="5" creationId="{00000000-0000-0000-0000-000000000000}"/>
          </ac:spMkLst>
        </pc:spChg>
        <pc:spChg chg="mod">
          <ac:chgData name="Jorge Sanchez" userId="42335d978692b9ba" providerId="LiveId" clId="{C7CDEF54-6E70-477B-8837-FC49E19B00F0}" dt="2020-04-12T15:28:02.762" v="2793" actId="14100"/>
          <ac:spMkLst>
            <pc:docMk/>
            <pc:sldMk cId="3077084116" sldId="1173"/>
            <ac:spMk id="7" creationId="{00000000-0000-0000-0000-000000000000}"/>
          </ac:spMkLst>
        </pc:spChg>
        <pc:spChg chg="mod">
          <ac:chgData name="Jorge Sanchez" userId="42335d978692b9ba" providerId="LiveId" clId="{C7CDEF54-6E70-477B-8837-FC49E19B00F0}" dt="2020-04-12T15:39:35.447" v="2899" actId="6549"/>
          <ac:spMkLst>
            <pc:docMk/>
            <pc:sldMk cId="3077084116" sldId="1173"/>
            <ac:spMk id="12" creationId="{00000000-0000-0000-0000-000000000000}"/>
          </ac:spMkLst>
        </pc:spChg>
        <pc:spChg chg="mod">
          <ac:chgData name="Jorge Sanchez" userId="42335d978692b9ba" providerId="LiveId" clId="{C7CDEF54-6E70-477B-8837-FC49E19B00F0}" dt="2020-04-12T15:41:58.986" v="2936" actId="20577"/>
          <ac:spMkLst>
            <pc:docMk/>
            <pc:sldMk cId="3077084116" sldId="1173"/>
            <ac:spMk id="13" creationId="{00000000-0000-0000-0000-000000000000}"/>
          </ac:spMkLst>
        </pc:spChg>
        <pc:spChg chg="del">
          <ac:chgData name="Jorge Sanchez" userId="42335d978692b9ba" providerId="LiveId" clId="{C7CDEF54-6E70-477B-8837-FC49E19B00F0}" dt="2020-03-11T23:15:43.613" v="1894" actId="478"/>
          <ac:spMkLst>
            <pc:docMk/>
            <pc:sldMk cId="3077084116" sldId="1173"/>
            <ac:spMk id="15" creationId="{00000000-0000-0000-0000-000000000000}"/>
          </ac:spMkLst>
        </pc:spChg>
        <pc:spChg chg="del">
          <ac:chgData name="Jorge Sanchez" userId="42335d978692b9ba" providerId="LiveId" clId="{C7CDEF54-6E70-477B-8837-FC49E19B00F0}" dt="2020-03-11T23:17:45.396" v="2104" actId="478"/>
          <ac:spMkLst>
            <pc:docMk/>
            <pc:sldMk cId="3077084116" sldId="1173"/>
            <ac:spMk id="16" creationId="{00000000-0000-0000-0000-000000000000}"/>
          </ac:spMkLst>
        </pc:spChg>
      </pc:sldChg>
      <pc:sldChg chg="modSp mod">
        <pc:chgData name="Jorge Sanchez" userId="42335d978692b9ba" providerId="LiveId" clId="{C7CDEF54-6E70-477B-8837-FC49E19B00F0}" dt="2020-04-16T11:43:54.600" v="2940" actId="1076"/>
        <pc:sldMkLst>
          <pc:docMk/>
          <pc:sldMk cId="4130139681" sldId="1176"/>
        </pc:sldMkLst>
        <pc:spChg chg="mod">
          <ac:chgData name="Jorge Sanchez" userId="42335d978692b9ba" providerId="LiveId" clId="{C7CDEF54-6E70-477B-8837-FC49E19B00F0}" dt="2020-04-16T11:43:43.548" v="2939" actId="1076"/>
          <ac:spMkLst>
            <pc:docMk/>
            <pc:sldMk cId="4130139681" sldId="1176"/>
            <ac:spMk id="2" creationId="{935749FF-482D-4CFC-9631-32658E289915}"/>
          </ac:spMkLst>
        </pc:spChg>
        <pc:spChg chg="mod">
          <ac:chgData name="Jorge Sanchez" userId="42335d978692b9ba" providerId="LiveId" clId="{C7CDEF54-6E70-477B-8837-FC49E19B00F0}" dt="2020-04-16T11:43:54.600" v="2940" actId="1076"/>
          <ac:spMkLst>
            <pc:docMk/>
            <pc:sldMk cId="4130139681" sldId="1176"/>
            <ac:spMk id="12" creationId="{E8C3D68A-D4DB-4768-84EE-03F10C00008C}"/>
          </ac:spMkLst>
        </pc:spChg>
        <pc:spChg chg="mod">
          <ac:chgData name="Jorge Sanchez" userId="42335d978692b9ba" providerId="LiveId" clId="{C7CDEF54-6E70-477B-8837-FC49E19B00F0}" dt="2020-04-16T11:43:54.600" v="2940" actId="1076"/>
          <ac:spMkLst>
            <pc:docMk/>
            <pc:sldMk cId="4130139681" sldId="1176"/>
            <ac:spMk id="13" creationId="{A2709631-31B0-49E6-9F71-9C5D7721C899}"/>
          </ac:spMkLst>
        </pc:spChg>
        <pc:picChg chg="mod">
          <ac:chgData name="Jorge Sanchez" userId="42335d978692b9ba" providerId="LiveId" clId="{C7CDEF54-6E70-477B-8837-FC49E19B00F0}" dt="2020-04-16T11:43:40.819" v="2937" actId="1076"/>
          <ac:picMkLst>
            <pc:docMk/>
            <pc:sldMk cId="4130139681" sldId="1176"/>
            <ac:picMk id="3" creationId="{762A3725-6CB9-4099-883E-3F027E88DA4D}"/>
          </ac:picMkLst>
        </pc:picChg>
      </pc:sldChg>
      <pc:sldChg chg="modSp add mod">
        <pc:chgData name="Jorge Sanchez" userId="42335d978692b9ba" providerId="LiveId" clId="{C7CDEF54-6E70-477B-8837-FC49E19B00F0}" dt="2020-04-16T12:31:40.438" v="2976" actId="20577"/>
        <pc:sldMkLst>
          <pc:docMk/>
          <pc:sldMk cId="1296381811" sldId="1178"/>
        </pc:sldMkLst>
        <pc:spChg chg="mod">
          <ac:chgData name="Jorge Sanchez" userId="42335d978692b9ba" providerId="LiveId" clId="{C7CDEF54-6E70-477B-8837-FC49E19B00F0}" dt="2020-04-16T12:31:40.438" v="2976" actId="20577"/>
          <ac:spMkLst>
            <pc:docMk/>
            <pc:sldMk cId="1296381811" sldId="1178"/>
            <ac:spMk id="4" creationId="{F4CDD545-09AA-4C29-940C-DD4336D9C8C2}"/>
          </ac:spMkLst>
        </pc:spChg>
      </pc:sldChg>
      <pc:sldChg chg="modSp new mod">
        <pc:chgData name="Jorge Sanchez" userId="42335d978692b9ba" providerId="LiveId" clId="{C7CDEF54-6E70-477B-8837-FC49E19B00F0}" dt="2020-04-16T12:33:13.910" v="3195" actId="20577"/>
        <pc:sldMkLst>
          <pc:docMk/>
          <pc:sldMk cId="1252121578" sldId="1179"/>
        </pc:sldMkLst>
        <pc:spChg chg="mod">
          <ac:chgData name="Jorge Sanchez" userId="42335d978692b9ba" providerId="LiveId" clId="{C7CDEF54-6E70-477B-8837-FC49E19B00F0}" dt="2020-04-16T12:31:53.598" v="3003" actId="20577"/>
          <ac:spMkLst>
            <pc:docMk/>
            <pc:sldMk cId="1252121578" sldId="1179"/>
            <ac:spMk id="2" creationId="{01F33B6B-5FC5-4F88-A9C2-A7B6CB0B3D3D}"/>
          </ac:spMkLst>
        </pc:spChg>
        <pc:spChg chg="mod">
          <ac:chgData name="Jorge Sanchez" userId="42335d978692b9ba" providerId="LiveId" clId="{C7CDEF54-6E70-477B-8837-FC49E19B00F0}" dt="2020-04-16T12:33:13.910" v="3195" actId="20577"/>
          <ac:spMkLst>
            <pc:docMk/>
            <pc:sldMk cId="1252121578" sldId="1179"/>
            <ac:spMk id="3" creationId="{CC0C8C2C-6F2A-4549-95B5-DF4F6896EC94}"/>
          </ac:spMkLst>
        </pc:spChg>
      </pc:sldChg>
      <pc:sldMasterChg chg="modSp mod">
        <pc:chgData name="Jorge Sanchez" userId="42335d978692b9ba" providerId="LiveId" clId="{C7CDEF54-6E70-477B-8837-FC49E19B00F0}" dt="2020-03-11T19:19:42.453" v="46" actId="20577"/>
        <pc:sldMasterMkLst>
          <pc:docMk/>
          <pc:sldMasterMk cId="289061279" sldId="2147483648"/>
        </pc:sldMasterMkLst>
        <pc:spChg chg="mod">
          <ac:chgData name="Jorge Sanchez" userId="42335d978692b9ba" providerId="LiveId" clId="{C7CDEF54-6E70-477B-8837-FC49E19B00F0}" dt="2020-03-11T19:19:42.453" v="46" actId="20577"/>
          <ac:spMkLst>
            <pc:docMk/>
            <pc:sldMasterMk cId="289061279" sldId="2147483648"/>
            <ac:spMk id="30" creationId="{FECA5C48-BDB0-4874-92E4-D960A13C2DF9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gesanchez.net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AB8E90-42DA-4F9B-B0B8-5F7888F91D1D}"/>
              </a:ext>
            </a:extLst>
          </p:cNvPr>
          <p:cNvSpPr/>
          <p:nvPr userDrawn="1"/>
        </p:nvSpPr>
        <p:spPr>
          <a:xfrm>
            <a:off x="0" y="6016752"/>
            <a:ext cx="12192000" cy="88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D8A919-052D-44CD-B9CB-EDCE5D628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2" b="1"/>
          <a:stretch/>
        </p:blipFill>
        <p:spPr>
          <a:xfrm>
            <a:off x="0" y="0"/>
            <a:ext cx="12191999" cy="62606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0DD9A1-6019-4457-9DD2-E391374AA027}"/>
              </a:ext>
            </a:extLst>
          </p:cNvPr>
          <p:cNvSpPr txBox="1">
            <a:spLocks/>
          </p:cNvSpPr>
          <p:nvPr userDrawn="1"/>
        </p:nvSpPr>
        <p:spPr>
          <a:xfrm>
            <a:off x="4791485" y="6394903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494F4C-7164-457A-AB08-53F65946F98E}"/>
              </a:ext>
            </a:extLst>
          </p:cNvPr>
          <p:cNvSpPr/>
          <p:nvPr userDrawn="1"/>
        </p:nvSpPr>
        <p:spPr>
          <a:xfrm>
            <a:off x="573206" y="6425681"/>
            <a:ext cx="169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Genial.ly-Introducción</a:t>
            </a:r>
          </a:p>
        </p:txBody>
      </p:sp>
    </p:spTree>
    <p:extLst>
      <p:ext uri="{BB962C8B-B14F-4D97-AF65-F5344CB8AC3E}">
        <p14:creationId xmlns:p14="http://schemas.microsoft.com/office/powerpoint/2010/main" val="41650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104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4373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721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8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5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8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50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7D44A-2A09-40E4-B61D-C1EE3F973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5"/>
          <a:stretch/>
        </p:blipFill>
        <p:spPr>
          <a:xfrm>
            <a:off x="-218502" y="0"/>
            <a:ext cx="12410502" cy="68580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247899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6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35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4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770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84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hyperlink" Target="http://www.jorgesanchez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26.xml"/><Relationship Id="rId55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21.xml"/><Relationship Id="rId53" Type="http://schemas.openxmlformats.org/officeDocument/2006/relationships/slideLayout" Target="../slideLayouts/slideLayout129.xml"/><Relationship Id="rId58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8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slideLayout" Target="../slideLayouts/slideLayout119.xml"/><Relationship Id="rId48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84.xml"/><Relationship Id="rId51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slideLayout" Target="../slideLayouts/slideLayout122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17.xml"/><Relationship Id="rId54" Type="http://schemas.openxmlformats.org/officeDocument/2006/relationships/slideLayout" Target="../slideLayouts/slideLayout13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49" Type="http://schemas.openxmlformats.org/officeDocument/2006/relationships/slideLayout" Target="../slideLayouts/slideLayout125.xml"/><Relationship Id="rId57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20.xml"/><Relationship Id="rId52" Type="http://schemas.openxmlformats.org/officeDocument/2006/relationships/slideLayout" Target="../slideLayouts/slideLayout12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0A64F4A-FDC1-4328-8A30-98AD479531DC}"/>
              </a:ext>
            </a:extLst>
          </p:cNvPr>
          <p:cNvSpPr txBox="1">
            <a:spLocks/>
          </p:cNvSpPr>
          <p:nvPr userDrawn="1"/>
        </p:nvSpPr>
        <p:spPr>
          <a:xfrm>
            <a:off x="4791485" y="6306375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CA5C48-BDB0-4874-92E4-D960A13C2DF9}"/>
              </a:ext>
            </a:extLst>
          </p:cNvPr>
          <p:cNvSpPr/>
          <p:nvPr userDrawn="1"/>
        </p:nvSpPr>
        <p:spPr>
          <a:xfrm>
            <a:off x="573206" y="6337153"/>
            <a:ext cx="1595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Additio-Introducción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649" r:id="rId3"/>
    <p:sldLayoutId id="2147483888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8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4" r:id="rId18"/>
    <p:sldLayoutId id="2147483903" r:id="rId19"/>
    <p:sldLayoutId id="2147483650" r:id="rId20"/>
    <p:sldLayoutId id="2147483664" r:id="rId21"/>
    <p:sldLayoutId id="2147483678" r:id="rId22"/>
    <p:sldLayoutId id="2147483679" r:id="rId23"/>
    <p:sldLayoutId id="2147483652" r:id="rId24"/>
    <p:sldLayoutId id="2147483665" r:id="rId25"/>
    <p:sldLayoutId id="2147483653" r:id="rId26"/>
    <p:sldLayoutId id="2147483666" r:id="rId27"/>
    <p:sldLayoutId id="2147483654" r:id="rId28"/>
    <p:sldLayoutId id="2147483667" r:id="rId29"/>
    <p:sldLayoutId id="2147483655" r:id="rId30"/>
    <p:sldLayoutId id="2147483734" r:id="rId31"/>
    <p:sldLayoutId id="2147483735" r:id="rId32"/>
    <p:sldLayoutId id="2147483736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  <p:sldLayoutId id="2147483869" r:id="rId59"/>
    <p:sldLayoutId id="2147483870" r:id="rId60"/>
    <p:sldLayoutId id="2147483871" r:id="rId61"/>
    <p:sldLayoutId id="2147483872" r:id="rId62"/>
    <p:sldLayoutId id="2147483873" r:id="rId63"/>
    <p:sldLayoutId id="2147483874" r:id="rId64"/>
    <p:sldLayoutId id="2147483875" r:id="rId65"/>
    <p:sldLayoutId id="2147483876" r:id="rId66"/>
    <p:sldLayoutId id="2147483877" r:id="rId67"/>
    <p:sldLayoutId id="2147483878" r:id="rId68"/>
    <p:sldLayoutId id="2147483879" r:id="rId69"/>
    <p:sldLayoutId id="2147483880" r:id="rId70"/>
    <p:sldLayoutId id="2147483881" r:id="rId71"/>
    <p:sldLayoutId id="2147483882" r:id="rId72"/>
    <p:sldLayoutId id="2147483883" r:id="rId73"/>
    <p:sldLayoutId id="2147483884" r:id="rId74"/>
    <p:sldLayoutId id="2147483885" r:id="rId75"/>
    <p:sldLayoutId id="2147483886" r:id="rId7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36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9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itioapp.com/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ditioapp.com/es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89C36A-5CDF-4A0C-BAC7-E1E567FD90D2}"/>
              </a:ext>
            </a:extLst>
          </p:cNvPr>
          <p:cNvSpPr/>
          <p:nvPr/>
        </p:nvSpPr>
        <p:spPr>
          <a:xfrm>
            <a:off x="-219456" y="2825495"/>
            <a:ext cx="12411456" cy="1207008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47A944-2039-4EA9-B30C-5A569FB72E27}"/>
              </a:ext>
            </a:extLst>
          </p:cNvPr>
          <p:cNvSpPr txBox="1"/>
          <p:nvPr/>
        </p:nvSpPr>
        <p:spPr>
          <a:xfrm>
            <a:off x="1571760" y="3136612"/>
            <a:ext cx="9932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Additio: herramienta de evaluación competencial</a:t>
            </a:r>
          </a:p>
        </p:txBody>
      </p:sp>
    </p:spTree>
    <p:extLst>
      <p:ext uri="{BB962C8B-B14F-4D97-AF65-F5344CB8AC3E}">
        <p14:creationId xmlns:p14="http://schemas.microsoft.com/office/powerpoint/2010/main" val="260682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894A9-35F2-4C05-844A-205BAB3C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Muestra las horas de las clases y las asignaturas que se imparten</a:t>
            </a:r>
          </a:p>
          <a:p>
            <a:r>
              <a:rPr lang="es-ES" dirty="0"/>
              <a:t>Permite acceder a todos los elementos de la clase</a:t>
            </a:r>
          </a:p>
        </p:txBody>
      </p:sp>
    </p:spTree>
    <p:extLst>
      <p:ext uri="{BB962C8B-B14F-4D97-AF65-F5344CB8AC3E}">
        <p14:creationId xmlns:p14="http://schemas.microsoft.com/office/powerpoint/2010/main" val="231578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76F26A-78BB-4FB2-9F47-98281071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80" y="1196752"/>
            <a:ext cx="7168750" cy="50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4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FEC47C-8FBF-43E3-AAF5-ECFE3F5C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60" y="1621230"/>
            <a:ext cx="9552384" cy="36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894A9-35F2-4C05-844A-205BAB3C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Permite programar las unidades y las sesiones</a:t>
            </a:r>
          </a:p>
          <a:p>
            <a:r>
              <a:rPr lang="es-ES" dirty="0"/>
              <a:t>Permite realizar el seguimiento de las mismas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65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ADE5D9-45B5-40C1-83D0-E5BC103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Planificación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F9FB87-336C-49C3-A94D-9656EC80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85323"/>
            <a:ext cx="10740516" cy="44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ADE5D9-45B5-40C1-83D0-E5BC103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Planificación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AFE67E-59A5-48F5-B452-2F61CB1C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552" y="1085944"/>
            <a:ext cx="5510896" cy="514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1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894A9-35F2-4C05-844A-205BAB3C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Materiales que podemos subir y utilizar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70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C51F2D6-C8FF-4568-A9C0-7B44FAEBE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43144"/>
            <a:ext cx="10363200" cy="45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1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Anotaciones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3E976C-8B1E-4880-BDDB-850FFBA3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081212"/>
            <a:ext cx="111537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2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CDD545-09AA-4C29-940C-DD4336D9C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Licencias de Additio</a:t>
            </a:r>
          </a:p>
        </p:txBody>
      </p:sp>
    </p:spTree>
    <p:extLst>
      <p:ext uri="{BB962C8B-B14F-4D97-AF65-F5344CB8AC3E}">
        <p14:creationId xmlns:p14="http://schemas.microsoft.com/office/powerpoint/2010/main" val="65155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es Additio?</a:t>
            </a:r>
          </a:p>
        </p:txBody>
      </p:sp>
    </p:spTree>
    <p:extLst>
      <p:ext uri="{BB962C8B-B14F-4D97-AF65-F5344CB8AC3E}">
        <p14:creationId xmlns:p14="http://schemas.microsoft.com/office/powerpoint/2010/main" val="20573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licencia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4508" y="2722292"/>
            <a:ext cx="3106263" cy="308297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Se permite una prueba de 7 días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Para uso individual de un profesor o profesora a través de Additio App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Permite todo lo que aporta Additio para ser usado en la web y en hasta 3 dispositivos móviles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Precio: 9€ al año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2922" y="2722292"/>
            <a:ext cx="3106263" cy="3082971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Plan para un centro educativo entero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Permite compartir datos entre docentes (calendarios, planificaciones,...)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Permite centralizar aspectos (grupos, rúbricas, calendarios,....)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Precio a consultar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71337" y="2722292"/>
            <a:ext cx="3106263" cy="3082971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Incluye lo anterior 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Incluye cuentas de alumnos </a:t>
            </a:r>
            <a:r>
              <a:rPr lang="es-ES" sz="1400"/>
              <a:t>y familias</a:t>
            </a:r>
            <a:endParaRPr lang="es-ES" sz="1400" dirty="0"/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Permite usar la plataforma de comunicación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Permite informes globales. 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El precio se consigue tras contactar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Orientativo: 2,75€ por alumno (mínimo 250€)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508" y="1935206"/>
            <a:ext cx="31062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marL="914400"/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Plus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2922" y="1935206"/>
            <a:ext cx="31062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marL="858838"/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Collaborate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1337" y="1935206"/>
            <a:ext cx="3106263" cy="461665"/>
          </a:xfrm>
          <a:prstGeom prst="rect">
            <a:avLst/>
          </a:prstGeom>
          <a:solidFill>
            <a:schemeClr val="bg2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marL="858838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Additio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for Schools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72248" y="1849184"/>
            <a:ext cx="478358" cy="63371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8404090" y="1903050"/>
            <a:ext cx="636399" cy="525979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4749485" y="1849184"/>
            <a:ext cx="631176" cy="633710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CDD545-09AA-4C29-940C-DD4336D9C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Darse de alto en Additio</a:t>
            </a:r>
          </a:p>
        </p:txBody>
      </p:sp>
    </p:spTree>
    <p:extLst>
      <p:ext uri="{BB962C8B-B14F-4D97-AF65-F5344CB8AC3E}">
        <p14:creationId xmlns:p14="http://schemas.microsoft.com/office/powerpoint/2010/main" val="124983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733A33-8AE2-4DC6-A09E-A3E73C36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528787"/>
            <a:ext cx="5948484" cy="33845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5749FF-482D-4CFC-9631-32658E28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Pasos para darse de alta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76B8A42-047E-474C-87FA-F90D4B436E5B}"/>
              </a:ext>
            </a:extLst>
          </p:cNvPr>
          <p:cNvSpPr txBox="1"/>
          <p:nvPr/>
        </p:nvSpPr>
        <p:spPr>
          <a:xfrm>
            <a:off x="914399" y="1612590"/>
            <a:ext cx="4929573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 </a:t>
            </a:r>
            <a:r>
              <a:rPr lang="es-E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https://www.additioapp.com/es</a:t>
            </a:r>
            <a:endParaRPr lang="en-US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5" name="Oval 5">
            <a:extLst>
              <a:ext uri="{FF2B5EF4-FFF2-40B4-BE49-F238E27FC236}">
                <a16:creationId xmlns:a16="http://schemas.microsoft.com/office/drawing/2014/main" id="{D606E18D-179A-4013-89EB-D0F5286CF517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C15E52D-F097-40B3-9C7E-BCE016288DC3}"/>
              </a:ext>
            </a:extLst>
          </p:cNvPr>
          <p:cNvSpPr/>
          <p:nvPr/>
        </p:nvSpPr>
        <p:spPr>
          <a:xfrm>
            <a:off x="3539716" y="4653136"/>
            <a:ext cx="720080" cy="32403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A9B69FD-9462-420A-A31F-8D9E81D2F2FC}"/>
              </a:ext>
            </a:extLst>
          </p:cNvPr>
          <p:cNvSpPr txBox="1"/>
          <p:nvPr/>
        </p:nvSpPr>
        <p:spPr>
          <a:xfrm>
            <a:off x="7870792" y="1668388"/>
            <a:ext cx="4021851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Hacer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Registrarse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11" name="Oval 5">
            <a:extLst>
              <a:ext uri="{FF2B5EF4-FFF2-40B4-BE49-F238E27FC236}">
                <a16:creationId xmlns:a16="http://schemas.microsoft.com/office/drawing/2014/main" id="{0B31C19B-762F-465E-BF1E-9004AA0FD763}"/>
              </a:ext>
            </a:extLst>
          </p:cNvPr>
          <p:cNvSpPr/>
          <p:nvPr/>
        </p:nvSpPr>
        <p:spPr>
          <a:xfrm>
            <a:off x="7435769" y="1612590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348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749FF-482D-4CFC-9631-32658E28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Pasos para darse de alta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E8C3D68A-D4DB-4768-84EE-03F10C00008C}"/>
              </a:ext>
            </a:extLst>
          </p:cNvPr>
          <p:cNvSpPr txBox="1"/>
          <p:nvPr/>
        </p:nvSpPr>
        <p:spPr>
          <a:xfrm>
            <a:off x="3981781" y="1245252"/>
            <a:ext cx="5040560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Introducir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los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datos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registro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3" name="Oval 5">
            <a:extLst>
              <a:ext uri="{FF2B5EF4-FFF2-40B4-BE49-F238E27FC236}">
                <a16:creationId xmlns:a16="http://schemas.microsoft.com/office/drawing/2014/main" id="{A2709631-31B0-49E6-9F71-9C5D7721C899}"/>
              </a:ext>
            </a:extLst>
          </p:cNvPr>
          <p:cNvSpPr/>
          <p:nvPr/>
        </p:nvSpPr>
        <p:spPr>
          <a:xfrm>
            <a:off x="3546757" y="1189454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2A3725-6CB9-4099-883E-3F027E88D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48" y="2125830"/>
            <a:ext cx="5184576" cy="40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7B54B-42A0-435E-907E-953502D5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Nota sobre el alta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E14A3-000E-4699-8DAF-3C0D8C9C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Podemos rellenar los datos usando el correo o</a:t>
            </a:r>
          </a:p>
          <a:p>
            <a:r>
              <a:rPr lang="es-ES" dirty="0"/>
              <a:t>Podemos darnos de alta con una cuenta de Google o Microsoft</a:t>
            </a:r>
          </a:p>
          <a:p>
            <a:r>
              <a:rPr lang="es-ES" dirty="0"/>
              <a:t>Si la cuenta que usemos de Google es de Google </a:t>
            </a:r>
            <a:r>
              <a:rPr lang="es-ES" dirty="0" err="1"/>
              <a:t>Classroom</a:t>
            </a:r>
            <a:r>
              <a:rPr lang="es-ES" dirty="0"/>
              <a:t> será fácil asociar nuestros alumnos de </a:t>
            </a:r>
            <a:r>
              <a:rPr lang="es-ES" dirty="0" err="1"/>
              <a:t>Classroom</a:t>
            </a:r>
            <a:r>
              <a:rPr lang="es-ES" dirty="0"/>
              <a:t> a Additio</a:t>
            </a:r>
          </a:p>
          <a:p>
            <a:r>
              <a:rPr lang="es-ES" dirty="0"/>
              <a:t>Con Office 365 hay integración, pero no tanta como con Google</a:t>
            </a:r>
          </a:p>
          <a:p>
            <a:r>
              <a:rPr lang="es-ES" dirty="0"/>
              <a:t>En todo caso es buena idea usar cuentas de Google o Microsoft para el alta (si las tenemos)</a:t>
            </a:r>
          </a:p>
        </p:txBody>
      </p:sp>
    </p:spTree>
    <p:extLst>
      <p:ext uri="{BB962C8B-B14F-4D97-AF65-F5344CB8AC3E}">
        <p14:creationId xmlns:p14="http://schemas.microsoft.com/office/powerpoint/2010/main" val="385253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CDD545-09AA-4C29-940C-DD4336D9C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¿Dónde se usa Additio?</a:t>
            </a:r>
          </a:p>
        </p:txBody>
      </p:sp>
    </p:spTree>
    <p:extLst>
      <p:ext uri="{BB962C8B-B14F-4D97-AF65-F5344CB8AC3E}">
        <p14:creationId xmlns:p14="http://schemas.microsoft.com/office/powerpoint/2010/main" val="129638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33B6B-5FC5-4F88-A9C2-A7B6CB0B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Usar Additio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0C8C2C-6F2A-4549-95B5-DF4F6896E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Desde la web: </a:t>
            </a:r>
            <a:r>
              <a:rPr lang="es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https://www.additioapp.com/es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Es la opción más potente, la que tiene más opciones</a:t>
            </a:r>
          </a:p>
          <a:p>
            <a:r>
              <a:rPr lang="es-ES" dirty="0"/>
              <a:t>Desde dispositivo móvil</a:t>
            </a:r>
          </a:p>
          <a:p>
            <a:pPr lvl="1"/>
            <a:r>
              <a:rPr lang="es-ES" dirty="0"/>
              <a:t>Es la opción más cómoda</a:t>
            </a:r>
          </a:p>
          <a:p>
            <a:pPr lvl="1"/>
            <a:r>
              <a:rPr lang="es-ES" dirty="0"/>
              <a:t>Se debe descargar </a:t>
            </a:r>
            <a:r>
              <a:rPr lang="es-ES"/>
              <a:t>la aplicación</a:t>
            </a:r>
            <a:endParaRPr lang="es-ES" dirty="0"/>
          </a:p>
          <a:p>
            <a:pPr lvl="1"/>
            <a:r>
              <a:rPr lang="es-ES" dirty="0"/>
              <a:t>Requiere sincronizar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212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41F0430-AF1A-4146-A12C-A9BFB44A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Additio?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C879C84-7889-47DF-A677-EA2793FC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una herramienta para el control y organización de las clases</a:t>
            </a:r>
          </a:p>
          <a:p>
            <a:r>
              <a:rPr lang="es-ES" dirty="0"/>
              <a:t>Gestiona, sobre todo,  aspectos de evaluación y de planificación</a:t>
            </a:r>
          </a:p>
        </p:txBody>
      </p:sp>
    </p:spTree>
    <p:extLst>
      <p:ext uri="{BB962C8B-B14F-4D97-AF65-F5344CB8AC3E}">
        <p14:creationId xmlns:p14="http://schemas.microsoft.com/office/powerpoint/2010/main" val="237573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¿Para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sirve</a:t>
            </a:r>
            <a:r>
              <a:rPr lang="en-US" dirty="0"/>
              <a:t> </a:t>
            </a:r>
            <a:r>
              <a:rPr lang="en-US" dirty="0" err="1"/>
              <a:t>Additio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249472" y="1651218"/>
            <a:ext cx="2256737" cy="225673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9298" y="1617152"/>
            <a:ext cx="2256737" cy="225673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75965" y="1617152"/>
            <a:ext cx="2256737" cy="2256737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67632" y="1617152"/>
            <a:ext cx="2256737" cy="225673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784300" y="1617152"/>
            <a:ext cx="2256737" cy="2256737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97664" y="1941003"/>
            <a:ext cx="780005" cy="911499"/>
            <a:chOff x="-3751263" y="3960813"/>
            <a:chExt cx="1243013" cy="1452563"/>
          </a:xfrm>
          <a:solidFill>
            <a:srgbClr val="FFFFFF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-3751263" y="3960813"/>
              <a:ext cx="1243013" cy="1452563"/>
            </a:xfrm>
            <a:custGeom>
              <a:avLst/>
              <a:gdLst>
                <a:gd name="T0" fmla="*/ 98 w 209"/>
                <a:gd name="T1" fmla="*/ 244 h 244"/>
                <a:gd name="T2" fmla="*/ 37 w 209"/>
                <a:gd name="T3" fmla="*/ 228 h 244"/>
                <a:gd name="T4" fmla="*/ 36 w 209"/>
                <a:gd name="T5" fmla="*/ 225 h 244"/>
                <a:gd name="T6" fmla="*/ 40 w 209"/>
                <a:gd name="T7" fmla="*/ 154 h 244"/>
                <a:gd name="T8" fmla="*/ 31 w 209"/>
                <a:gd name="T9" fmla="*/ 143 h 244"/>
                <a:gd name="T10" fmla="*/ 0 w 209"/>
                <a:gd name="T11" fmla="*/ 83 h 244"/>
                <a:gd name="T12" fmla="*/ 96 w 209"/>
                <a:gd name="T13" fmla="*/ 0 h 244"/>
                <a:gd name="T14" fmla="*/ 168 w 209"/>
                <a:gd name="T15" fmla="*/ 27 h 244"/>
                <a:gd name="T16" fmla="*/ 186 w 209"/>
                <a:gd name="T17" fmla="*/ 58 h 244"/>
                <a:gd name="T18" fmla="*/ 189 w 209"/>
                <a:gd name="T19" fmla="*/ 78 h 244"/>
                <a:gd name="T20" fmla="*/ 186 w 209"/>
                <a:gd name="T21" fmla="*/ 91 h 244"/>
                <a:gd name="T22" fmla="*/ 185 w 209"/>
                <a:gd name="T23" fmla="*/ 93 h 244"/>
                <a:gd name="T24" fmla="*/ 202 w 209"/>
                <a:gd name="T25" fmla="*/ 124 h 244"/>
                <a:gd name="T26" fmla="*/ 208 w 209"/>
                <a:gd name="T27" fmla="*/ 135 h 244"/>
                <a:gd name="T28" fmla="*/ 204 w 209"/>
                <a:gd name="T29" fmla="*/ 143 h 244"/>
                <a:gd name="T30" fmla="*/ 194 w 209"/>
                <a:gd name="T31" fmla="*/ 146 h 244"/>
                <a:gd name="T32" fmla="*/ 194 w 209"/>
                <a:gd name="T33" fmla="*/ 151 h 244"/>
                <a:gd name="T34" fmla="*/ 194 w 209"/>
                <a:gd name="T35" fmla="*/ 152 h 244"/>
                <a:gd name="T36" fmla="*/ 196 w 209"/>
                <a:gd name="T37" fmla="*/ 158 h 244"/>
                <a:gd name="T38" fmla="*/ 192 w 209"/>
                <a:gd name="T39" fmla="*/ 164 h 244"/>
                <a:gd name="T40" fmla="*/ 193 w 209"/>
                <a:gd name="T41" fmla="*/ 168 h 244"/>
                <a:gd name="T42" fmla="*/ 191 w 209"/>
                <a:gd name="T43" fmla="*/ 173 h 244"/>
                <a:gd name="T44" fmla="*/ 188 w 209"/>
                <a:gd name="T45" fmla="*/ 179 h 244"/>
                <a:gd name="T46" fmla="*/ 188 w 209"/>
                <a:gd name="T47" fmla="*/ 181 h 244"/>
                <a:gd name="T48" fmla="*/ 188 w 209"/>
                <a:gd name="T49" fmla="*/ 194 h 244"/>
                <a:gd name="T50" fmla="*/ 173 w 209"/>
                <a:gd name="T51" fmla="*/ 205 h 244"/>
                <a:gd name="T52" fmla="*/ 172 w 209"/>
                <a:gd name="T53" fmla="*/ 205 h 244"/>
                <a:gd name="T54" fmla="*/ 131 w 209"/>
                <a:gd name="T55" fmla="*/ 197 h 244"/>
                <a:gd name="T56" fmla="*/ 129 w 209"/>
                <a:gd name="T57" fmla="*/ 238 h 244"/>
                <a:gd name="T58" fmla="*/ 127 w 209"/>
                <a:gd name="T59" fmla="*/ 240 h 244"/>
                <a:gd name="T60" fmla="*/ 98 w 209"/>
                <a:gd name="T61" fmla="*/ 244 h 244"/>
                <a:gd name="T62" fmla="*/ 41 w 209"/>
                <a:gd name="T63" fmla="*/ 225 h 244"/>
                <a:gd name="T64" fmla="*/ 124 w 209"/>
                <a:gd name="T65" fmla="*/ 236 h 244"/>
                <a:gd name="T66" fmla="*/ 127 w 209"/>
                <a:gd name="T67" fmla="*/ 192 h 244"/>
                <a:gd name="T68" fmla="*/ 130 w 209"/>
                <a:gd name="T69" fmla="*/ 192 h 244"/>
                <a:gd name="T70" fmla="*/ 172 w 209"/>
                <a:gd name="T71" fmla="*/ 200 h 244"/>
                <a:gd name="T72" fmla="*/ 173 w 209"/>
                <a:gd name="T73" fmla="*/ 200 h 244"/>
                <a:gd name="T74" fmla="*/ 184 w 209"/>
                <a:gd name="T75" fmla="*/ 193 h 244"/>
                <a:gd name="T76" fmla="*/ 184 w 209"/>
                <a:gd name="T77" fmla="*/ 181 h 244"/>
                <a:gd name="T78" fmla="*/ 184 w 209"/>
                <a:gd name="T79" fmla="*/ 177 h 244"/>
                <a:gd name="T80" fmla="*/ 187 w 209"/>
                <a:gd name="T81" fmla="*/ 171 h 244"/>
                <a:gd name="T82" fmla="*/ 188 w 209"/>
                <a:gd name="T83" fmla="*/ 168 h 244"/>
                <a:gd name="T84" fmla="*/ 187 w 209"/>
                <a:gd name="T85" fmla="*/ 164 h 244"/>
                <a:gd name="T86" fmla="*/ 188 w 209"/>
                <a:gd name="T87" fmla="*/ 161 h 244"/>
                <a:gd name="T88" fmla="*/ 191 w 209"/>
                <a:gd name="T89" fmla="*/ 157 h 244"/>
                <a:gd name="T90" fmla="*/ 190 w 209"/>
                <a:gd name="T91" fmla="*/ 154 h 244"/>
                <a:gd name="T92" fmla="*/ 189 w 209"/>
                <a:gd name="T93" fmla="*/ 152 h 244"/>
                <a:gd name="T94" fmla="*/ 190 w 209"/>
                <a:gd name="T95" fmla="*/ 144 h 244"/>
                <a:gd name="T96" fmla="*/ 192 w 209"/>
                <a:gd name="T97" fmla="*/ 142 h 244"/>
                <a:gd name="T98" fmla="*/ 201 w 209"/>
                <a:gd name="T99" fmla="*/ 139 h 244"/>
                <a:gd name="T100" fmla="*/ 204 w 209"/>
                <a:gd name="T101" fmla="*/ 136 h 244"/>
                <a:gd name="T102" fmla="*/ 198 w 209"/>
                <a:gd name="T103" fmla="*/ 127 h 244"/>
                <a:gd name="T104" fmla="*/ 181 w 209"/>
                <a:gd name="T105" fmla="*/ 94 h 244"/>
                <a:gd name="T106" fmla="*/ 182 w 209"/>
                <a:gd name="T107" fmla="*/ 89 h 244"/>
                <a:gd name="T108" fmla="*/ 184 w 209"/>
                <a:gd name="T109" fmla="*/ 78 h 244"/>
                <a:gd name="T110" fmla="*/ 182 w 209"/>
                <a:gd name="T111" fmla="*/ 59 h 244"/>
                <a:gd name="T112" fmla="*/ 165 w 209"/>
                <a:gd name="T113" fmla="*/ 30 h 244"/>
                <a:gd name="T114" fmla="*/ 96 w 209"/>
                <a:gd name="T115" fmla="*/ 4 h 244"/>
                <a:gd name="T116" fmla="*/ 24 w 209"/>
                <a:gd name="T117" fmla="*/ 28 h 244"/>
                <a:gd name="T118" fmla="*/ 5 w 209"/>
                <a:gd name="T119" fmla="*/ 83 h 244"/>
                <a:gd name="T120" fmla="*/ 34 w 209"/>
                <a:gd name="T121" fmla="*/ 140 h 244"/>
                <a:gd name="T122" fmla="*/ 44 w 209"/>
                <a:gd name="T123" fmla="*/ 152 h 244"/>
                <a:gd name="T124" fmla="*/ 41 w 209"/>
                <a:gd name="T125" fmla="*/ 22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44">
                  <a:moveTo>
                    <a:pt x="98" y="244"/>
                  </a:moveTo>
                  <a:cubicBezTo>
                    <a:pt x="77" y="244"/>
                    <a:pt x="56" y="238"/>
                    <a:pt x="37" y="228"/>
                  </a:cubicBezTo>
                  <a:cubicBezTo>
                    <a:pt x="36" y="228"/>
                    <a:pt x="36" y="227"/>
                    <a:pt x="36" y="225"/>
                  </a:cubicBezTo>
                  <a:cubicBezTo>
                    <a:pt x="41" y="213"/>
                    <a:pt x="48" y="187"/>
                    <a:pt x="40" y="154"/>
                  </a:cubicBezTo>
                  <a:cubicBezTo>
                    <a:pt x="39" y="151"/>
                    <a:pt x="35" y="147"/>
                    <a:pt x="31" y="143"/>
                  </a:cubicBezTo>
                  <a:cubicBezTo>
                    <a:pt x="19" y="132"/>
                    <a:pt x="0" y="115"/>
                    <a:pt x="0" y="83"/>
                  </a:cubicBezTo>
                  <a:cubicBezTo>
                    <a:pt x="0" y="28"/>
                    <a:pt x="33" y="0"/>
                    <a:pt x="96" y="0"/>
                  </a:cubicBezTo>
                  <a:cubicBezTo>
                    <a:pt x="127" y="0"/>
                    <a:pt x="151" y="9"/>
                    <a:pt x="168" y="27"/>
                  </a:cubicBezTo>
                  <a:cubicBezTo>
                    <a:pt x="181" y="41"/>
                    <a:pt x="185" y="56"/>
                    <a:pt x="186" y="58"/>
                  </a:cubicBezTo>
                  <a:cubicBezTo>
                    <a:pt x="187" y="64"/>
                    <a:pt x="189" y="72"/>
                    <a:pt x="189" y="78"/>
                  </a:cubicBezTo>
                  <a:cubicBezTo>
                    <a:pt x="189" y="82"/>
                    <a:pt x="187" y="87"/>
                    <a:pt x="186" y="91"/>
                  </a:cubicBezTo>
                  <a:cubicBezTo>
                    <a:pt x="186" y="92"/>
                    <a:pt x="185" y="93"/>
                    <a:pt x="185" y="93"/>
                  </a:cubicBezTo>
                  <a:cubicBezTo>
                    <a:pt x="186" y="97"/>
                    <a:pt x="197" y="115"/>
                    <a:pt x="202" y="124"/>
                  </a:cubicBezTo>
                  <a:cubicBezTo>
                    <a:pt x="208" y="134"/>
                    <a:pt x="208" y="134"/>
                    <a:pt x="208" y="135"/>
                  </a:cubicBezTo>
                  <a:cubicBezTo>
                    <a:pt x="209" y="137"/>
                    <a:pt x="206" y="142"/>
                    <a:pt x="204" y="143"/>
                  </a:cubicBezTo>
                  <a:cubicBezTo>
                    <a:pt x="202" y="144"/>
                    <a:pt x="197" y="145"/>
                    <a:pt x="194" y="146"/>
                  </a:cubicBezTo>
                  <a:cubicBezTo>
                    <a:pt x="194" y="148"/>
                    <a:pt x="194" y="150"/>
                    <a:pt x="194" y="151"/>
                  </a:cubicBezTo>
                  <a:cubicBezTo>
                    <a:pt x="194" y="151"/>
                    <a:pt x="194" y="151"/>
                    <a:pt x="194" y="152"/>
                  </a:cubicBezTo>
                  <a:cubicBezTo>
                    <a:pt x="195" y="154"/>
                    <a:pt x="196" y="156"/>
                    <a:pt x="196" y="158"/>
                  </a:cubicBezTo>
                  <a:cubicBezTo>
                    <a:pt x="196" y="160"/>
                    <a:pt x="194" y="162"/>
                    <a:pt x="192" y="164"/>
                  </a:cubicBezTo>
                  <a:cubicBezTo>
                    <a:pt x="192" y="165"/>
                    <a:pt x="193" y="167"/>
                    <a:pt x="193" y="168"/>
                  </a:cubicBezTo>
                  <a:cubicBezTo>
                    <a:pt x="193" y="169"/>
                    <a:pt x="192" y="171"/>
                    <a:pt x="191" y="173"/>
                  </a:cubicBezTo>
                  <a:cubicBezTo>
                    <a:pt x="190" y="175"/>
                    <a:pt x="189" y="177"/>
                    <a:pt x="188" y="179"/>
                  </a:cubicBezTo>
                  <a:cubicBezTo>
                    <a:pt x="188" y="179"/>
                    <a:pt x="188" y="180"/>
                    <a:pt x="188" y="181"/>
                  </a:cubicBezTo>
                  <a:cubicBezTo>
                    <a:pt x="189" y="184"/>
                    <a:pt x="189" y="188"/>
                    <a:pt x="188" y="194"/>
                  </a:cubicBezTo>
                  <a:cubicBezTo>
                    <a:pt x="186" y="205"/>
                    <a:pt x="176" y="205"/>
                    <a:pt x="173" y="205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67" y="205"/>
                    <a:pt x="139" y="199"/>
                    <a:pt x="131" y="197"/>
                  </a:cubicBezTo>
                  <a:cubicBezTo>
                    <a:pt x="130" y="202"/>
                    <a:pt x="129" y="217"/>
                    <a:pt x="129" y="238"/>
                  </a:cubicBezTo>
                  <a:cubicBezTo>
                    <a:pt x="129" y="239"/>
                    <a:pt x="128" y="240"/>
                    <a:pt x="127" y="240"/>
                  </a:cubicBezTo>
                  <a:cubicBezTo>
                    <a:pt x="118" y="243"/>
                    <a:pt x="108" y="244"/>
                    <a:pt x="98" y="244"/>
                  </a:cubicBezTo>
                  <a:close/>
                  <a:moveTo>
                    <a:pt x="41" y="225"/>
                  </a:moveTo>
                  <a:cubicBezTo>
                    <a:pt x="67" y="238"/>
                    <a:pt x="96" y="242"/>
                    <a:pt x="124" y="236"/>
                  </a:cubicBezTo>
                  <a:cubicBezTo>
                    <a:pt x="124" y="223"/>
                    <a:pt x="124" y="195"/>
                    <a:pt x="127" y="192"/>
                  </a:cubicBezTo>
                  <a:cubicBezTo>
                    <a:pt x="128" y="192"/>
                    <a:pt x="129" y="191"/>
                    <a:pt x="130" y="192"/>
                  </a:cubicBezTo>
                  <a:cubicBezTo>
                    <a:pt x="135" y="193"/>
                    <a:pt x="167" y="200"/>
                    <a:pt x="172" y="200"/>
                  </a:cubicBezTo>
                  <a:cubicBezTo>
                    <a:pt x="172" y="200"/>
                    <a:pt x="172" y="200"/>
                    <a:pt x="173" y="200"/>
                  </a:cubicBezTo>
                  <a:cubicBezTo>
                    <a:pt x="178" y="200"/>
                    <a:pt x="182" y="199"/>
                    <a:pt x="184" y="193"/>
                  </a:cubicBezTo>
                  <a:cubicBezTo>
                    <a:pt x="185" y="188"/>
                    <a:pt x="184" y="184"/>
                    <a:pt x="184" y="181"/>
                  </a:cubicBezTo>
                  <a:cubicBezTo>
                    <a:pt x="184" y="179"/>
                    <a:pt x="183" y="178"/>
                    <a:pt x="184" y="177"/>
                  </a:cubicBezTo>
                  <a:cubicBezTo>
                    <a:pt x="184" y="175"/>
                    <a:pt x="186" y="173"/>
                    <a:pt x="187" y="171"/>
                  </a:cubicBezTo>
                  <a:cubicBezTo>
                    <a:pt x="187" y="170"/>
                    <a:pt x="188" y="168"/>
                    <a:pt x="188" y="168"/>
                  </a:cubicBezTo>
                  <a:cubicBezTo>
                    <a:pt x="188" y="167"/>
                    <a:pt x="188" y="165"/>
                    <a:pt x="187" y="164"/>
                  </a:cubicBezTo>
                  <a:cubicBezTo>
                    <a:pt x="187" y="163"/>
                    <a:pt x="187" y="162"/>
                    <a:pt x="188" y="161"/>
                  </a:cubicBezTo>
                  <a:cubicBezTo>
                    <a:pt x="189" y="160"/>
                    <a:pt x="191" y="158"/>
                    <a:pt x="191" y="157"/>
                  </a:cubicBezTo>
                  <a:cubicBezTo>
                    <a:pt x="191" y="157"/>
                    <a:pt x="191" y="156"/>
                    <a:pt x="190" y="154"/>
                  </a:cubicBezTo>
                  <a:cubicBezTo>
                    <a:pt x="190" y="153"/>
                    <a:pt x="189" y="153"/>
                    <a:pt x="189" y="152"/>
                  </a:cubicBezTo>
                  <a:cubicBezTo>
                    <a:pt x="189" y="152"/>
                    <a:pt x="189" y="151"/>
                    <a:pt x="190" y="144"/>
                  </a:cubicBezTo>
                  <a:cubicBezTo>
                    <a:pt x="190" y="143"/>
                    <a:pt x="191" y="142"/>
                    <a:pt x="192" y="142"/>
                  </a:cubicBezTo>
                  <a:cubicBezTo>
                    <a:pt x="196" y="141"/>
                    <a:pt x="200" y="140"/>
                    <a:pt x="201" y="139"/>
                  </a:cubicBezTo>
                  <a:cubicBezTo>
                    <a:pt x="202" y="139"/>
                    <a:pt x="203" y="137"/>
                    <a:pt x="204" y="136"/>
                  </a:cubicBezTo>
                  <a:cubicBezTo>
                    <a:pt x="203" y="134"/>
                    <a:pt x="201" y="130"/>
                    <a:pt x="198" y="127"/>
                  </a:cubicBezTo>
                  <a:cubicBezTo>
                    <a:pt x="189" y="111"/>
                    <a:pt x="181" y="98"/>
                    <a:pt x="181" y="94"/>
                  </a:cubicBezTo>
                  <a:cubicBezTo>
                    <a:pt x="181" y="93"/>
                    <a:pt x="181" y="92"/>
                    <a:pt x="182" y="89"/>
                  </a:cubicBezTo>
                  <a:cubicBezTo>
                    <a:pt x="183" y="86"/>
                    <a:pt x="184" y="82"/>
                    <a:pt x="184" y="78"/>
                  </a:cubicBezTo>
                  <a:cubicBezTo>
                    <a:pt x="184" y="73"/>
                    <a:pt x="183" y="64"/>
                    <a:pt x="182" y="59"/>
                  </a:cubicBezTo>
                  <a:cubicBezTo>
                    <a:pt x="181" y="58"/>
                    <a:pt x="177" y="44"/>
                    <a:pt x="165" y="30"/>
                  </a:cubicBezTo>
                  <a:cubicBezTo>
                    <a:pt x="149" y="13"/>
                    <a:pt x="126" y="4"/>
                    <a:pt x="96" y="4"/>
                  </a:cubicBezTo>
                  <a:cubicBezTo>
                    <a:pt x="63" y="4"/>
                    <a:pt x="39" y="12"/>
                    <a:pt x="24" y="28"/>
                  </a:cubicBezTo>
                  <a:cubicBezTo>
                    <a:pt x="11" y="41"/>
                    <a:pt x="5" y="59"/>
                    <a:pt x="5" y="83"/>
                  </a:cubicBezTo>
                  <a:cubicBezTo>
                    <a:pt x="5" y="113"/>
                    <a:pt x="22" y="129"/>
                    <a:pt x="34" y="140"/>
                  </a:cubicBezTo>
                  <a:cubicBezTo>
                    <a:pt x="39" y="145"/>
                    <a:pt x="43" y="149"/>
                    <a:pt x="44" y="152"/>
                  </a:cubicBezTo>
                  <a:cubicBezTo>
                    <a:pt x="53" y="185"/>
                    <a:pt x="46" y="211"/>
                    <a:pt x="41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-3597275" y="4084638"/>
              <a:ext cx="796925" cy="661988"/>
            </a:xfrm>
            <a:custGeom>
              <a:avLst/>
              <a:gdLst>
                <a:gd name="T0" fmla="*/ 40 w 134"/>
                <a:gd name="T1" fmla="*/ 111 h 111"/>
                <a:gd name="T2" fmla="*/ 22 w 134"/>
                <a:gd name="T3" fmla="*/ 102 h 111"/>
                <a:gd name="T4" fmla="*/ 14 w 134"/>
                <a:gd name="T5" fmla="*/ 87 h 111"/>
                <a:gd name="T6" fmla="*/ 0 w 134"/>
                <a:gd name="T7" fmla="*/ 60 h 111"/>
                <a:gd name="T8" fmla="*/ 70 w 134"/>
                <a:gd name="T9" fmla="*/ 0 h 111"/>
                <a:gd name="T10" fmla="*/ 115 w 134"/>
                <a:gd name="T11" fmla="*/ 16 h 111"/>
                <a:gd name="T12" fmla="*/ 134 w 134"/>
                <a:gd name="T13" fmla="*/ 47 h 111"/>
                <a:gd name="T14" fmla="*/ 104 w 134"/>
                <a:gd name="T15" fmla="*/ 68 h 111"/>
                <a:gd name="T16" fmla="*/ 94 w 134"/>
                <a:gd name="T17" fmla="*/ 68 h 111"/>
                <a:gd name="T18" fmla="*/ 78 w 134"/>
                <a:gd name="T19" fmla="*/ 79 h 111"/>
                <a:gd name="T20" fmla="*/ 73 w 134"/>
                <a:gd name="T21" fmla="*/ 79 h 111"/>
                <a:gd name="T22" fmla="*/ 71 w 134"/>
                <a:gd name="T23" fmla="*/ 87 h 111"/>
                <a:gd name="T24" fmla="*/ 54 w 134"/>
                <a:gd name="T25" fmla="*/ 98 h 111"/>
                <a:gd name="T26" fmla="*/ 40 w 134"/>
                <a:gd name="T27" fmla="*/ 111 h 111"/>
                <a:gd name="T28" fmla="*/ 70 w 134"/>
                <a:gd name="T29" fmla="*/ 5 h 111"/>
                <a:gd name="T30" fmla="*/ 5 w 134"/>
                <a:gd name="T31" fmla="*/ 60 h 111"/>
                <a:gd name="T32" fmla="*/ 17 w 134"/>
                <a:gd name="T33" fmla="*/ 83 h 111"/>
                <a:gd name="T34" fmla="*/ 19 w 134"/>
                <a:gd name="T35" fmla="*/ 85 h 111"/>
                <a:gd name="T36" fmla="*/ 25 w 134"/>
                <a:gd name="T37" fmla="*/ 99 h 111"/>
                <a:gd name="T38" fmla="*/ 40 w 134"/>
                <a:gd name="T39" fmla="*/ 106 h 111"/>
                <a:gd name="T40" fmla="*/ 50 w 134"/>
                <a:gd name="T41" fmla="*/ 96 h 111"/>
                <a:gd name="T42" fmla="*/ 52 w 134"/>
                <a:gd name="T43" fmla="*/ 94 h 111"/>
                <a:gd name="T44" fmla="*/ 67 w 134"/>
                <a:gd name="T45" fmla="*/ 85 h 111"/>
                <a:gd name="T46" fmla="*/ 68 w 134"/>
                <a:gd name="T47" fmla="*/ 76 h 111"/>
                <a:gd name="T48" fmla="*/ 69 w 134"/>
                <a:gd name="T49" fmla="*/ 73 h 111"/>
                <a:gd name="T50" fmla="*/ 71 w 134"/>
                <a:gd name="T51" fmla="*/ 73 h 111"/>
                <a:gd name="T52" fmla="*/ 78 w 134"/>
                <a:gd name="T53" fmla="*/ 74 h 111"/>
                <a:gd name="T54" fmla="*/ 89 w 134"/>
                <a:gd name="T55" fmla="*/ 65 h 111"/>
                <a:gd name="T56" fmla="*/ 92 w 134"/>
                <a:gd name="T57" fmla="*/ 63 h 111"/>
                <a:gd name="T58" fmla="*/ 104 w 134"/>
                <a:gd name="T59" fmla="*/ 63 h 111"/>
                <a:gd name="T60" fmla="*/ 129 w 134"/>
                <a:gd name="T61" fmla="*/ 47 h 111"/>
                <a:gd name="T62" fmla="*/ 112 w 134"/>
                <a:gd name="T63" fmla="*/ 19 h 111"/>
                <a:gd name="T64" fmla="*/ 70 w 134"/>
                <a:gd name="T6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11">
                  <a:moveTo>
                    <a:pt x="40" y="111"/>
                  </a:moveTo>
                  <a:cubicBezTo>
                    <a:pt x="34" y="111"/>
                    <a:pt x="27" y="108"/>
                    <a:pt x="22" y="102"/>
                  </a:cubicBezTo>
                  <a:cubicBezTo>
                    <a:pt x="19" y="99"/>
                    <a:pt x="15" y="92"/>
                    <a:pt x="14" y="87"/>
                  </a:cubicBezTo>
                  <a:cubicBezTo>
                    <a:pt x="9" y="86"/>
                    <a:pt x="0" y="80"/>
                    <a:pt x="0" y="60"/>
                  </a:cubicBezTo>
                  <a:cubicBezTo>
                    <a:pt x="0" y="22"/>
                    <a:pt x="25" y="0"/>
                    <a:pt x="70" y="0"/>
                  </a:cubicBezTo>
                  <a:cubicBezTo>
                    <a:pt x="86" y="0"/>
                    <a:pt x="102" y="6"/>
                    <a:pt x="115" y="16"/>
                  </a:cubicBezTo>
                  <a:cubicBezTo>
                    <a:pt x="127" y="25"/>
                    <a:pt x="134" y="37"/>
                    <a:pt x="134" y="47"/>
                  </a:cubicBezTo>
                  <a:cubicBezTo>
                    <a:pt x="134" y="66"/>
                    <a:pt x="117" y="68"/>
                    <a:pt x="104" y="68"/>
                  </a:cubicBezTo>
                  <a:cubicBezTo>
                    <a:pt x="101" y="68"/>
                    <a:pt x="97" y="68"/>
                    <a:pt x="94" y="68"/>
                  </a:cubicBezTo>
                  <a:cubicBezTo>
                    <a:pt x="92" y="73"/>
                    <a:pt x="86" y="79"/>
                    <a:pt x="78" y="79"/>
                  </a:cubicBezTo>
                  <a:cubicBezTo>
                    <a:pt x="76" y="79"/>
                    <a:pt x="75" y="79"/>
                    <a:pt x="73" y="79"/>
                  </a:cubicBezTo>
                  <a:cubicBezTo>
                    <a:pt x="73" y="81"/>
                    <a:pt x="73" y="84"/>
                    <a:pt x="71" y="87"/>
                  </a:cubicBezTo>
                  <a:cubicBezTo>
                    <a:pt x="68" y="92"/>
                    <a:pt x="62" y="97"/>
                    <a:pt x="54" y="98"/>
                  </a:cubicBezTo>
                  <a:cubicBezTo>
                    <a:pt x="52" y="106"/>
                    <a:pt x="47" y="111"/>
                    <a:pt x="40" y="111"/>
                  </a:cubicBezTo>
                  <a:close/>
                  <a:moveTo>
                    <a:pt x="70" y="5"/>
                  </a:moveTo>
                  <a:cubicBezTo>
                    <a:pt x="13" y="5"/>
                    <a:pt x="5" y="39"/>
                    <a:pt x="5" y="60"/>
                  </a:cubicBezTo>
                  <a:cubicBezTo>
                    <a:pt x="5" y="80"/>
                    <a:pt x="14" y="82"/>
                    <a:pt x="17" y="83"/>
                  </a:cubicBezTo>
                  <a:cubicBezTo>
                    <a:pt x="18" y="83"/>
                    <a:pt x="19" y="84"/>
                    <a:pt x="19" y="85"/>
                  </a:cubicBezTo>
                  <a:cubicBezTo>
                    <a:pt x="19" y="88"/>
                    <a:pt x="22" y="96"/>
                    <a:pt x="25" y="99"/>
                  </a:cubicBezTo>
                  <a:cubicBezTo>
                    <a:pt x="30" y="104"/>
                    <a:pt x="35" y="106"/>
                    <a:pt x="40" y="106"/>
                  </a:cubicBezTo>
                  <a:cubicBezTo>
                    <a:pt x="46" y="106"/>
                    <a:pt x="49" y="101"/>
                    <a:pt x="50" y="96"/>
                  </a:cubicBezTo>
                  <a:cubicBezTo>
                    <a:pt x="50" y="95"/>
                    <a:pt x="51" y="94"/>
                    <a:pt x="52" y="94"/>
                  </a:cubicBezTo>
                  <a:cubicBezTo>
                    <a:pt x="58" y="94"/>
                    <a:pt x="64" y="89"/>
                    <a:pt x="67" y="85"/>
                  </a:cubicBezTo>
                  <a:cubicBezTo>
                    <a:pt x="69" y="81"/>
                    <a:pt x="69" y="78"/>
                    <a:pt x="68" y="76"/>
                  </a:cubicBezTo>
                  <a:cubicBezTo>
                    <a:pt x="68" y="75"/>
                    <a:pt x="68" y="74"/>
                    <a:pt x="69" y="73"/>
                  </a:cubicBezTo>
                  <a:cubicBezTo>
                    <a:pt x="69" y="73"/>
                    <a:pt x="70" y="73"/>
                    <a:pt x="71" y="73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85" y="74"/>
                    <a:pt x="89" y="69"/>
                    <a:pt x="89" y="65"/>
                  </a:cubicBezTo>
                  <a:cubicBezTo>
                    <a:pt x="90" y="64"/>
                    <a:pt x="91" y="63"/>
                    <a:pt x="92" y="63"/>
                  </a:cubicBezTo>
                  <a:cubicBezTo>
                    <a:pt x="97" y="63"/>
                    <a:pt x="100" y="63"/>
                    <a:pt x="104" y="63"/>
                  </a:cubicBezTo>
                  <a:cubicBezTo>
                    <a:pt x="122" y="63"/>
                    <a:pt x="129" y="58"/>
                    <a:pt x="129" y="47"/>
                  </a:cubicBezTo>
                  <a:cubicBezTo>
                    <a:pt x="129" y="38"/>
                    <a:pt x="123" y="28"/>
                    <a:pt x="112" y="19"/>
                  </a:cubicBezTo>
                  <a:cubicBezTo>
                    <a:pt x="100" y="10"/>
                    <a:pt x="85" y="5"/>
                    <a:pt x="7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42987" y="2955225"/>
            <a:ext cx="187269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 err="1">
                <a:solidFill>
                  <a:srgbClr val="FFFFFF"/>
                </a:solidFill>
              </a:rPr>
              <a:t>Gestión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86959" y="2955225"/>
            <a:ext cx="187269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 err="1">
                <a:solidFill>
                  <a:srgbClr val="FFFFFF"/>
                </a:solidFill>
              </a:rPr>
              <a:t>Planificación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50112" y="2955225"/>
            <a:ext cx="187269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 err="1">
                <a:solidFill>
                  <a:srgbClr val="FFFFFF"/>
                </a:solidFill>
              </a:rPr>
              <a:t>Evaluación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94084" y="2955225"/>
            <a:ext cx="187269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 err="1">
                <a:solidFill>
                  <a:srgbClr val="FFFFFF"/>
                </a:solidFill>
              </a:rPr>
              <a:t>Calendario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97344" y="2955225"/>
            <a:ext cx="187269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 err="1">
                <a:solidFill>
                  <a:srgbClr val="FFFFFF"/>
                </a:solidFill>
              </a:rPr>
              <a:t>Centralización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42987" y="4005064"/>
            <a:ext cx="1872693" cy="83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2133" dirty="0"/>
              <a:t>Gestión</a:t>
            </a:r>
          </a:p>
          <a:p>
            <a:pPr algn="ctr">
              <a:lnSpc>
                <a:spcPct val="95000"/>
              </a:lnSpc>
            </a:pPr>
            <a:r>
              <a:rPr lang="fr-FR" sz="1467" dirty="0" err="1"/>
              <a:t>Gestión</a:t>
            </a:r>
            <a:r>
              <a:rPr lang="fr-FR" sz="1467" dirty="0"/>
              <a:t> del </a:t>
            </a:r>
            <a:r>
              <a:rPr lang="fr-FR" sz="1467" dirty="0" err="1"/>
              <a:t>grupo</a:t>
            </a:r>
            <a:r>
              <a:rPr lang="fr-FR" sz="1467" dirty="0"/>
              <a:t> de </a:t>
            </a:r>
            <a:r>
              <a:rPr lang="fr-FR" sz="1467" dirty="0" err="1"/>
              <a:t>alumnos</a:t>
            </a:r>
            <a:endParaRPr lang="en-US" sz="1467" dirty="0"/>
          </a:p>
        </p:txBody>
      </p:sp>
      <p:sp>
        <p:nvSpPr>
          <p:cNvPr id="44" name="Rectangle 43"/>
          <p:cNvSpPr/>
          <p:nvPr/>
        </p:nvSpPr>
        <p:spPr>
          <a:xfrm>
            <a:off x="3286959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/>
              <a:t>Plan</a:t>
            </a:r>
          </a:p>
          <a:p>
            <a:pPr algn="ctr">
              <a:lnSpc>
                <a:spcPct val="95000"/>
              </a:lnSpc>
            </a:pPr>
            <a:r>
              <a:rPr lang="en-US" sz="1467" dirty="0" err="1"/>
              <a:t>Programación</a:t>
            </a:r>
            <a:r>
              <a:rPr lang="en-US" sz="1467" dirty="0"/>
              <a:t> de aula y </a:t>
            </a:r>
            <a:r>
              <a:rPr lang="en-US" sz="1467" dirty="0" err="1"/>
              <a:t>seguimiento</a:t>
            </a:r>
            <a:r>
              <a:rPr lang="en-US" sz="1467" dirty="0"/>
              <a:t> de la </a:t>
            </a:r>
            <a:r>
              <a:rPr lang="en-US" sz="1467" dirty="0" err="1"/>
              <a:t>misma</a:t>
            </a:r>
            <a:endParaRPr lang="en-US" sz="1467" dirty="0"/>
          </a:p>
        </p:txBody>
      </p:sp>
      <p:sp>
        <p:nvSpPr>
          <p:cNvPr id="45" name="Rectangle 44"/>
          <p:cNvSpPr/>
          <p:nvPr/>
        </p:nvSpPr>
        <p:spPr>
          <a:xfrm>
            <a:off x="5150112" y="4005065"/>
            <a:ext cx="1872693" cy="83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 err="1"/>
              <a:t>Evaluación</a:t>
            </a:r>
            <a:endParaRPr lang="en-US" sz="2133" dirty="0"/>
          </a:p>
          <a:p>
            <a:pPr algn="ctr">
              <a:lnSpc>
                <a:spcPct val="95000"/>
              </a:lnSpc>
            </a:pPr>
            <a:r>
              <a:rPr lang="fr-FR" sz="1467" dirty="0" err="1"/>
              <a:t>Gestión</a:t>
            </a:r>
            <a:r>
              <a:rPr lang="fr-FR" sz="1467" dirty="0"/>
              <a:t> del control de notas</a:t>
            </a:r>
            <a:endParaRPr lang="en-US" sz="1467" dirty="0"/>
          </a:p>
        </p:txBody>
      </p:sp>
      <p:sp>
        <p:nvSpPr>
          <p:cNvPr id="46" name="Rectangle 45"/>
          <p:cNvSpPr/>
          <p:nvPr/>
        </p:nvSpPr>
        <p:spPr>
          <a:xfrm>
            <a:off x="7094084" y="4005065"/>
            <a:ext cx="1872693" cy="126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 err="1"/>
              <a:t>Calendario</a:t>
            </a:r>
            <a:endParaRPr lang="en-US" sz="2133" dirty="0"/>
          </a:p>
          <a:p>
            <a:pPr algn="ctr">
              <a:lnSpc>
                <a:spcPct val="95000"/>
              </a:lnSpc>
            </a:pPr>
            <a:r>
              <a:rPr lang="fr-FR" sz="1467" dirty="0" err="1"/>
              <a:t>Integración</a:t>
            </a:r>
            <a:r>
              <a:rPr lang="fr-FR" sz="1467" dirty="0"/>
              <a:t> de </a:t>
            </a:r>
            <a:r>
              <a:rPr lang="fr-FR" sz="1467" dirty="0" err="1"/>
              <a:t>calendario</a:t>
            </a:r>
            <a:r>
              <a:rPr lang="fr-FR" sz="1467" dirty="0"/>
              <a:t> y </a:t>
            </a:r>
            <a:r>
              <a:rPr lang="fr-FR" sz="1467" dirty="0" err="1"/>
              <a:t>seguimiento</a:t>
            </a:r>
            <a:r>
              <a:rPr lang="fr-FR" sz="1467" dirty="0"/>
              <a:t> de las </a:t>
            </a:r>
            <a:r>
              <a:rPr lang="fr-FR" sz="1467" dirty="0" err="1"/>
              <a:t>tareas</a:t>
            </a:r>
            <a:endParaRPr lang="en-US" sz="1467" dirty="0"/>
          </a:p>
        </p:txBody>
      </p:sp>
      <p:sp>
        <p:nvSpPr>
          <p:cNvPr id="47" name="Rectangle 46"/>
          <p:cNvSpPr/>
          <p:nvPr/>
        </p:nvSpPr>
        <p:spPr>
          <a:xfrm>
            <a:off x="8997344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/>
              <a:t>Central</a:t>
            </a:r>
          </a:p>
          <a:p>
            <a:pPr algn="ctr">
              <a:lnSpc>
                <a:spcPct val="95000"/>
              </a:lnSpc>
            </a:pPr>
            <a:r>
              <a:rPr lang="en-US" sz="1467" dirty="0" err="1"/>
              <a:t>Posibilidad</a:t>
            </a:r>
            <a:r>
              <a:rPr lang="en-US" sz="1467" dirty="0"/>
              <a:t> de gestion </a:t>
            </a:r>
            <a:r>
              <a:rPr lang="en-US" sz="1467" dirty="0" err="1"/>
              <a:t>única</a:t>
            </a:r>
            <a:r>
              <a:rPr lang="en-US" sz="1467" dirty="0"/>
              <a:t> para </a:t>
            </a:r>
            <a:r>
              <a:rPr lang="en-US" sz="1467" dirty="0" err="1"/>
              <a:t>todo</a:t>
            </a:r>
            <a:r>
              <a:rPr lang="en-US" sz="1467" dirty="0"/>
              <a:t> el </a:t>
            </a:r>
            <a:r>
              <a:rPr lang="en-US" sz="1467" dirty="0" err="1"/>
              <a:t>centro</a:t>
            </a:r>
            <a:endParaRPr lang="en-US" sz="1467" dirty="0"/>
          </a:p>
        </p:txBody>
      </p:sp>
      <p:sp>
        <p:nvSpPr>
          <p:cNvPr id="37" name="Freeform 99">
            <a:extLst>
              <a:ext uri="{FF2B5EF4-FFF2-40B4-BE49-F238E27FC236}">
                <a16:creationId xmlns:a16="http://schemas.microsoft.com/office/drawing/2014/main" id="{038235EC-DDA3-4979-BD91-907EBAF91FC3}"/>
              </a:ext>
            </a:extLst>
          </p:cNvPr>
          <p:cNvSpPr>
            <a:spLocks noEditPoints="1"/>
          </p:cNvSpPr>
          <p:nvPr/>
        </p:nvSpPr>
        <p:spPr bwMode="auto">
          <a:xfrm>
            <a:off x="1868758" y="2151200"/>
            <a:ext cx="810608" cy="558176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114">
            <a:extLst>
              <a:ext uri="{FF2B5EF4-FFF2-40B4-BE49-F238E27FC236}">
                <a16:creationId xmlns:a16="http://schemas.microsoft.com/office/drawing/2014/main" id="{9DA8344C-5BC6-4569-9BAA-2C29806D4F1C}"/>
              </a:ext>
            </a:extLst>
          </p:cNvPr>
          <p:cNvSpPr>
            <a:spLocks noEditPoints="1"/>
          </p:cNvSpPr>
          <p:nvPr/>
        </p:nvSpPr>
        <p:spPr bwMode="auto">
          <a:xfrm>
            <a:off x="5773136" y="2170188"/>
            <a:ext cx="565953" cy="609468"/>
          </a:xfrm>
          <a:custGeom>
            <a:avLst/>
            <a:gdLst>
              <a:gd name="T0" fmla="*/ 442 w 548"/>
              <a:gd name="T1" fmla="*/ 53 h 591"/>
              <a:gd name="T2" fmla="*/ 413 w 548"/>
              <a:gd name="T3" fmla="*/ 0 h 591"/>
              <a:gd name="T4" fmla="*/ 384 w 548"/>
              <a:gd name="T5" fmla="*/ 53 h 591"/>
              <a:gd name="T6" fmla="*/ 163 w 548"/>
              <a:gd name="T7" fmla="*/ 29 h 591"/>
              <a:gd name="T8" fmla="*/ 105 w 548"/>
              <a:gd name="T9" fmla="*/ 29 h 591"/>
              <a:gd name="T10" fmla="*/ 7 w 548"/>
              <a:gd name="T11" fmla="*/ 53 h 591"/>
              <a:gd name="T12" fmla="*/ 0 w 548"/>
              <a:gd name="T13" fmla="*/ 584 h 591"/>
              <a:gd name="T14" fmla="*/ 541 w 548"/>
              <a:gd name="T15" fmla="*/ 591 h 591"/>
              <a:gd name="T16" fmla="*/ 548 w 548"/>
              <a:gd name="T17" fmla="*/ 60 h 591"/>
              <a:gd name="T18" fmla="*/ 398 w 548"/>
              <a:gd name="T19" fmla="*/ 29 h 591"/>
              <a:gd name="T20" fmla="*/ 428 w 548"/>
              <a:gd name="T21" fmla="*/ 29 h 591"/>
              <a:gd name="T22" fmla="*/ 413 w 548"/>
              <a:gd name="T23" fmla="*/ 106 h 591"/>
              <a:gd name="T24" fmla="*/ 398 w 548"/>
              <a:gd name="T25" fmla="*/ 29 h 591"/>
              <a:gd name="T26" fmla="*/ 134 w 548"/>
              <a:gd name="T27" fmla="*/ 14 h 591"/>
              <a:gd name="T28" fmla="*/ 149 w 548"/>
              <a:gd name="T29" fmla="*/ 92 h 591"/>
              <a:gd name="T30" fmla="*/ 119 w 548"/>
              <a:gd name="T31" fmla="*/ 92 h 591"/>
              <a:gd name="T32" fmla="*/ 105 w 548"/>
              <a:gd name="T33" fmla="*/ 67 h 591"/>
              <a:gd name="T34" fmla="*/ 134 w 548"/>
              <a:gd name="T35" fmla="*/ 120 h 591"/>
              <a:gd name="T36" fmla="*/ 163 w 548"/>
              <a:gd name="T37" fmla="*/ 67 h 591"/>
              <a:gd name="T38" fmla="*/ 384 w 548"/>
              <a:gd name="T39" fmla="*/ 92 h 591"/>
              <a:gd name="T40" fmla="*/ 442 w 548"/>
              <a:gd name="T41" fmla="*/ 92 h 591"/>
              <a:gd name="T42" fmla="*/ 534 w 548"/>
              <a:gd name="T43" fmla="*/ 67 h 591"/>
              <a:gd name="T44" fmla="*/ 14 w 548"/>
              <a:gd name="T45" fmla="*/ 177 h 591"/>
              <a:gd name="T46" fmla="*/ 105 w 548"/>
              <a:gd name="T47" fmla="*/ 67 h 591"/>
              <a:gd name="T48" fmla="*/ 14 w 548"/>
              <a:gd name="T49" fmla="*/ 191 h 591"/>
              <a:gd name="T50" fmla="*/ 534 w 548"/>
              <a:gd name="T51" fmla="*/ 577 h 591"/>
              <a:gd name="T52" fmla="*/ 436 w 548"/>
              <a:gd name="T53" fmla="*/ 260 h 591"/>
              <a:gd name="T54" fmla="*/ 223 w 548"/>
              <a:gd name="T55" fmla="*/ 521 h 591"/>
              <a:gd name="T56" fmla="*/ 218 w 548"/>
              <a:gd name="T57" fmla="*/ 520 h 591"/>
              <a:gd name="T58" fmla="*/ 113 w 548"/>
              <a:gd name="T59" fmla="*/ 417 h 591"/>
              <a:gd name="T60" fmla="*/ 221 w 548"/>
              <a:gd name="T61" fmla="*/ 504 h 591"/>
              <a:gd name="T62" fmla="*/ 435 w 548"/>
              <a:gd name="T63" fmla="*/ 25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8" h="591">
                <a:moveTo>
                  <a:pt x="541" y="53"/>
                </a:moveTo>
                <a:cubicBezTo>
                  <a:pt x="442" y="53"/>
                  <a:pt x="442" y="53"/>
                  <a:pt x="442" y="53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3"/>
                  <a:pt x="429" y="0"/>
                  <a:pt x="413" y="0"/>
                </a:cubicBezTo>
                <a:cubicBezTo>
                  <a:pt x="397" y="0"/>
                  <a:pt x="384" y="13"/>
                  <a:pt x="384" y="29"/>
                </a:cubicBezTo>
                <a:cubicBezTo>
                  <a:pt x="384" y="53"/>
                  <a:pt x="384" y="53"/>
                  <a:pt x="384" y="53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3" y="13"/>
                  <a:pt x="150" y="0"/>
                  <a:pt x="134" y="0"/>
                </a:cubicBezTo>
                <a:cubicBezTo>
                  <a:pt x="118" y="0"/>
                  <a:pt x="105" y="13"/>
                  <a:pt x="105" y="29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7"/>
                  <a:pt x="3" y="591"/>
                  <a:pt x="7" y="591"/>
                </a:cubicBezTo>
                <a:cubicBezTo>
                  <a:pt x="541" y="591"/>
                  <a:pt x="541" y="591"/>
                  <a:pt x="541" y="591"/>
                </a:cubicBezTo>
                <a:cubicBezTo>
                  <a:pt x="544" y="591"/>
                  <a:pt x="548" y="587"/>
                  <a:pt x="548" y="584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48" y="56"/>
                  <a:pt x="544" y="53"/>
                  <a:pt x="541" y="53"/>
                </a:cubicBezTo>
                <a:close/>
                <a:moveTo>
                  <a:pt x="398" y="29"/>
                </a:moveTo>
                <a:cubicBezTo>
                  <a:pt x="398" y="20"/>
                  <a:pt x="405" y="14"/>
                  <a:pt x="413" y="14"/>
                </a:cubicBezTo>
                <a:cubicBezTo>
                  <a:pt x="422" y="14"/>
                  <a:pt x="428" y="20"/>
                  <a:pt x="428" y="29"/>
                </a:cubicBezTo>
                <a:cubicBezTo>
                  <a:pt x="428" y="92"/>
                  <a:pt x="428" y="92"/>
                  <a:pt x="428" y="92"/>
                </a:cubicBezTo>
                <a:cubicBezTo>
                  <a:pt x="428" y="100"/>
                  <a:pt x="422" y="106"/>
                  <a:pt x="413" y="106"/>
                </a:cubicBezTo>
                <a:cubicBezTo>
                  <a:pt x="405" y="106"/>
                  <a:pt x="398" y="100"/>
                  <a:pt x="398" y="92"/>
                </a:cubicBezTo>
                <a:lnTo>
                  <a:pt x="398" y="29"/>
                </a:lnTo>
                <a:close/>
                <a:moveTo>
                  <a:pt x="119" y="29"/>
                </a:moveTo>
                <a:cubicBezTo>
                  <a:pt x="119" y="20"/>
                  <a:pt x="126" y="14"/>
                  <a:pt x="134" y="14"/>
                </a:cubicBezTo>
                <a:cubicBezTo>
                  <a:pt x="142" y="14"/>
                  <a:pt x="149" y="20"/>
                  <a:pt x="149" y="29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100"/>
                  <a:pt x="142" y="106"/>
                  <a:pt x="134" y="106"/>
                </a:cubicBezTo>
                <a:cubicBezTo>
                  <a:pt x="126" y="106"/>
                  <a:pt x="119" y="100"/>
                  <a:pt x="119" y="92"/>
                </a:cubicBezTo>
                <a:lnTo>
                  <a:pt x="119" y="29"/>
                </a:lnTo>
                <a:close/>
                <a:moveTo>
                  <a:pt x="105" y="67"/>
                </a:moveTo>
                <a:cubicBezTo>
                  <a:pt x="105" y="92"/>
                  <a:pt x="105" y="92"/>
                  <a:pt x="105" y="92"/>
                </a:cubicBezTo>
                <a:cubicBezTo>
                  <a:pt x="105" y="107"/>
                  <a:pt x="118" y="120"/>
                  <a:pt x="134" y="120"/>
                </a:cubicBezTo>
                <a:cubicBezTo>
                  <a:pt x="150" y="120"/>
                  <a:pt x="163" y="107"/>
                  <a:pt x="163" y="92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384" y="67"/>
                  <a:pt x="384" y="67"/>
                  <a:pt x="384" y="67"/>
                </a:cubicBezTo>
                <a:cubicBezTo>
                  <a:pt x="384" y="92"/>
                  <a:pt x="384" y="92"/>
                  <a:pt x="384" y="92"/>
                </a:cubicBezTo>
                <a:cubicBezTo>
                  <a:pt x="384" y="107"/>
                  <a:pt x="397" y="120"/>
                  <a:pt x="413" y="120"/>
                </a:cubicBezTo>
                <a:cubicBezTo>
                  <a:pt x="429" y="120"/>
                  <a:pt x="442" y="107"/>
                  <a:pt x="442" y="92"/>
                </a:cubicBezTo>
                <a:cubicBezTo>
                  <a:pt x="442" y="67"/>
                  <a:pt x="442" y="67"/>
                  <a:pt x="442" y="67"/>
                </a:cubicBezTo>
                <a:cubicBezTo>
                  <a:pt x="534" y="67"/>
                  <a:pt x="534" y="67"/>
                  <a:pt x="534" y="67"/>
                </a:cubicBezTo>
                <a:cubicBezTo>
                  <a:pt x="534" y="177"/>
                  <a:pt x="534" y="177"/>
                  <a:pt x="534" y="177"/>
                </a:cubicBezTo>
                <a:cubicBezTo>
                  <a:pt x="14" y="177"/>
                  <a:pt x="14" y="177"/>
                  <a:pt x="14" y="177"/>
                </a:cubicBezTo>
                <a:cubicBezTo>
                  <a:pt x="14" y="67"/>
                  <a:pt x="14" y="67"/>
                  <a:pt x="14" y="67"/>
                </a:cubicBezTo>
                <a:lnTo>
                  <a:pt x="105" y="67"/>
                </a:lnTo>
                <a:close/>
                <a:moveTo>
                  <a:pt x="14" y="577"/>
                </a:moveTo>
                <a:cubicBezTo>
                  <a:pt x="14" y="191"/>
                  <a:pt x="14" y="191"/>
                  <a:pt x="14" y="191"/>
                </a:cubicBezTo>
                <a:cubicBezTo>
                  <a:pt x="534" y="191"/>
                  <a:pt x="534" y="191"/>
                  <a:pt x="534" y="191"/>
                </a:cubicBezTo>
                <a:cubicBezTo>
                  <a:pt x="534" y="577"/>
                  <a:pt x="534" y="577"/>
                  <a:pt x="534" y="577"/>
                </a:cubicBezTo>
                <a:lnTo>
                  <a:pt x="14" y="577"/>
                </a:lnTo>
                <a:close/>
                <a:moveTo>
                  <a:pt x="436" y="260"/>
                </a:moveTo>
                <a:cubicBezTo>
                  <a:pt x="228" y="519"/>
                  <a:pt x="228" y="519"/>
                  <a:pt x="228" y="519"/>
                </a:cubicBezTo>
                <a:cubicBezTo>
                  <a:pt x="226" y="520"/>
                  <a:pt x="225" y="521"/>
                  <a:pt x="223" y="521"/>
                </a:cubicBezTo>
                <a:cubicBezTo>
                  <a:pt x="223" y="521"/>
                  <a:pt x="222" y="521"/>
                  <a:pt x="222" y="521"/>
                </a:cubicBezTo>
                <a:cubicBezTo>
                  <a:pt x="221" y="521"/>
                  <a:pt x="219" y="521"/>
                  <a:pt x="218" y="520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1" y="424"/>
                  <a:pt x="111" y="420"/>
                  <a:pt x="113" y="417"/>
                </a:cubicBezTo>
                <a:cubicBezTo>
                  <a:pt x="116" y="414"/>
                  <a:pt x="120" y="414"/>
                  <a:pt x="123" y="416"/>
                </a:cubicBezTo>
                <a:cubicBezTo>
                  <a:pt x="221" y="504"/>
                  <a:pt x="221" y="504"/>
                  <a:pt x="221" y="504"/>
                </a:cubicBezTo>
                <a:cubicBezTo>
                  <a:pt x="425" y="251"/>
                  <a:pt x="425" y="251"/>
                  <a:pt x="425" y="251"/>
                </a:cubicBezTo>
                <a:cubicBezTo>
                  <a:pt x="427" y="248"/>
                  <a:pt x="432" y="248"/>
                  <a:pt x="435" y="250"/>
                </a:cubicBezTo>
                <a:cubicBezTo>
                  <a:pt x="438" y="252"/>
                  <a:pt x="438" y="257"/>
                  <a:pt x="436" y="2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117">
            <a:extLst>
              <a:ext uri="{FF2B5EF4-FFF2-40B4-BE49-F238E27FC236}">
                <a16:creationId xmlns:a16="http://schemas.microsoft.com/office/drawing/2014/main" id="{B5840E44-78AF-413D-9F1C-016681AB7B59}"/>
              </a:ext>
            </a:extLst>
          </p:cNvPr>
          <p:cNvSpPr>
            <a:spLocks noEditPoints="1"/>
          </p:cNvSpPr>
          <p:nvPr/>
        </p:nvSpPr>
        <p:spPr bwMode="auto">
          <a:xfrm>
            <a:off x="7761245" y="2220107"/>
            <a:ext cx="540879" cy="609468"/>
          </a:xfrm>
          <a:custGeom>
            <a:avLst/>
            <a:gdLst>
              <a:gd name="T0" fmla="*/ 430 w 524"/>
              <a:gd name="T1" fmla="*/ 53 h 591"/>
              <a:gd name="T2" fmla="*/ 402 w 524"/>
              <a:gd name="T3" fmla="*/ 0 h 591"/>
              <a:gd name="T4" fmla="*/ 373 w 524"/>
              <a:gd name="T5" fmla="*/ 53 h 591"/>
              <a:gd name="T6" fmla="*/ 151 w 524"/>
              <a:gd name="T7" fmla="*/ 29 h 591"/>
              <a:gd name="T8" fmla="*/ 93 w 524"/>
              <a:gd name="T9" fmla="*/ 29 h 591"/>
              <a:gd name="T10" fmla="*/ 7 w 524"/>
              <a:gd name="T11" fmla="*/ 53 h 591"/>
              <a:gd name="T12" fmla="*/ 0 w 524"/>
              <a:gd name="T13" fmla="*/ 584 h 591"/>
              <a:gd name="T14" fmla="*/ 517 w 524"/>
              <a:gd name="T15" fmla="*/ 591 h 591"/>
              <a:gd name="T16" fmla="*/ 524 w 524"/>
              <a:gd name="T17" fmla="*/ 60 h 591"/>
              <a:gd name="T18" fmla="*/ 387 w 524"/>
              <a:gd name="T19" fmla="*/ 29 h 591"/>
              <a:gd name="T20" fmla="*/ 416 w 524"/>
              <a:gd name="T21" fmla="*/ 29 h 591"/>
              <a:gd name="T22" fmla="*/ 402 w 524"/>
              <a:gd name="T23" fmla="*/ 107 h 591"/>
              <a:gd name="T24" fmla="*/ 387 w 524"/>
              <a:gd name="T25" fmla="*/ 29 h 591"/>
              <a:gd name="T26" fmla="*/ 122 w 524"/>
              <a:gd name="T27" fmla="*/ 14 h 591"/>
              <a:gd name="T28" fmla="*/ 137 w 524"/>
              <a:gd name="T29" fmla="*/ 92 h 591"/>
              <a:gd name="T30" fmla="*/ 107 w 524"/>
              <a:gd name="T31" fmla="*/ 92 h 591"/>
              <a:gd name="T32" fmla="*/ 93 w 524"/>
              <a:gd name="T33" fmla="*/ 67 h 591"/>
              <a:gd name="T34" fmla="*/ 122 w 524"/>
              <a:gd name="T35" fmla="*/ 121 h 591"/>
              <a:gd name="T36" fmla="*/ 151 w 524"/>
              <a:gd name="T37" fmla="*/ 67 h 591"/>
              <a:gd name="T38" fmla="*/ 373 w 524"/>
              <a:gd name="T39" fmla="*/ 92 h 591"/>
              <a:gd name="T40" fmla="*/ 430 w 524"/>
              <a:gd name="T41" fmla="*/ 92 h 591"/>
              <a:gd name="T42" fmla="*/ 510 w 524"/>
              <a:gd name="T43" fmla="*/ 67 h 591"/>
              <a:gd name="T44" fmla="*/ 14 w 524"/>
              <a:gd name="T45" fmla="*/ 163 h 591"/>
              <a:gd name="T46" fmla="*/ 93 w 524"/>
              <a:gd name="T47" fmla="*/ 67 h 591"/>
              <a:gd name="T48" fmla="*/ 14 w 524"/>
              <a:gd name="T49" fmla="*/ 177 h 591"/>
              <a:gd name="T50" fmla="*/ 510 w 524"/>
              <a:gd name="T51" fmla="*/ 577 h 591"/>
              <a:gd name="T52" fmla="*/ 175 w 524"/>
              <a:gd name="T53" fmla="*/ 256 h 591"/>
              <a:gd name="T54" fmla="*/ 168 w 524"/>
              <a:gd name="T55" fmla="*/ 522 h 591"/>
              <a:gd name="T56" fmla="*/ 161 w 524"/>
              <a:gd name="T57" fmla="*/ 279 h 591"/>
              <a:gd name="T58" fmla="*/ 81 w 524"/>
              <a:gd name="T59" fmla="*/ 306 h 591"/>
              <a:gd name="T60" fmla="*/ 162 w 524"/>
              <a:gd name="T61" fmla="*/ 254 h 591"/>
              <a:gd name="T62" fmla="*/ 175 w 524"/>
              <a:gd name="T63" fmla="*/ 256 h 591"/>
              <a:gd name="T64" fmla="*/ 420 w 524"/>
              <a:gd name="T65" fmla="*/ 514 h 591"/>
              <a:gd name="T66" fmla="*/ 247 w 524"/>
              <a:gd name="T67" fmla="*/ 512 h 591"/>
              <a:gd name="T68" fmla="*/ 265 w 524"/>
              <a:gd name="T69" fmla="*/ 458 h 591"/>
              <a:gd name="T70" fmla="*/ 363 w 524"/>
              <a:gd name="T71" fmla="*/ 385 h 591"/>
              <a:gd name="T72" fmla="*/ 335 w 524"/>
              <a:gd name="T73" fmla="*/ 260 h 591"/>
              <a:gd name="T74" fmla="*/ 257 w 524"/>
              <a:gd name="T75" fmla="*/ 348 h 591"/>
              <a:gd name="T76" fmla="*/ 270 w 524"/>
              <a:gd name="T77" fmla="*/ 276 h 591"/>
              <a:gd name="T78" fmla="*/ 415 w 524"/>
              <a:gd name="T79" fmla="*/ 318 h 591"/>
              <a:gd name="T80" fmla="*/ 343 w 524"/>
              <a:gd name="T81" fmla="*/ 415 h 591"/>
              <a:gd name="T82" fmla="*/ 261 w 524"/>
              <a:gd name="T83" fmla="*/ 500 h 591"/>
              <a:gd name="T84" fmla="*/ 427 w 524"/>
              <a:gd name="T85" fmla="*/ 50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4" h="591">
                <a:moveTo>
                  <a:pt x="517" y="53"/>
                </a:moveTo>
                <a:cubicBezTo>
                  <a:pt x="430" y="53"/>
                  <a:pt x="430" y="53"/>
                  <a:pt x="430" y="53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13"/>
                  <a:pt x="417" y="0"/>
                  <a:pt x="402" y="0"/>
                </a:cubicBezTo>
                <a:cubicBezTo>
                  <a:pt x="386" y="0"/>
                  <a:pt x="373" y="13"/>
                  <a:pt x="373" y="29"/>
                </a:cubicBezTo>
                <a:cubicBezTo>
                  <a:pt x="373" y="53"/>
                  <a:pt x="373" y="53"/>
                  <a:pt x="37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1" y="13"/>
                  <a:pt x="138" y="0"/>
                  <a:pt x="122" y="0"/>
                </a:cubicBezTo>
                <a:cubicBezTo>
                  <a:pt x="106" y="0"/>
                  <a:pt x="93" y="13"/>
                  <a:pt x="93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8"/>
                  <a:pt x="3" y="591"/>
                  <a:pt x="7" y="591"/>
                </a:cubicBezTo>
                <a:cubicBezTo>
                  <a:pt x="517" y="591"/>
                  <a:pt x="517" y="591"/>
                  <a:pt x="517" y="591"/>
                </a:cubicBezTo>
                <a:cubicBezTo>
                  <a:pt x="521" y="591"/>
                  <a:pt x="524" y="588"/>
                  <a:pt x="524" y="584"/>
                </a:cubicBezTo>
                <a:cubicBezTo>
                  <a:pt x="524" y="60"/>
                  <a:pt x="524" y="60"/>
                  <a:pt x="524" y="60"/>
                </a:cubicBezTo>
                <a:cubicBezTo>
                  <a:pt x="524" y="56"/>
                  <a:pt x="521" y="53"/>
                  <a:pt x="517" y="53"/>
                </a:cubicBezTo>
                <a:close/>
                <a:moveTo>
                  <a:pt x="387" y="29"/>
                </a:moveTo>
                <a:cubicBezTo>
                  <a:pt x="387" y="21"/>
                  <a:pt x="393" y="14"/>
                  <a:pt x="402" y="14"/>
                </a:cubicBezTo>
                <a:cubicBezTo>
                  <a:pt x="410" y="14"/>
                  <a:pt x="416" y="21"/>
                  <a:pt x="416" y="29"/>
                </a:cubicBezTo>
                <a:cubicBezTo>
                  <a:pt x="416" y="92"/>
                  <a:pt x="416" y="92"/>
                  <a:pt x="416" y="92"/>
                </a:cubicBezTo>
                <a:cubicBezTo>
                  <a:pt x="416" y="100"/>
                  <a:pt x="410" y="107"/>
                  <a:pt x="402" y="107"/>
                </a:cubicBezTo>
                <a:cubicBezTo>
                  <a:pt x="393" y="107"/>
                  <a:pt x="387" y="100"/>
                  <a:pt x="387" y="92"/>
                </a:cubicBezTo>
                <a:lnTo>
                  <a:pt x="387" y="29"/>
                </a:lnTo>
                <a:close/>
                <a:moveTo>
                  <a:pt x="107" y="29"/>
                </a:moveTo>
                <a:cubicBezTo>
                  <a:pt x="107" y="21"/>
                  <a:pt x="114" y="14"/>
                  <a:pt x="122" y="14"/>
                </a:cubicBezTo>
                <a:cubicBezTo>
                  <a:pt x="130" y="14"/>
                  <a:pt x="137" y="21"/>
                  <a:pt x="137" y="29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37" y="100"/>
                  <a:pt x="130" y="107"/>
                  <a:pt x="122" y="107"/>
                </a:cubicBezTo>
                <a:cubicBezTo>
                  <a:pt x="114" y="107"/>
                  <a:pt x="107" y="100"/>
                  <a:pt x="107" y="92"/>
                </a:cubicBezTo>
                <a:lnTo>
                  <a:pt x="107" y="29"/>
                </a:lnTo>
                <a:close/>
                <a:moveTo>
                  <a:pt x="93" y="67"/>
                </a:moveTo>
                <a:cubicBezTo>
                  <a:pt x="93" y="92"/>
                  <a:pt x="93" y="92"/>
                  <a:pt x="93" y="92"/>
                </a:cubicBezTo>
                <a:cubicBezTo>
                  <a:pt x="93" y="108"/>
                  <a:pt x="106" y="121"/>
                  <a:pt x="122" y="121"/>
                </a:cubicBezTo>
                <a:cubicBezTo>
                  <a:pt x="138" y="121"/>
                  <a:pt x="151" y="108"/>
                  <a:pt x="151" y="92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373" y="67"/>
                  <a:pt x="373" y="67"/>
                  <a:pt x="373" y="67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3" y="108"/>
                  <a:pt x="386" y="121"/>
                  <a:pt x="402" y="121"/>
                </a:cubicBezTo>
                <a:cubicBezTo>
                  <a:pt x="417" y="121"/>
                  <a:pt x="430" y="108"/>
                  <a:pt x="430" y="92"/>
                </a:cubicBezTo>
                <a:cubicBezTo>
                  <a:pt x="430" y="67"/>
                  <a:pt x="430" y="67"/>
                  <a:pt x="430" y="67"/>
                </a:cubicBezTo>
                <a:cubicBezTo>
                  <a:pt x="510" y="67"/>
                  <a:pt x="510" y="67"/>
                  <a:pt x="510" y="67"/>
                </a:cubicBezTo>
                <a:cubicBezTo>
                  <a:pt x="510" y="163"/>
                  <a:pt x="510" y="163"/>
                  <a:pt x="510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67"/>
                  <a:pt x="14" y="67"/>
                  <a:pt x="14" y="67"/>
                </a:cubicBezTo>
                <a:lnTo>
                  <a:pt x="93" y="67"/>
                </a:lnTo>
                <a:close/>
                <a:moveTo>
                  <a:pt x="14" y="577"/>
                </a:moveTo>
                <a:cubicBezTo>
                  <a:pt x="14" y="177"/>
                  <a:pt x="14" y="177"/>
                  <a:pt x="14" y="177"/>
                </a:cubicBezTo>
                <a:cubicBezTo>
                  <a:pt x="510" y="177"/>
                  <a:pt x="510" y="177"/>
                  <a:pt x="510" y="177"/>
                </a:cubicBezTo>
                <a:cubicBezTo>
                  <a:pt x="510" y="577"/>
                  <a:pt x="510" y="577"/>
                  <a:pt x="510" y="577"/>
                </a:cubicBezTo>
                <a:lnTo>
                  <a:pt x="14" y="577"/>
                </a:lnTo>
                <a:close/>
                <a:moveTo>
                  <a:pt x="175" y="256"/>
                </a:moveTo>
                <a:cubicBezTo>
                  <a:pt x="175" y="515"/>
                  <a:pt x="175" y="515"/>
                  <a:pt x="175" y="515"/>
                </a:cubicBezTo>
                <a:cubicBezTo>
                  <a:pt x="175" y="519"/>
                  <a:pt x="172" y="522"/>
                  <a:pt x="168" y="522"/>
                </a:cubicBezTo>
                <a:cubicBezTo>
                  <a:pt x="165" y="522"/>
                  <a:pt x="161" y="519"/>
                  <a:pt x="161" y="515"/>
                </a:cubicBezTo>
                <a:cubicBezTo>
                  <a:pt x="161" y="279"/>
                  <a:pt x="161" y="279"/>
                  <a:pt x="161" y="279"/>
                </a:cubicBezTo>
                <a:cubicBezTo>
                  <a:pt x="142" y="299"/>
                  <a:pt x="108" y="313"/>
                  <a:pt x="88" y="313"/>
                </a:cubicBezTo>
                <a:cubicBezTo>
                  <a:pt x="85" y="313"/>
                  <a:pt x="81" y="310"/>
                  <a:pt x="81" y="306"/>
                </a:cubicBezTo>
                <a:cubicBezTo>
                  <a:pt x="81" y="303"/>
                  <a:pt x="85" y="299"/>
                  <a:pt x="88" y="299"/>
                </a:cubicBezTo>
                <a:cubicBezTo>
                  <a:pt x="109" y="299"/>
                  <a:pt x="155" y="276"/>
                  <a:pt x="162" y="254"/>
                </a:cubicBezTo>
                <a:cubicBezTo>
                  <a:pt x="163" y="251"/>
                  <a:pt x="166" y="249"/>
                  <a:pt x="169" y="250"/>
                </a:cubicBezTo>
                <a:cubicBezTo>
                  <a:pt x="173" y="250"/>
                  <a:pt x="175" y="253"/>
                  <a:pt x="175" y="256"/>
                </a:cubicBezTo>
                <a:close/>
                <a:moveTo>
                  <a:pt x="427" y="507"/>
                </a:moveTo>
                <a:cubicBezTo>
                  <a:pt x="427" y="511"/>
                  <a:pt x="424" y="514"/>
                  <a:pt x="420" y="514"/>
                </a:cubicBezTo>
                <a:cubicBezTo>
                  <a:pt x="253" y="514"/>
                  <a:pt x="253" y="514"/>
                  <a:pt x="253" y="514"/>
                </a:cubicBezTo>
                <a:cubicBezTo>
                  <a:pt x="251" y="514"/>
                  <a:pt x="249" y="513"/>
                  <a:pt x="247" y="512"/>
                </a:cubicBezTo>
                <a:cubicBezTo>
                  <a:pt x="246" y="510"/>
                  <a:pt x="245" y="508"/>
                  <a:pt x="246" y="506"/>
                </a:cubicBezTo>
                <a:cubicBezTo>
                  <a:pt x="246" y="505"/>
                  <a:pt x="250" y="475"/>
                  <a:pt x="265" y="458"/>
                </a:cubicBezTo>
                <a:cubicBezTo>
                  <a:pt x="287" y="433"/>
                  <a:pt x="313" y="417"/>
                  <a:pt x="336" y="403"/>
                </a:cubicBezTo>
                <a:cubicBezTo>
                  <a:pt x="346" y="397"/>
                  <a:pt x="356" y="391"/>
                  <a:pt x="363" y="385"/>
                </a:cubicBezTo>
                <a:cubicBezTo>
                  <a:pt x="388" y="368"/>
                  <a:pt x="401" y="343"/>
                  <a:pt x="401" y="318"/>
                </a:cubicBezTo>
                <a:cubicBezTo>
                  <a:pt x="401" y="312"/>
                  <a:pt x="399" y="260"/>
                  <a:pt x="335" y="260"/>
                </a:cubicBezTo>
                <a:cubicBezTo>
                  <a:pt x="318" y="260"/>
                  <a:pt x="264" y="266"/>
                  <a:pt x="264" y="341"/>
                </a:cubicBezTo>
                <a:cubicBezTo>
                  <a:pt x="264" y="345"/>
                  <a:pt x="261" y="348"/>
                  <a:pt x="257" y="348"/>
                </a:cubicBezTo>
                <a:cubicBezTo>
                  <a:pt x="253" y="348"/>
                  <a:pt x="250" y="345"/>
                  <a:pt x="250" y="341"/>
                </a:cubicBezTo>
                <a:cubicBezTo>
                  <a:pt x="250" y="315"/>
                  <a:pt x="257" y="293"/>
                  <a:pt x="270" y="276"/>
                </a:cubicBezTo>
                <a:cubicBezTo>
                  <a:pt x="285" y="256"/>
                  <a:pt x="307" y="246"/>
                  <a:pt x="335" y="246"/>
                </a:cubicBezTo>
                <a:cubicBezTo>
                  <a:pt x="398" y="246"/>
                  <a:pt x="415" y="291"/>
                  <a:pt x="415" y="318"/>
                </a:cubicBezTo>
                <a:cubicBezTo>
                  <a:pt x="415" y="348"/>
                  <a:pt x="399" y="376"/>
                  <a:pt x="372" y="397"/>
                </a:cubicBezTo>
                <a:cubicBezTo>
                  <a:pt x="363" y="403"/>
                  <a:pt x="354" y="409"/>
                  <a:pt x="343" y="415"/>
                </a:cubicBezTo>
                <a:cubicBezTo>
                  <a:pt x="321" y="429"/>
                  <a:pt x="296" y="444"/>
                  <a:pt x="276" y="467"/>
                </a:cubicBezTo>
                <a:cubicBezTo>
                  <a:pt x="267" y="476"/>
                  <a:pt x="263" y="491"/>
                  <a:pt x="261" y="500"/>
                </a:cubicBezTo>
                <a:cubicBezTo>
                  <a:pt x="420" y="500"/>
                  <a:pt x="420" y="500"/>
                  <a:pt x="420" y="500"/>
                </a:cubicBezTo>
                <a:cubicBezTo>
                  <a:pt x="424" y="500"/>
                  <a:pt x="427" y="503"/>
                  <a:pt x="427" y="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09">
            <a:extLst>
              <a:ext uri="{FF2B5EF4-FFF2-40B4-BE49-F238E27FC236}">
                <a16:creationId xmlns:a16="http://schemas.microsoft.com/office/drawing/2014/main" id="{B163D9AB-E613-4787-8575-B2AB3ABF20A1}"/>
              </a:ext>
            </a:extLst>
          </p:cNvPr>
          <p:cNvSpPr>
            <a:spLocks noEditPoints="1"/>
          </p:cNvSpPr>
          <p:nvPr/>
        </p:nvSpPr>
        <p:spPr bwMode="auto">
          <a:xfrm>
            <a:off x="9490017" y="2018705"/>
            <a:ext cx="876104" cy="875184"/>
          </a:xfrm>
          <a:custGeom>
            <a:avLst/>
            <a:gdLst>
              <a:gd name="T0" fmla="*/ 431 w 692"/>
              <a:gd name="T1" fmla="*/ 165 h 693"/>
              <a:gd name="T2" fmla="*/ 350 w 692"/>
              <a:gd name="T3" fmla="*/ 245 h 693"/>
              <a:gd name="T4" fmla="*/ 349 w 692"/>
              <a:gd name="T5" fmla="*/ 246 h 693"/>
              <a:gd name="T6" fmla="*/ 348 w 692"/>
              <a:gd name="T7" fmla="*/ 246 h 693"/>
              <a:gd name="T8" fmla="*/ 345 w 692"/>
              <a:gd name="T9" fmla="*/ 246 h 693"/>
              <a:gd name="T10" fmla="*/ 343 w 692"/>
              <a:gd name="T11" fmla="*/ 246 h 693"/>
              <a:gd name="T12" fmla="*/ 342 w 692"/>
              <a:gd name="T13" fmla="*/ 245 h 693"/>
              <a:gd name="T14" fmla="*/ 262 w 692"/>
              <a:gd name="T15" fmla="*/ 165 h 693"/>
              <a:gd name="T16" fmla="*/ 272 w 692"/>
              <a:gd name="T17" fmla="*/ 155 h 693"/>
              <a:gd name="T18" fmla="*/ 339 w 692"/>
              <a:gd name="T19" fmla="*/ 7 h 693"/>
              <a:gd name="T20" fmla="*/ 353 w 692"/>
              <a:gd name="T21" fmla="*/ 7 h 693"/>
              <a:gd name="T22" fmla="*/ 421 w 692"/>
              <a:gd name="T23" fmla="*/ 155 h 693"/>
              <a:gd name="T24" fmla="*/ 351 w 692"/>
              <a:gd name="T25" fmla="*/ 449 h 693"/>
              <a:gd name="T26" fmla="*/ 341 w 692"/>
              <a:gd name="T27" fmla="*/ 449 h 693"/>
              <a:gd name="T28" fmla="*/ 262 w 692"/>
              <a:gd name="T29" fmla="*/ 539 h 693"/>
              <a:gd name="T30" fmla="*/ 339 w 692"/>
              <a:gd name="T31" fmla="*/ 471 h 693"/>
              <a:gd name="T32" fmla="*/ 346 w 692"/>
              <a:gd name="T33" fmla="*/ 693 h 693"/>
              <a:gd name="T34" fmla="*/ 353 w 692"/>
              <a:gd name="T35" fmla="*/ 471 h 693"/>
              <a:gd name="T36" fmla="*/ 426 w 692"/>
              <a:gd name="T37" fmla="*/ 541 h 693"/>
              <a:gd name="T38" fmla="*/ 431 w 692"/>
              <a:gd name="T39" fmla="*/ 529 h 693"/>
              <a:gd name="T40" fmla="*/ 685 w 692"/>
              <a:gd name="T41" fmla="*/ 340 h 693"/>
              <a:gd name="T42" fmla="*/ 538 w 692"/>
              <a:gd name="T43" fmla="*/ 272 h 693"/>
              <a:gd name="T44" fmla="*/ 528 w 692"/>
              <a:gd name="T45" fmla="*/ 262 h 693"/>
              <a:gd name="T46" fmla="*/ 448 w 692"/>
              <a:gd name="T47" fmla="*/ 343 h 693"/>
              <a:gd name="T48" fmla="*/ 447 w 692"/>
              <a:gd name="T49" fmla="*/ 344 h 693"/>
              <a:gd name="T50" fmla="*/ 447 w 692"/>
              <a:gd name="T51" fmla="*/ 345 h 693"/>
              <a:gd name="T52" fmla="*/ 447 w 692"/>
              <a:gd name="T53" fmla="*/ 348 h 693"/>
              <a:gd name="T54" fmla="*/ 447 w 692"/>
              <a:gd name="T55" fmla="*/ 349 h 693"/>
              <a:gd name="T56" fmla="*/ 448 w 692"/>
              <a:gd name="T57" fmla="*/ 351 h 693"/>
              <a:gd name="T58" fmla="*/ 528 w 692"/>
              <a:gd name="T59" fmla="*/ 431 h 693"/>
              <a:gd name="T60" fmla="*/ 538 w 692"/>
              <a:gd name="T61" fmla="*/ 431 h 693"/>
              <a:gd name="T62" fmla="*/ 471 w 692"/>
              <a:gd name="T63" fmla="*/ 354 h 693"/>
              <a:gd name="T64" fmla="*/ 692 w 692"/>
              <a:gd name="T65" fmla="*/ 347 h 693"/>
              <a:gd name="T66" fmla="*/ 245 w 692"/>
              <a:gd name="T67" fmla="*/ 349 h 693"/>
              <a:gd name="T68" fmla="*/ 246 w 692"/>
              <a:gd name="T69" fmla="*/ 348 h 693"/>
              <a:gd name="T70" fmla="*/ 246 w 692"/>
              <a:gd name="T71" fmla="*/ 345 h 693"/>
              <a:gd name="T72" fmla="*/ 245 w 692"/>
              <a:gd name="T73" fmla="*/ 344 h 693"/>
              <a:gd name="T74" fmla="*/ 244 w 692"/>
              <a:gd name="T75" fmla="*/ 343 h 693"/>
              <a:gd name="T76" fmla="*/ 164 w 692"/>
              <a:gd name="T77" fmla="*/ 262 h 693"/>
              <a:gd name="T78" fmla="*/ 154 w 692"/>
              <a:gd name="T79" fmla="*/ 272 h 693"/>
              <a:gd name="T80" fmla="*/ 7 w 692"/>
              <a:gd name="T81" fmla="*/ 340 h 693"/>
              <a:gd name="T82" fmla="*/ 7 w 692"/>
              <a:gd name="T83" fmla="*/ 354 h 693"/>
              <a:gd name="T84" fmla="*/ 154 w 692"/>
              <a:gd name="T85" fmla="*/ 421 h 693"/>
              <a:gd name="T86" fmla="*/ 159 w 692"/>
              <a:gd name="T87" fmla="*/ 433 h 693"/>
              <a:gd name="T88" fmla="*/ 244 w 692"/>
              <a:gd name="T89" fmla="*/ 352 h 693"/>
              <a:gd name="T90" fmla="*/ 245 w 692"/>
              <a:gd name="T91" fmla="*/ 350 h 693"/>
              <a:gd name="T92" fmla="*/ 346 w 692"/>
              <a:gd name="T93" fmla="*/ 371 h 693"/>
              <a:gd name="T94" fmla="*/ 346 w 692"/>
              <a:gd name="T95" fmla="*/ 323 h 693"/>
              <a:gd name="T96" fmla="*/ 346 w 692"/>
              <a:gd name="T97" fmla="*/ 371 h 693"/>
              <a:gd name="T98" fmla="*/ 356 w 692"/>
              <a:gd name="T99" fmla="*/ 347 h 693"/>
              <a:gd name="T100" fmla="*/ 336 w 692"/>
              <a:gd name="T101" fmla="*/ 347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2" h="693">
                <a:moveTo>
                  <a:pt x="431" y="155"/>
                </a:moveTo>
                <a:cubicBezTo>
                  <a:pt x="433" y="158"/>
                  <a:pt x="433" y="162"/>
                  <a:pt x="431" y="165"/>
                </a:cubicBezTo>
                <a:cubicBezTo>
                  <a:pt x="351" y="244"/>
                  <a:pt x="351" y="244"/>
                  <a:pt x="351" y="244"/>
                </a:cubicBezTo>
                <a:cubicBezTo>
                  <a:pt x="351" y="245"/>
                  <a:pt x="350" y="245"/>
                  <a:pt x="350" y="245"/>
                </a:cubicBezTo>
                <a:cubicBezTo>
                  <a:pt x="350" y="245"/>
                  <a:pt x="350" y="245"/>
                  <a:pt x="350" y="245"/>
                </a:cubicBezTo>
                <a:cubicBezTo>
                  <a:pt x="349" y="246"/>
                  <a:pt x="349" y="246"/>
                  <a:pt x="349" y="246"/>
                </a:cubicBezTo>
                <a:cubicBezTo>
                  <a:pt x="349" y="246"/>
                  <a:pt x="348" y="246"/>
                  <a:pt x="348" y="246"/>
                </a:cubicBezTo>
                <a:cubicBezTo>
                  <a:pt x="348" y="246"/>
                  <a:pt x="348" y="246"/>
                  <a:pt x="348" y="246"/>
                </a:cubicBezTo>
                <a:cubicBezTo>
                  <a:pt x="347" y="246"/>
                  <a:pt x="347" y="246"/>
                  <a:pt x="346" y="246"/>
                </a:cubicBezTo>
                <a:cubicBezTo>
                  <a:pt x="346" y="246"/>
                  <a:pt x="345" y="246"/>
                  <a:pt x="345" y="246"/>
                </a:cubicBezTo>
                <a:cubicBezTo>
                  <a:pt x="345" y="246"/>
                  <a:pt x="344" y="246"/>
                  <a:pt x="344" y="246"/>
                </a:cubicBezTo>
                <a:cubicBezTo>
                  <a:pt x="344" y="246"/>
                  <a:pt x="344" y="246"/>
                  <a:pt x="343" y="246"/>
                </a:cubicBezTo>
                <a:cubicBezTo>
                  <a:pt x="343" y="246"/>
                  <a:pt x="343" y="246"/>
                  <a:pt x="343" y="245"/>
                </a:cubicBezTo>
                <a:cubicBezTo>
                  <a:pt x="343" y="245"/>
                  <a:pt x="342" y="245"/>
                  <a:pt x="342" y="245"/>
                </a:cubicBezTo>
                <a:cubicBezTo>
                  <a:pt x="342" y="245"/>
                  <a:pt x="342" y="245"/>
                  <a:pt x="341" y="244"/>
                </a:cubicBezTo>
                <a:cubicBezTo>
                  <a:pt x="262" y="165"/>
                  <a:pt x="262" y="165"/>
                  <a:pt x="262" y="165"/>
                </a:cubicBezTo>
                <a:cubicBezTo>
                  <a:pt x="259" y="162"/>
                  <a:pt x="259" y="158"/>
                  <a:pt x="262" y="155"/>
                </a:cubicBezTo>
                <a:cubicBezTo>
                  <a:pt x="264" y="152"/>
                  <a:pt x="269" y="152"/>
                  <a:pt x="272" y="155"/>
                </a:cubicBezTo>
                <a:cubicBezTo>
                  <a:pt x="339" y="222"/>
                  <a:pt x="339" y="222"/>
                  <a:pt x="339" y="222"/>
                </a:cubicBezTo>
                <a:cubicBezTo>
                  <a:pt x="339" y="7"/>
                  <a:pt x="339" y="7"/>
                  <a:pt x="339" y="7"/>
                </a:cubicBezTo>
                <a:cubicBezTo>
                  <a:pt x="339" y="4"/>
                  <a:pt x="342" y="0"/>
                  <a:pt x="346" y="0"/>
                </a:cubicBezTo>
                <a:cubicBezTo>
                  <a:pt x="350" y="0"/>
                  <a:pt x="353" y="4"/>
                  <a:pt x="353" y="7"/>
                </a:cubicBezTo>
                <a:cubicBezTo>
                  <a:pt x="353" y="222"/>
                  <a:pt x="353" y="222"/>
                  <a:pt x="353" y="222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3" y="152"/>
                  <a:pt x="428" y="152"/>
                  <a:pt x="431" y="155"/>
                </a:cubicBezTo>
                <a:close/>
                <a:moveTo>
                  <a:pt x="351" y="449"/>
                </a:moveTo>
                <a:cubicBezTo>
                  <a:pt x="350" y="448"/>
                  <a:pt x="348" y="447"/>
                  <a:pt x="346" y="447"/>
                </a:cubicBezTo>
                <a:cubicBezTo>
                  <a:pt x="344" y="447"/>
                  <a:pt x="342" y="448"/>
                  <a:pt x="341" y="449"/>
                </a:cubicBezTo>
                <a:cubicBezTo>
                  <a:pt x="262" y="529"/>
                  <a:pt x="262" y="529"/>
                  <a:pt x="262" y="529"/>
                </a:cubicBezTo>
                <a:cubicBezTo>
                  <a:pt x="259" y="532"/>
                  <a:pt x="259" y="536"/>
                  <a:pt x="262" y="539"/>
                </a:cubicBezTo>
                <a:cubicBezTo>
                  <a:pt x="264" y="542"/>
                  <a:pt x="269" y="542"/>
                  <a:pt x="272" y="539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39" y="686"/>
                  <a:pt x="339" y="686"/>
                  <a:pt x="339" y="686"/>
                </a:cubicBezTo>
                <a:cubicBezTo>
                  <a:pt x="339" y="690"/>
                  <a:pt x="342" y="693"/>
                  <a:pt x="346" y="693"/>
                </a:cubicBezTo>
                <a:cubicBezTo>
                  <a:pt x="350" y="693"/>
                  <a:pt x="353" y="690"/>
                  <a:pt x="353" y="686"/>
                </a:cubicBezTo>
                <a:cubicBezTo>
                  <a:pt x="353" y="471"/>
                  <a:pt x="353" y="471"/>
                  <a:pt x="353" y="471"/>
                </a:cubicBezTo>
                <a:cubicBezTo>
                  <a:pt x="421" y="539"/>
                  <a:pt x="421" y="539"/>
                  <a:pt x="421" y="539"/>
                </a:cubicBezTo>
                <a:cubicBezTo>
                  <a:pt x="422" y="540"/>
                  <a:pt x="424" y="541"/>
                  <a:pt x="426" y="541"/>
                </a:cubicBezTo>
                <a:cubicBezTo>
                  <a:pt x="427" y="541"/>
                  <a:pt x="429" y="540"/>
                  <a:pt x="431" y="539"/>
                </a:cubicBezTo>
                <a:cubicBezTo>
                  <a:pt x="433" y="536"/>
                  <a:pt x="433" y="532"/>
                  <a:pt x="431" y="529"/>
                </a:cubicBezTo>
                <a:lnTo>
                  <a:pt x="351" y="449"/>
                </a:lnTo>
                <a:close/>
                <a:moveTo>
                  <a:pt x="685" y="340"/>
                </a:moveTo>
                <a:cubicBezTo>
                  <a:pt x="471" y="340"/>
                  <a:pt x="471" y="340"/>
                  <a:pt x="471" y="340"/>
                </a:cubicBezTo>
                <a:cubicBezTo>
                  <a:pt x="538" y="272"/>
                  <a:pt x="538" y="272"/>
                  <a:pt x="538" y="272"/>
                </a:cubicBezTo>
                <a:cubicBezTo>
                  <a:pt x="541" y="269"/>
                  <a:pt x="541" y="265"/>
                  <a:pt x="538" y="262"/>
                </a:cubicBezTo>
                <a:cubicBezTo>
                  <a:pt x="535" y="260"/>
                  <a:pt x="531" y="260"/>
                  <a:pt x="528" y="262"/>
                </a:cubicBezTo>
                <a:cubicBezTo>
                  <a:pt x="449" y="342"/>
                  <a:pt x="449" y="342"/>
                  <a:pt x="449" y="342"/>
                </a:cubicBezTo>
                <a:cubicBezTo>
                  <a:pt x="448" y="342"/>
                  <a:pt x="448" y="343"/>
                  <a:pt x="448" y="343"/>
                </a:cubicBezTo>
                <a:cubicBezTo>
                  <a:pt x="448" y="343"/>
                  <a:pt x="448" y="343"/>
                  <a:pt x="448" y="343"/>
                </a:cubicBezTo>
                <a:cubicBezTo>
                  <a:pt x="448" y="343"/>
                  <a:pt x="447" y="344"/>
                  <a:pt x="447" y="344"/>
                </a:cubicBezTo>
                <a:cubicBezTo>
                  <a:pt x="447" y="344"/>
                  <a:pt x="447" y="344"/>
                  <a:pt x="447" y="344"/>
                </a:cubicBezTo>
                <a:cubicBezTo>
                  <a:pt x="447" y="345"/>
                  <a:pt x="447" y="345"/>
                  <a:pt x="447" y="345"/>
                </a:cubicBezTo>
                <a:cubicBezTo>
                  <a:pt x="447" y="346"/>
                  <a:pt x="447" y="346"/>
                  <a:pt x="447" y="347"/>
                </a:cubicBezTo>
                <a:cubicBezTo>
                  <a:pt x="447" y="347"/>
                  <a:pt x="447" y="348"/>
                  <a:pt x="447" y="348"/>
                </a:cubicBezTo>
                <a:cubicBezTo>
                  <a:pt x="447" y="349"/>
                  <a:pt x="447" y="349"/>
                  <a:pt x="447" y="349"/>
                </a:cubicBezTo>
                <a:cubicBezTo>
                  <a:pt x="447" y="349"/>
                  <a:pt x="447" y="349"/>
                  <a:pt x="447" y="349"/>
                </a:cubicBezTo>
                <a:cubicBezTo>
                  <a:pt x="447" y="350"/>
                  <a:pt x="448" y="350"/>
                  <a:pt x="448" y="351"/>
                </a:cubicBezTo>
                <a:cubicBezTo>
                  <a:pt x="448" y="351"/>
                  <a:pt x="448" y="351"/>
                  <a:pt x="448" y="351"/>
                </a:cubicBezTo>
                <a:cubicBezTo>
                  <a:pt x="448" y="351"/>
                  <a:pt x="448" y="351"/>
                  <a:pt x="449" y="35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30" y="433"/>
                  <a:pt x="531" y="433"/>
                  <a:pt x="533" y="433"/>
                </a:cubicBezTo>
                <a:cubicBezTo>
                  <a:pt x="535" y="433"/>
                  <a:pt x="537" y="433"/>
                  <a:pt x="538" y="431"/>
                </a:cubicBezTo>
                <a:cubicBezTo>
                  <a:pt x="541" y="429"/>
                  <a:pt x="541" y="424"/>
                  <a:pt x="538" y="421"/>
                </a:cubicBezTo>
                <a:cubicBezTo>
                  <a:pt x="471" y="354"/>
                  <a:pt x="471" y="354"/>
                  <a:pt x="471" y="354"/>
                </a:cubicBezTo>
                <a:cubicBezTo>
                  <a:pt x="685" y="354"/>
                  <a:pt x="685" y="354"/>
                  <a:pt x="685" y="354"/>
                </a:cubicBezTo>
                <a:cubicBezTo>
                  <a:pt x="689" y="354"/>
                  <a:pt x="692" y="351"/>
                  <a:pt x="692" y="347"/>
                </a:cubicBezTo>
                <a:cubicBezTo>
                  <a:pt x="692" y="343"/>
                  <a:pt x="689" y="340"/>
                  <a:pt x="685" y="340"/>
                </a:cubicBezTo>
                <a:close/>
                <a:moveTo>
                  <a:pt x="245" y="349"/>
                </a:moveTo>
                <a:cubicBezTo>
                  <a:pt x="245" y="349"/>
                  <a:pt x="245" y="349"/>
                  <a:pt x="245" y="349"/>
                </a:cubicBezTo>
                <a:cubicBezTo>
                  <a:pt x="245" y="349"/>
                  <a:pt x="245" y="349"/>
                  <a:pt x="246" y="348"/>
                </a:cubicBezTo>
                <a:cubicBezTo>
                  <a:pt x="246" y="348"/>
                  <a:pt x="246" y="347"/>
                  <a:pt x="246" y="347"/>
                </a:cubicBezTo>
                <a:cubicBezTo>
                  <a:pt x="246" y="346"/>
                  <a:pt x="246" y="346"/>
                  <a:pt x="246" y="345"/>
                </a:cubicBezTo>
                <a:cubicBezTo>
                  <a:pt x="245" y="345"/>
                  <a:pt x="245" y="345"/>
                  <a:pt x="245" y="344"/>
                </a:cubicBezTo>
                <a:cubicBezTo>
                  <a:pt x="245" y="344"/>
                  <a:pt x="245" y="344"/>
                  <a:pt x="245" y="344"/>
                </a:cubicBezTo>
                <a:cubicBezTo>
                  <a:pt x="245" y="344"/>
                  <a:pt x="245" y="343"/>
                  <a:pt x="245" y="343"/>
                </a:cubicBezTo>
                <a:cubicBezTo>
                  <a:pt x="245" y="343"/>
                  <a:pt x="245" y="343"/>
                  <a:pt x="244" y="343"/>
                </a:cubicBezTo>
                <a:cubicBezTo>
                  <a:pt x="244" y="343"/>
                  <a:pt x="244" y="342"/>
                  <a:pt x="244" y="342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1" y="260"/>
                  <a:pt x="157" y="260"/>
                  <a:pt x="154" y="262"/>
                </a:cubicBezTo>
                <a:cubicBezTo>
                  <a:pt x="151" y="265"/>
                  <a:pt x="151" y="269"/>
                  <a:pt x="154" y="272"/>
                </a:cubicBezTo>
                <a:cubicBezTo>
                  <a:pt x="222" y="340"/>
                  <a:pt x="222" y="340"/>
                  <a:pt x="222" y="340"/>
                </a:cubicBezTo>
                <a:cubicBezTo>
                  <a:pt x="7" y="340"/>
                  <a:pt x="7" y="340"/>
                  <a:pt x="7" y="340"/>
                </a:cubicBezTo>
                <a:cubicBezTo>
                  <a:pt x="3" y="340"/>
                  <a:pt x="0" y="343"/>
                  <a:pt x="0" y="347"/>
                </a:cubicBezTo>
                <a:cubicBezTo>
                  <a:pt x="0" y="351"/>
                  <a:pt x="3" y="354"/>
                  <a:pt x="7" y="354"/>
                </a:cubicBezTo>
                <a:cubicBezTo>
                  <a:pt x="222" y="354"/>
                  <a:pt x="222" y="354"/>
                  <a:pt x="222" y="354"/>
                </a:cubicBezTo>
                <a:cubicBezTo>
                  <a:pt x="154" y="421"/>
                  <a:pt x="154" y="421"/>
                  <a:pt x="154" y="421"/>
                </a:cubicBezTo>
                <a:cubicBezTo>
                  <a:pt x="151" y="424"/>
                  <a:pt x="151" y="429"/>
                  <a:pt x="154" y="431"/>
                </a:cubicBezTo>
                <a:cubicBezTo>
                  <a:pt x="156" y="433"/>
                  <a:pt x="157" y="433"/>
                  <a:pt x="159" y="433"/>
                </a:cubicBezTo>
                <a:cubicBezTo>
                  <a:pt x="161" y="433"/>
                  <a:pt x="163" y="433"/>
                  <a:pt x="164" y="431"/>
                </a:cubicBezTo>
                <a:cubicBezTo>
                  <a:pt x="244" y="352"/>
                  <a:pt x="244" y="352"/>
                  <a:pt x="244" y="352"/>
                </a:cubicBezTo>
                <a:cubicBezTo>
                  <a:pt x="244" y="351"/>
                  <a:pt x="244" y="351"/>
                  <a:pt x="244" y="351"/>
                </a:cubicBezTo>
                <a:cubicBezTo>
                  <a:pt x="245" y="351"/>
                  <a:pt x="245" y="351"/>
                  <a:pt x="245" y="350"/>
                </a:cubicBezTo>
                <a:cubicBezTo>
                  <a:pt x="245" y="350"/>
                  <a:pt x="245" y="350"/>
                  <a:pt x="245" y="349"/>
                </a:cubicBezTo>
                <a:close/>
                <a:moveTo>
                  <a:pt x="346" y="371"/>
                </a:moveTo>
                <a:cubicBezTo>
                  <a:pt x="333" y="371"/>
                  <a:pt x="322" y="360"/>
                  <a:pt x="322" y="347"/>
                </a:cubicBezTo>
                <a:cubicBezTo>
                  <a:pt x="322" y="333"/>
                  <a:pt x="333" y="323"/>
                  <a:pt x="346" y="323"/>
                </a:cubicBezTo>
                <a:cubicBezTo>
                  <a:pt x="359" y="323"/>
                  <a:pt x="370" y="333"/>
                  <a:pt x="370" y="347"/>
                </a:cubicBezTo>
                <a:cubicBezTo>
                  <a:pt x="370" y="360"/>
                  <a:pt x="359" y="371"/>
                  <a:pt x="346" y="371"/>
                </a:cubicBezTo>
                <a:close/>
                <a:moveTo>
                  <a:pt x="346" y="357"/>
                </a:moveTo>
                <a:cubicBezTo>
                  <a:pt x="352" y="357"/>
                  <a:pt x="356" y="352"/>
                  <a:pt x="356" y="347"/>
                </a:cubicBezTo>
                <a:cubicBezTo>
                  <a:pt x="356" y="341"/>
                  <a:pt x="352" y="337"/>
                  <a:pt x="346" y="337"/>
                </a:cubicBezTo>
                <a:cubicBezTo>
                  <a:pt x="341" y="337"/>
                  <a:pt x="336" y="341"/>
                  <a:pt x="336" y="347"/>
                </a:cubicBezTo>
                <a:cubicBezTo>
                  <a:pt x="336" y="352"/>
                  <a:pt x="341" y="357"/>
                  <a:pt x="346" y="3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37" grpId="0" animBg="1"/>
      <p:bldP spid="48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Componentes de Additio</a:t>
            </a:r>
          </a:p>
        </p:txBody>
      </p:sp>
    </p:spTree>
    <p:extLst>
      <p:ext uri="{BB962C8B-B14F-4D97-AF65-F5344CB8AC3E}">
        <p14:creationId xmlns:p14="http://schemas.microsoft.com/office/powerpoint/2010/main" val="14987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Gestión de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894A9-35F2-4C05-844A-205BAB3C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Gestión de los integrantes de nuestro grupo de alumnos y alumnas</a:t>
            </a:r>
          </a:p>
          <a:p>
            <a:r>
              <a:rPr lang="es-ES" dirty="0"/>
              <a:t>Permite importar desde otro grupo o desde un archivo de Excel</a:t>
            </a:r>
          </a:p>
          <a:p>
            <a:r>
              <a:rPr lang="es-ES" dirty="0"/>
              <a:t>Permite extraer los datos de otros servicios (Google, Office 365, etc.)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544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ADE5D9-45B5-40C1-83D0-E5BC103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Gestión de Grupos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20850E-B053-4A8F-82E0-225E995D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772816"/>
            <a:ext cx="8436260" cy="39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3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DC35C-DC7B-4EEC-B2CC-B7BC6F43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Cuaderno de notas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894A9-35F2-4C05-844A-205BAB3C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el sitio en el que observamos la evaluación del grupo</a:t>
            </a:r>
          </a:p>
          <a:p>
            <a:r>
              <a:rPr lang="es-ES" dirty="0"/>
              <a:t>En este espacio se configuran los ítems que calificaremos y la forma de calcular la nota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244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ADE5D9-45B5-40C1-83D0-E5BC103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Cuaderno de Notas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AF5597-5D00-445F-A707-962B2FA9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6" y="1484784"/>
            <a:ext cx="8508268" cy="44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1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A0F704F627674FB729B5F14CC8EE43" ma:contentTypeVersion="6" ma:contentTypeDescription="Crear nuevo documento." ma:contentTypeScope="" ma:versionID="aeff2fb1d60aac8ab6b640f5027b0d0d">
  <xsd:schema xmlns:xsd="http://www.w3.org/2001/XMLSchema" xmlns:xs="http://www.w3.org/2001/XMLSchema" xmlns:p="http://schemas.microsoft.com/office/2006/metadata/properties" xmlns:ns2="ae425695-c353-4b74-940b-d9805b4ae020" targetNamespace="http://schemas.microsoft.com/office/2006/metadata/properties" ma:root="true" ma:fieldsID="293aa921dd4de95bed7ccf97b2d26110" ns2:_="">
    <xsd:import namespace="ae425695-c353-4b74-940b-d9805b4ae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5695-c353-4b74-940b-d9805b4ae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5B95A5-18B4-4A09-964A-66954BAEA5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72D28C-7423-4A33-9FB7-9CDD87724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7B251A-3866-44D9-BFA3-543F902CA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425695-c353-4b74-940b-d9805b4ae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152734</TotalTime>
  <Words>499</Words>
  <Application>Microsoft Office PowerPoint</Application>
  <PresentationFormat>Panorámica</PresentationFormat>
  <Paragraphs>87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Open Sans Semibold</vt:lpstr>
      <vt:lpstr>Office Theme</vt:lpstr>
      <vt:lpstr>1_Office Theme</vt:lpstr>
      <vt:lpstr>Presentación de PowerPoint</vt:lpstr>
      <vt:lpstr>¿Qué es Additio?</vt:lpstr>
      <vt:lpstr>¿Qué es Additio?</vt:lpstr>
      <vt:lpstr>¿Para qué sirve Additio?</vt:lpstr>
      <vt:lpstr>Componentes de Additio</vt:lpstr>
      <vt:lpstr>Gestión de Grupos</vt:lpstr>
      <vt:lpstr>Gestión de Grupos</vt:lpstr>
      <vt:lpstr>Cuaderno de notas</vt:lpstr>
      <vt:lpstr>Cuaderno de Notas</vt:lpstr>
      <vt:lpstr>Calendario</vt:lpstr>
      <vt:lpstr>Calendario</vt:lpstr>
      <vt:lpstr>Calendario</vt:lpstr>
      <vt:lpstr>Planificación</vt:lpstr>
      <vt:lpstr>Planificación </vt:lpstr>
      <vt:lpstr>Planificación </vt:lpstr>
      <vt:lpstr>Recursos</vt:lpstr>
      <vt:lpstr>Recursos</vt:lpstr>
      <vt:lpstr>Anotaciones</vt:lpstr>
      <vt:lpstr>Licencias de Additio</vt:lpstr>
      <vt:lpstr>Tipos de licencia</vt:lpstr>
      <vt:lpstr>Darse de alto en Additio</vt:lpstr>
      <vt:lpstr>Pasos para darse de alta</vt:lpstr>
      <vt:lpstr>Pasos para darse de alta</vt:lpstr>
      <vt:lpstr>Nota sobre el alta</vt:lpstr>
      <vt:lpstr>¿Dónde se usa Additio?</vt:lpstr>
      <vt:lpstr>Usar Additio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ANA CRISTINA ESCUDERO MORO</cp:lastModifiedBy>
  <cp:revision>1452</cp:revision>
  <dcterms:created xsi:type="dcterms:W3CDTF">2014-10-08T23:03:32Z</dcterms:created>
  <dcterms:modified xsi:type="dcterms:W3CDTF">2020-05-11T20:43:51Z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0x01010022A0F704F627674FB729B5F14CC8EE43</vt:lpwstr>
  </property>
</Properties>
</file>