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8" r:id="rId1"/>
  </p:sldMasterIdLst>
  <p:sldIdLst>
    <p:sldId id="292" r:id="rId2"/>
    <p:sldId id="256" r:id="rId3"/>
    <p:sldId id="257" r:id="rId4"/>
    <p:sldId id="298" r:id="rId5"/>
    <p:sldId id="279" r:id="rId6"/>
    <p:sldId id="286" r:id="rId7"/>
    <p:sldId id="281" r:id="rId8"/>
    <p:sldId id="285" r:id="rId9"/>
    <p:sldId id="288" r:id="rId10"/>
    <p:sldId id="290" r:id="rId11"/>
    <p:sldId id="289" r:id="rId12"/>
    <p:sldId id="293" r:id="rId13"/>
    <p:sldId id="268" r:id="rId14"/>
    <p:sldId id="294" r:id="rId15"/>
    <p:sldId id="272" r:id="rId16"/>
    <p:sldId id="295" r:id="rId17"/>
    <p:sldId id="296" r:id="rId18"/>
    <p:sldId id="273" r:id="rId19"/>
    <p:sldId id="297" r:id="rId20"/>
    <p:sldId id="280" r:id="rId21"/>
  </p:sldIdLst>
  <p:sldSz cx="10083800" cy="7556500"/>
  <p:notesSz cx="10083800" cy="75565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294" autoAdjust="0"/>
    <p:restoredTop sz="94660"/>
  </p:normalViewPr>
  <p:slideViewPr>
    <p:cSldViewPr>
      <p:cViewPr>
        <p:scale>
          <a:sx n="42" d="100"/>
          <a:sy n="42" d="100"/>
        </p:scale>
        <p:origin x="-1122" y="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4429D0F-905C-461D-AFB2-3512D00A4B6F}"/>
              </a:ext>
            </a:extLst>
          </p:cNvPr>
          <p:cNvSpPr>
            <a:spLocks noGrp="1"/>
          </p:cNvSpPr>
          <p:nvPr>
            <p:ph type="ctrTitle"/>
          </p:nvPr>
        </p:nvSpPr>
        <p:spPr>
          <a:xfrm>
            <a:off x="1260475" y="1236678"/>
            <a:ext cx="7562850" cy="2630781"/>
          </a:xfrm>
        </p:spPr>
        <p:txBody>
          <a:bodyPr anchor="b"/>
          <a:lstStyle>
            <a:lvl1pPr algn="ctr">
              <a:defRPr sz="4963"/>
            </a:lvl1pPr>
          </a:lstStyle>
          <a:p>
            <a:r>
              <a:rPr lang="es-ES"/>
              <a:t>Haga clic para modificar el estilo de título del patrón</a:t>
            </a:r>
          </a:p>
        </p:txBody>
      </p:sp>
      <p:sp>
        <p:nvSpPr>
          <p:cNvPr id="3" name="Subtítulo 2">
            <a:extLst>
              <a:ext uri="{FF2B5EF4-FFF2-40B4-BE49-F238E27FC236}">
                <a16:creationId xmlns:a16="http://schemas.microsoft.com/office/drawing/2014/main" xmlns="" id="{80271A93-368A-410B-94C2-3F2090C4448C}"/>
              </a:ext>
            </a:extLst>
          </p:cNvPr>
          <p:cNvSpPr>
            <a:spLocks noGrp="1"/>
          </p:cNvSpPr>
          <p:nvPr>
            <p:ph type="subTitle" idx="1"/>
          </p:nvPr>
        </p:nvSpPr>
        <p:spPr>
          <a:xfrm>
            <a:off x="1260475" y="3968912"/>
            <a:ext cx="7562850" cy="1824404"/>
          </a:xfrm>
        </p:spPr>
        <p:txBody>
          <a:bodyPr/>
          <a:lstStyle>
            <a:lvl1pPr marL="0" indent="0" algn="ctr">
              <a:buNone/>
              <a:defRPr sz="1985"/>
            </a:lvl1pPr>
            <a:lvl2pPr marL="378150" indent="0" algn="ctr">
              <a:buNone/>
              <a:defRPr sz="1654"/>
            </a:lvl2pPr>
            <a:lvl3pPr marL="756300" indent="0" algn="ctr">
              <a:buNone/>
              <a:defRPr sz="1489"/>
            </a:lvl3pPr>
            <a:lvl4pPr marL="1134450" indent="0" algn="ctr">
              <a:buNone/>
              <a:defRPr sz="1323"/>
            </a:lvl4pPr>
            <a:lvl5pPr marL="1512600" indent="0" algn="ctr">
              <a:buNone/>
              <a:defRPr sz="1323"/>
            </a:lvl5pPr>
            <a:lvl6pPr marL="1890751" indent="0" algn="ctr">
              <a:buNone/>
              <a:defRPr sz="1323"/>
            </a:lvl6pPr>
            <a:lvl7pPr marL="2268901" indent="0" algn="ctr">
              <a:buNone/>
              <a:defRPr sz="1323"/>
            </a:lvl7pPr>
            <a:lvl8pPr marL="2647051" indent="0" algn="ctr">
              <a:buNone/>
              <a:defRPr sz="1323"/>
            </a:lvl8pPr>
            <a:lvl9pPr marL="3025201" indent="0" algn="ctr">
              <a:buNone/>
              <a:defRPr sz="1323"/>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xmlns="" id="{C432152B-65CD-438A-B0DB-9274A5D9730E}"/>
              </a:ext>
            </a:extLst>
          </p:cNvPr>
          <p:cNvSpPr>
            <a:spLocks noGrp="1"/>
          </p:cNvSpPr>
          <p:nvPr>
            <p:ph type="dt" sz="half" idx="10"/>
          </p:nvPr>
        </p:nvSpPr>
        <p:spPr/>
        <p:txBody>
          <a:bodyPr/>
          <a:lstStyle/>
          <a:p>
            <a:fld id="{530820CF-B880-4189-942D-D702A7CBA730}" type="datetimeFigureOut">
              <a:rPr lang="zh-CN" altLang="en-US" smtClean="0"/>
              <a:t>2020/2/27</a:t>
            </a:fld>
            <a:endParaRPr lang="zh-CN" altLang="en-US"/>
          </a:p>
        </p:txBody>
      </p:sp>
      <p:sp>
        <p:nvSpPr>
          <p:cNvPr id="5" name="Marcador de pie de página 4">
            <a:extLst>
              <a:ext uri="{FF2B5EF4-FFF2-40B4-BE49-F238E27FC236}">
                <a16:creationId xmlns:a16="http://schemas.microsoft.com/office/drawing/2014/main" xmlns="" id="{1C573A46-75D3-4EAE-B92D-E10DB92A0179}"/>
              </a:ext>
            </a:extLst>
          </p:cNvPr>
          <p:cNvSpPr>
            <a:spLocks noGrp="1"/>
          </p:cNvSpPr>
          <p:nvPr>
            <p:ph type="ftr" sz="quarter" idx="11"/>
          </p:nvPr>
        </p:nvSpPr>
        <p:spPr/>
        <p:txBody>
          <a:bodyPr/>
          <a:lstStyle/>
          <a:p>
            <a:endParaRPr lang="zh-CN" altLang="en-US"/>
          </a:p>
        </p:txBody>
      </p:sp>
      <p:sp>
        <p:nvSpPr>
          <p:cNvPr id="6" name="Marcador de número de diapositiva 5">
            <a:extLst>
              <a:ext uri="{FF2B5EF4-FFF2-40B4-BE49-F238E27FC236}">
                <a16:creationId xmlns:a16="http://schemas.microsoft.com/office/drawing/2014/main" xmlns="" id="{B53124BB-BD86-4870-BF6E-8E9B1E24AC7B}"/>
              </a:ext>
            </a:extLst>
          </p:cNvPr>
          <p:cNvSpPr>
            <a:spLocks noGrp="1"/>
          </p:cNvSpPr>
          <p:nvPr>
            <p:ph type="sldNum" sz="quarter" idx="12"/>
          </p:nvPr>
        </p:nvSpPr>
        <p:spPr/>
        <p:txBody>
          <a:bodyPr/>
          <a:lstStyle/>
          <a:p>
            <a:fld id="{0C913308-F349-4B6D-A68A-DD1791B4A57B}" type="slidenum">
              <a:rPr lang="zh-CN" altLang="en-US" smtClean="0"/>
              <a:t>‹Nº›</a:t>
            </a:fld>
            <a:endParaRPr lang="zh-CN" altLang="en-US"/>
          </a:p>
        </p:txBody>
      </p:sp>
    </p:spTree>
    <p:extLst>
      <p:ext uri="{BB962C8B-B14F-4D97-AF65-F5344CB8AC3E}">
        <p14:creationId xmlns:p14="http://schemas.microsoft.com/office/powerpoint/2010/main" val="6465198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3AD7C38-DE2A-4023-81AC-81C9AB840C8F}"/>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xmlns="" id="{4519CFC2-80A1-4C0D-9E8B-77A82636BCBA}"/>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1C95D500-15B5-4C4E-BA04-BFE27B412A84}"/>
              </a:ext>
            </a:extLst>
          </p:cNvPr>
          <p:cNvSpPr>
            <a:spLocks noGrp="1"/>
          </p:cNvSpPr>
          <p:nvPr>
            <p:ph type="dt" sz="half" idx="10"/>
          </p:nvPr>
        </p:nvSpPr>
        <p:spPr/>
        <p:txBody>
          <a:bodyPr/>
          <a:lstStyle/>
          <a:p>
            <a:fld id="{1D8BD707-D9CF-40AE-B4C6-C98DA3205C09}" type="datetimeFigureOut">
              <a:rPr lang="en-US" smtClean="0"/>
              <a:t>2/27/2020</a:t>
            </a:fld>
            <a:endParaRPr lang="en-US"/>
          </a:p>
        </p:txBody>
      </p:sp>
      <p:sp>
        <p:nvSpPr>
          <p:cNvPr id="5" name="Marcador de pie de página 4">
            <a:extLst>
              <a:ext uri="{FF2B5EF4-FFF2-40B4-BE49-F238E27FC236}">
                <a16:creationId xmlns:a16="http://schemas.microsoft.com/office/drawing/2014/main" xmlns="" id="{BD252646-23D4-4964-8425-E3EAC1362F3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xmlns="" id="{C179D4A2-C8A2-46B4-9BF4-516C3AD60F17}"/>
              </a:ext>
            </a:extLst>
          </p:cNvPr>
          <p:cNvSpPr>
            <a:spLocks noGrp="1"/>
          </p:cNvSpPr>
          <p:nvPr>
            <p:ph type="sldNum" sz="quarter" idx="12"/>
          </p:nvPr>
        </p:nvSpPr>
        <p:spPr/>
        <p:txBody>
          <a:bodyPr/>
          <a:lstStyle/>
          <a:p>
            <a:fld id="{B6F15528-21DE-4FAA-801E-634DDDAF4B2B}" type="slidenum">
              <a:rPr lang="es-ES" smtClean="0"/>
              <a:t>‹Nº›</a:t>
            </a:fld>
            <a:endParaRPr lang="es-ES"/>
          </a:p>
        </p:txBody>
      </p:sp>
    </p:spTree>
    <p:extLst>
      <p:ext uri="{BB962C8B-B14F-4D97-AF65-F5344CB8AC3E}">
        <p14:creationId xmlns:p14="http://schemas.microsoft.com/office/powerpoint/2010/main" val="22498380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xmlns="" id="{EE694E16-FD42-494A-AD3A-7623AD43D8A7}"/>
              </a:ext>
            </a:extLst>
          </p:cNvPr>
          <p:cNvSpPr>
            <a:spLocks noGrp="1"/>
          </p:cNvSpPr>
          <p:nvPr>
            <p:ph type="title" orient="vert"/>
          </p:nvPr>
        </p:nvSpPr>
        <p:spPr>
          <a:xfrm>
            <a:off x="7216220" y="402314"/>
            <a:ext cx="2174319" cy="6403784"/>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xmlns="" id="{FC23A59C-F9CB-4843-A9C2-E9FB8BB711BE}"/>
              </a:ext>
            </a:extLst>
          </p:cNvPr>
          <p:cNvSpPr>
            <a:spLocks noGrp="1"/>
          </p:cNvSpPr>
          <p:nvPr>
            <p:ph type="body" orient="vert" idx="1"/>
          </p:nvPr>
        </p:nvSpPr>
        <p:spPr>
          <a:xfrm>
            <a:off x="693261" y="402314"/>
            <a:ext cx="6396911" cy="6403784"/>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41C6860E-6CF5-4972-A701-91F2273E6FC8}"/>
              </a:ext>
            </a:extLst>
          </p:cNvPr>
          <p:cNvSpPr>
            <a:spLocks noGrp="1"/>
          </p:cNvSpPr>
          <p:nvPr>
            <p:ph type="dt" sz="half" idx="10"/>
          </p:nvPr>
        </p:nvSpPr>
        <p:spPr/>
        <p:txBody>
          <a:bodyPr/>
          <a:lstStyle/>
          <a:p>
            <a:fld id="{1D8BD707-D9CF-40AE-B4C6-C98DA3205C09}" type="datetimeFigureOut">
              <a:rPr lang="en-US" smtClean="0"/>
              <a:t>2/27/2020</a:t>
            </a:fld>
            <a:endParaRPr lang="en-US"/>
          </a:p>
        </p:txBody>
      </p:sp>
      <p:sp>
        <p:nvSpPr>
          <p:cNvPr id="5" name="Marcador de pie de página 4">
            <a:extLst>
              <a:ext uri="{FF2B5EF4-FFF2-40B4-BE49-F238E27FC236}">
                <a16:creationId xmlns:a16="http://schemas.microsoft.com/office/drawing/2014/main" xmlns="" id="{3487014B-68FB-4F29-B79C-A9ABD197C6B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xmlns="" id="{4EBBB723-B72C-418E-9A29-B1C778F79DCF}"/>
              </a:ext>
            </a:extLst>
          </p:cNvPr>
          <p:cNvSpPr>
            <a:spLocks noGrp="1"/>
          </p:cNvSpPr>
          <p:nvPr>
            <p:ph type="sldNum" sz="quarter" idx="12"/>
          </p:nvPr>
        </p:nvSpPr>
        <p:spPr/>
        <p:txBody>
          <a:bodyPr/>
          <a:lstStyle/>
          <a:p>
            <a:fld id="{B6F15528-21DE-4FAA-801E-634DDDAF4B2B}" type="slidenum">
              <a:rPr lang="es-ES" smtClean="0"/>
              <a:t>‹Nº›</a:t>
            </a:fld>
            <a:endParaRPr lang="es-ES"/>
          </a:p>
        </p:txBody>
      </p:sp>
    </p:spTree>
    <p:extLst>
      <p:ext uri="{BB962C8B-B14F-4D97-AF65-F5344CB8AC3E}">
        <p14:creationId xmlns:p14="http://schemas.microsoft.com/office/powerpoint/2010/main" val="18808768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2/27/2020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‹Nº›</a:t>
            </a:fld>
            <a:endParaRPr/>
          </a:p>
        </p:txBody>
      </p:sp>
    </p:spTree>
    <p:extLst>
      <p:ext uri="{BB962C8B-B14F-4D97-AF65-F5344CB8AC3E}">
        <p14:creationId xmlns:p14="http://schemas.microsoft.com/office/powerpoint/2010/main" val="17596841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B677E5ED-605A-487E-9A7A-DCB0B7C24FE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xmlns="" id="{94221D5D-2E9D-4F21-A79D-229EAE93BFC8}"/>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5AC85BA1-089E-4BAE-A157-2C407313E907}"/>
              </a:ext>
            </a:extLst>
          </p:cNvPr>
          <p:cNvSpPr>
            <a:spLocks noGrp="1"/>
          </p:cNvSpPr>
          <p:nvPr>
            <p:ph type="dt" sz="half" idx="10"/>
          </p:nvPr>
        </p:nvSpPr>
        <p:spPr/>
        <p:txBody>
          <a:bodyPr/>
          <a:lstStyle/>
          <a:p>
            <a:fld id="{1D8BD707-D9CF-40AE-B4C6-C98DA3205C09}" type="datetimeFigureOut">
              <a:rPr lang="en-US" smtClean="0"/>
              <a:t>2/27/2020</a:t>
            </a:fld>
            <a:endParaRPr lang="en-US"/>
          </a:p>
        </p:txBody>
      </p:sp>
      <p:sp>
        <p:nvSpPr>
          <p:cNvPr id="5" name="Marcador de pie de página 4">
            <a:extLst>
              <a:ext uri="{FF2B5EF4-FFF2-40B4-BE49-F238E27FC236}">
                <a16:creationId xmlns:a16="http://schemas.microsoft.com/office/drawing/2014/main" xmlns="" id="{8C127A50-F57D-4305-93AB-013C09D7A04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xmlns="" id="{65C67CF2-7C1C-429C-9572-BA5D4A552679}"/>
              </a:ext>
            </a:extLst>
          </p:cNvPr>
          <p:cNvSpPr>
            <a:spLocks noGrp="1"/>
          </p:cNvSpPr>
          <p:nvPr>
            <p:ph type="sldNum" sz="quarter" idx="12"/>
          </p:nvPr>
        </p:nvSpPr>
        <p:spPr/>
        <p:txBody>
          <a:bodyPr/>
          <a:lstStyle/>
          <a:p>
            <a:fld id="{B6F15528-21DE-4FAA-801E-634DDDAF4B2B}" type="slidenum">
              <a:rPr lang="es-ES" smtClean="0"/>
              <a:t>‹Nº›</a:t>
            </a:fld>
            <a:endParaRPr lang="es-ES"/>
          </a:p>
        </p:txBody>
      </p:sp>
    </p:spTree>
    <p:extLst>
      <p:ext uri="{BB962C8B-B14F-4D97-AF65-F5344CB8AC3E}">
        <p14:creationId xmlns:p14="http://schemas.microsoft.com/office/powerpoint/2010/main" val="2498391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749190EB-70D2-4BB4-8608-515690914120}"/>
              </a:ext>
            </a:extLst>
          </p:cNvPr>
          <p:cNvSpPr>
            <a:spLocks noGrp="1"/>
          </p:cNvSpPr>
          <p:nvPr>
            <p:ph type="title"/>
          </p:nvPr>
        </p:nvSpPr>
        <p:spPr>
          <a:xfrm>
            <a:off x="688009" y="1883878"/>
            <a:ext cx="8697278" cy="3143294"/>
          </a:xfrm>
        </p:spPr>
        <p:txBody>
          <a:bodyPr anchor="b"/>
          <a:lstStyle>
            <a:lvl1pPr>
              <a:defRPr sz="4963"/>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xmlns="" id="{6103773E-E664-4885-BF99-49E42A0AF8F8}"/>
              </a:ext>
            </a:extLst>
          </p:cNvPr>
          <p:cNvSpPr>
            <a:spLocks noGrp="1"/>
          </p:cNvSpPr>
          <p:nvPr>
            <p:ph type="body" idx="1"/>
          </p:nvPr>
        </p:nvSpPr>
        <p:spPr>
          <a:xfrm>
            <a:off x="688009" y="5056909"/>
            <a:ext cx="8697278" cy="1652984"/>
          </a:xfrm>
        </p:spPr>
        <p:txBody>
          <a:bodyPr/>
          <a:lstStyle>
            <a:lvl1pPr marL="0" indent="0">
              <a:buNone/>
              <a:defRPr sz="1985">
                <a:solidFill>
                  <a:schemeClr val="tx1">
                    <a:tint val="75000"/>
                  </a:schemeClr>
                </a:solidFill>
              </a:defRPr>
            </a:lvl1pPr>
            <a:lvl2pPr marL="378150" indent="0">
              <a:buNone/>
              <a:defRPr sz="1654">
                <a:solidFill>
                  <a:schemeClr val="tx1">
                    <a:tint val="75000"/>
                  </a:schemeClr>
                </a:solidFill>
              </a:defRPr>
            </a:lvl2pPr>
            <a:lvl3pPr marL="756300" indent="0">
              <a:buNone/>
              <a:defRPr sz="1489">
                <a:solidFill>
                  <a:schemeClr val="tx1">
                    <a:tint val="75000"/>
                  </a:schemeClr>
                </a:solidFill>
              </a:defRPr>
            </a:lvl3pPr>
            <a:lvl4pPr marL="1134450" indent="0">
              <a:buNone/>
              <a:defRPr sz="1323">
                <a:solidFill>
                  <a:schemeClr val="tx1">
                    <a:tint val="75000"/>
                  </a:schemeClr>
                </a:solidFill>
              </a:defRPr>
            </a:lvl4pPr>
            <a:lvl5pPr marL="1512600" indent="0">
              <a:buNone/>
              <a:defRPr sz="1323">
                <a:solidFill>
                  <a:schemeClr val="tx1">
                    <a:tint val="75000"/>
                  </a:schemeClr>
                </a:solidFill>
              </a:defRPr>
            </a:lvl5pPr>
            <a:lvl6pPr marL="1890751" indent="0">
              <a:buNone/>
              <a:defRPr sz="1323">
                <a:solidFill>
                  <a:schemeClr val="tx1">
                    <a:tint val="75000"/>
                  </a:schemeClr>
                </a:solidFill>
              </a:defRPr>
            </a:lvl6pPr>
            <a:lvl7pPr marL="2268901" indent="0">
              <a:buNone/>
              <a:defRPr sz="1323">
                <a:solidFill>
                  <a:schemeClr val="tx1">
                    <a:tint val="75000"/>
                  </a:schemeClr>
                </a:solidFill>
              </a:defRPr>
            </a:lvl7pPr>
            <a:lvl8pPr marL="2647051" indent="0">
              <a:buNone/>
              <a:defRPr sz="1323">
                <a:solidFill>
                  <a:schemeClr val="tx1">
                    <a:tint val="75000"/>
                  </a:schemeClr>
                </a:solidFill>
              </a:defRPr>
            </a:lvl8pPr>
            <a:lvl9pPr marL="3025201" indent="0">
              <a:buNone/>
              <a:defRPr sz="1323">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xmlns="" id="{11D34F58-8FA0-4536-AB92-094128D22F02}"/>
              </a:ext>
            </a:extLst>
          </p:cNvPr>
          <p:cNvSpPr>
            <a:spLocks noGrp="1"/>
          </p:cNvSpPr>
          <p:nvPr>
            <p:ph type="dt" sz="half" idx="10"/>
          </p:nvPr>
        </p:nvSpPr>
        <p:spPr/>
        <p:txBody>
          <a:bodyPr/>
          <a:lstStyle/>
          <a:p>
            <a:fld id="{1D8BD707-D9CF-40AE-B4C6-C98DA3205C09}" type="datetimeFigureOut">
              <a:rPr lang="en-US" smtClean="0"/>
              <a:t>2/27/2020</a:t>
            </a:fld>
            <a:endParaRPr lang="en-US"/>
          </a:p>
        </p:txBody>
      </p:sp>
      <p:sp>
        <p:nvSpPr>
          <p:cNvPr id="5" name="Marcador de pie de página 4">
            <a:extLst>
              <a:ext uri="{FF2B5EF4-FFF2-40B4-BE49-F238E27FC236}">
                <a16:creationId xmlns:a16="http://schemas.microsoft.com/office/drawing/2014/main" xmlns="" id="{C6A3BB06-A192-4C3A-A461-C729F334CBF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xmlns="" id="{05784AC8-8572-4532-9548-EBAF0CB373CA}"/>
              </a:ext>
            </a:extLst>
          </p:cNvPr>
          <p:cNvSpPr>
            <a:spLocks noGrp="1"/>
          </p:cNvSpPr>
          <p:nvPr>
            <p:ph type="sldNum" sz="quarter" idx="12"/>
          </p:nvPr>
        </p:nvSpPr>
        <p:spPr/>
        <p:txBody>
          <a:bodyPr/>
          <a:lstStyle/>
          <a:p>
            <a:fld id="{B6F15528-21DE-4FAA-801E-634DDDAF4B2B}" type="slidenum">
              <a:rPr lang="es-ES" smtClean="0"/>
              <a:t>‹Nº›</a:t>
            </a:fld>
            <a:endParaRPr lang="es-ES"/>
          </a:p>
        </p:txBody>
      </p:sp>
    </p:spTree>
    <p:extLst>
      <p:ext uri="{BB962C8B-B14F-4D97-AF65-F5344CB8AC3E}">
        <p14:creationId xmlns:p14="http://schemas.microsoft.com/office/powerpoint/2010/main" val="28903037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F12F0C50-B5F5-45CF-BDD4-671B1A89C100}"/>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xmlns="" id="{029347BD-1468-4AEC-B53B-363EA1505BFB}"/>
              </a:ext>
            </a:extLst>
          </p:cNvPr>
          <p:cNvSpPr>
            <a:spLocks noGrp="1"/>
          </p:cNvSpPr>
          <p:nvPr>
            <p:ph sz="half" idx="1"/>
          </p:nvPr>
        </p:nvSpPr>
        <p:spPr>
          <a:xfrm>
            <a:off x="693261" y="2011568"/>
            <a:ext cx="4285615" cy="479453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xmlns="" id="{6F1F2F5C-4114-4023-B4DA-5C43D6D1BD0A}"/>
              </a:ext>
            </a:extLst>
          </p:cNvPr>
          <p:cNvSpPr>
            <a:spLocks noGrp="1"/>
          </p:cNvSpPr>
          <p:nvPr>
            <p:ph sz="half" idx="2"/>
          </p:nvPr>
        </p:nvSpPr>
        <p:spPr>
          <a:xfrm>
            <a:off x="5104924" y="2011568"/>
            <a:ext cx="4285615" cy="479453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xmlns="" id="{B6005A66-F3E6-466C-8272-88EDAA1568D0}"/>
              </a:ext>
            </a:extLst>
          </p:cNvPr>
          <p:cNvSpPr>
            <a:spLocks noGrp="1"/>
          </p:cNvSpPr>
          <p:nvPr>
            <p:ph type="dt" sz="half" idx="10"/>
          </p:nvPr>
        </p:nvSpPr>
        <p:spPr/>
        <p:txBody>
          <a:bodyPr/>
          <a:lstStyle/>
          <a:p>
            <a:fld id="{1D8BD707-D9CF-40AE-B4C6-C98DA3205C09}" type="datetimeFigureOut">
              <a:rPr lang="en-US" smtClean="0"/>
              <a:t>2/27/2020</a:t>
            </a:fld>
            <a:endParaRPr lang="en-US"/>
          </a:p>
        </p:txBody>
      </p:sp>
      <p:sp>
        <p:nvSpPr>
          <p:cNvPr id="6" name="Marcador de pie de página 5">
            <a:extLst>
              <a:ext uri="{FF2B5EF4-FFF2-40B4-BE49-F238E27FC236}">
                <a16:creationId xmlns:a16="http://schemas.microsoft.com/office/drawing/2014/main" xmlns="" id="{8614F106-8375-47D1-B434-CB56E68D01B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xmlns="" id="{0E166F00-8D99-42E2-852E-494B2E824CB9}"/>
              </a:ext>
            </a:extLst>
          </p:cNvPr>
          <p:cNvSpPr>
            <a:spLocks noGrp="1"/>
          </p:cNvSpPr>
          <p:nvPr>
            <p:ph type="sldNum" sz="quarter" idx="12"/>
          </p:nvPr>
        </p:nvSpPr>
        <p:spPr/>
        <p:txBody>
          <a:bodyPr/>
          <a:lstStyle/>
          <a:p>
            <a:fld id="{B6F15528-21DE-4FAA-801E-634DDDAF4B2B}" type="slidenum">
              <a:rPr lang="es-ES" smtClean="0"/>
              <a:t>‹Nº›</a:t>
            </a:fld>
            <a:endParaRPr lang="es-ES"/>
          </a:p>
        </p:txBody>
      </p:sp>
    </p:spTree>
    <p:extLst>
      <p:ext uri="{BB962C8B-B14F-4D97-AF65-F5344CB8AC3E}">
        <p14:creationId xmlns:p14="http://schemas.microsoft.com/office/powerpoint/2010/main" val="2434420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870D62C2-7568-4129-975D-F673FCC55005}"/>
              </a:ext>
            </a:extLst>
          </p:cNvPr>
          <p:cNvSpPr>
            <a:spLocks noGrp="1"/>
          </p:cNvSpPr>
          <p:nvPr>
            <p:ph type="title"/>
          </p:nvPr>
        </p:nvSpPr>
        <p:spPr>
          <a:xfrm>
            <a:off x="694574" y="402314"/>
            <a:ext cx="8697278" cy="1460574"/>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xmlns="" id="{057AC098-6A4C-450A-B8DF-2FBDC1A3AD7A}"/>
              </a:ext>
            </a:extLst>
          </p:cNvPr>
          <p:cNvSpPr>
            <a:spLocks noGrp="1"/>
          </p:cNvSpPr>
          <p:nvPr>
            <p:ph type="body" idx="1"/>
          </p:nvPr>
        </p:nvSpPr>
        <p:spPr>
          <a:xfrm>
            <a:off x="694575" y="1852393"/>
            <a:ext cx="4265920" cy="907829"/>
          </a:xfrm>
        </p:spPr>
        <p:txBody>
          <a:bodyPr anchor="b"/>
          <a:lstStyle>
            <a:lvl1pPr marL="0" indent="0">
              <a:buNone/>
              <a:defRPr sz="1985" b="1"/>
            </a:lvl1pPr>
            <a:lvl2pPr marL="378150" indent="0">
              <a:buNone/>
              <a:defRPr sz="1654" b="1"/>
            </a:lvl2pPr>
            <a:lvl3pPr marL="756300" indent="0">
              <a:buNone/>
              <a:defRPr sz="1489" b="1"/>
            </a:lvl3pPr>
            <a:lvl4pPr marL="1134450" indent="0">
              <a:buNone/>
              <a:defRPr sz="1323" b="1"/>
            </a:lvl4pPr>
            <a:lvl5pPr marL="1512600" indent="0">
              <a:buNone/>
              <a:defRPr sz="1323" b="1"/>
            </a:lvl5pPr>
            <a:lvl6pPr marL="1890751" indent="0">
              <a:buNone/>
              <a:defRPr sz="1323" b="1"/>
            </a:lvl6pPr>
            <a:lvl7pPr marL="2268901" indent="0">
              <a:buNone/>
              <a:defRPr sz="1323" b="1"/>
            </a:lvl7pPr>
            <a:lvl8pPr marL="2647051" indent="0">
              <a:buNone/>
              <a:defRPr sz="1323" b="1"/>
            </a:lvl8pPr>
            <a:lvl9pPr marL="3025201" indent="0">
              <a:buNone/>
              <a:defRPr sz="1323"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xmlns="" id="{8D80765D-58CA-4A1F-A3B6-AA4F47224D16}"/>
              </a:ext>
            </a:extLst>
          </p:cNvPr>
          <p:cNvSpPr>
            <a:spLocks noGrp="1"/>
          </p:cNvSpPr>
          <p:nvPr>
            <p:ph sz="half" idx="2"/>
          </p:nvPr>
        </p:nvSpPr>
        <p:spPr>
          <a:xfrm>
            <a:off x="694575" y="2760222"/>
            <a:ext cx="4265920" cy="405987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xmlns="" id="{278869FB-7028-4B88-BEAC-45139644FCB8}"/>
              </a:ext>
            </a:extLst>
          </p:cNvPr>
          <p:cNvSpPr>
            <a:spLocks noGrp="1"/>
          </p:cNvSpPr>
          <p:nvPr>
            <p:ph type="body" sz="quarter" idx="3"/>
          </p:nvPr>
        </p:nvSpPr>
        <p:spPr>
          <a:xfrm>
            <a:off x="5104924" y="1852393"/>
            <a:ext cx="4286928" cy="907829"/>
          </a:xfrm>
        </p:spPr>
        <p:txBody>
          <a:bodyPr anchor="b"/>
          <a:lstStyle>
            <a:lvl1pPr marL="0" indent="0">
              <a:buNone/>
              <a:defRPr sz="1985" b="1"/>
            </a:lvl1pPr>
            <a:lvl2pPr marL="378150" indent="0">
              <a:buNone/>
              <a:defRPr sz="1654" b="1"/>
            </a:lvl2pPr>
            <a:lvl3pPr marL="756300" indent="0">
              <a:buNone/>
              <a:defRPr sz="1489" b="1"/>
            </a:lvl3pPr>
            <a:lvl4pPr marL="1134450" indent="0">
              <a:buNone/>
              <a:defRPr sz="1323" b="1"/>
            </a:lvl4pPr>
            <a:lvl5pPr marL="1512600" indent="0">
              <a:buNone/>
              <a:defRPr sz="1323" b="1"/>
            </a:lvl5pPr>
            <a:lvl6pPr marL="1890751" indent="0">
              <a:buNone/>
              <a:defRPr sz="1323" b="1"/>
            </a:lvl6pPr>
            <a:lvl7pPr marL="2268901" indent="0">
              <a:buNone/>
              <a:defRPr sz="1323" b="1"/>
            </a:lvl7pPr>
            <a:lvl8pPr marL="2647051" indent="0">
              <a:buNone/>
              <a:defRPr sz="1323" b="1"/>
            </a:lvl8pPr>
            <a:lvl9pPr marL="3025201" indent="0">
              <a:buNone/>
              <a:defRPr sz="1323"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xmlns="" id="{20BB23D3-2170-4847-A4ED-EDAC243986A9}"/>
              </a:ext>
            </a:extLst>
          </p:cNvPr>
          <p:cNvSpPr>
            <a:spLocks noGrp="1"/>
          </p:cNvSpPr>
          <p:nvPr>
            <p:ph sz="quarter" idx="4"/>
          </p:nvPr>
        </p:nvSpPr>
        <p:spPr>
          <a:xfrm>
            <a:off x="5104924" y="2760222"/>
            <a:ext cx="4286928" cy="4059870"/>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xmlns="" id="{B16DA3FC-1316-4E62-8DA4-44BC599E1BA2}"/>
              </a:ext>
            </a:extLst>
          </p:cNvPr>
          <p:cNvSpPr>
            <a:spLocks noGrp="1"/>
          </p:cNvSpPr>
          <p:nvPr>
            <p:ph type="dt" sz="half" idx="10"/>
          </p:nvPr>
        </p:nvSpPr>
        <p:spPr/>
        <p:txBody>
          <a:bodyPr/>
          <a:lstStyle/>
          <a:p>
            <a:fld id="{1D8BD707-D9CF-40AE-B4C6-C98DA3205C09}" type="datetimeFigureOut">
              <a:rPr lang="en-US" smtClean="0"/>
              <a:t>2/27/2020</a:t>
            </a:fld>
            <a:endParaRPr lang="en-US"/>
          </a:p>
        </p:txBody>
      </p:sp>
      <p:sp>
        <p:nvSpPr>
          <p:cNvPr id="8" name="Marcador de pie de página 7">
            <a:extLst>
              <a:ext uri="{FF2B5EF4-FFF2-40B4-BE49-F238E27FC236}">
                <a16:creationId xmlns:a16="http://schemas.microsoft.com/office/drawing/2014/main" xmlns="" id="{9F7D3534-6F17-4742-89C9-32BB22632190}"/>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xmlns="" id="{DD0436E4-0EA6-4E6D-99DF-412959FDBA09}"/>
              </a:ext>
            </a:extLst>
          </p:cNvPr>
          <p:cNvSpPr>
            <a:spLocks noGrp="1"/>
          </p:cNvSpPr>
          <p:nvPr>
            <p:ph type="sldNum" sz="quarter" idx="12"/>
          </p:nvPr>
        </p:nvSpPr>
        <p:spPr/>
        <p:txBody>
          <a:bodyPr/>
          <a:lstStyle/>
          <a:p>
            <a:fld id="{B6F15528-21DE-4FAA-801E-634DDDAF4B2B}" type="slidenum">
              <a:rPr lang="es-ES" smtClean="0"/>
              <a:t>‹Nº›</a:t>
            </a:fld>
            <a:endParaRPr lang="es-ES"/>
          </a:p>
        </p:txBody>
      </p:sp>
    </p:spTree>
    <p:extLst>
      <p:ext uri="{BB962C8B-B14F-4D97-AF65-F5344CB8AC3E}">
        <p14:creationId xmlns:p14="http://schemas.microsoft.com/office/powerpoint/2010/main" val="6108739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05AD05D-8694-4768-AD28-63C70911B335}"/>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xmlns="" id="{9BD8D7A5-D214-4FDE-8DD4-B55BE9BFE247}"/>
              </a:ext>
            </a:extLst>
          </p:cNvPr>
          <p:cNvSpPr>
            <a:spLocks noGrp="1"/>
          </p:cNvSpPr>
          <p:nvPr>
            <p:ph type="dt" sz="half" idx="10"/>
          </p:nvPr>
        </p:nvSpPr>
        <p:spPr/>
        <p:txBody>
          <a:bodyPr/>
          <a:lstStyle/>
          <a:p>
            <a:fld id="{1D8BD707-D9CF-40AE-B4C6-C98DA3205C09}" type="datetimeFigureOut">
              <a:rPr lang="en-US" smtClean="0"/>
              <a:t>2/27/2020</a:t>
            </a:fld>
            <a:endParaRPr lang="en-US"/>
          </a:p>
        </p:txBody>
      </p:sp>
      <p:sp>
        <p:nvSpPr>
          <p:cNvPr id="4" name="Marcador de pie de página 3">
            <a:extLst>
              <a:ext uri="{FF2B5EF4-FFF2-40B4-BE49-F238E27FC236}">
                <a16:creationId xmlns:a16="http://schemas.microsoft.com/office/drawing/2014/main" xmlns="" id="{6C17C833-53F0-4692-ACC2-F22F0D812ACA}"/>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xmlns="" id="{2222654E-5660-4BC0-807A-0282792616A3}"/>
              </a:ext>
            </a:extLst>
          </p:cNvPr>
          <p:cNvSpPr>
            <a:spLocks noGrp="1"/>
          </p:cNvSpPr>
          <p:nvPr>
            <p:ph type="sldNum" sz="quarter" idx="12"/>
          </p:nvPr>
        </p:nvSpPr>
        <p:spPr/>
        <p:txBody>
          <a:bodyPr/>
          <a:lstStyle/>
          <a:p>
            <a:fld id="{B6F15528-21DE-4FAA-801E-634DDDAF4B2B}" type="slidenum">
              <a:rPr lang="es-ES" smtClean="0"/>
              <a:t>‹Nº›</a:t>
            </a:fld>
            <a:endParaRPr lang="es-ES"/>
          </a:p>
        </p:txBody>
      </p:sp>
    </p:spTree>
    <p:extLst>
      <p:ext uri="{BB962C8B-B14F-4D97-AF65-F5344CB8AC3E}">
        <p14:creationId xmlns:p14="http://schemas.microsoft.com/office/powerpoint/2010/main" val="2459501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xmlns="" id="{3F71C51B-420B-42B4-ADB9-E0E1674120DF}"/>
              </a:ext>
            </a:extLst>
          </p:cNvPr>
          <p:cNvSpPr>
            <a:spLocks noGrp="1"/>
          </p:cNvSpPr>
          <p:nvPr>
            <p:ph type="dt" sz="half" idx="10"/>
          </p:nvPr>
        </p:nvSpPr>
        <p:spPr/>
        <p:txBody>
          <a:bodyPr/>
          <a:lstStyle/>
          <a:p>
            <a:fld id="{530820CF-B880-4189-942D-D702A7CBA730}" type="datetimeFigureOut">
              <a:rPr lang="zh-CN" altLang="en-US" smtClean="0"/>
              <a:t>2020/2/27</a:t>
            </a:fld>
            <a:endParaRPr lang="zh-CN" altLang="en-US"/>
          </a:p>
        </p:txBody>
      </p:sp>
      <p:sp>
        <p:nvSpPr>
          <p:cNvPr id="3" name="Marcador de pie de página 2">
            <a:extLst>
              <a:ext uri="{FF2B5EF4-FFF2-40B4-BE49-F238E27FC236}">
                <a16:creationId xmlns:a16="http://schemas.microsoft.com/office/drawing/2014/main" xmlns="" id="{5871EAE4-BC2B-47FC-B00B-945E3BF7D153}"/>
              </a:ext>
            </a:extLst>
          </p:cNvPr>
          <p:cNvSpPr>
            <a:spLocks noGrp="1"/>
          </p:cNvSpPr>
          <p:nvPr>
            <p:ph type="ftr" sz="quarter" idx="11"/>
          </p:nvPr>
        </p:nvSpPr>
        <p:spPr/>
        <p:txBody>
          <a:bodyPr/>
          <a:lstStyle/>
          <a:p>
            <a:endParaRPr lang="zh-CN" altLang="en-US"/>
          </a:p>
        </p:txBody>
      </p:sp>
      <p:sp>
        <p:nvSpPr>
          <p:cNvPr id="4" name="Marcador de número de diapositiva 3">
            <a:extLst>
              <a:ext uri="{FF2B5EF4-FFF2-40B4-BE49-F238E27FC236}">
                <a16:creationId xmlns:a16="http://schemas.microsoft.com/office/drawing/2014/main" xmlns="" id="{8DFFF658-5AFA-4FF9-A679-B4700C61B786}"/>
              </a:ext>
            </a:extLst>
          </p:cNvPr>
          <p:cNvSpPr>
            <a:spLocks noGrp="1"/>
          </p:cNvSpPr>
          <p:nvPr>
            <p:ph type="sldNum" sz="quarter" idx="12"/>
          </p:nvPr>
        </p:nvSpPr>
        <p:spPr/>
        <p:txBody>
          <a:bodyPr/>
          <a:lstStyle/>
          <a:p>
            <a:fld id="{0C913308-F349-4B6D-A68A-DD1791B4A57B}" type="slidenum">
              <a:rPr lang="zh-CN" altLang="en-US" smtClean="0"/>
              <a:t>‹Nº›</a:t>
            </a:fld>
            <a:endParaRPr lang="zh-CN" altLang="en-US"/>
          </a:p>
        </p:txBody>
      </p:sp>
    </p:spTree>
    <p:extLst>
      <p:ext uri="{BB962C8B-B14F-4D97-AF65-F5344CB8AC3E}">
        <p14:creationId xmlns:p14="http://schemas.microsoft.com/office/powerpoint/2010/main" val="11690127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AC925D95-CAE8-4A18-9C76-2D3991AC7517}"/>
              </a:ext>
            </a:extLst>
          </p:cNvPr>
          <p:cNvSpPr>
            <a:spLocks noGrp="1"/>
          </p:cNvSpPr>
          <p:nvPr>
            <p:ph type="title"/>
          </p:nvPr>
        </p:nvSpPr>
        <p:spPr>
          <a:xfrm>
            <a:off x="694575" y="503767"/>
            <a:ext cx="3252288" cy="1763183"/>
          </a:xfrm>
        </p:spPr>
        <p:txBody>
          <a:bodyPr anchor="b"/>
          <a:lstStyle>
            <a:lvl1pPr>
              <a:defRPr sz="2647"/>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xmlns="" id="{5A03292E-F139-4E40-A22F-DEC60F4C2953}"/>
              </a:ext>
            </a:extLst>
          </p:cNvPr>
          <p:cNvSpPr>
            <a:spLocks noGrp="1"/>
          </p:cNvSpPr>
          <p:nvPr>
            <p:ph idx="1"/>
          </p:nvPr>
        </p:nvSpPr>
        <p:spPr>
          <a:xfrm>
            <a:off x="4286928" y="1087996"/>
            <a:ext cx="5104924" cy="5370013"/>
          </a:xfrm>
        </p:spPr>
        <p:txBody>
          <a:bodyPr/>
          <a:lstStyle>
            <a:lvl1pPr>
              <a:defRPr sz="2647"/>
            </a:lvl1pPr>
            <a:lvl2pPr>
              <a:defRPr sz="2316"/>
            </a:lvl2pPr>
            <a:lvl3pPr>
              <a:defRPr sz="1985"/>
            </a:lvl3pPr>
            <a:lvl4pPr>
              <a:defRPr sz="1654"/>
            </a:lvl4pPr>
            <a:lvl5pPr>
              <a:defRPr sz="1654"/>
            </a:lvl5pPr>
            <a:lvl6pPr>
              <a:defRPr sz="1654"/>
            </a:lvl6pPr>
            <a:lvl7pPr>
              <a:defRPr sz="1654"/>
            </a:lvl7pPr>
            <a:lvl8pPr>
              <a:defRPr sz="1654"/>
            </a:lvl8pPr>
            <a:lvl9pPr>
              <a:defRPr sz="1654"/>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xmlns="" id="{67BD643F-D886-4F74-A120-4FCA082962DC}"/>
              </a:ext>
            </a:extLst>
          </p:cNvPr>
          <p:cNvSpPr>
            <a:spLocks noGrp="1"/>
          </p:cNvSpPr>
          <p:nvPr>
            <p:ph type="body" sz="half" idx="2"/>
          </p:nvPr>
        </p:nvSpPr>
        <p:spPr>
          <a:xfrm>
            <a:off x="694575" y="2266950"/>
            <a:ext cx="3252288" cy="4199805"/>
          </a:xfrm>
        </p:spPr>
        <p:txBody>
          <a:bodyPr/>
          <a:lstStyle>
            <a:lvl1pPr marL="0" indent="0">
              <a:buNone/>
              <a:defRPr sz="1323"/>
            </a:lvl1pPr>
            <a:lvl2pPr marL="378150" indent="0">
              <a:buNone/>
              <a:defRPr sz="1158"/>
            </a:lvl2pPr>
            <a:lvl3pPr marL="756300" indent="0">
              <a:buNone/>
              <a:defRPr sz="993"/>
            </a:lvl3pPr>
            <a:lvl4pPr marL="1134450" indent="0">
              <a:buNone/>
              <a:defRPr sz="827"/>
            </a:lvl4pPr>
            <a:lvl5pPr marL="1512600" indent="0">
              <a:buNone/>
              <a:defRPr sz="827"/>
            </a:lvl5pPr>
            <a:lvl6pPr marL="1890751" indent="0">
              <a:buNone/>
              <a:defRPr sz="827"/>
            </a:lvl6pPr>
            <a:lvl7pPr marL="2268901" indent="0">
              <a:buNone/>
              <a:defRPr sz="827"/>
            </a:lvl7pPr>
            <a:lvl8pPr marL="2647051" indent="0">
              <a:buNone/>
              <a:defRPr sz="827"/>
            </a:lvl8pPr>
            <a:lvl9pPr marL="3025201" indent="0">
              <a:buNone/>
              <a:defRPr sz="827"/>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xmlns="" id="{0C670B1D-AA18-4726-BF7D-2FE6D0569021}"/>
              </a:ext>
            </a:extLst>
          </p:cNvPr>
          <p:cNvSpPr>
            <a:spLocks noGrp="1"/>
          </p:cNvSpPr>
          <p:nvPr>
            <p:ph type="dt" sz="half" idx="10"/>
          </p:nvPr>
        </p:nvSpPr>
        <p:spPr/>
        <p:txBody>
          <a:bodyPr/>
          <a:lstStyle/>
          <a:p>
            <a:fld id="{1D8BD707-D9CF-40AE-B4C6-C98DA3205C09}" type="datetimeFigureOut">
              <a:rPr lang="en-US" smtClean="0"/>
              <a:t>2/27/2020</a:t>
            </a:fld>
            <a:endParaRPr lang="en-US"/>
          </a:p>
        </p:txBody>
      </p:sp>
      <p:sp>
        <p:nvSpPr>
          <p:cNvPr id="6" name="Marcador de pie de página 5">
            <a:extLst>
              <a:ext uri="{FF2B5EF4-FFF2-40B4-BE49-F238E27FC236}">
                <a16:creationId xmlns:a16="http://schemas.microsoft.com/office/drawing/2014/main" xmlns="" id="{F905BCD6-8406-4BBE-ABD9-6C78D427DF9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xmlns="" id="{E8C65929-9C75-488B-9970-BCB12DDCED54}"/>
              </a:ext>
            </a:extLst>
          </p:cNvPr>
          <p:cNvSpPr>
            <a:spLocks noGrp="1"/>
          </p:cNvSpPr>
          <p:nvPr>
            <p:ph type="sldNum" sz="quarter" idx="12"/>
          </p:nvPr>
        </p:nvSpPr>
        <p:spPr/>
        <p:txBody>
          <a:bodyPr/>
          <a:lstStyle/>
          <a:p>
            <a:fld id="{B6F15528-21DE-4FAA-801E-634DDDAF4B2B}" type="slidenum">
              <a:rPr lang="es-ES" smtClean="0"/>
              <a:t>‹Nº›</a:t>
            </a:fld>
            <a:endParaRPr lang="es-ES"/>
          </a:p>
        </p:txBody>
      </p:sp>
    </p:spTree>
    <p:extLst>
      <p:ext uri="{BB962C8B-B14F-4D97-AF65-F5344CB8AC3E}">
        <p14:creationId xmlns:p14="http://schemas.microsoft.com/office/powerpoint/2010/main" val="30298080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B66FD2DB-DC2C-483C-B6EF-C43E6E83ECC5}"/>
              </a:ext>
            </a:extLst>
          </p:cNvPr>
          <p:cNvSpPr>
            <a:spLocks noGrp="1"/>
          </p:cNvSpPr>
          <p:nvPr>
            <p:ph type="title"/>
          </p:nvPr>
        </p:nvSpPr>
        <p:spPr>
          <a:xfrm>
            <a:off x="694575" y="503767"/>
            <a:ext cx="3252288" cy="1763183"/>
          </a:xfrm>
        </p:spPr>
        <p:txBody>
          <a:bodyPr anchor="b"/>
          <a:lstStyle>
            <a:lvl1pPr>
              <a:defRPr sz="2647"/>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xmlns="" id="{203038EB-AA0D-4276-82E4-6ABA7062C274}"/>
              </a:ext>
            </a:extLst>
          </p:cNvPr>
          <p:cNvSpPr>
            <a:spLocks noGrp="1"/>
          </p:cNvSpPr>
          <p:nvPr>
            <p:ph type="pic" idx="1"/>
          </p:nvPr>
        </p:nvSpPr>
        <p:spPr>
          <a:xfrm>
            <a:off x="4286928" y="1087996"/>
            <a:ext cx="5104924" cy="5370013"/>
          </a:xfrm>
        </p:spPr>
        <p:txBody>
          <a:bodyPr/>
          <a:lstStyle>
            <a:lvl1pPr marL="0" indent="0">
              <a:buNone/>
              <a:defRPr sz="2647"/>
            </a:lvl1pPr>
            <a:lvl2pPr marL="378150" indent="0">
              <a:buNone/>
              <a:defRPr sz="2316"/>
            </a:lvl2pPr>
            <a:lvl3pPr marL="756300" indent="0">
              <a:buNone/>
              <a:defRPr sz="1985"/>
            </a:lvl3pPr>
            <a:lvl4pPr marL="1134450" indent="0">
              <a:buNone/>
              <a:defRPr sz="1654"/>
            </a:lvl4pPr>
            <a:lvl5pPr marL="1512600" indent="0">
              <a:buNone/>
              <a:defRPr sz="1654"/>
            </a:lvl5pPr>
            <a:lvl6pPr marL="1890751" indent="0">
              <a:buNone/>
              <a:defRPr sz="1654"/>
            </a:lvl6pPr>
            <a:lvl7pPr marL="2268901" indent="0">
              <a:buNone/>
              <a:defRPr sz="1654"/>
            </a:lvl7pPr>
            <a:lvl8pPr marL="2647051" indent="0">
              <a:buNone/>
              <a:defRPr sz="1654"/>
            </a:lvl8pPr>
            <a:lvl9pPr marL="3025201" indent="0">
              <a:buNone/>
              <a:defRPr sz="1654"/>
            </a:lvl9pPr>
          </a:lstStyle>
          <a:p>
            <a:endParaRPr lang="es-ES"/>
          </a:p>
        </p:txBody>
      </p:sp>
      <p:sp>
        <p:nvSpPr>
          <p:cNvPr id="4" name="Marcador de texto 3">
            <a:extLst>
              <a:ext uri="{FF2B5EF4-FFF2-40B4-BE49-F238E27FC236}">
                <a16:creationId xmlns:a16="http://schemas.microsoft.com/office/drawing/2014/main" xmlns="" id="{5347F724-901A-484F-BD4F-9939A7517A27}"/>
              </a:ext>
            </a:extLst>
          </p:cNvPr>
          <p:cNvSpPr>
            <a:spLocks noGrp="1"/>
          </p:cNvSpPr>
          <p:nvPr>
            <p:ph type="body" sz="half" idx="2"/>
          </p:nvPr>
        </p:nvSpPr>
        <p:spPr>
          <a:xfrm>
            <a:off x="694575" y="2266950"/>
            <a:ext cx="3252288" cy="4199805"/>
          </a:xfrm>
        </p:spPr>
        <p:txBody>
          <a:bodyPr/>
          <a:lstStyle>
            <a:lvl1pPr marL="0" indent="0">
              <a:buNone/>
              <a:defRPr sz="1323"/>
            </a:lvl1pPr>
            <a:lvl2pPr marL="378150" indent="0">
              <a:buNone/>
              <a:defRPr sz="1158"/>
            </a:lvl2pPr>
            <a:lvl3pPr marL="756300" indent="0">
              <a:buNone/>
              <a:defRPr sz="993"/>
            </a:lvl3pPr>
            <a:lvl4pPr marL="1134450" indent="0">
              <a:buNone/>
              <a:defRPr sz="827"/>
            </a:lvl4pPr>
            <a:lvl5pPr marL="1512600" indent="0">
              <a:buNone/>
              <a:defRPr sz="827"/>
            </a:lvl5pPr>
            <a:lvl6pPr marL="1890751" indent="0">
              <a:buNone/>
              <a:defRPr sz="827"/>
            </a:lvl6pPr>
            <a:lvl7pPr marL="2268901" indent="0">
              <a:buNone/>
              <a:defRPr sz="827"/>
            </a:lvl7pPr>
            <a:lvl8pPr marL="2647051" indent="0">
              <a:buNone/>
              <a:defRPr sz="827"/>
            </a:lvl8pPr>
            <a:lvl9pPr marL="3025201" indent="0">
              <a:buNone/>
              <a:defRPr sz="827"/>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xmlns="" id="{69000650-EAFA-453B-9227-318ED46D1854}"/>
              </a:ext>
            </a:extLst>
          </p:cNvPr>
          <p:cNvSpPr>
            <a:spLocks noGrp="1"/>
          </p:cNvSpPr>
          <p:nvPr>
            <p:ph type="dt" sz="half" idx="10"/>
          </p:nvPr>
        </p:nvSpPr>
        <p:spPr/>
        <p:txBody>
          <a:bodyPr/>
          <a:lstStyle/>
          <a:p>
            <a:fld id="{1D8BD707-D9CF-40AE-B4C6-C98DA3205C09}" type="datetimeFigureOut">
              <a:rPr lang="en-US" smtClean="0"/>
              <a:t>2/27/2020</a:t>
            </a:fld>
            <a:endParaRPr lang="en-US"/>
          </a:p>
        </p:txBody>
      </p:sp>
      <p:sp>
        <p:nvSpPr>
          <p:cNvPr id="6" name="Marcador de pie de página 5">
            <a:extLst>
              <a:ext uri="{FF2B5EF4-FFF2-40B4-BE49-F238E27FC236}">
                <a16:creationId xmlns:a16="http://schemas.microsoft.com/office/drawing/2014/main" xmlns="" id="{340764C0-D6CA-401A-BC22-BBBC7DA9668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xmlns="" id="{B0BB46F6-C834-4C9F-99DD-7BDEDB0D1816}"/>
              </a:ext>
            </a:extLst>
          </p:cNvPr>
          <p:cNvSpPr>
            <a:spLocks noGrp="1"/>
          </p:cNvSpPr>
          <p:nvPr>
            <p:ph type="sldNum" sz="quarter" idx="12"/>
          </p:nvPr>
        </p:nvSpPr>
        <p:spPr/>
        <p:txBody>
          <a:bodyPr/>
          <a:lstStyle/>
          <a:p>
            <a:fld id="{B6F15528-21DE-4FAA-801E-634DDDAF4B2B}" type="slidenum">
              <a:rPr lang="es-ES" smtClean="0"/>
              <a:t>‹Nº›</a:t>
            </a:fld>
            <a:endParaRPr lang="es-ES"/>
          </a:p>
        </p:txBody>
      </p:sp>
    </p:spTree>
    <p:extLst>
      <p:ext uri="{BB962C8B-B14F-4D97-AF65-F5344CB8AC3E}">
        <p14:creationId xmlns:p14="http://schemas.microsoft.com/office/powerpoint/2010/main" val="2770464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xmlns="" id="{B40A8EBB-237F-4D95-8A08-28E0F6DF3A53}"/>
              </a:ext>
            </a:extLst>
          </p:cNvPr>
          <p:cNvSpPr>
            <a:spLocks noGrp="1"/>
          </p:cNvSpPr>
          <p:nvPr>
            <p:ph type="title"/>
          </p:nvPr>
        </p:nvSpPr>
        <p:spPr>
          <a:xfrm>
            <a:off x="693261" y="402314"/>
            <a:ext cx="8697278" cy="1460574"/>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xmlns="" id="{FFEDF0B2-722C-46AC-89A8-867F59C2D549}"/>
              </a:ext>
            </a:extLst>
          </p:cNvPr>
          <p:cNvSpPr>
            <a:spLocks noGrp="1"/>
          </p:cNvSpPr>
          <p:nvPr>
            <p:ph type="body" idx="1"/>
          </p:nvPr>
        </p:nvSpPr>
        <p:spPr>
          <a:xfrm>
            <a:off x="693261" y="2011568"/>
            <a:ext cx="8697278" cy="4794530"/>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xmlns="" id="{3DAE3B31-462F-4471-9918-9A976DCFCB57}"/>
              </a:ext>
            </a:extLst>
          </p:cNvPr>
          <p:cNvSpPr>
            <a:spLocks noGrp="1"/>
          </p:cNvSpPr>
          <p:nvPr>
            <p:ph type="dt" sz="half" idx="2"/>
          </p:nvPr>
        </p:nvSpPr>
        <p:spPr>
          <a:xfrm>
            <a:off x="693261" y="7003756"/>
            <a:ext cx="2268855" cy="402314"/>
          </a:xfrm>
          <a:prstGeom prst="rect">
            <a:avLst/>
          </a:prstGeom>
        </p:spPr>
        <p:txBody>
          <a:bodyPr vert="horz" lIns="91440" tIns="45720" rIns="91440" bIns="45720" rtlCol="0" anchor="ctr"/>
          <a:lstStyle>
            <a:lvl1pPr algn="l">
              <a:defRPr sz="993">
                <a:solidFill>
                  <a:schemeClr val="tx1">
                    <a:tint val="75000"/>
                  </a:schemeClr>
                </a:solidFill>
              </a:defRPr>
            </a:lvl1pPr>
          </a:lstStyle>
          <a:p>
            <a:fld id="{1D8BD707-D9CF-40AE-B4C6-C98DA3205C09}" type="datetimeFigureOut">
              <a:rPr lang="en-US" smtClean="0"/>
              <a:t>2/27/2020</a:t>
            </a:fld>
            <a:endParaRPr lang="en-US"/>
          </a:p>
        </p:txBody>
      </p:sp>
      <p:sp>
        <p:nvSpPr>
          <p:cNvPr id="5" name="Marcador de pie de página 4">
            <a:extLst>
              <a:ext uri="{FF2B5EF4-FFF2-40B4-BE49-F238E27FC236}">
                <a16:creationId xmlns:a16="http://schemas.microsoft.com/office/drawing/2014/main" xmlns="" id="{A82E14C9-903B-451B-843B-0F05CA0B9671}"/>
              </a:ext>
            </a:extLst>
          </p:cNvPr>
          <p:cNvSpPr>
            <a:spLocks noGrp="1"/>
          </p:cNvSpPr>
          <p:nvPr>
            <p:ph type="ftr" sz="quarter" idx="3"/>
          </p:nvPr>
        </p:nvSpPr>
        <p:spPr>
          <a:xfrm>
            <a:off x="3340259" y="7003756"/>
            <a:ext cx="3403283" cy="402314"/>
          </a:xfrm>
          <a:prstGeom prst="rect">
            <a:avLst/>
          </a:prstGeom>
        </p:spPr>
        <p:txBody>
          <a:bodyPr vert="horz" lIns="91440" tIns="45720" rIns="91440" bIns="45720" rtlCol="0" anchor="ctr"/>
          <a:lstStyle>
            <a:lvl1pPr algn="ctr">
              <a:defRPr sz="993">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xmlns="" id="{B6CD773A-1383-453E-B9E3-9220485A7DF3}"/>
              </a:ext>
            </a:extLst>
          </p:cNvPr>
          <p:cNvSpPr>
            <a:spLocks noGrp="1"/>
          </p:cNvSpPr>
          <p:nvPr>
            <p:ph type="sldNum" sz="quarter" idx="4"/>
          </p:nvPr>
        </p:nvSpPr>
        <p:spPr>
          <a:xfrm>
            <a:off x="7121684" y="7003756"/>
            <a:ext cx="2268855" cy="402314"/>
          </a:xfrm>
          <a:prstGeom prst="rect">
            <a:avLst/>
          </a:prstGeom>
        </p:spPr>
        <p:txBody>
          <a:bodyPr vert="horz" lIns="91440" tIns="45720" rIns="91440" bIns="45720" rtlCol="0" anchor="ctr"/>
          <a:lstStyle>
            <a:lvl1pPr algn="r">
              <a:defRPr sz="993">
                <a:solidFill>
                  <a:schemeClr val="tx1">
                    <a:tint val="75000"/>
                  </a:schemeClr>
                </a:solidFill>
              </a:defRPr>
            </a:lvl1pPr>
          </a:lstStyle>
          <a:p>
            <a:fld id="{B6F15528-21DE-4FAA-801E-634DDDAF4B2B}" type="slidenum">
              <a:rPr lang="es-ES" smtClean="0"/>
              <a:t>‹Nº›</a:t>
            </a:fld>
            <a:endParaRPr lang="es-ES"/>
          </a:p>
        </p:txBody>
      </p:sp>
    </p:spTree>
    <p:extLst>
      <p:ext uri="{BB962C8B-B14F-4D97-AF65-F5344CB8AC3E}">
        <p14:creationId xmlns:p14="http://schemas.microsoft.com/office/powerpoint/2010/main" val="248880096"/>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Lst>
  <p:txStyles>
    <p:titleStyle>
      <a:lvl1pPr algn="l" defTabSz="756300" rtl="0" eaLnBrk="1" latinLnBrk="0" hangingPunct="1">
        <a:lnSpc>
          <a:spcPct val="90000"/>
        </a:lnSpc>
        <a:spcBef>
          <a:spcPct val="0"/>
        </a:spcBef>
        <a:buNone/>
        <a:defRPr sz="3639" kern="1200">
          <a:solidFill>
            <a:schemeClr val="tx1"/>
          </a:solidFill>
          <a:latin typeface="+mj-lt"/>
          <a:ea typeface="+mj-ea"/>
          <a:cs typeface="+mj-cs"/>
        </a:defRPr>
      </a:lvl1pPr>
    </p:titleStyle>
    <p:bodyStyle>
      <a:lvl1pPr marL="189075" indent="-189075" algn="l" defTabSz="756300" rtl="0" eaLnBrk="1" latinLnBrk="0" hangingPunct="1">
        <a:lnSpc>
          <a:spcPct val="90000"/>
        </a:lnSpc>
        <a:spcBef>
          <a:spcPts val="827"/>
        </a:spcBef>
        <a:buFont typeface="Arial" panose="020B0604020202020204" pitchFamily="34" charset="0"/>
        <a:buChar char="•"/>
        <a:defRPr sz="2316" kern="1200">
          <a:solidFill>
            <a:schemeClr val="tx1"/>
          </a:solidFill>
          <a:latin typeface="+mn-lt"/>
          <a:ea typeface="+mn-ea"/>
          <a:cs typeface="+mn-cs"/>
        </a:defRPr>
      </a:lvl1pPr>
      <a:lvl2pPr marL="567225" indent="-189075" algn="l" defTabSz="756300" rtl="0" eaLnBrk="1" latinLnBrk="0" hangingPunct="1">
        <a:lnSpc>
          <a:spcPct val="90000"/>
        </a:lnSpc>
        <a:spcBef>
          <a:spcPts val="414"/>
        </a:spcBef>
        <a:buFont typeface="Arial" panose="020B0604020202020204" pitchFamily="34" charset="0"/>
        <a:buChar char="•"/>
        <a:defRPr sz="1985" kern="1200">
          <a:solidFill>
            <a:schemeClr val="tx1"/>
          </a:solidFill>
          <a:latin typeface="+mn-lt"/>
          <a:ea typeface="+mn-ea"/>
          <a:cs typeface="+mn-cs"/>
        </a:defRPr>
      </a:lvl2pPr>
      <a:lvl3pPr marL="945375" indent="-189075" algn="l" defTabSz="756300" rtl="0" eaLnBrk="1" latinLnBrk="0" hangingPunct="1">
        <a:lnSpc>
          <a:spcPct val="90000"/>
        </a:lnSpc>
        <a:spcBef>
          <a:spcPts val="414"/>
        </a:spcBef>
        <a:buFont typeface="Arial" panose="020B0604020202020204" pitchFamily="34" charset="0"/>
        <a:buChar char="•"/>
        <a:defRPr sz="1654" kern="1200">
          <a:solidFill>
            <a:schemeClr val="tx1"/>
          </a:solidFill>
          <a:latin typeface="+mn-lt"/>
          <a:ea typeface="+mn-ea"/>
          <a:cs typeface="+mn-cs"/>
        </a:defRPr>
      </a:lvl3pPr>
      <a:lvl4pPr marL="1323525" indent="-189075" algn="l" defTabSz="756300"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4pPr>
      <a:lvl5pPr marL="1701676" indent="-189075" algn="l" defTabSz="756300"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5pPr>
      <a:lvl6pPr marL="2079826" indent="-189075" algn="l" defTabSz="756300"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976" indent="-189075" algn="l" defTabSz="756300"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6126" indent="-189075" algn="l" defTabSz="756300"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4276" indent="-189075" algn="l" defTabSz="756300"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p:bodyStyle>
    <p:otherStyle>
      <a:defPPr>
        <a:defRPr lang="es-ES"/>
      </a:defPPr>
      <a:lvl1pPr marL="0" algn="l" defTabSz="756300" rtl="0" eaLnBrk="1" latinLnBrk="0" hangingPunct="1">
        <a:defRPr sz="1489" kern="1200">
          <a:solidFill>
            <a:schemeClr val="tx1"/>
          </a:solidFill>
          <a:latin typeface="+mn-lt"/>
          <a:ea typeface="+mn-ea"/>
          <a:cs typeface="+mn-cs"/>
        </a:defRPr>
      </a:lvl1pPr>
      <a:lvl2pPr marL="378150" algn="l" defTabSz="756300" rtl="0" eaLnBrk="1" latinLnBrk="0" hangingPunct="1">
        <a:defRPr sz="1489" kern="1200">
          <a:solidFill>
            <a:schemeClr val="tx1"/>
          </a:solidFill>
          <a:latin typeface="+mn-lt"/>
          <a:ea typeface="+mn-ea"/>
          <a:cs typeface="+mn-cs"/>
        </a:defRPr>
      </a:lvl2pPr>
      <a:lvl3pPr marL="756300" algn="l" defTabSz="756300" rtl="0" eaLnBrk="1" latinLnBrk="0" hangingPunct="1">
        <a:defRPr sz="1489" kern="1200">
          <a:solidFill>
            <a:schemeClr val="tx1"/>
          </a:solidFill>
          <a:latin typeface="+mn-lt"/>
          <a:ea typeface="+mn-ea"/>
          <a:cs typeface="+mn-cs"/>
        </a:defRPr>
      </a:lvl3pPr>
      <a:lvl4pPr marL="1134450" algn="l" defTabSz="756300" rtl="0" eaLnBrk="1" latinLnBrk="0" hangingPunct="1">
        <a:defRPr sz="1489" kern="1200">
          <a:solidFill>
            <a:schemeClr val="tx1"/>
          </a:solidFill>
          <a:latin typeface="+mn-lt"/>
          <a:ea typeface="+mn-ea"/>
          <a:cs typeface="+mn-cs"/>
        </a:defRPr>
      </a:lvl4pPr>
      <a:lvl5pPr marL="1512600" algn="l" defTabSz="756300" rtl="0" eaLnBrk="1" latinLnBrk="0" hangingPunct="1">
        <a:defRPr sz="1489" kern="1200">
          <a:solidFill>
            <a:schemeClr val="tx1"/>
          </a:solidFill>
          <a:latin typeface="+mn-lt"/>
          <a:ea typeface="+mn-ea"/>
          <a:cs typeface="+mn-cs"/>
        </a:defRPr>
      </a:lvl5pPr>
      <a:lvl6pPr marL="1890751" algn="l" defTabSz="756300" rtl="0" eaLnBrk="1" latinLnBrk="0" hangingPunct="1">
        <a:defRPr sz="1489" kern="1200">
          <a:solidFill>
            <a:schemeClr val="tx1"/>
          </a:solidFill>
          <a:latin typeface="+mn-lt"/>
          <a:ea typeface="+mn-ea"/>
          <a:cs typeface="+mn-cs"/>
        </a:defRPr>
      </a:lvl6pPr>
      <a:lvl7pPr marL="2268901" algn="l" defTabSz="756300" rtl="0" eaLnBrk="1" latinLnBrk="0" hangingPunct="1">
        <a:defRPr sz="1489" kern="1200">
          <a:solidFill>
            <a:schemeClr val="tx1"/>
          </a:solidFill>
          <a:latin typeface="+mn-lt"/>
          <a:ea typeface="+mn-ea"/>
          <a:cs typeface="+mn-cs"/>
        </a:defRPr>
      </a:lvl7pPr>
      <a:lvl8pPr marL="2647051" algn="l" defTabSz="756300" rtl="0" eaLnBrk="1" latinLnBrk="0" hangingPunct="1">
        <a:defRPr sz="1489" kern="1200">
          <a:solidFill>
            <a:schemeClr val="tx1"/>
          </a:solidFill>
          <a:latin typeface="+mn-lt"/>
          <a:ea typeface="+mn-ea"/>
          <a:cs typeface="+mn-cs"/>
        </a:defRPr>
      </a:lvl8pPr>
      <a:lvl9pPr marL="3025201" algn="l" defTabSz="756300" rtl="0" eaLnBrk="1" latinLnBrk="0" hangingPunct="1">
        <a:defRPr sz="148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2.xml"/><Relationship Id="rId5" Type="http://schemas.microsoft.com/office/2007/relationships/hdphoto" Target="../media/hdphoto2.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image" Target="../media/image27.jpeg"/><Relationship Id="rId1" Type="http://schemas.openxmlformats.org/officeDocument/2006/relationships/slideLayout" Target="../slideLayouts/slideLayout12.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1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12.xml"/><Relationship Id="rId4" Type="http://schemas.openxmlformats.org/officeDocument/2006/relationships/image" Target="../media/image35.jpeg"/></Relationships>
</file>

<file path=ppt/slides/_rels/slide1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12.xml"/><Relationship Id="rId5" Type="http://schemas.openxmlformats.org/officeDocument/2006/relationships/image" Target="../media/image39.jpeg"/><Relationship Id="rId4" Type="http://schemas.openxmlformats.org/officeDocument/2006/relationships/image" Target="../media/image38.jpeg"/></Relationships>
</file>

<file path=ppt/slides/_rels/slide1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hyperlink" Target="http://www.eusebio-sempere.com/" TargetMode="External"/><Relationship Id="rId2" Type="http://schemas.openxmlformats.org/officeDocument/2006/relationships/hyperlink" Target="https://issuu.com/museoreinasofia/docs/05_sempere_pdf_imprenta" TargetMode="External"/><Relationship Id="rId1" Type="http://schemas.openxmlformats.org/officeDocument/2006/relationships/slideLayout" Target="../slideLayouts/slideLayout12.xml"/><Relationship Id="rId4" Type="http://schemas.openxmlformats.org/officeDocument/2006/relationships/hyperlink" Target="https://es.wikipedia.org/wiki/Eusebio_Sempere"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0.jpeg"/><Relationship Id="rId1" Type="http://schemas.openxmlformats.org/officeDocument/2006/relationships/slideLayout" Target="../slideLayouts/slideLayout7.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19.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7.jpeg"/><Relationship Id="rId7" Type="http://schemas.openxmlformats.org/officeDocument/2006/relationships/image" Target="../media/image51.png"/><Relationship Id="rId2" Type="http://schemas.openxmlformats.org/officeDocument/2006/relationships/image" Target="../media/image46.jpeg"/><Relationship Id="rId1" Type="http://schemas.openxmlformats.org/officeDocument/2006/relationships/slideLayout" Target="../slideLayouts/slideLayout1.xml"/><Relationship Id="rId6" Type="http://schemas.openxmlformats.org/officeDocument/2006/relationships/image" Target="../media/image50.png"/><Relationship Id="rId5" Type="http://schemas.openxmlformats.org/officeDocument/2006/relationships/image" Target="../media/image49.jpeg"/><Relationship Id="rId4" Type="http://schemas.openxmlformats.org/officeDocument/2006/relationships/image" Target="../media/image48.jpeg"/><Relationship Id="rId9" Type="http://schemas.openxmlformats.org/officeDocument/2006/relationships/image" Target="../media/image53.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2.xml"/><Relationship Id="rId5" Type="http://schemas.openxmlformats.org/officeDocument/2006/relationships/image" Target="../media/image4.jpe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2.xml"/><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2.xml"/><Relationship Id="rId5" Type="http://schemas.openxmlformats.org/officeDocument/2006/relationships/image" Target="../media/image19.jpeg"/><Relationship Id="rId4" Type="http://schemas.openxmlformats.org/officeDocument/2006/relationships/image" Target="../media/image18.jpeg"/></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4.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Freeform 5">
            <a:extLst>
              <a:ext uri="{FF2B5EF4-FFF2-40B4-BE49-F238E27FC236}">
                <a16:creationId xmlns:a16="http://schemas.microsoft.com/office/drawing/2014/main" xmlns="" id="{07322A9E-F1EC-405E-8971-BA906EFFCC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272667" y="1422390"/>
            <a:ext cx="8025023" cy="6141184"/>
          </a:xfrm>
          <a:custGeom>
            <a:avLst/>
            <a:gdLst>
              <a:gd name="T0" fmla="*/ 1752 w 2038"/>
              <a:gd name="T1" fmla="*/ 1169 h 1169"/>
              <a:gd name="T2" fmla="*/ 1487 w 2038"/>
              <a:gd name="T3" fmla="*/ 334 h 1169"/>
              <a:gd name="T4" fmla="*/ 860 w 2038"/>
              <a:gd name="T5" fmla="*/ 22 h 1169"/>
              <a:gd name="T6" fmla="*/ 199 w 2038"/>
              <a:gd name="T7" fmla="*/ 318 h 1169"/>
              <a:gd name="T8" fmla="*/ 399 w 2038"/>
              <a:gd name="T9" fmla="*/ 1165 h 1169"/>
            </a:gdLst>
            <a:ahLst/>
            <a:cxnLst>
              <a:cxn ang="0">
                <a:pos x="T0" y="T1"/>
              </a:cxn>
              <a:cxn ang="0">
                <a:pos x="T2" y="T3"/>
              </a:cxn>
              <a:cxn ang="0">
                <a:pos x="T4" y="T5"/>
              </a:cxn>
              <a:cxn ang="0">
                <a:pos x="T6" y="T7"/>
              </a:cxn>
              <a:cxn ang="0">
                <a:pos x="T8" y="T9"/>
              </a:cxn>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Freeform 6">
            <a:extLst>
              <a:ext uri="{FF2B5EF4-FFF2-40B4-BE49-F238E27FC236}">
                <a16:creationId xmlns:a16="http://schemas.microsoft.com/office/drawing/2014/main" xmlns="" id="{A5704422-1118-4FD1-95AD-29A064EB80D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54518" y="2215538"/>
            <a:ext cx="6098862" cy="5342761"/>
          </a:xfrm>
          <a:custGeom>
            <a:avLst/>
            <a:gdLst>
              <a:gd name="T0" fmla="*/ 1025 w 1549"/>
              <a:gd name="T1" fmla="*/ 1016 h 1017"/>
              <a:gd name="T2" fmla="*/ 1443 w 1549"/>
              <a:gd name="T3" fmla="*/ 592 h 1017"/>
              <a:gd name="T4" fmla="*/ 782 w 1549"/>
              <a:gd name="T5" fmla="*/ 53 h 1017"/>
              <a:gd name="T6" fmla="*/ 150 w 1549"/>
              <a:gd name="T7" fmla="*/ 329 h 1017"/>
              <a:gd name="T8" fmla="*/ 477 w 1549"/>
              <a:gd name="T9" fmla="*/ 1017 h 1017"/>
            </a:gdLst>
            <a:ahLst/>
            <a:cxnLst>
              <a:cxn ang="0">
                <a:pos x="T0" y="T1"/>
              </a:cxn>
              <a:cxn ang="0">
                <a:pos x="T2" y="T3"/>
              </a:cxn>
              <a:cxn ang="0">
                <a:pos x="T4" y="T5"/>
              </a:cxn>
              <a:cxn ang="0">
                <a:pos x="T6" y="T7"/>
              </a:cxn>
              <a:cxn ang="0">
                <a:pos x="T8" y="T9"/>
              </a:cxn>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Freeform 7">
            <a:extLst>
              <a:ext uri="{FF2B5EF4-FFF2-40B4-BE49-F238E27FC236}">
                <a16:creationId xmlns:a16="http://schemas.microsoft.com/office/drawing/2014/main" xmlns="" id="{A88B2AAA-B805-498E-A9E6-98B88585549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207888" y="1962293"/>
            <a:ext cx="6646379" cy="5601281"/>
          </a:xfrm>
          <a:custGeom>
            <a:avLst/>
            <a:gdLst>
              <a:gd name="T0" fmla="*/ 1302 w 1688"/>
              <a:gd name="T1" fmla="*/ 1066 h 1066"/>
              <a:gd name="T2" fmla="*/ 1613 w 1688"/>
              <a:gd name="T3" fmla="*/ 850 h 1066"/>
              <a:gd name="T4" fmla="*/ 1517 w 1688"/>
              <a:gd name="T5" fmla="*/ 471 h 1066"/>
              <a:gd name="T6" fmla="*/ 798 w 1688"/>
              <a:gd name="T7" fmla="*/ 28 h 1066"/>
              <a:gd name="T8" fmla="*/ 181 w 1688"/>
              <a:gd name="T9" fmla="*/ 333 h 1066"/>
              <a:gd name="T10" fmla="*/ 420 w 1688"/>
              <a:gd name="T11" fmla="*/ 1066 h 1066"/>
            </a:gdLst>
            <a:ahLst/>
            <a:cxnLst>
              <a:cxn ang="0">
                <a:pos x="T0" y="T1"/>
              </a:cxn>
              <a:cxn ang="0">
                <a:pos x="T2" y="T3"/>
              </a:cxn>
              <a:cxn ang="0">
                <a:pos x="T4" y="T5"/>
              </a:cxn>
              <a:cxn ang="0">
                <a:pos x="T6" y="T7"/>
              </a:cxn>
              <a:cxn ang="0">
                <a:pos x="T8" y="T9"/>
              </a:cxn>
              <a:cxn ang="0">
                <a:pos x="T10" y="T11"/>
              </a:cxn>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Freeform 8">
            <a:extLst>
              <a:ext uri="{FF2B5EF4-FFF2-40B4-BE49-F238E27FC236}">
                <a16:creationId xmlns:a16="http://schemas.microsoft.com/office/drawing/2014/main" xmlns="" id="{9B8051E0-19D7-43E1-BFD9-E6DBFEB3A3F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877" y="597586"/>
            <a:ext cx="8547595" cy="6965990"/>
          </a:xfrm>
          <a:custGeom>
            <a:avLst/>
            <a:gdLst>
              <a:gd name="T0" fmla="*/ 1873 w 2171"/>
              <a:gd name="T1" fmla="*/ 1326 h 1326"/>
              <a:gd name="T2" fmla="*/ 1609 w 2171"/>
              <a:gd name="T3" fmla="*/ 473 h 1326"/>
              <a:gd name="T4" fmla="*/ 880 w 2171"/>
              <a:gd name="T5" fmla="*/ 63 h 1326"/>
              <a:gd name="T6" fmla="*/ 0 w 2171"/>
              <a:gd name="T7" fmla="*/ 423 h 1326"/>
            </a:gdLst>
            <a:ahLst/>
            <a:cxnLst>
              <a:cxn ang="0">
                <a:pos x="T0" y="T1"/>
              </a:cxn>
              <a:cxn ang="0">
                <a:pos x="T2" y="T3"/>
              </a:cxn>
              <a:cxn ang="0">
                <a:pos x="T4" y="T5"/>
              </a:cxn>
              <a:cxn ang="0">
                <a:pos x="T6" y="T7"/>
              </a:cxn>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 name="Freeform 9">
            <a:extLst>
              <a:ext uri="{FF2B5EF4-FFF2-40B4-BE49-F238E27FC236}">
                <a16:creationId xmlns:a16="http://schemas.microsoft.com/office/drawing/2014/main" xmlns="" id="{4EDB2B02-86A2-46F5-A4BE-B7D9B10411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3061" y="6808068"/>
            <a:ext cx="417532" cy="750942"/>
          </a:xfrm>
          <a:custGeom>
            <a:avLst/>
            <a:gdLst>
              <a:gd name="T0" fmla="*/ 0 w 106"/>
              <a:gd name="T1" fmla="*/ 0 h 143"/>
              <a:gd name="T2" fmla="*/ 106 w 106"/>
              <a:gd name="T3" fmla="*/ 143 h 143"/>
            </a:gdLst>
            <a:ahLst/>
            <a:cxnLst>
              <a:cxn ang="0">
                <a:pos x="T0" y="T1"/>
              </a:cxn>
              <a:cxn ang="0">
                <a:pos x="T2" y="T3"/>
              </a:cxn>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Freeform 10">
            <a:extLst>
              <a:ext uri="{FF2B5EF4-FFF2-40B4-BE49-F238E27FC236}">
                <a16:creationId xmlns:a16="http://schemas.microsoft.com/office/drawing/2014/main" xmlns="" id="{43954639-FB5D-41F4-9560-6F6DFE77842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877" y="-65423"/>
            <a:ext cx="9173894" cy="7628996"/>
          </a:xfrm>
          <a:custGeom>
            <a:avLst/>
            <a:gdLst>
              <a:gd name="T0" fmla="*/ 2046 w 2330"/>
              <a:gd name="T1" fmla="*/ 1452 h 1452"/>
              <a:gd name="T2" fmla="*/ 1813 w 2330"/>
              <a:gd name="T3" fmla="*/ 601 h 1452"/>
              <a:gd name="T4" fmla="*/ 956 w 2330"/>
              <a:gd name="T5" fmla="*/ 97 h 1452"/>
              <a:gd name="T6" fmla="*/ 0 w 2330"/>
              <a:gd name="T7" fmla="*/ 366 h 1452"/>
            </a:gdLst>
            <a:ahLst/>
            <a:cxnLst>
              <a:cxn ang="0">
                <a:pos x="T0" y="T1"/>
              </a:cxn>
              <a:cxn ang="0">
                <a:pos x="T2" y="T3"/>
              </a:cxn>
              <a:cxn ang="0">
                <a:pos x="T4" y="T5"/>
              </a:cxn>
              <a:cxn ang="0">
                <a:pos x="T6" y="T7"/>
              </a:cxn>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Freeform 12">
            <a:extLst>
              <a:ext uri="{FF2B5EF4-FFF2-40B4-BE49-F238E27FC236}">
                <a16:creationId xmlns:a16="http://schemas.microsoft.com/office/drawing/2014/main" xmlns="" id="{E898931C-0323-41FA-A036-20F818B1FF8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877" y="-2111"/>
            <a:ext cx="874453" cy="677077"/>
          </a:xfrm>
          <a:custGeom>
            <a:avLst/>
            <a:gdLst>
              <a:gd name="T0" fmla="*/ 222 w 222"/>
              <a:gd name="T1" fmla="*/ 0 h 129"/>
              <a:gd name="T2" fmla="*/ 0 w 222"/>
              <a:gd name="T3" fmla="*/ 129 h 129"/>
            </a:gdLst>
            <a:ahLst/>
            <a:cxnLst>
              <a:cxn ang="0">
                <a:pos x="T0" y="T1"/>
              </a:cxn>
              <a:cxn ang="0">
                <a:pos x="T2" y="T3"/>
              </a:cxn>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Freeform 14">
            <a:extLst>
              <a:ext uri="{FF2B5EF4-FFF2-40B4-BE49-F238E27FC236}">
                <a16:creationId xmlns:a16="http://schemas.microsoft.com/office/drawing/2014/main" xmlns="" id="{89AFE9DD-0792-4B98-B4EB-97ACA17E6AA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3061" y="-7387"/>
            <a:ext cx="492373" cy="388659"/>
          </a:xfrm>
          <a:custGeom>
            <a:avLst/>
            <a:gdLst>
              <a:gd name="T0" fmla="*/ 125 w 125"/>
              <a:gd name="T1" fmla="*/ 0 h 74"/>
              <a:gd name="T2" fmla="*/ 0 w 125"/>
              <a:gd name="T3" fmla="*/ 74 h 74"/>
            </a:gdLst>
            <a:ahLst/>
            <a:cxnLst>
              <a:cxn ang="0">
                <a:pos x="T0" y="T1"/>
              </a:cxn>
              <a:cxn ang="0">
                <a:pos x="T2" y="T3"/>
              </a:cxn>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 name="Freeform 16">
            <a:extLst>
              <a:ext uri="{FF2B5EF4-FFF2-40B4-BE49-F238E27FC236}">
                <a16:creationId xmlns:a16="http://schemas.microsoft.com/office/drawing/2014/main" xmlns="" id="{3981F5C4-9AE1-404E-AF44-A4E6DB374F9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877" y="-2111"/>
            <a:ext cx="295423" cy="235658"/>
          </a:xfrm>
          <a:custGeom>
            <a:avLst/>
            <a:gdLst>
              <a:gd name="T0" fmla="*/ 75 w 75"/>
              <a:gd name="T1" fmla="*/ 0 h 45"/>
              <a:gd name="T2" fmla="*/ 0 w 75"/>
              <a:gd name="T3" fmla="*/ 45 h 45"/>
            </a:gdLst>
            <a:ahLst/>
            <a:cxnLst>
              <a:cxn ang="0">
                <a:pos x="T0" y="T1"/>
              </a:cxn>
              <a:cxn ang="0">
                <a:pos x="T2" y="T3"/>
              </a:cxn>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 name="Freeform 11">
            <a:extLst>
              <a:ext uri="{FF2B5EF4-FFF2-40B4-BE49-F238E27FC236}">
                <a16:creationId xmlns:a16="http://schemas.microsoft.com/office/drawing/2014/main" xmlns="" id="{763C1781-8726-4FAC-8C45-FF40376BE40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4488251" y="-2111"/>
            <a:ext cx="4787179" cy="7544582"/>
          </a:xfrm>
          <a:custGeom>
            <a:avLst/>
            <a:gdLst>
              <a:gd name="T0" fmla="*/ 1094 w 1216"/>
              <a:gd name="T1" fmla="*/ 1436 h 1436"/>
              <a:gd name="T2" fmla="*/ 709 w 1216"/>
              <a:gd name="T3" fmla="*/ 551 h 1436"/>
              <a:gd name="T4" fmla="*/ 0 w 1216"/>
              <a:gd name="T5" fmla="*/ 0 h 1436"/>
            </a:gdLst>
            <a:ahLst/>
            <a:cxnLst>
              <a:cxn ang="0">
                <a:pos x="T0" y="T1"/>
              </a:cxn>
              <a:cxn ang="0">
                <a:pos x="T2" y="T3"/>
              </a:cxn>
              <a:cxn ang="0">
                <a:pos x="T4" y="T5"/>
              </a:cxn>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 name="Freeform 21">
            <a:extLst>
              <a:ext uri="{FF2B5EF4-FFF2-40B4-BE49-F238E27FC236}">
                <a16:creationId xmlns:a16="http://schemas.microsoft.com/office/drawing/2014/main" xmlns="" id="{301491B5-56C7-43DC-A3D9-861EECCA05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7638126" y="3164"/>
            <a:ext cx="2440857" cy="2815590"/>
          </a:xfrm>
          <a:custGeom>
            <a:avLst/>
            <a:gdLst>
              <a:gd name="T0" fmla="*/ 620 w 620"/>
              <a:gd name="T1" fmla="*/ 536 h 536"/>
              <a:gd name="T2" fmla="*/ 0 w 620"/>
              <a:gd name="T3" fmla="*/ 0 h 536"/>
            </a:gdLst>
            <a:ahLst/>
            <a:cxnLst>
              <a:cxn ang="0">
                <a:pos x="T0" y="T1"/>
              </a:cxn>
              <a:cxn ang="0">
                <a:pos x="T2" y="T3"/>
              </a:cxn>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7" name="Freeform 22">
            <a:extLst>
              <a:ext uri="{FF2B5EF4-FFF2-40B4-BE49-F238E27FC236}">
                <a16:creationId xmlns:a16="http://schemas.microsoft.com/office/drawing/2014/main" xmlns="" id="{237E2353-22DF-46E0-A200-FB30F8F394E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8288058" y="-2111"/>
            <a:ext cx="1790925" cy="1496606"/>
          </a:xfrm>
          <a:custGeom>
            <a:avLst/>
            <a:gdLst>
              <a:gd name="T0" fmla="*/ 0 w 455"/>
              <a:gd name="T1" fmla="*/ 0 h 285"/>
              <a:gd name="T2" fmla="*/ 455 w 455"/>
              <a:gd name="T3" fmla="*/ 285 h 285"/>
            </a:gdLst>
            <a:ahLst/>
            <a:cxnLst>
              <a:cxn ang="0">
                <a:pos x="T0" y="T1"/>
              </a:cxn>
              <a:cxn ang="0">
                <a:pos x="T2" y="T3"/>
              </a:cxn>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 name="Freeform 23">
            <a:extLst>
              <a:ext uri="{FF2B5EF4-FFF2-40B4-BE49-F238E27FC236}">
                <a16:creationId xmlns:a16="http://schemas.microsoft.com/office/drawing/2014/main" xmlns="" id="{DD6138DB-057B-45F7-A5F4-E7BFDA20D02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9338454" y="-2111"/>
            <a:ext cx="740529" cy="589145"/>
          </a:xfrm>
          <a:custGeom>
            <a:avLst/>
            <a:gdLst>
              <a:gd name="T0" fmla="*/ 0 w 188"/>
              <a:gd name="T1" fmla="*/ 0 h 112"/>
              <a:gd name="T2" fmla="*/ 188 w 188"/>
              <a:gd name="T3" fmla="*/ 112 h 112"/>
            </a:gdLst>
            <a:ahLst/>
            <a:cxnLst>
              <a:cxn ang="0">
                <a:pos x="T0" y="T1"/>
              </a:cxn>
              <a:cxn ang="0">
                <a:pos x="T2" y="T3"/>
              </a:cxn>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 name="Freeform: Shape 40">
            <a:extLst>
              <a:ext uri="{FF2B5EF4-FFF2-40B4-BE49-F238E27FC236}">
                <a16:creationId xmlns:a16="http://schemas.microsoft.com/office/drawing/2014/main" xmlns="" id="{79A54AB1-B64F-4843-BFAB-81CB74E66B6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931529">
            <a:off x="622031" y="2443951"/>
            <a:ext cx="3654680" cy="4693458"/>
          </a:xfrm>
          <a:custGeom>
            <a:avLst/>
            <a:gdLst>
              <a:gd name="connsiteX0" fmla="*/ 404107 w 4507111"/>
              <a:gd name="connsiteY0" fmla="*/ 0 h 4344781"/>
              <a:gd name="connsiteX1" fmla="*/ 371857 w 4507111"/>
              <a:gd name="connsiteY1" fmla="*/ 117359 h 4344781"/>
              <a:gd name="connsiteX2" fmla="*/ 307833 w 4507111"/>
              <a:gd name="connsiteY2" fmla="*/ 632970 h 4344781"/>
              <a:gd name="connsiteX3" fmla="*/ 3569418 w 4507111"/>
              <a:gd name="connsiteY3" fmla="*/ 4141149 h 4344781"/>
              <a:gd name="connsiteX4" fmla="*/ 4440861 w 4507111"/>
              <a:gd name="connsiteY4" fmla="*/ 4332480 h 4344781"/>
              <a:gd name="connsiteX5" fmla="*/ 4507111 w 4507111"/>
              <a:gd name="connsiteY5" fmla="*/ 4341752 h 4344781"/>
              <a:gd name="connsiteX6" fmla="*/ 4296045 w 4507111"/>
              <a:gd name="connsiteY6" fmla="*/ 4344781 h 4344781"/>
              <a:gd name="connsiteX7" fmla="*/ 3749565 w 4507111"/>
              <a:gd name="connsiteY7" fmla="*/ 4321853 h 4344781"/>
              <a:gd name="connsiteX8" fmla="*/ 36764 w 4507111"/>
              <a:gd name="connsiteY8" fmla="*/ 1629794 h 4344781"/>
              <a:gd name="connsiteX9" fmla="*/ 300069 w 4507111"/>
              <a:gd name="connsiteY9" fmla="*/ 144750 h 434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07111" h="4344781">
                <a:moveTo>
                  <a:pt x="404107" y="0"/>
                </a:moveTo>
                <a:lnTo>
                  <a:pt x="371857" y="117359"/>
                </a:lnTo>
                <a:cubicBezTo>
                  <a:pt x="333827" y="278567"/>
                  <a:pt x="311875" y="450459"/>
                  <a:pt x="307833" y="632970"/>
                </a:cubicBezTo>
                <a:cubicBezTo>
                  <a:pt x="264711" y="2579752"/>
                  <a:pt x="2253987" y="3769243"/>
                  <a:pt x="3569418" y="4141149"/>
                </a:cubicBezTo>
                <a:cubicBezTo>
                  <a:pt x="3816061" y="4210881"/>
                  <a:pt x="4114807" y="4279754"/>
                  <a:pt x="4440861" y="4332480"/>
                </a:cubicBezTo>
                <a:lnTo>
                  <a:pt x="4507111" y="4341752"/>
                </a:lnTo>
                <a:lnTo>
                  <a:pt x="4296045" y="4344781"/>
                </a:lnTo>
                <a:cubicBezTo>
                  <a:pt x="4097363" y="4343711"/>
                  <a:pt x="3912623" y="4335104"/>
                  <a:pt x="3749565" y="4321853"/>
                </a:cubicBezTo>
                <a:cubicBezTo>
                  <a:pt x="2445102" y="4215850"/>
                  <a:pt x="356405" y="3466499"/>
                  <a:pt x="36764" y="1629794"/>
                </a:cubicBezTo>
                <a:cubicBezTo>
                  <a:pt x="-63123" y="1055823"/>
                  <a:pt x="45741" y="555869"/>
                  <a:pt x="300069" y="144750"/>
                </a:cubicBezTo>
                <a:close/>
              </a:path>
            </a:pathLst>
          </a:cu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pic>
        <p:nvPicPr>
          <p:cNvPr id="3" name="Imagen 2">
            <a:extLst>
              <a:ext uri="{FF2B5EF4-FFF2-40B4-BE49-F238E27FC236}">
                <a16:creationId xmlns:a16="http://schemas.microsoft.com/office/drawing/2014/main" xmlns="" id="{E4C56E3B-7C4F-4795-8338-DECCBF9F5286}"/>
              </a:ext>
            </a:extLst>
          </p:cNvPr>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8800"/>
                    </a14:imgEffect>
                  </a14:imgLayer>
                </a14:imgProps>
              </a:ext>
            </a:extLst>
          </a:blip>
          <a:srcRect l="4746" r="4748" b="2"/>
          <a:stretch/>
        </p:blipFill>
        <p:spPr>
          <a:xfrm>
            <a:off x="762496" y="512628"/>
            <a:ext cx="6419758" cy="5887266"/>
          </a:xfrm>
          <a:custGeom>
            <a:avLst/>
            <a:gdLst/>
            <a:ahLst/>
            <a:cxnLst/>
            <a:rect l="l" t="t" r="r" b="b"/>
            <a:pathLst>
              <a:path w="7761924" h="5343065">
                <a:moveTo>
                  <a:pt x="3025687" y="76"/>
                </a:moveTo>
                <a:cubicBezTo>
                  <a:pt x="3140786" y="756"/>
                  <a:pt x="3256631" y="6055"/>
                  <a:pt x="3372722" y="16088"/>
                </a:cubicBezTo>
                <a:cubicBezTo>
                  <a:pt x="5230178" y="176616"/>
                  <a:pt x="7761924" y="1424594"/>
                  <a:pt x="7761924" y="3316816"/>
                </a:cubicBezTo>
                <a:cubicBezTo>
                  <a:pt x="7646022" y="5237647"/>
                  <a:pt x="4988715" y="5423921"/>
                  <a:pt x="3701109" y="5320611"/>
                </a:cubicBezTo>
                <a:cubicBezTo>
                  <a:pt x="2413504" y="5217301"/>
                  <a:pt x="351800" y="4486992"/>
                  <a:pt x="36290" y="2696959"/>
                </a:cubicBezTo>
                <a:cubicBezTo>
                  <a:pt x="-259500" y="1018804"/>
                  <a:pt x="1299198" y="-10133"/>
                  <a:pt x="3025687" y="76"/>
                </a:cubicBezTo>
                <a:close/>
              </a:path>
            </a:pathLst>
          </a:custGeom>
        </p:spPr>
      </p:pic>
      <p:sp>
        <p:nvSpPr>
          <p:cNvPr id="22" name="object 4">
            <a:extLst>
              <a:ext uri="{FF2B5EF4-FFF2-40B4-BE49-F238E27FC236}">
                <a16:creationId xmlns:a16="http://schemas.microsoft.com/office/drawing/2014/main" xmlns="" id="{DE6C1F03-9830-4F5E-B020-0F3D6DD117BA}"/>
              </a:ext>
            </a:extLst>
          </p:cNvPr>
          <p:cNvSpPr txBox="1">
            <a:spLocks noGrp="1"/>
          </p:cNvSpPr>
          <p:nvPr/>
        </p:nvSpPr>
        <p:spPr>
          <a:xfrm>
            <a:off x="4439057" y="3063372"/>
            <a:ext cx="5486393" cy="936154"/>
          </a:xfrm>
          <a:prstGeom prst="rect">
            <a:avLst/>
          </a:prstGeom>
        </p:spPr>
        <p:txBody>
          <a:bodyPr vert="horz" wrap="square" lIns="0" tIns="12700" rIns="0" bIns="0" rtlCol="0">
            <a:spAutoFit/>
          </a:bodyPr>
          <a:lstStyle>
            <a:lvl1pPr>
              <a:defRPr sz="4100" b="0" i="0">
                <a:solidFill>
                  <a:schemeClr val="tx1"/>
                </a:solidFill>
                <a:latin typeface="Trebuchet MS"/>
                <a:ea typeface="+mj-ea"/>
                <a:cs typeface="Trebuchet MS"/>
              </a:defRPr>
            </a:lvl1pPr>
          </a:lstStyle>
          <a:p>
            <a:pPr marL="12700">
              <a:lnSpc>
                <a:spcPct val="100000"/>
              </a:lnSpc>
              <a:spcBef>
                <a:spcPts val="100"/>
              </a:spcBef>
            </a:pPr>
            <a:r>
              <a:rPr lang="es-ES" sz="6000" spc="-505" dirty="0"/>
              <a:t>EUSEBIO SEMPERE</a:t>
            </a:r>
            <a:endParaRPr sz="6000" dirty="0"/>
          </a:p>
        </p:txBody>
      </p:sp>
      <p:pic>
        <p:nvPicPr>
          <p:cNvPr id="24" name="Picture 2" descr="Libros de segunda mano: FERNANDO SILIÃ Sempere. Obra grÃ¡fica. CatÃ¡logo razonado. Madrid, 1982. Firma manuscrita del artista - Foto 1 - 175030209">
            <a:extLst>
              <a:ext uri="{FF2B5EF4-FFF2-40B4-BE49-F238E27FC236}">
                <a16:creationId xmlns:a16="http://schemas.microsoft.com/office/drawing/2014/main" xmlns="" id="{832579B2-AF6D-4170-95B1-BBB1537FAFDD}"/>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rightnessContrast contrast="20000"/>
                    </a14:imgEffect>
                  </a14:imgLayer>
                </a14:imgProps>
              </a:ext>
              <a:ext uri="{28A0092B-C50C-407E-A947-70E740481C1C}">
                <a14:useLocalDpi xmlns:a14="http://schemas.microsoft.com/office/drawing/2010/main" val="0"/>
              </a:ext>
            </a:extLst>
          </a:blip>
          <a:srcRect l="28949" t="44108" r="17607" b="40259"/>
          <a:stretch/>
        </p:blipFill>
        <p:spPr bwMode="auto">
          <a:xfrm>
            <a:off x="5809326" y="5989489"/>
            <a:ext cx="3657600" cy="110287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CuadroTexto 1">
            <a:extLst>
              <a:ext uri="{FF2B5EF4-FFF2-40B4-BE49-F238E27FC236}">
                <a16:creationId xmlns:a16="http://schemas.microsoft.com/office/drawing/2014/main" xmlns="" id="{03AEA9B1-01F8-4C3E-8CED-9191358820DE}"/>
              </a:ext>
            </a:extLst>
          </p:cNvPr>
          <p:cNvSpPr txBox="1"/>
          <p:nvPr/>
        </p:nvSpPr>
        <p:spPr>
          <a:xfrm>
            <a:off x="86279" y="7183539"/>
            <a:ext cx="3285751" cy="307777"/>
          </a:xfrm>
          <a:prstGeom prst="rect">
            <a:avLst/>
          </a:prstGeom>
          <a:solidFill>
            <a:schemeClr val="bg1"/>
          </a:solidFill>
        </p:spPr>
        <p:txBody>
          <a:bodyPr wrap="square" rtlCol="0">
            <a:spAutoFit/>
          </a:bodyPr>
          <a:lstStyle/>
          <a:p>
            <a:r>
              <a:rPr lang="es-ES" sz="1400" dirty="0"/>
              <a:t>CURSO ARTE II- MARTA VILORIA</a:t>
            </a:r>
          </a:p>
        </p:txBody>
      </p:sp>
    </p:spTree>
    <p:extLst>
      <p:ext uri="{BB962C8B-B14F-4D97-AF65-F5344CB8AC3E}">
        <p14:creationId xmlns:p14="http://schemas.microsoft.com/office/powerpoint/2010/main" val="676295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Semp003">
            <a:extLst>
              <a:ext uri="{FF2B5EF4-FFF2-40B4-BE49-F238E27FC236}">
                <a16:creationId xmlns:a16="http://schemas.microsoft.com/office/drawing/2014/main" xmlns="" id="{23BE2651-FF4A-4166-96AF-70CD713E0D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333" y="337710"/>
            <a:ext cx="4105293" cy="3986742"/>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1969. Autorretrato. Plotter sobre papel.">
            <a:extLst>
              <a:ext uri="{FF2B5EF4-FFF2-40B4-BE49-F238E27FC236}">
                <a16:creationId xmlns:a16="http://schemas.microsoft.com/office/drawing/2014/main" xmlns="" id="{D27DCAB3-E0CD-452D-AF5B-23ED46E59F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1178" y="288101"/>
            <a:ext cx="4446181" cy="3986742"/>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a:extLst>
              <a:ext uri="{FF2B5EF4-FFF2-40B4-BE49-F238E27FC236}">
                <a16:creationId xmlns:a16="http://schemas.microsoft.com/office/drawing/2014/main" xmlns="" id="{D3D5938B-9AF9-4D65-8E5D-E0F8D6600E0F}"/>
              </a:ext>
            </a:extLst>
          </p:cNvPr>
          <p:cNvSpPr/>
          <p:nvPr/>
        </p:nvSpPr>
        <p:spPr>
          <a:xfrm>
            <a:off x="2832100" y="6987957"/>
            <a:ext cx="5134162" cy="461665"/>
          </a:xfrm>
          <a:prstGeom prst="rect">
            <a:avLst/>
          </a:prstGeom>
        </p:spPr>
        <p:txBody>
          <a:bodyPr wrap="none">
            <a:spAutoFit/>
          </a:bodyPr>
          <a:lstStyle/>
          <a:p>
            <a:r>
              <a:rPr lang="es-ES" sz="2400" dirty="0">
                <a:latin typeface="+mj-lt"/>
              </a:rPr>
              <a:t>1969. Autorretrato. Plotter sobre papel.</a:t>
            </a:r>
          </a:p>
        </p:txBody>
      </p:sp>
      <p:sp>
        <p:nvSpPr>
          <p:cNvPr id="3" name="CuadroTexto 2">
            <a:extLst>
              <a:ext uri="{FF2B5EF4-FFF2-40B4-BE49-F238E27FC236}">
                <a16:creationId xmlns:a16="http://schemas.microsoft.com/office/drawing/2014/main" xmlns="" id="{8CC65713-973E-4405-84E0-F745291AA6DF}"/>
              </a:ext>
            </a:extLst>
          </p:cNvPr>
          <p:cNvSpPr txBox="1"/>
          <p:nvPr/>
        </p:nvSpPr>
        <p:spPr>
          <a:xfrm>
            <a:off x="595719" y="4540250"/>
            <a:ext cx="9027690" cy="1846659"/>
          </a:xfrm>
          <a:prstGeom prst="rect">
            <a:avLst/>
          </a:prstGeom>
          <a:noFill/>
        </p:spPr>
        <p:txBody>
          <a:bodyPr wrap="square" rtlCol="0">
            <a:spAutoFit/>
          </a:bodyPr>
          <a:lstStyle/>
          <a:p>
            <a:pPr algn="just"/>
            <a:r>
              <a:rPr lang="es-ES" dirty="0"/>
              <a:t> </a:t>
            </a:r>
          </a:p>
          <a:p>
            <a:pPr algn="just"/>
            <a:r>
              <a:rPr lang="es-ES" sz="2400" dirty="0"/>
              <a:t>Años más tarde, instalado ya en Madrid, participó en el </a:t>
            </a:r>
            <a:r>
              <a:rPr lang="es-ES" sz="2400" b="1" dirty="0"/>
              <a:t>Seminario de Generación Autonómica de Formas Plásticas</a:t>
            </a:r>
            <a:r>
              <a:rPr lang="es-ES" sz="2400" dirty="0"/>
              <a:t>, en </a:t>
            </a:r>
            <a:r>
              <a:rPr lang="es-ES" sz="2400" b="1" dirty="0"/>
              <a:t>1969</a:t>
            </a:r>
            <a:r>
              <a:rPr lang="es-ES" sz="2400" dirty="0"/>
              <a:t>, y esto configuró una </a:t>
            </a:r>
            <a:r>
              <a:rPr lang="es-ES" sz="2400" b="1" dirty="0"/>
              <a:t>experiencia pionera</a:t>
            </a:r>
            <a:r>
              <a:rPr lang="es-ES" sz="2400" dirty="0"/>
              <a:t> también en la </a:t>
            </a:r>
            <a:r>
              <a:rPr lang="es-ES" sz="2400" b="1" dirty="0"/>
              <a:t>utilización del ordenador en la creación artística</a:t>
            </a:r>
            <a:r>
              <a:rPr lang="es-ES" sz="2400" dirty="0"/>
              <a:t>.</a:t>
            </a: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1971. Yang-ying azul. Gouache sobre tabla.">
            <a:extLst>
              <a:ext uri="{FF2B5EF4-FFF2-40B4-BE49-F238E27FC236}">
                <a16:creationId xmlns:a16="http://schemas.microsoft.com/office/drawing/2014/main" xmlns="" id="{66BBD174-ADD0-4F7E-83B6-68C1446EF3C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755" y="205680"/>
            <a:ext cx="276225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1974. Estudio luminoso del círculo. Gouache sobre tabla.">
            <a:extLst>
              <a:ext uri="{FF2B5EF4-FFF2-40B4-BE49-F238E27FC236}">
                <a16:creationId xmlns:a16="http://schemas.microsoft.com/office/drawing/2014/main" xmlns="" id="{A193EB2E-7D39-48DD-BE23-494FC1AD2E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6012" y="186751"/>
            <a:ext cx="2771775" cy="2857500"/>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1975. Azul y rojo. Gouache sobre tabla.">
            <a:extLst>
              <a:ext uri="{FF2B5EF4-FFF2-40B4-BE49-F238E27FC236}">
                <a16:creationId xmlns:a16="http://schemas.microsoft.com/office/drawing/2014/main" xmlns="" id="{1EA25328-FFA5-42DE-921E-1E86A1175F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4840" y="4290304"/>
            <a:ext cx="2676525" cy="2857500"/>
          </a:xfrm>
          <a:prstGeom prst="rect">
            <a:avLst/>
          </a:prstGeom>
          <a:noFill/>
          <a:extLst>
            <a:ext uri="{909E8E84-426E-40DD-AFC4-6F175D3DCCD1}">
              <a14:hiddenFill xmlns:a14="http://schemas.microsoft.com/office/drawing/2010/main">
                <a:solidFill>
                  <a:srgbClr val="FFFFFF"/>
                </a:solidFill>
              </a14:hiddenFill>
            </a:ext>
          </a:extLst>
        </p:spPr>
      </p:pic>
      <p:pic>
        <p:nvPicPr>
          <p:cNvPr id="8200" name="Picture 8" descr="1975. Desarrollo y abertura del círculo. Gouache sobre tabla.">
            <a:extLst>
              <a:ext uri="{FF2B5EF4-FFF2-40B4-BE49-F238E27FC236}">
                <a16:creationId xmlns:a16="http://schemas.microsoft.com/office/drawing/2014/main" xmlns="" id="{E15DB0DB-9C77-4215-B35F-093A0624ADC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04025" y="4234302"/>
            <a:ext cx="280035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1975. Homenaje a San Juan de la Cruz. Gouache sobre tabla.">
            <a:extLst>
              <a:ext uri="{FF2B5EF4-FFF2-40B4-BE49-F238E27FC236}">
                <a16:creationId xmlns:a16="http://schemas.microsoft.com/office/drawing/2014/main" xmlns="" id="{F4056D7F-4035-41DB-BA6A-7010DB72FDB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89220" y="186751"/>
            <a:ext cx="274320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8204" name="Picture 12" descr="1976. Diez planos curvos. Gouache sobre tabla.">
            <a:extLst>
              <a:ext uri="{FF2B5EF4-FFF2-40B4-BE49-F238E27FC236}">
                <a16:creationId xmlns:a16="http://schemas.microsoft.com/office/drawing/2014/main" xmlns="" id="{47652E75-1CDF-406A-A8B8-28E820BB7CA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3755" y="4290304"/>
            <a:ext cx="2638425" cy="2857500"/>
          </a:xfrm>
          <a:prstGeom prst="rect">
            <a:avLst/>
          </a:prstGeom>
          <a:noFill/>
          <a:extLst>
            <a:ext uri="{909E8E84-426E-40DD-AFC4-6F175D3DCCD1}">
              <a14:hiddenFill xmlns:a14="http://schemas.microsoft.com/office/drawing/2010/main">
                <a:solidFill>
                  <a:srgbClr val="FFFFFF"/>
                </a:solidFill>
              </a14:hiddenFill>
            </a:ext>
          </a:extLst>
        </p:spPr>
      </p:pic>
      <p:sp>
        <p:nvSpPr>
          <p:cNvPr id="2" name="CuadroTexto 1">
            <a:extLst>
              <a:ext uri="{FF2B5EF4-FFF2-40B4-BE49-F238E27FC236}">
                <a16:creationId xmlns:a16="http://schemas.microsoft.com/office/drawing/2014/main" xmlns="" id="{0521A895-F8BB-4CD2-93CC-11A3CABAB3E9}"/>
              </a:ext>
            </a:extLst>
          </p:cNvPr>
          <p:cNvSpPr txBox="1"/>
          <p:nvPr/>
        </p:nvSpPr>
        <p:spPr>
          <a:xfrm>
            <a:off x="382588" y="3063180"/>
            <a:ext cx="9356725" cy="1938992"/>
          </a:xfrm>
          <a:prstGeom prst="rect">
            <a:avLst/>
          </a:prstGeom>
          <a:noFill/>
        </p:spPr>
        <p:txBody>
          <a:bodyPr wrap="square" rtlCol="0">
            <a:spAutoFit/>
          </a:bodyPr>
          <a:lstStyle/>
          <a:p>
            <a:pPr algn="just"/>
            <a:r>
              <a:rPr lang="es-ES" sz="2400" dirty="0"/>
              <a:t>Tanto sus </a:t>
            </a:r>
            <a:r>
              <a:rPr lang="es-ES" sz="2400" b="1" dirty="0"/>
              <a:t>esculturas</a:t>
            </a:r>
            <a:r>
              <a:rPr lang="es-ES" sz="2400" dirty="0"/>
              <a:t> como su abundante </a:t>
            </a:r>
            <a:r>
              <a:rPr lang="es-ES" sz="2400" b="1" dirty="0"/>
              <a:t>obra gráfica</a:t>
            </a:r>
            <a:r>
              <a:rPr lang="es-ES" sz="2400" dirty="0"/>
              <a:t> siguieron la línea investigadora de </a:t>
            </a:r>
            <a:r>
              <a:rPr lang="es-ES" sz="2400" b="1" dirty="0"/>
              <a:t>su pintura</a:t>
            </a:r>
            <a:r>
              <a:rPr lang="es-ES" sz="2400" dirty="0"/>
              <a:t>, basada en la sencillez, el lirismo y la armonía de las formas, la luz y los colores.</a:t>
            </a:r>
          </a:p>
          <a:p>
            <a:r>
              <a:rPr lang="es-ES" sz="2400" dirty="0"/>
              <a:t/>
            </a:r>
            <a:br>
              <a:rPr lang="es-ES" sz="2400" dirty="0"/>
            </a:br>
            <a:endParaRPr lang="es-ES" sz="2400" dirty="0"/>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60631926-83E5-4455-809B-2645D583BCFD}"/>
              </a:ext>
            </a:extLst>
          </p:cNvPr>
          <p:cNvSpPr/>
          <p:nvPr/>
        </p:nvSpPr>
        <p:spPr>
          <a:xfrm>
            <a:off x="256776" y="1145618"/>
            <a:ext cx="3286799" cy="3605616"/>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endParaRPr lang="en-US" sz="1900" dirty="0"/>
          </a:p>
          <a:p>
            <a:pPr indent="-228600" algn="just">
              <a:lnSpc>
                <a:spcPct val="90000"/>
              </a:lnSpc>
              <a:spcAft>
                <a:spcPts val="600"/>
              </a:spcAft>
              <a:buFont typeface="Arial" panose="020B0604020202020204" pitchFamily="34" charset="0"/>
              <a:buChar char="•"/>
            </a:pPr>
            <a:r>
              <a:rPr lang="en-US" sz="2000" dirty="0" err="1"/>
              <a:t>Su</a:t>
            </a:r>
            <a:r>
              <a:rPr lang="en-US" sz="2000" dirty="0"/>
              <a:t> </a:t>
            </a:r>
            <a:r>
              <a:rPr lang="en-US" sz="2000" dirty="0" err="1"/>
              <a:t>obra</a:t>
            </a:r>
            <a:r>
              <a:rPr lang="en-US" sz="2000" dirty="0"/>
              <a:t> se </a:t>
            </a:r>
            <a:r>
              <a:rPr lang="en-US" sz="2000" dirty="0" err="1"/>
              <a:t>conserva</a:t>
            </a:r>
            <a:r>
              <a:rPr lang="en-US" sz="2000" dirty="0"/>
              <a:t> </a:t>
            </a:r>
            <a:r>
              <a:rPr lang="en-US" sz="2000" dirty="0" err="1"/>
              <a:t>en</a:t>
            </a:r>
            <a:r>
              <a:rPr lang="en-US" sz="2000" dirty="0"/>
              <a:t> </a:t>
            </a:r>
            <a:r>
              <a:rPr lang="en-US" sz="2000" dirty="0" err="1"/>
              <a:t>Instituciones</a:t>
            </a:r>
            <a:r>
              <a:rPr lang="en-US" sz="2000" dirty="0"/>
              <a:t> y </a:t>
            </a:r>
            <a:r>
              <a:rPr lang="en-US" sz="2000" dirty="0" err="1"/>
              <a:t>museos</a:t>
            </a:r>
            <a:r>
              <a:rPr lang="en-US" sz="2000" dirty="0"/>
              <a:t> </a:t>
            </a:r>
            <a:r>
              <a:rPr lang="en-US" sz="2000" dirty="0" err="1"/>
              <a:t>como</a:t>
            </a:r>
            <a:r>
              <a:rPr lang="en-US" sz="2000" dirty="0"/>
              <a:t>: El Reina Sofía de Madrid, Barcelona, Cuenca, Nueva York, Atlanta, Alicante, Fundación Juan March, Chile, etc.</a:t>
            </a:r>
            <a:br>
              <a:rPr lang="en-US" sz="2000" dirty="0"/>
            </a:br>
            <a:endParaRPr lang="en-US" sz="2000" dirty="0"/>
          </a:p>
        </p:txBody>
      </p:sp>
      <p:pic>
        <p:nvPicPr>
          <p:cNvPr id="3" name="Picture 2" descr="eusebio-sempere-mobil-fundacion-march">
            <a:extLst>
              <a:ext uri="{FF2B5EF4-FFF2-40B4-BE49-F238E27FC236}">
                <a16:creationId xmlns:a16="http://schemas.microsoft.com/office/drawing/2014/main" xmlns="" id="{1571D205-CB97-4142-8671-19F9B59DA73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603" r="21128" b="-1"/>
          <a:stretch/>
        </p:blipFill>
        <p:spPr bwMode="auto">
          <a:xfrm>
            <a:off x="3835154" y="1"/>
            <a:ext cx="3086509" cy="372787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MÃ³vil,_Eusebio_Sempere en el Museo al aire libre de Madrid.">
            <a:extLst>
              <a:ext uri="{FF2B5EF4-FFF2-40B4-BE49-F238E27FC236}">
                <a16:creationId xmlns:a16="http://schemas.microsoft.com/office/drawing/2014/main" xmlns="" id="{C106BFE7-A7E3-4C10-B0D8-3E55301A7FB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350" r="14962"/>
          <a:stretch/>
        </p:blipFill>
        <p:spPr bwMode="auto">
          <a:xfrm>
            <a:off x="6997291" y="10"/>
            <a:ext cx="3086509" cy="372786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catarata y barandilla de Eusebio Sempere. Museo al aire libre de Madrid.">
            <a:extLst>
              <a:ext uri="{FF2B5EF4-FFF2-40B4-BE49-F238E27FC236}">
                <a16:creationId xmlns:a16="http://schemas.microsoft.com/office/drawing/2014/main" xmlns="" id="{DAEF2D8F-BF6C-4DFB-9B9B-F2FB5A973C0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0433"/>
          <a:stretch/>
        </p:blipFill>
        <p:spPr bwMode="auto">
          <a:xfrm>
            <a:off x="3836885" y="3828626"/>
            <a:ext cx="6246914" cy="3727874"/>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xmlns="" id="{73808BB3-4789-47F4-A26C-B6E0FE70A504}"/>
              </a:ext>
            </a:extLst>
          </p:cNvPr>
          <p:cNvSpPr txBox="1"/>
          <p:nvPr/>
        </p:nvSpPr>
        <p:spPr>
          <a:xfrm>
            <a:off x="77648" y="3893741"/>
            <a:ext cx="3581400" cy="2308324"/>
          </a:xfrm>
          <a:prstGeom prst="rect">
            <a:avLst/>
          </a:prstGeom>
          <a:noFill/>
        </p:spPr>
        <p:txBody>
          <a:bodyPr wrap="square" rtlCol="0">
            <a:spAutoFit/>
          </a:bodyPr>
          <a:lstStyle/>
          <a:p>
            <a:pPr indent="-171450" algn="just" defTabSz="685800">
              <a:lnSpc>
                <a:spcPct val="90000"/>
              </a:lnSpc>
              <a:spcAft>
                <a:spcPts val="600"/>
              </a:spcAft>
              <a:buFont typeface="Arial" panose="020B0604020202020204" pitchFamily="34" charset="0"/>
              <a:buChar char="•"/>
            </a:pPr>
            <a:r>
              <a:rPr lang="en-US" sz="2000" dirty="0">
                <a:solidFill>
                  <a:srgbClr val="000000"/>
                </a:solidFill>
              </a:rPr>
              <a:t>Según </a:t>
            </a:r>
            <a:r>
              <a:rPr lang="en-US" sz="2000" dirty="0" err="1">
                <a:solidFill>
                  <a:srgbClr val="000000"/>
                </a:solidFill>
              </a:rPr>
              <a:t>decía</a:t>
            </a:r>
            <a:r>
              <a:rPr lang="en-US" sz="2000" dirty="0">
                <a:solidFill>
                  <a:srgbClr val="000000"/>
                </a:solidFill>
              </a:rPr>
              <a:t> el </a:t>
            </a:r>
            <a:r>
              <a:rPr lang="en-US" sz="2000" dirty="0" err="1">
                <a:solidFill>
                  <a:srgbClr val="000000"/>
                </a:solidFill>
              </a:rPr>
              <a:t>propio</a:t>
            </a:r>
            <a:r>
              <a:rPr lang="en-US" sz="2000" dirty="0">
                <a:solidFill>
                  <a:srgbClr val="000000"/>
                </a:solidFill>
              </a:rPr>
              <a:t> </a:t>
            </a:r>
            <a:r>
              <a:rPr lang="en-US" sz="2000" dirty="0" err="1">
                <a:solidFill>
                  <a:srgbClr val="000000"/>
                </a:solidFill>
              </a:rPr>
              <a:t>Sempere</a:t>
            </a:r>
            <a:r>
              <a:rPr lang="en-US" sz="2000" dirty="0">
                <a:solidFill>
                  <a:srgbClr val="000000"/>
                </a:solidFill>
              </a:rPr>
              <a:t>, </a:t>
            </a:r>
            <a:r>
              <a:rPr lang="en-US" sz="2000" dirty="0" err="1">
                <a:solidFill>
                  <a:srgbClr val="000000"/>
                </a:solidFill>
              </a:rPr>
              <a:t>concebía</a:t>
            </a:r>
            <a:r>
              <a:rPr lang="en-US" sz="2000" dirty="0">
                <a:solidFill>
                  <a:srgbClr val="000000"/>
                </a:solidFill>
              </a:rPr>
              <a:t> sus </a:t>
            </a:r>
            <a:r>
              <a:rPr lang="en-US" sz="2000" dirty="0" err="1">
                <a:solidFill>
                  <a:srgbClr val="000000"/>
                </a:solidFill>
              </a:rPr>
              <a:t>esculturas</a:t>
            </a:r>
            <a:r>
              <a:rPr lang="en-US" sz="2000" dirty="0">
                <a:solidFill>
                  <a:srgbClr val="000000"/>
                </a:solidFill>
              </a:rPr>
              <a:t> </a:t>
            </a:r>
            <a:r>
              <a:rPr lang="en-US" sz="2000" i="1" dirty="0">
                <a:solidFill>
                  <a:srgbClr val="000000"/>
                </a:solidFill>
              </a:rPr>
              <a:t>» </a:t>
            </a:r>
            <a:r>
              <a:rPr lang="en-US" sz="2000" i="1" dirty="0" err="1">
                <a:solidFill>
                  <a:srgbClr val="000000"/>
                </a:solidFill>
              </a:rPr>
              <a:t>como</a:t>
            </a:r>
            <a:r>
              <a:rPr lang="en-US" sz="2000" i="1" dirty="0">
                <a:solidFill>
                  <a:srgbClr val="000000"/>
                </a:solidFill>
              </a:rPr>
              <a:t> pinturas </a:t>
            </a:r>
            <a:r>
              <a:rPr lang="en-US" sz="2000" i="1" dirty="0" err="1">
                <a:solidFill>
                  <a:srgbClr val="000000"/>
                </a:solidFill>
              </a:rPr>
              <a:t>en</a:t>
            </a:r>
            <a:r>
              <a:rPr lang="en-US" sz="2000" i="1" dirty="0">
                <a:solidFill>
                  <a:srgbClr val="000000"/>
                </a:solidFill>
              </a:rPr>
              <a:t> 3 </a:t>
            </a:r>
            <a:r>
              <a:rPr lang="en-US" sz="2000" i="1" dirty="0" err="1">
                <a:solidFill>
                  <a:srgbClr val="000000"/>
                </a:solidFill>
              </a:rPr>
              <a:t>dimensiones</a:t>
            </a:r>
            <a:r>
              <a:rPr lang="en-US" sz="2000" i="1" dirty="0">
                <a:solidFill>
                  <a:srgbClr val="000000"/>
                </a:solidFill>
              </a:rPr>
              <a:t> o anti-esculturas»</a:t>
            </a:r>
            <a:r>
              <a:rPr lang="en-US" sz="2000" dirty="0">
                <a:solidFill>
                  <a:srgbClr val="000000"/>
                </a:solidFill>
              </a:rPr>
              <a:t> , </a:t>
            </a:r>
            <a:r>
              <a:rPr lang="en-US" sz="2000" dirty="0" err="1">
                <a:solidFill>
                  <a:srgbClr val="000000"/>
                </a:solidFill>
              </a:rPr>
              <a:t>piezas</a:t>
            </a:r>
            <a:r>
              <a:rPr lang="en-US" sz="2000" dirty="0">
                <a:solidFill>
                  <a:srgbClr val="000000"/>
                </a:solidFill>
              </a:rPr>
              <a:t> de </a:t>
            </a:r>
            <a:r>
              <a:rPr lang="en-US" sz="2000" dirty="0" err="1">
                <a:solidFill>
                  <a:srgbClr val="000000"/>
                </a:solidFill>
              </a:rPr>
              <a:t>hierro</a:t>
            </a:r>
            <a:r>
              <a:rPr lang="en-US" sz="2000" dirty="0">
                <a:solidFill>
                  <a:srgbClr val="000000"/>
                </a:solidFill>
              </a:rPr>
              <a:t> o </a:t>
            </a:r>
            <a:r>
              <a:rPr lang="en-US" sz="2000" dirty="0" err="1">
                <a:solidFill>
                  <a:srgbClr val="000000"/>
                </a:solidFill>
              </a:rPr>
              <a:t>acero</a:t>
            </a:r>
            <a:r>
              <a:rPr lang="en-US" sz="2000" dirty="0">
                <a:solidFill>
                  <a:srgbClr val="000000"/>
                </a:solidFill>
              </a:rPr>
              <a:t> de </a:t>
            </a:r>
            <a:r>
              <a:rPr lang="en-US" sz="2000" dirty="0" err="1">
                <a:solidFill>
                  <a:srgbClr val="000000"/>
                </a:solidFill>
              </a:rPr>
              <a:t>depurada</a:t>
            </a:r>
            <a:r>
              <a:rPr lang="en-US" sz="2000" dirty="0">
                <a:solidFill>
                  <a:srgbClr val="000000"/>
                </a:solidFill>
              </a:rPr>
              <a:t> </a:t>
            </a:r>
            <a:r>
              <a:rPr lang="en-US" sz="2000" dirty="0" err="1">
                <a:solidFill>
                  <a:srgbClr val="000000"/>
                </a:solidFill>
              </a:rPr>
              <a:t>técnica</a:t>
            </a:r>
            <a:r>
              <a:rPr lang="en-US" sz="2000" dirty="0">
                <a:solidFill>
                  <a:srgbClr val="000000"/>
                </a:solidFill>
              </a:rPr>
              <a:t>, </a:t>
            </a:r>
            <a:r>
              <a:rPr lang="en-US" sz="2000" dirty="0" err="1">
                <a:solidFill>
                  <a:srgbClr val="000000"/>
                </a:solidFill>
              </a:rPr>
              <a:t>móviles</a:t>
            </a:r>
            <a:r>
              <a:rPr lang="en-US" sz="2000" dirty="0">
                <a:solidFill>
                  <a:srgbClr val="000000"/>
                </a:solidFill>
              </a:rPr>
              <a:t> o </a:t>
            </a:r>
            <a:r>
              <a:rPr lang="en-US" sz="2000" dirty="0" err="1">
                <a:solidFill>
                  <a:srgbClr val="000000"/>
                </a:solidFill>
              </a:rPr>
              <a:t>giratorias</a:t>
            </a:r>
            <a:r>
              <a:rPr lang="en-US" sz="2000" dirty="0">
                <a:solidFill>
                  <a:srgbClr val="000000"/>
                </a:solidFill>
              </a:rPr>
              <a:t>, </a:t>
            </a:r>
            <a:r>
              <a:rPr lang="en-US" sz="2000" dirty="0" err="1">
                <a:solidFill>
                  <a:srgbClr val="000000"/>
                </a:solidFill>
              </a:rPr>
              <a:t>colgantes</a:t>
            </a:r>
            <a:r>
              <a:rPr lang="en-US" sz="2000" dirty="0">
                <a:solidFill>
                  <a:srgbClr val="000000"/>
                </a:solidFill>
              </a:rPr>
              <a:t>, y </a:t>
            </a:r>
            <a:r>
              <a:rPr lang="en-US" sz="2000" dirty="0" err="1">
                <a:solidFill>
                  <a:srgbClr val="000000"/>
                </a:solidFill>
              </a:rPr>
              <a:t>sobre</a:t>
            </a:r>
            <a:r>
              <a:rPr lang="en-US" sz="2000" dirty="0">
                <a:solidFill>
                  <a:srgbClr val="000000"/>
                </a:solidFill>
              </a:rPr>
              <a:t> </a:t>
            </a:r>
            <a:r>
              <a:rPr lang="en-US" sz="2000" dirty="0" err="1">
                <a:solidFill>
                  <a:srgbClr val="000000"/>
                </a:solidFill>
              </a:rPr>
              <a:t>peanas</a:t>
            </a:r>
            <a:r>
              <a:rPr lang="en-US" sz="2000" dirty="0">
                <a:solidFill>
                  <a:srgbClr val="000000"/>
                </a:solidFill>
              </a:rPr>
              <a:t> o </a:t>
            </a:r>
            <a:r>
              <a:rPr lang="en-US" sz="2000" dirty="0" err="1">
                <a:solidFill>
                  <a:srgbClr val="000000"/>
                </a:solidFill>
              </a:rPr>
              <a:t>plataformas</a:t>
            </a:r>
            <a:r>
              <a:rPr lang="en-US" dirty="0">
                <a:solidFill>
                  <a:srgbClr val="000000"/>
                </a:solidFill>
              </a:rPr>
              <a:t>.</a:t>
            </a:r>
          </a:p>
        </p:txBody>
      </p:sp>
    </p:spTree>
    <p:extLst>
      <p:ext uri="{BB962C8B-B14F-4D97-AF65-F5344CB8AC3E}">
        <p14:creationId xmlns:p14="http://schemas.microsoft.com/office/powerpoint/2010/main" val="2858521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2" name="Picture 4" descr="Resultado de imagen de esculturas eusebio sempere">
            <a:extLst>
              <a:ext uri="{FF2B5EF4-FFF2-40B4-BE49-F238E27FC236}">
                <a16:creationId xmlns:a16="http://schemas.microsoft.com/office/drawing/2014/main" xmlns="" id="{50766868-A2B9-48AA-961A-628D4D64A52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5696" b="26705"/>
          <a:stretch/>
        </p:blipFill>
        <p:spPr bwMode="auto">
          <a:xfrm>
            <a:off x="266100" y="354501"/>
            <a:ext cx="4739244" cy="3379557"/>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Resultado de imagen de esculturas eusebio sempere">
            <a:extLst>
              <a:ext uri="{FF2B5EF4-FFF2-40B4-BE49-F238E27FC236}">
                <a16:creationId xmlns:a16="http://schemas.microsoft.com/office/drawing/2014/main" xmlns="" id="{7D032FD9-6FA0-4ABE-9413-B3FCAEC8D8C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96" r="6836" b="1"/>
          <a:stretch/>
        </p:blipFill>
        <p:spPr bwMode="auto">
          <a:xfrm>
            <a:off x="266101" y="3822436"/>
            <a:ext cx="2335589" cy="338237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Resultado de imagen de esculturas eusebio sempere">
            <a:extLst>
              <a:ext uri="{FF2B5EF4-FFF2-40B4-BE49-F238E27FC236}">
                <a16:creationId xmlns:a16="http://schemas.microsoft.com/office/drawing/2014/main" xmlns="" id="{9A988974-E6CB-45DD-B1F4-10DBE83258E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8182" r="23065" b="-2"/>
          <a:stretch/>
        </p:blipFill>
        <p:spPr bwMode="auto">
          <a:xfrm>
            <a:off x="2669756" y="3811834"/>
            <a:ext cx="2335589" cy="3390159"/>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1968-E.691">
            <a:extLst>
              <a:ext uri="{FF2B5EF4-FFF2-40B4-BE49-F238E27FC236}">
                <a16:creationId xmlns:a16="http://schemas.microsoft.com/office/drawing/2014/main" xmlns="" id="{4453755F-ACBF-404C-9EFA-B7E14AB9266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3060" r="11426" b="2"/>
          <a:stretch/>
        </p:blipFill>
        <p:spPr bwMode="auto">
          <a:xfrm>
            <a:off x="5073411" y="354501"/>
            <a:ext cx="4744287" cy="684749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descr="Resultado de imagen de esculturas eusebio sempere">
            <a:extLst>
              <a:ext uri="{FF2B5EF4-FFF2-40B4-BE49-F238E27FC236}">
                <a16:creationId xmlns:a16="http://schemas.microsoft.com/office/drawing/2014/main" xmlns="" id="{31A64934-215F-4F0C-925D-4848930AC58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949461" y="709004"/>
            <a:ext cx="6184876" cy="61384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28695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6FAB352A-8DDF-4FF7-A0FD-132210F0A2E0}"/>
              </a:ext>
            </a:extLst>
          </p:cNvPr>
          <p:cNvSpPr/>
          <p:nvPr/>
        </p:nvSpPr>
        <p:spPr>
          <a:xfrm>
            <a:off x="599332" y="1180205"/>
            <a:ext cx="8077200" cy="369332"/>
          </a:xfrm>
          <a:prstGeom prst="rect">
            <a:avLst/>
          </a:prstGeom>
        </p:spPr>
        <p:txBody>
          <a:bodyPr wrap="square">
            <a:spAutoFit/>
          </a:bodyPr>
          <a:lstStyle/>
          <a:p>
            <a:r>
              <a:rPr lang="es-ES" dirty="0">
                <a:hlinkClick r:id="rId2"/>
              </a:rPr>
              <a:t>https://issuu.com/museoreinasofia/docs/05_sempere_pdf_imprenta</a:t>
            </a:r>
            <a:endParaRPr lang="es-ES" dirty="0"/>
          </a:p>
        </p:txBody>
      </p:sp>
      <p:sp>
        <p:nvSpPr>
          <p:cNvPr id="3" name="Rectángulo 2">
            <a:extLst>
              <a:ext uri="{FF2B5EF4-FFF2-40B4-BE49-F238E27FC236}">
                <a16:creationId xmlns:a16="http://schemas.microsoft.com/office/drawing/2014/main" xmlns="" id="{E548B30F-A971-41E4-B41C-AD28DFA89459}"/>
              </a:ext>
            </a:extLst>
          </p:cNvPr>
          <p:cNvSpPr/>
          <p:nvPr/>
        </p:nvSpPr>
        <p:spPr>
          <a:xfrm>
            <a:off x="618517" y="1713647"/>
            <a:ext cx="3537315" cy="369332"/>
          </a:xfrm>
          <a:prstGeom prst="rect">
            <a:avLst/>
          </a:prstGeom>
        </p:spPr>
        <p:txBody>
          <a:bodyPr wrap="none">
            <a:spAutoFit/>
          </a:bodyPr>
          <a:lstStyle/>
          <a:p>
            <a:r>
              <a:rPr lang="es-ES" dirty="0">
                <a:hlinkClick r:id="rId3"/>
              </a:rPr>
              <a:t>http://www.eusebio-sempere.com/</a:t>
            </a:r>
            <a:endParaRPr lang="es-ES" dirty="0"/>
          </a:p>
        </p:txBody>
      </p:sp>
      <p:sp>
        <p:nvSpPr>
          <p:cNvPr id="4" name="Rectángulo 3">
            <a:extLst>
              <a:ext uri="{FF2B5EF4-FFF2-40B4-BE49-F238E27FC236}">
                <a16:creationId xmlns:a16="http://schemas.microsoft.com/office/drawing/2014/main" xmlns="" id="{4E332B4C-4AB5-48FF-ACC5-E2E7DC51FAE5}"/>
              </a:ext>
            </a:extLst>
          </p:cNvPr>
          <p:cNvSpPr/>
          <p:nvPr/>
        </p:nvSpPr>
        <p:spPr>
          <a:xfrm>
            <a:off x="599332" y="2254250"/>
            <a:ext cx="4671151" cy="369332"/>
          </a:xfrm>
          <a:prstGeom prst="rect">
            <a:avLst/>
          </a:prstGeom>
        </p:spPr>
        <p:txBody>
          <a:bodyPr wrap="none">
            <a:spAutoFit/>
          </a:bodyPr>
          <a:lstStyle/>
          <a:p>
            <a:r>
              <a:rPr lang="es-ES" dirty="0">
                <a:hlinkClick r:id="rId4"/>
              </a:rPr>
              <a:t>https://es.wikipedia.org/wiki/Eusebio_Sempere</a:t>
            </a:r>
            <a:endParaRPr lang="es-ES" dirty="0"/>
          </a:p>
        </p:txBody>
      </p:sp>
      <p:sp>
        <p:nvSpPr>
          <p:cNvPr id="5" name="CuadroTexto 4">
            <a:extLst>
              <a:ext uri="{FF2B5EF4-FFF2-40B4-BE49-F238E27FC236}">
                <a16:creationId xmlns:a16="http://schemas.microsoft.com/office/drawing/2014/main" xmlns="" id="{2C072514-30F4-4DA4-BEDA-0CF95D21422B}"/>
              </a:ext>
            </a:extLst>
          </p:cNvPr>
          <p:cNvSpPr txBox="1"/>
          <p:nvPr/>
        </p:nvSpPr>
        <p:spPr>
          <a:xfrm>
            <a:off x="622300" y="133687"/>
            <a:ext cx="5334000" cy="1200329"/>
          </a:xfrm>
          <a:prstGeom prst="rect">
            <a:avLst/>
          </a:prstGeom>
          <a:noFill/>
        </p:spPr>
        <p:txBody>
          <a:bodyPr wrap="square" rtlCol="0">
            <a:spAutoFit/>
          </a:bodyPr>
          <a:lstStyle/>
          <a:p>
            <a:r>
              <a:rPr lang="es-ES" sz="3600" dirty="0"/>
              <a:t>WEBGRAFIA</a:t>
            </a:r>
          </a:p>
          <a:p>
            <a:r>
              <a:rPr lang="es-ES" sz="3600" dirty="0"/>
              <a:t> </a:t>
            </a:r>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5">
            <a:extLst>
              <a:ext uri="{FF2B5EF4-FFF2-40B4-BE49-F238E27FC236}">
                <a16:creationId xmlns:a16="http://schemas.microsoft.com/office/drawing/2014/main" xmlns="" id="{07322A9E-F1EC-405E-8971-BA906EFFCC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272667" y="1422390"/>
            <a:ext cx="8025023" cy="6141184"/>
          </a:xfrm>
          <a:custGeom>
            <a:avLst/>
            <a:gdLst>
              <a:gd name="T0" fmla="*/ 1752 w 2038"/>
              <a:gd name="T1" fmla="*/ 1169 h 1169"/>
              <a:gd name="T2" fmla="*/ 1487 w 2038"/>
              <a:gd name="T3" fmla="*/ 334 h 1169"/>
              <a:gd name="T4" fmla="*/ 860 w 2038"/>
              <a:gd name="T5" fmla="*/ 22 h 1169"/>
              <a:gd name="T6" fmla="*/ 199 w 2038"/>
              <a:gd name="T7" fmla="*/ 318 h 1169"/>
              <a:gd name="T8" fmla="*/ 399 w 2038"/>
              <a:gd name="T9" fmla="*/ 1165 h 1169"/>
            </a:gdLst>
            <a:ahLst/>
            <a:cxnLst>
              <a:cxn ang="0">
                <a:pos x="T0" y="T1"/>
              </a:cxn>
              <a:cxn ang="0">
                <a:pos x="T2" y="T3"/>
              </a:cxn>
              <a:cxn ang="0">
                <a:pos x="T4" y="T5"/>
              </a:cxn>
              <a:cxn ang="0">
                <a:pos x="T6" y="T7"/>
              </a:cxn>
              <a:cxn ang="0">
                <a:pos x="T8" y="T9"/>
              </a:cxn>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1" name="Freeform 6">
            <a:extLst>
              <a:ext uri="{FF2B5EF4-FFF2-40B4-BE49-F238E27FC236}">
                <a16:creationId xmlns:a16="http://schemas.microsoft.com/office/drawing/2014/main" xmlns="" id="{A5704422-1118-4FD1-95AD-29A064EB80D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54518" y="2215538"/>
            <a:ext cx="6098862" cy="5342761"/>
          </a:xfrm>
          <a:custGeom>
            <a:avLst/>
            <a:gdLst>
              <a:gd name="T0" fmla="*/ 1025 w 1549"/>
              <a:gd name="T1" fmla="*/ 1016 h 1017"/>
              <a:gd name="T2" fmla="*/ 1443 w 1549"/>
              <a:gd name="T3" fmla="*/ 592 h 1017"/>
              <a:gd name="T4" fmla="*/ 782 w 1549"/>
              <a:gd name="T5" fmla="*/ 53 h 1017"/>
              <a:gd name="T6" fmla="*/ 150 w 1549"/>
              <a:gd name="T7" fmla="*/ 329 h 1017"/>
              <a:gd name="T8" fmla="*/ 477 w 1549"/>
              <a:gd name="T9" fmla="*/ 1017 h 1017"/>
            </a:gdLst>
            <a:ahLst/>
            <a:cxnLst>
              <a:cxn ang="0">
                <a:pos x="T0" y="T1"/>
              </a:cxn>
              <a:cxn ang="0">
                <a:pos x="T2" y="T3"/>
              </a:cxn>
              <a:cxn ang="0">
                <a:pos x="T4" y="T5"/>
              </a:cxn>
              <a:cxn ang="0">
                <a:pos x="T6" y="T7"/>
              </a:cxn>
              <a:cxn ang="0">
                <a:pos x="T8" y="T9"/>
              </a:cxn>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3" name="Freeform 7">
            <a:extLst>
              <a:ext uri="{FF2B5EF4-FFF2-40B4-BE49-F238E27FC236}">
                <a16:creationId xmlns:a16="http://schemas.microsoft.com/office/drawing/2014/main" xmlns="" id="{A88B2AAA-B805-498E-A9E6-98B88585549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207888" y="1962293"/>
            <a:ext cx="6646379" cy="5601281"/>
          </a:xfrm>
          <a:custGeom>
            <a:avLst/>
            <a:gdLst>
              <a:gd name="T0" fmla="*/ 1302 w 1688"/>
              <a:gd name="T1" fmla="*/ 1066 h 1066"/>
              <a:gd name="T2" fmla="*/ 1613 w 1688"/>
              <a:gd name="T3" fmla="*/ 850 h 1066"/>
              <a:gd name="T4" fmla="*/ 1517 w 1688"/>
              <a:gd name="T5" fmla="*/ 471 h 1066"/>
              <a:gd name="T6" fmla="*/ 798 w 1688"/>
              <a:gd name="T7" fmla="*/ 28 h 1066"/>
              <a:gd name="T8" fmla="*/ 181 w 1688"/>
              <a:gd name="T9" fmla="*/ 333 h 1066"/>
              <a:gd name="T10" fmla="*/ 420 w 1688"/>
              <a:gd name="T11" fmla="*/ 1066 h 1066"/>
            </a:gdLst>
            <a:ahLst/>
            <a:cxnLst>
              <a:cxn ang="0">
                <a:pos x="T0" y="T1"/>
              </a:cxn>
              <a:cxn ang="0">
                <a:pos x="T2" y="T3"/>
              </a:cxn>
              <a:cxn ang="0">
                <a:pos x="T4" y="T5"/>
              </a:cxn>
              <a:cxn ang="0">
                <a:pos x="T6" y="T7"/>
              </a:cxn>
              <a:cxn ang="0">
                <a:pos x="T8" y="T9"/>
              </a:cxn>
              <a:cxn ang="0">
                <a:pos x="T10" y="T11"/>
              </a:cxn>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Freeform 8">
            <a:extLst>
              <a:ext uri="{FF2B5EF4-FFF2-40B4-BE49-F238E27FC236}">
                <a16:creationId xmlns:a16="http://schemas.microsoft.com/office/drawing/2014/main" xmlns="" id="{9B8051E0-19D7-43E1-BFD9-E6DBFEB3A3F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877" y="597586"/>
            <a:ext cx="8547595" cy="6965990"/>
          </a:xfrm>
          <a:custGeom>
            <a:avLst/>
            <a:gdLst>
              <a:gd name="T0" fmla="*/ 1873 w 2171"/>
              <a:gd name="T1" fmla="*/ 1326 h 1326"/>
              <a:gd name="T2" fmla="*/ 1609 w 2171"/>
              <a:gd name="T3" fmla="*/ 473 h 1326"/>
              <a:gd name="T4" fmla="*/ 880 w 2171"/>
              <a:gd name="T5" fmla="*/ 63 h 1326"/>
              <a:gd name="T6" fmla="*/ 0 w 2171"/>
              <a:gd name="T7" fmla="*/ 423 h 1326"/>
            </a:gdLst>
            <a:ahLst/>
            <a:cxnLst>
              <a:cxn ang="0">
                <a:pos x="T0" y="T1"/>
              </a:cxn>
              <a:cxn ang="0">
                <a:pos x="T2" y="T3"/>
              </a:cxn>
              <a:cxn ang="0">
                <a:pos x="T4" y="T5"/>
              </a:cxn>
              <a:cxn ang="0">
                <a:pos x="T6" y="T7"/>
              </a:cxn>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Freeform 9">
            <a:extLst>
              <a:ext uri="{FF2B5EF4-FFF2-40B4-BE49-F238E27FC236}">
                <a16:creationId xmlns:a16="http://schemas.microsoft.com/office/drawing/2014/main" xmlns="" id="{4EDB2B02-86A2-46F5-A4BE-B7D9B10411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3061" y="6808068"/>
            <a:ext cx="417532" cy="750942"/>
          </a:xfrm>
          <a:custGeom>
            <a:avLst/>
            <a:gdLst>
              <a:gd name="T0" fmla="*/ 0 w 106"/>
              <a:gd name="T1" fmla="*/ 0 h 143"/>
              <a:gd name="T2" fmla="*/ 106 w 106"/>
              <a:gd name="T3" fmla="*/ 143 h 143"/>
            </a:gdLst>
            <a:ahLst/>
            <a:cxnLst>
              <a:cxn ang="0">
                <a:pos x="T0" y="T1"/>
              </a:cxn>
              <a:cxn ang="0">
                <a:pos x="T2" y="T3"/>
              </a:cxn>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Freeform 10">
            <a:extLst>
              <a:ext uri="{FF2B5EF4-FFF2-40B4-BE49-F238E27FC236}">
                <a16:creationId xmlns:a16="http://schemas.microsoft.com/office/drawing/2014/main" xmlns="" id="{43954639-FB5D-41F4-9560-6F6DFE77842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877" y="-65423"/>
            <a:ext cx="9173894" cy="7628996"/>
          </a:xfrm>
          <a:custGeom>
            <a:avLst/>
            <a:gdLst>
              <a:gd name="T0" fmla="*/ 2046 w 2330"/>
              <a:gd name="T1" fmla="*/ 1452 h 1452"/>
              <a:gd name="T2" fmla="*/ 1813 w 2330"/>
              <a:gd name="T3" fmla="*/ 601 h 1452"/>
              <a:gd name="T4" fmla="*/ 956 w 2330"/>
              <a:gd name="T5" fmla="*/ 97 h 1452"/>
              <a:gd name="T6" fmla="*/ 0 w 2330"/>
              <a:gd name="T7" fmla="*/ 366 h 1452"/>
            </a:gdLst>
            <a:ahLst/>
            <a:cxnLst>
              <a:cxn ang="0">
                <a:pos x="T0" y="T1"/>
              </a:cxn>
              <a:cxn ang="0">
                <a:pos x="T2" y="T3"/>
              </a:cxn>
              <a:cxn ang="0">
                <a:pos x="T4" y="T5"/>
              </a:cxn>
              <a:cxn ang="0">
                <a:pos x="T6" y="T7"/>
              </a:cxn>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Freeform 12">
            <a:extLst>
              <a:ext uri="{FF2B5EF4-FFF2-40B4-BE49-F238E27FC236}">
                <a16:creationId xmlns:a16="http://schemas.microsoft.com/office/drawing/2014/main" xmlns="" id="{E898931C-0323-41FA-A036-20F818B1FF8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877" y="-2111"/>
            <a:ext cx="874453" cy="677077"/>
          </a:xfrm>
          <a:custGeom>
            <a:avLst/>
            <a:gdLst>
              <a:gd name="T0" fmla="*/ 222 w 222"/>
              <a:gd name="T1" fmla="*/ 0 h 129"/>
              <a:gd name="T2" fmla="*/ 0 w 222"/>
              <a:gd name="T3" fmla="*/ 129 h 129"/>
            </a:gdLst>
            <a:ahLst/>
            <a:cxnLst>
              <a:cxn ang="0">
                <a:pos x="T0" y="T1"/>
              </a:cxn>
              <a:cxn ang="0">
                <a:pos x="T2" y="T3"/>
              </a:cxn>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 name="Freeform 14">
            <a:extLst>
              <a:ext uri="{FF2B5EF4-FFF2-40B4-BE49-F238E27FC236}">
                <a16:creationId xmlns:a16="http://schemas.microsoft.com/office/drawing/2014/main" xmlns="" id="{89AFE9DD-0792-4B98-B4EB-97ACA17E6AA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3061" y="-7387"/>
            <a:ext cx="492373" cy="388659"/>
          </a:xfrm>
          <a:custGeom>
            <a:avLst/>
            <a:gdLst>
              <a:gd name="T0" fmla="*/ 125 w 125"/>
              <a:gd name="T1" fmla="*/ 0 h 74"/>
              <a:gd name="T2" fmla="*/ 0 w 125"/>
              <a:gd name="T3" fmla="*/ 74 h 74"/>
            </a:gdLst>
            <a:ahLst/>
            <a:cxnLst>
              <a:cxn ang="0">
                <a:pos x="T0" y="T1"/>
              </a:cxn>
              <a:cxn ang="0">
                <a:pos x="T2" y="T3"/>
              </a:cxn>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Freeform 16">
            <a:extLst>
              <a:ext uri="{FF2B5EF4-FFF2-40B4-BE49-F238E27FC236}">
                <a16:creationId xmlns:a16="http://schemas.microsoft.com/office/drawing/2014/main" xmlns="" id="{3981F5C4-9AE1-404E-AF44-A4E6DB374F9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877" y="-2111"/>
            <a:ext cx="295423" cy="235658"/>
          </a:xfrm>
          <a:custGeom>
            <a:avLst/>
            <a:gdLst>
              <a:gd name="T0" fmla="*/ 75 w 75"/>
              <a:gd name="T1" fmla="*/ 0 h 45"/>
              <a:gd name="T2" fmla="*/ 0 w 75"/>
              <a:gd name="T3" fmla="*/ 45 h 45"/>
            </a:gdLst>
            <a:ahLst/>
            <a:cxnLst>
              <a:cxn ang="0">
                <a:pos x="T0" y="T1"/>
              </a:cxn>
              <a:cxn ang="0">
                <a:pos x="T2" y="T3"/>
              </a:cxn>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Freeform 11">
            <a:extLst>
              <a:ext uri="{FF2B5EF4-FFF2-40B4-BE49-F238E27FC236}">
                <a16:creationId xmlns:a16="http://schemas.microsoft.com/office/drawing/2014/main" xmlns="" id="{763C1781-8726-4FAC-8C45-FF40376BE40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4488251" y="-2111"/>
            <a:ext cx="4787179" cy="7544582"/>
          </a:xfrm>
          <a:custGeom>
            <a:avLst/>
            <a:gdLst>
              <a:gd name="T0" fmla="*/ 1094 w 1216"/>
              <a:gd name="T1" fmla="*/ 1436 h 1436"/>
              <a:gd name="T2" fmla="*/ 709 w 1216"/>
              <a:gd name="T3" fmla="*/ 551 h 1436"/>
              <a:gd name="T4" fmla="*/ 0 w 1216"/>
              <a:gd name="T5" fmla="*/ 0 h 1436"/>
            </a:gdLst>
            <a:ahLst/>
            <a:cxnLst>
              <a:cxn ang="0">
                <a:pos x="T0" y="T1"/>
              </a:cxn>
              <a:cxn ang="0">
                <a:pos x="T2" y="T3"/>
              </a:cxn>
              <a:cxn ang="0">
                <a:pos x="T4" y="T5"/>
              </a:cxn>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Freeform 21">
            <a:extLst>
              <a:ext uri="{FF2B5EF4-FFF2-40B4-BE49-F238E27FC236}">
                <a16:creationId xmlns:a16="http://schemas.microsoft.com/office/drawing/2014/main" xmlns="" id="{301491B5-56C7-43DC-A3D9-861EECCA05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7638126" y="3164"/>
            <a:ext cx="2440857" cy="2815590"/>
          </a:xfrm>
          <a:custGeom>
            <a:avLst/>
            <a:gdLst>
              <a:gd name="T0" fmla="*/ 620 w 620"/>
              <a:gd name="T1" fmla="*/ 536 h 536"/>
              <a:gd name="T2" fmla="*/ 0 w 620"/>
              <a:gd name="T3" fmla="*/ 0 h 536"/>
            </a:gdLst>
            <a:ahLst/>
            <a:cxnLst>
              <a:cxn ang="0">
                <a:pos x="T0" y="T1"/>
              </a:cxn>
              <a:cxn ang="0">
                <a:pos x="T2" y="T3"/>
              </a:cxn>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CuadroTexto 2">
            <a:extLst>
              <a:ext uri="{FF2B5EF4-FFF2-40B4-BE49-F238E27FC236}">
                <a16:creationId xmlns:a16="http://schemas.microsoft.com/office/drawing/2014/main" xmlns="" id="{805251FE-63FC-4A47-8319-8256C66BBC84}"/>
              </a:ext>
            </a:extLst>
          </p:cNvPr>
          <p:cNvSpPr txBox="1"/>
          <p:nvPr/>
        </p:nvSpPr>
        <p:spPr>
          <a:xfrm>
            <a:off x="7313275" y="1632204"/>
            <a:ext cx="2420112" cy="2720340"/>
          </a:xfrm>
          <a:prstGeom prst="rect">
            <a:avLst/>
          </a:prstGeom>
        </p:spPr>
        <p:txBody>
          <a:bodyPr vert="horz" lIns="91440" tIns="45720" rIns="91440" bIns="45720" rtlCol="0" anchor="b">
            <a:normAutofit/>
            <a:scene3d>
              <a:camera prst="orthographicFront"/>
              <a:lightRig rig="soft" dir="t">
                <a:rot lat="0" lon="0" rev="15600000"/>
              </a:lightRig>
            </a:scene3d>
            <a:sp3d extrusionH="57150" prstMaterial="softEdge">
              <a:bevelT w="25400" h="38100"/>
            </a:sp3d>
          </a:bodyPr>
          <a:lstStyle/>
          <a:p>
            <a:pPr>
              <a:lnSpc>
                <a:spcPct val="90000"/>
              </a:lnSpc>
              <a:spcBef>
                <a:spcPct val="0"/>
              </a:spcBef>
              <a:spcAft>
                <a:spcPts val="600"/>
              </a:spcAft>
            </a:pPr>
            <a:r>
              <a:rPr lang="en-US" sz="3800" b="1" dirty="0">
                <a:ln/>
                <a:latin typeface="+mj-lt"/>
                <a:ea typeface="+mj-ea"/>
                <a:cs typeface="+mj-cs"/>
              </a:rPr>
              <a:t>SOMOS ARTISTAS…</a:t>
            </a:r>
          </a:p>
        </p:txBody>
      </p:sp>
      <p:sp>
        <p:nvSpPr>
          <p:cNvPr id="31" name="Freeform 22">
            <a:extLst>
              <a:ext uri="{FF2B5EF4-FFF2-40B4-BE49-F238E27FC236}">
                <a16:creationId xmlns:a16="http://schemas.microsoft.com/office/drawing/2014/main" xmlns="" id="{237E2353-22DF-46E0-A200-FB30F8F394E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8288058" y="-2111"/>
            <a:ext cx="1790925" cy="1496606"/>
          </a:xfrm>
          <a:custGeom>
            <a:avLst/>
            <a:gdLst>
              <a:gd name="T0" fmla="*/ 0 w 455"/>
              <a:gd name="T1" fmla="*/ 0 h 285"/>
              <a:gd name="T2" fmla="*/ 455 w 455"/>
              <a:gd name="T3" fmla="*/ 285 h 285"/>
            </a:gdLst>
            <a:ahLst/>
            <a:cxnLst>
              <a:cxn ang="0">
                <a:pos x="T0" y="T1"/>
              </a:cxn>
              <a:cxn ang="0">
                <a:pos x="T2" y="T3"/>
              </a:cxn>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 name="Freeform 23">
            <a:extLst>
              <a:ext uri="{FF2B5EF4-FFF2-40B4-BE49-F238E27FC236}">
                <a16:creationId xmlns:a16="http://schemas.microsoft.com/office/drawing/2014/main" xmlns="" id="{DD6138DB-057B-45F7-A5F4-E7BFDA20D02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9338454" y="-2111"/>
            <a:ext cx="740529" cy="589145"/>
          </a:xfrm>
          <a:custGeom>
            <a:avLst/>
            <a:gdLst>
              <a:gd name="T0" fmla="*/ 0 w 188"/>
              <a:gd name="T1" fmla="*/ 0 h 112"/>
              <a:gd name="T2" fmla="*/ 188 w 188"/>
              <a:gd name="T3" fmla="*/ 112 h 112"/>
            </a:gdLst>
            <a:ahLst/>
            <a:cxnLst>
              <a:cxn ang="0">
                <a:pos x="T0" y="T1"/>
              </a:cxn>
              <a:cxn ang="0">
                <a:pos x="T2" y="T3"/>
              </a:cxn>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 name="Freeform: Shape 34">
            <a:extLst>
              <a:ext uri="{FF2B5EF4-FFF2-40B4-BE49-F238E27FC236}">
                <a16:creationId xmlns:a16="http://schemas.microsoft.com/office/drawing/2014/main" xmlns="" id="{79A54AB1-B64F-4843-BFAB-81CB74E66B6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931529">
            <a:off x="622031" y="2443951"/>
            <a:ext cx="3654680" cy="4693458"/>
          </a:xfrm>
          <a:custGeom>
            <a:avLst/>
            <a:gdLst>
              <a:gd name="connsiteX0" fmla="*/ 404107 w 4507111"/>
              <a:gd name="connsiteY0" fmla="*/ 0 h 4344781"/>
              <a:gd name="connsiteX1" fmla="*/ 371857 w 4507111"/>
              <a:gd name="connsiteY1" fmla="*/ 117359 h 4344781"/>
              <a:gd name="connsiteX2" fmla="*/ 307833 w 4507111"/>
              <a:gd name="connsiteY2" fmla="*/ 632970 h 4344781"/>
              <a:gd name="connsiteX3" fmla="*/ 3569418 w 4507111"/>
              <a:gd name="connsiteY3" fmla="*/ 4141149 h 4344781"/>
              <a:gd name="connsiteX4" fmla="*/ 4440861 w 4507111"/>
              <a:gd name="connsiteY4" fmla="*/ 4332480 h 4344781"/>
              <a:gd name="connsiteX5" fmla="*/ 4507111 w 4507111"/>
              <a:gd name="connsiteY5" fmla="*/ 4341752 h 4344781"/>
              <a:gd name="connsiteX6" fmla="*/ 4296045 w 4507111"/>
              <a:gd name="connsiteY6" fmla="*/ 4344781 h 4344781"/>
              <a:gd name="connsiteX7" fmla="*/ 3749565 w 4507111"/>
              <a:gd name="connsiteY7" fmla="*/ 4321853 h 4344781"/>
              <a:gd name="connsiteX8" fmla="*/ 36764 w 4507111"/>
              <a:gd name="connsiteY8" fmla="*/ 1629794 h 4344781"/>
              <a:gd name="connsiteX9" fmla="*/ 300069 w 4507111"/>
              <a:gd name="connsiteY9" fmla="*/ 144750 h 434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07111" h="4344781">
                <a:moveTo>
                  <a:pt x="404107" y="0"/>
                </a:moveTo>
                <a:lnTo>
                  <a:pt x="371857" y="117359"/>
                </a:lnTo>
                <a:cubicBezTo>
                  <a:pt x="333827" y="278567"/>
                  <a:pt x="311875" y="450459"/>
                  <a:pt x="307833" y="632970"/>
                </a:cubicBezTo>
                <a:cubicBezTo>
                  <a:pt x="264711" y="2579752"/>
                  <a:pt x="2253987" y="3769243"/>
                  <a:pt x="3569418" y="4141149"/>
                </a:cubicBezTo>
                <a:cubicBezTo>
                  <a:pt x="3816061" y="4210881"/>
                  <a:pt x="4114807" y="4279754"/>
                  <a:pt x="4440861" y="4332480"/>
                </a:cubicBezTo>
                <a:lnTo>
                  <a:pt x="4507111" y="4341752"/>
                </a:lnTo>
                <a:lnTo>
                  <a:pt x="4296045" y="4344781"/>
                </a:lnTo>
                <a:cubicBezTo>
                  <a:pt x="4097363" y="4343711"/>
                  <a:pt x="3912623" y="4335104"/>
                  <a:pt x="3749565" y="4321853"/>
                </a:cubicBezTo>
                <a:cubicBezTo>
                  <a:pt x="2445102" y="4215850"/>
                  <a:pt x="356405" y="3466499"/>
                  <a:pt x="36764" y="1629794"/>
                </a:cubicBezTo>
                <a:cubicBezTo>
                  <a:pt x="-63123" y="1055823"/>
                  <a:pt x="45741" y="555869"/>
                  <a:pt x="300069" y="144750"/>
                </a:cubicBezTo>
                <a:close/>
              </a:path>
            </a:pathLst>
          </a:cu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pic>
        <p:nvPicPr>
          <p:cNvPr id="4" name="Imagen 3" descr="Imagen que contiene colorido, pasto, juguete, cubierto&#10;&#10;Descripción generada automáticamente">
            <a:extLst>
              <a:ext uri="{FF2B5EF4-FFF2-40B4-BE49-F238E27FC236}">
                <a16:creationId xmlns:a16="http://schemas.microsoft.com/office/drawing/2014/main" xmlns="" id="{7CA69E8D-24F5-43D3-9831-BAA922188F96}"/>
              </a:ext>
            </a:extLst>
          </p:cNvPr>
          <p:cNvPicPr>
            <a:picLocks noChangeAspect="1"/>
          </p:cNvPicPr>
          <p:nvPr/>
        </p:nvPicPr>
        <p:blipFill rotWithShape="1">
          <a:blip r:embed="rId2"/>
          <a:srcRect l="10635" r="22302"/>
          <a:stretch/>
        </p:blipFill>
        <p:spPr>
          <a:xfrm>
            <a:off x="762496" y="512628"/>
            <a:ext cx="6419758" cy="5887266"/>
          </a:xfrm>
          <a:custGeom>
            <a:avLst/>
            <a:gdLst/>
            <a:ahLst/>
            <a:cxnLst/>
            <a:rect l="l" t="t" r="r" b="b"/>
            <a:pathLst>
              <a:path w="7761924" h="5343065">
                <a:moveTo>
                  <a:pt x="3025687" y="76"/>
                </a:moveTo>
                <a:cubicBezTo>
                  <a:pt x="3140786" y="756"/>
                  <a:pt x="3256631" y="6055"/>
                  <a:pt x="3372722" y="16088"/>
                </a:cubicBezTo>
                <a:cubicBezTo>
                  <a:pt x="5230178" y="176616"/>
                  <a:pt x="7761924" y="1424594"/>
                  <a:pt x="7761924" y="3316816"/>
                </a:cubicBezTo>
                <a:cubicBezTo>
                  <a:pt x="7646022" y="5237647"/>
                  <a:pt x="4988715" y="5423921"/>
                  <a:pt x="3701109" y="5320611"/>
                </a:cubicBezTo>
                <a:cubicBezTo>
                  <a:pt x="2413504" y="5217301"/>
                  <a:pt x="351800" y="4486992"/>
                  <a:pt x="36290" y="2696959"/>
                </a:cubicBezTo>
                <a:cubicBezTo>
                  <a:pt x="-259500" y="1018804"/>
                  <a:pt x="1299198" y="-10133"/>
                  <a:pt x="3025687" y="76"/>
                </a:cubicBezTo>
                <a:close/>
              </a:path>
            </a:pathLst>
          </a:custGeom>
        </p:spPr>
      </p:pic>
    </p:spTree>
    <p:extLst>
      <p:ext uri="{BB962C8B-B14F-4D97-AF65-F5344CB8AC3E}">
        <p14:creationId xmlns:p14="http://schemas.microsoft.com/office/powerpoint/2010/main" val="3205749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xmlns="" id="{62777EF6-C333-4A24-99DD-D3EE9F0FC021}"/>
              </a:ext>
            </a:extLst>
          </p:cNvPr>
          <p:cNvSpPr txBox="1"/>
          <p:nvPr/>
        </p:nvSpPr>
        <p:spPr>
          <a:xfrm>
            <a:off x="1750441" y="1490965"/>
            <a:ext cx="7140793" cy="306879"/>
          </a:xfrm>
          <a:prstGeom prst="rect">
            <a:avLst/>
          </a:prstGeom>
          <a:noFill/>
        </p:spPr>
        <p:txBody>
          <a:bodyPr wrap="square" rtlCol="0">
            <a:spAutoFit/>
          </a:bodyPr>
          <a:lstStyle/>
          <a:p>
            <a:endParaRPr lang="es-ES" sz="1394"/>
          </a:p>
        </p:txBody>
      </p:sp>
      <p:sp>
        <p:nvSpPr>
          <p:cNvPr id="3" name="CuadroTexto 2">
            <a:extLst>
              <a:ext uri="{FF2B5EF4-FFF2-40B4-BE49-F238E27FC236}">
                <a16:creationId xmlns:a16="http://schemas.microsoft.com/office/drawing/2014/main" xmlns="" id="{AA3FD7C6-D852-4FE9-9641-38327ADF581C}"/>
              </a:ext>
            </a:extLst>
          </p:cNvPr>
          <p:cNvSpPr txBox="1"/>
          <p:nvPr/>
        </p:nvSpPr>
        <p:spPr>
          <a:xfrm>
            <a:off x="165100" y="546596"/>
            <a:ext cx="4171680" cy="6463308"/>
          </a:xfrm>
          <a:prstGeom prst="rect">
            <a:avLst/>
          </a:prstGeom>
          <a:noFill/>
        </p:spPr>
        <p:txBody>
          <a:bodyPr wrap="square" rtlCol="0">
            <a:spAutoFit/>
          </a:bodyPr>
          <a:lstStyle/>
          <a:p>
            <a:pPr algn="just"/>
            <a:r>
              <a:rPr lang="es-ES" dirty="0"/>
              <a:t>Sempere descubrió en </a:t>
            </a:r>
            <a:r>
              <a:rPr lang="es-ES" b="1" dirty="0"/>
              <a:t>la geometría </a:t>
            </a:r>
            <a:r>
              <a:rPr lang="es-ES" dirty="0"/>
              <a:t>la estructura interna de todas las cosas, era, por ello, algo natural y, a la vez, el modelo, el patrón de toda la inmensa diversidad de formas que el hombre es capaz de imaginar; no había nada fuera de ella. Con la geometría, Sempere eligió el orden, la coherencia, la pulcritud… y se definió frente al informalismo.</a:t>
            </a:r>
          </a:p>
          <a:p>
            <a:pPr algn="just"/>
            <a:endParaRPr lang="es-ES" dirty="0"/>
          </a:p>
          <a:p>
            <a:pPr algn="just"/>
            <a:r>
              <a:rPr lang="es-ES" i="1" dirty="0"/>
              <a:t>Klee</a:t>
            </a:r>
            <a:r>
              <a:rPr lang="es-ES" dirty="0"/>
              <a:t> fue mi primer gran descubrimiento, después me deslumbró </a:t>
            </a:r>
            <a:r>
              <a:rPr lang="es-ES" i="1" dirty="0"/>
              <a:t>Mondrian</a:t>
            </a:r>
            <a:r>
              <a:rPr lang="es-ES" dirty="0"/>
              <a:t>. Pero pienso que hasta 1953, cuando me sumergí en la obra de </a:t>
            </a:r>
            <a:r>
              <a:rPr lang="es-ES" i="1" dirty="0"/>
              <a:t>Kandinsky</a:t>
            </a:r>
            <a:r>
              <a:rPr lang="es-ES" dirty="0"/>
              <a:t>, no descubrí mi verdadero camino</a:t>
            </a:r>
          </a:p>
          <a:p>
            <a:pPr algn="just"/>
            <a:endParaRPr lang="es-ES" dirty="0"/>
          </a:p>
          <a:p>
            <a:pPr algn="just"/>
            <a:endParaRPr lang="es-ES" dirty="0"/>
          </a:p>
          <a:p>
            <a:pPr algn="just"/>
            <a:endParaRPr lang="es-ES" dirty="0"/>
          </a:p>
          <a:p>
            <a:pPr algn="just"/>
            <a:endParaRPr lang="es-ES" dirty="0"/>
          </a:p>
          <a:p>
            <a:pPr algn="just"/>
            <a:endParaRPr lang="es-ES" dirty="0"/>
          </a:p>
          <a:p>
            <a:pPr algn="just"/>
            <a:endParaRPr lang="es-ES" dirty="0"/>
          </a:p>
          <a:p>
            <a:pPr algn="just"/>
            <a:endParaRPr lang="es-ES" dirty="0"/>
          </a:p>
          <a:p>
            <a:pPr algn="just"/>
            <a:endParaRPr lang="es-ES" dirty="0"/>
          </a:p>
        </p:txBody>
      </p:sp>
      <p:sp>
        <p:nvSpPr>
          <p:cNvPr id="5" name="CuadroTexto 4">
            <a:extLst>
              <a:ext uri="{FF2B5EF4-FFF2-40B4-BE49-F238E27FC236}">
                <a16:creationId xmlns:a16="http://schemas.microsoft.com/office/drawing/2014/main" xmlns="" id="{4B5B6E4E-2A26-4E60-B013-14E52CE555CE}"/>
              </a:ext>
            </a:extLst>
          </p:cNvPr>
          <p:cNvSpPr txBox="1"/>
          <p:nvPr/>
        </p:nvSpPr>
        <p:spPr>
          <a:xfrm>
            <a:off x="4660900" y="4083050"/>
            <a:ext cx="5120216" cy="1477328"/>
          </a:xfrm>
          <a:prstGeom prst="rect">
            <a:avLst/>
          </a:prstGeom>
          <a:noFill/>
        </p:spPr>
        <p:txBody>
          <a:bodyPr wrap="square" rtlCol="0">
            <a:spAutoFit/>
          </a:bodyPr>
          <a:lstStyle/>
          <a:p>
            <a:pPr algn="just"/>
            <a:r>
              <a:rPr lang="es-ES" b="1" i="1" dirty="0"/>
              <a:t>“El concepto de figurativo es muy amplio ya que se hace alusión a todos los objetos de la naturaleza que nos rodean. Y un círculo o un rectángulo son también elementos de la realidad circundante.”</a:t>
            </a:r>
          </a:p>
          <a:p>
            <a:endParaRPr lang="es-ES" dirty="0"/>
          </a:p>
        </p:txBody>
      </p:sp>
      <p:sp>
        <p:nvSpPr>
          <p:cNvPr id="9" name="CuadroTexto 8">
            <a:extLst>
              <a:ext uri="{FF2B5EF4-FFF2-40B4-BE49-F238E27FC236}">
                <a16:creationId xmlns:a16="http://schemas.microsoft.com/office/drawing/2014/main" xmlns="" id="{F156A13B-C7CF-4990-A65A-5378EC4677EE}"/>
              </a:ext>
            </a:extLst>
          </p:cNvPr>
          <p:cNvSpPr txBox="1"/>
          <p:nvPr/>
        </p:nvSpPr>
        <p:spPr>
          <a:xfrm>
            <a:off x="302684" y="5517616"/>
            <a:ext cx="9539816" cy="1477328"/>
          </a:xfrm>
          <a:prstGeom prst="rect">
            <a:avLst/>
          </a:prstGeom>
          <a:noFill/>
        </p:spPr>
        <p:txBody>
          <a:bodyPr wrap="square" rtlCol="0">
            <a:spAutoFit/>
          </a:bodyPr>
          <a:lstStyle/>
          <a:p>
            <a:pPr algn="just"/>
            <a:r>
              <a:rPr lang="es-ES" dirty="0"/>
              <a:t>La geometría reflejaba , pues, el nivel más alto de abstracción, de esencia, de idea que se extrae de lo fenoménico:</a:t>
            </a:r>
          </a:p>
          <a:p>
            <a:pPr algn="just"/>
            <a:r>
              <a:rPr lang="es-ES" b="1" i="1" dirty="0"/>
              <a:t>Las formas geométricas son lo que mejor puede proporcionarnos un espíritu de serenidad y la visión de lo eterno</a:t>
            </a:r>
          </a:p>
          <a:p>
            <a:endParaRPr lang="es-ES" dirty="0"/>
          </a:p>
        </p:txBody>
      </p:sp>
      <p:pic>
        <p:nvPicPr>
          <p:cNvPr id="10" name="Picture 2" descr="Resultado de imagen de esculturas eusebio sempere">
            <a:extLst>
              <a:ext uri="{FF2B5EF4-FFF2-40B4-BE49-F238E27FC236}">
                <a16:creationId xmlns:a16="http://schemas.microsoft.com/office/drawing/2014/main" xmlns="" id="{B1A29F42-7083-41CE-9ECC-A17E2982C87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5499100" y="652058"/>
            <a:ext cx="3456918" cy="3430992"/>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xmlns="" id="{69AA2148-BAD3-4EAC-8E3F-AA1338664F6D}"/>
              </a:ext>
            </a:extLst>
          </p:cNvPr>
          <p:cNvSpPr txBox="1"/>
          <p:nvPr/>
        </p:nvSpPr>
        <p:spPr>
          <a:xfrm>
            <a:off x="5360659" y="164969"/>
            <a:ext cx="3733800" cy="369332"/>
          </a:xfrm>
          <a:prstGeom prst="rect">
            <a:avLst/>
          </a:prstGeom>
          <a:noFill/>
        </p:spPr>
        <p:txBody>
          <a:bodyPr wrap="square" rtlCol="0">
            <a:spAutoFit/>
          </a:bodyPr>
          <a:lstStyle/>
          <a:p>
            <a:r>
              <a:rPr lang="es-ES" i="1"/>
              <a:t>  Ley de la buena forma</a:t>
            </a:r>
            <a:r>
              <a:rPr lang="es-ES"/>
              <a:t>, 1968 (IVAM)</a:t>
            </a:r>
            <a:endParaRPr lang="es-ES" dirty="0"/>
          </a:p>
        </p:txBody>
      </p:sp>
    </p:spTree>
    <p:extLst>
      <p:ext uri="{BB962C8B-B14F-4D97-AF65-F5344CB8AC3E}">
        <p14:creationId xmlns:p14="http://schemas.microsoft.com/office/powerpoint/2010/main" val="8760314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CBBB2386-D76B-4FC8-9E87-6AEF351CEEC1}"/>
              </a:ext>
            </a:extLst>
          </p:cNvPr>
          <p:cNvSpPr/>
          <p:nvPr/>
        </p:nvSpPr>
        <p:spPr>
          <a:xfrm>
            <a:off x="622300" y="825250"/>
            <a:ext cx="6110228" cy="2023246"/>
          </a:xfrm>
          <a:prstGeom prst="rect">
            <a:avLst/>
          </a:prstGeom>
        </p:spPr>
        <p:txBody>
          <a:bodyPr wrap="square">
            <a:spAutoFit/>
          </a:bodyPr>
          <a:lstStyle/>
          <a:p>
            <a:pPr algn="just"/>
            <a:r>
              <a:rPr lang="es-ES" sz="1394" dirty="0">
                <a:solidFill>
                  <a:srgbClr val="000000"/>
                </a:solidFill>
                <a:latin typeface="Calibri" panose="020F0502020204030204" pitchFamily="34" charset="0"/>
                <a:ea typeface="Times New Roman" panose="02020603050405020304" pitchFamily="18" charset="0"/>
              </a:rPr>
              <a:t>¿QUÉ OBSERVAN EN EL CUADRO?</a:t>
            </a:r>
            <a:endParaRPr lang="es-ES" sz="1240" dirty="0">
              <a:latin typeface="Times New Roman" panose="02020603050405020304" pitchFamily="18" charset="0"/>
              <a:ea typeface="Times New Roman" panose="02020603050405020304" pitchFamily="18" charset="0"/>
            </a:endParaRPr>
          </a:p>
          <a:p>
            <a:pPr algn="just"/>
            <a:r>
              <a:rPr lang="es-ES" sz="1394" dirty="0">
                <a:solidFill>
                  <a:srgbClr val="000000"/>
                </a:solidFill>
                <a:latin typeface="Calibri" panose="020F0502020204030204" pitchFamily="34" charset="0"/>
                <a:ea typeface="Times New Roman" panose="02020603050405020304" pitchFamily="18" charset="0"/>
              </a:rPr>
              <a:t> </a:t>
            </a:r>
            <a:endParaRPr lang="es-ES" sz="1240" dirty="0">
              <a:latin typeface="Times New Roman" panose="02020603050405020304" pitchFamily="18" charset="0"/>
              <a:ea typeface="Times New Roman" panose="02020603050405020304" pitchFamily="18" charset="0"/>
            </a:endParaRPr>
          </a:p>
          <a:p>
            <a:pPr algn="just"/>
            <a:r>
              <a:rPr lang="es-ES" sz="1394" dirty="0">
                <a:solidFill>
                  <a:srgbClr val="000000"/>
                </a:solidFill>
                <a:latin typeface="Calibri" panose="020F0502020204030204" pitchFamily="34" charset="0"/>
                <a:ea typeface="Times New Roman" panose="02020603050405020304" pitchFamily="18" charset="0"/>
              </a:rPr>
              <a:t>¿QUÉ FORMAS GEOMÉTRICAS TIENE?</a:t>
            </a:r>
            <a:endParaRPr lang="es-ES" sz="1240" dirty="0">
              <a:latin typeface="Times New Roman" panose="02020603050405020304" pitchFamily="18" charset="0"/>
              <a:ea typeface="Times New Roman" panose="02020603050405020304" pitchFamily="18" charset="0"/>
            </a:endParaRPr>
          </a:p>
          <a:p>
            <a:pPr algn="just"/>
            <a:r>
              <a:rPr lang="es-ES" sz="1394" dirty="0">
                <a:solidFill>
                  <a:srgbClr val="000000"/>
                </a:solidFill>
                <a:latin typeface="Calibri" panose="020F0502020204030204" pitchFamily="34" charset="0"/>
                <a:ea typeface="Times New Roman" panose="02020603050405020304" pitchFamily="18" charset="0"/>
              </a:rPr>
              <a:t> </a:t>
            </a:r>
            <a:endParaRPr lang="es-ES" sz="1240" dirty="0">
              <a:latin typeface="Times New Roman" panose="02020603050405020304" pitchFamily="18" charset="0"/>
              <a:ea typeface="Times New Roman" panose="02020603050405020304" pitchFamily="18" charset="0"/>
            </a:endParaRPr>
          </a:p>
          <a:p>
            <a:pPr algn="just"/>
            <a:r>
              <a:rPr lang="es-ES" sz="1394" dirty="0">
                <a:solidFill>
                  <a:srgbClr val="000000"/>
                </a:solidFill>
                <a:latin typeface="Calibri" panose="020F0502020204030204" pitchFamily="34" charset="0"/>
                <a:ea typeface="Times New Roman" panose="02020603050405020304" pitchFamily="18" charset="0"/>
              </a:rPr>
              <a:t>¿QUÉ COLORES TIENE? ¿CÓMO SON? </a:t>
            </a:r>
            <a:endParaRPr lang="es-ES" sz="1240" dirty="0">
              <a:latin typeface="Times New Roman" panose="02020603050405020304" pitchFamily="18" charset="0"/>
              <a:ea typeface="Times New Roman" panose="02020603050405020304" pitchFamily="18" charset="0"/>
            </a:endParaRPr>
          </a:p>
          <a:p>
            <a:pPr algn="just"/>
            <a:r>
              <a:rPr lang="es-ES" sz="1394" dirty="0">
                <a:solidFill>
                  <a:srgbClr val="000000"/>
                </a:solidFill>
                <a:latin typeface="Calibri" panose="020F0502020204030204" pitchFamily="34" charset="0"/>
                <a:ea typeface="Times New Roman" panose="02020603050405020304" pitchFamily="18" charset="0"/>
              </a:rPr>
              <a:t>REALIZAMOS NUESTRO PROPIO CUADRO CON LA TÉCNICA DE COLLAGE (pegado de </a:t>
            </a:r>
            <a:r>
              <a:rPr lang="es-ES" sz="1394" dirty="0" err="1">
                <a:solidFill>
                  <a:srgbClr val="000000"/>
                </a:solidFill>
                <a:latin typeface="Calibri" panose="020F0502020204030204" pitchFamily="34" charset="0"/>
                <a:ea typeface="Times New Roman" panose="02020603050405020304" pitchFamily="18" charset="0"/>
              </a:rPr>
              <a:t>gomets</a:t>
            </a:r>
            <a:r>
              <a:rPr lang="es-ES" sz="1394" dirty="0">
                <a:solidFill>
                  <a:srgbClr val="000000"/>
                </a:solidFill>
                <a:latin typeface="Calibri" panose="020F0502020204030204" pitchFamily="34" charset="0"/>
                <a:ea typeface="Times New Roman" panose="02020603050405020304" pitchFamily="18" charset="0"/>
              </a:rPr>
              <a:t>)</a:t>
            </a:r>
          </a:p>
          <a:p>
            <a:pPr algn="just"/>
            <a:r>
              <a:rPr lang="es-ES" sz="1394" dirty="0">
                <a:solidFill>
                  <a:srgbClr val="000000"/>
                </a:solidFill>
                <a:latin typeface="Calibri" panose="020F0502020204030204" pitchFamily="34" charset="0"/>
                <a:ea typeface="Times New Roman" panose="02020603050405020304" pitchFamily="18" charset="0"/>
              </a:rPr>
              <a:t>PODEMOS MARCA EL CUADRADO CENTRAL Y EL CIRCULO EXTERIOR PARA QUE TENGAN REFERENCIA.</a:t>
            </a:r>
            <a:endParaRPr lang="es-ES" sz="1240" dirty="0">
              <a:latin typeface="Times New Roman" panose="02020603050405020304" pitchFamily="18" charset="0"/>
              <a:ea typeface="Times New Roman" panose="02020603050405020304" pitchFamily="18" charset="0"/>
            </a:endParaRPr>
          </a:p>
        </p:txBody>
      </p:sp>
      <p:pic>
        <p:nvPicPr>
          <p:cNvPr id="7" name="Picture 2" descr="Resultado de imagen de esculturas eusebio sempere">
            <a:extLst>
              <a:ext uri="{FF2B5EF4-FFF2-40B4-BE49-F238E27FC236}">
                <a16:creationId xmlns:a16="http://schemas.microsoft.com/office/drawing/2014/main" xmlns="" id="{F4684880-1BE8-4FCB-9C47-5B800A06849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7099300" y="232869"/>
            <a:ext cx="2533601" cy="2514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xmlns="" id="{A6769BE6-CA0D-4F9C-A6EE-9B07C94755D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5264" b="6925"/>
          <a:stretch/>
        </p:blipFill>
        <p:spPr>
          <a:xfrm>
            <a:off x="3322941" y="3191317"/>
            <a:ext cx="1676402" cy="1595865"/>
          </a:xfrm>
          <a:prstGeom prst="rect">
            <a:avLst/>
          </a:prstGeom>
        </p:spPr>
      </p:pic>
      <p:pic>
        <p:nvPicPr>
          <p:cNvPr id="10" name="Imagen 9" descr="Imagen que contiene persona, niño, interior, tabla&#10;&#10;Descripción generada automáticamente">
            <a:extLst>
              <a:ext uri="{FF2B5EF4-FFF2-40B4-BE49-F238E27FC236}">
                <a16:creationId xmlns:a16="http://schemas.microsoft.com/office/drawing/2014/main" xmlns="" id="{754F4547-4071-40DA-A170-C07DA2AC091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70499" y="3191317"/>
            <a:ext cx="1676402" cy="1595865"/>
          </a:xfrm>
          <a:prstGeom prst="rect">
            <a:avLst/>
          </a:prstGeom>
        </p:spPr>
      </p:pic>
      <p:pic>
        <p:nvPicPr>
          <p:cNvPr id="12" name="Imagen 11" descr="Imagen que contiene persona, niño, pastel, cumpleaños&#10;&#10;Descripción generada automáticamente">
            <a:extLst>
              <a:ext uri="{FF2B5EF4-FFF2-40B4-BE49-F238E27FC236}">
                <a16:creationId xmlns:a16="http://schemas.microsoft.com/office/drawing/2014/main" xmlns="" id="{71109B17-D9A5-4EC4-BC12-FDE56752E7E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22940" y="4880698"/>
            <a:ext cx="1676403" cy="1468266"/>
          </a:xfrm>
          <a:prstGeom prst="rect">
            <a:avLst/>
          </a:prstGeom>
        </p:spPr>
      </p:pic>
      <p:pic>
        <p:nvPicPr>
          <p:cNvPr id="14" name="Imagen 13">
            <a:extLst>
              <a:ext uri="{FF2B5EF4-FFF2-40B4-BE49-F238E27FC236}">
                <a16:creationId xmlns:a16="http://schemas.microsoft.com/office/drawing/2014/main" xmlns="" id="{7A1B89B0-A36D-4A7E-99EF-830ED9D3208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6200000">
            <a:off x="5374569" y="4781259"/>
            <a:ext cx="1468263" cy="1676402"/>
          </a:xfrm>
          <a:prstGeom prst="rect">
            <a:avLst/>
          </a:prstGeom>
        </p:spPr>
      </p:pic>
    </p:spTree>
    <p:extLst>
      <p:ext uri="{BB962C8B-B14F-4D97-AF65-F5344CB8AC3E}">
        <p14:creationId xmlns:p14="http://schemas.microsoft.com/office/powerpoint/2010/main" val="14366960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in tÃ­tulo, 1979 - SerigrafÃ­a">
            <a:extLst>
              <a:ext uri="{FF2B5EF4-FFF2-40B4-BE49-F238E27FC236}">
                <a16:creationId xmlns:a16="http://schemas.microsoft.com/office/drawing/2014/main" xmlns="" id="{6CB8600D-C34A-49D1-AB82-7949CD47E4E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3418" y="349251"/>
            <a:ext cx="1913882" cy="2286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itografÃ­as, Sin tÃ­tulo, 1975 - LitografÃ­a">
            <a:extLst>
              <a:ext uri="{FF2B5EF4-FFF2-40B4-BE49-F238E27FC236}">
                <a16:creationId xmlns:a16="http://schemas.microsoft.com/office/drawing/2014/main" xmlns="" id="{3AFC08F2-72C5-449B-B85D-FD3746D5A62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2100" y="335334"/>
            <a:ext cx="2070897" cy="2286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Transparencia, 1972 - SerigrafÃ­a">
            <a:extLst>
              <a:ext uri="{FF2B5EF4-FFF2-40B4-BE49-F238E27FC236}">
                <a16:creationId xmlns:a16="http://schemas.microsoft.com/office/drawing/2014/main" xmlns="" id="{07B9F264-1CC7-407C-94FB-DF4C54856B9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46700" y="335334"/>
            <a:ext cx="2070897" cy="2285324"/>
          </a:xfrm>
          <a:prstGeom prst="rect">
            <a:avLst/>
          </a:prstGeom>
          <a:noFill/>
          <a:extLst>
            <a:ext uri="{909E8E84-426E-40DD-AFC4-6F175D3DCCD1}">
              <a14:hiddenFill xmlns:a14="http://schemas.microsoft.com/office/drawing/2010/main">
                <a:solidFill>
                  <a:srgbClr val="FFFFFF"/>
                </a:solidFill>
              </a14:hiddenFill>
            </a:ext>
          </a:extLst>
        </p:spPr>
      </p:pic>
      <p:sp>
        <p:nvSpPr>
          <p:cNvPr id="7" name="Rectángulo 6">
            <a:extLst>
              <a:ext uri="{FF2B5EF4-FFF2-40B4-BE49-F238E27FC236}">
                <a16:creationId xmlns:a16="http://schemas.microsoft.com/office/drawing/2014/main" xmlns="" id="{D4852ABA-365B-4190-9DFE-ECAB5101C0B0}"/>
              </a:ext>
            </a:extLst>
          </p:cNvPr>
          <p:cNvSpPr/>
          <p:nvPr/>
        </p:nvSpPr>
        <p:spPr>
          <a:xfrm>
            <a:off x="469900" y="3077557"/>
            <a:ext cx="6110228" cy="1808700"/>
          </a:xfrm>
          <a:prstGeom prst="rect">
            <a:avLst/>
          </a:prstGeom>
        </p:spPr>
        <p:txBody>
          <a:bodyPr wrap="square">
            <a:spAutoFit/>
          </a:bodyPr>
          <a:lstStyle/>
          <a:p>
            <a:pPr algn="just"/>
            <a:r>
              <a:rPr lang="es-ES" sz="1394" dirty="0">
                <a:solidFill>
                  <a:srgbClr val="000000"/>
                </a:solidFill>
                <a:latin typeface="Calibri" panose="020F0502020204030204" pitchFamily="34" charset="0"/>
                <a:ea typeface="Times New Roman" panose="02020603050405020304" pitchFamily="18" charset="0"/>
              </a:rPr>
              <a:t>¿QUÉ OBSERVAN EN EL CUADRO?</a:t>
            </a:r>
            <a:endParaRPr lang="es-ES" sz="1240" dirty="0">
              <a:latin typeface="Times New Roman" panose="02020603050405020304" pitchFamily="18" charset="0"/>
              <a:ea typeface="Times New Roman" panose="02020603050405020304" pitchFamily="18" charset="0"/>
            </a:endParaRPr>
          </a:p>
          <a:p>
            <a:pPr algn="just"/>
            <a:r>
              <a:rPr lang="es-ES" sz="1394" dirty="0">
                <a:solidFill>
                  <a:srgbClr val="000000"/>
                </a:solidFill>
                <a:latin typeface="Calibri" panose="020F0502020204030204" pitchFamily="34" charset="0"/>
                <a:ea typeface="Times New Roman" panose="02020603050405020304" pitchFamily="18" charset="0"/>
              </a:rPr>
              <a:t> </a:t>
            </a:r>
            <a:endParaRPr lang="es-ES" sz="1240" dirty="0">
              <a:latin typeface="Times New Roman" panose="02020603050405020304" pitchFamily="18" charset="0"/>
              <a:ea typeface="Times New Roman" panose="02020603050405020304" pitchFamily="18" charset="0"/>
            </a:endParaRPr>
          </a:p>
          <a:p>
            <a:pPr algn="just"/>
            <a:r>
              <a:rPr lang="es-ES" sz="1394" dirty="0">
                <a:solidFill>
                  <a:srgbClr val="000000"/>
                </a:solidFill>
                <a:latin typeface="Calibri" panose="020F0502020204030204" pitchFamily="34" charset="0"/>
                <a:ea typeface="Times New Roman" panose="02020603050405020304" pitchFamily="18" charset="0"/>
              </a:rPr>
              <a:t>¿QUÉ FORMAS GEOMÉTRICAS TIENE?</a:t>
            </a:r>
            <a:endParaRPr lang="es-ES" sz="1240" dirty="0">
              <a:latin typeface="Times New Roman" panose="02020603050405020304" pitchFamily="18" charset="0"/>
              <a:ea typeface="Times New Roman" panose="02020603050405020304" pitchFamily="18" charset="0"/>
            </a:endParaRPr>
          </a:p>
          <a:p>
            <a:pPr algn="just"/>
            <a:r>
              <a:rPr lang="es-ES" sz="1394" dirty="0">
                <a:solidFill>
                  <a:srgbClr val="000000"/>
                </a:solidFill>
                <a:latin typeface="Calibri" panose="020F0502020204030204" pitchFamily="34" charset="0"/>
                <a:ea typeface="Times New Roman" panose="02020603050405020304" pitchFamily="18" charset="0"/>
              </a:rPr>
              <a:t> </a:t>
            </a:r>
            <a:endParaRPr lang="es-ES" sz="1240" dirty="0">
              <a:latin typeface="Times New Roman" panose="02020603050405020304" pitchFamily="18" charset="0"/>
              <a:ea typeface="Times New Roman" panose="02020603050405020304" pitchFamily="18" charset="0"/>
            </a:endParaRPr>
          </a:p>
          <a:p>
            <a:pPr algn="just"/>
            <a:r>
              <a:rPr lang="es-ES" sz="1394" dirty="0">
                <a:solidFill>
                  <a:srgbClr val="000000"/>
                </a:solidFill>
                <a:latin typeface="Calibri" panose="020F0502020204030204" pitchFamily="34" charset="0"/>
                <a:ea typeface="Times New Roman" panose="02020603050405020304" pitchFamily="18" charset="0"/>
              </a:rPr>
              <a:t>¿QUÉ COLORES TIENE? ¿CÓMO SON? ¿FRÍOS? ¿CÁLIDOS? ¿CLAROS? ¿OSCUROS?</a:t>
            </a:r>
            <a:endParaRPr lang="es-ES" sz="1240" dirty="0">
              <a:latin typeface="Times New Roman" panose="02020603050405020304" pitchFamily="18" charset="0"/>
              <a:ea typeface="Times New Roman" panose="02020603050405020304" pitchFamily="18" charset="0"/>
            </a:endParaRPr>
          </a:p>
          <a:p>
            <a:pPr algn="just"/>
            <a:r>
              <a:rPr lang="es-ES" sz="1394" dirty="0">
                <a:solidFill>
                  <a:srgbClr val="000000"/>
                </a:solidFill>
                <a:latin typeface="Calibri" panose="020F0502020204030204" pitchFamily="34" charset="0"/>
                <a:ea typeface="Times New Roman" panose="02020603050405020304" pitchFamily="18" charset="0"/>
              </a:rPr>
              <a:t> </a:t>
            </a:r>
            <a:endParaRPr lang="es-ES" sz="1240" dirty="0">
              <a:latin typeface="Times New Roman" panose="02020603050405020304" pitchFamily="18" charset="0"/>
              <a:ea typeface="Times New Roman" panose="02020603050405020304" pitchFamily="18" charset="0"/>
            </a:endParaRPr>
          </a:p>
          <a:p>
            <a:pPr algn="just"/>
            <a:r>
              <a:rPr lang="es-ES" sz="1394" dirty="0">
                <a:solidFill>
                  <a:srgbClr val="000000"/>
                </a:solidFill>
                <a:latin typeface="Calibri" panose="020F0502020204030204" pitchFamily="34" charset="0"/>
                <a:ea typeface="Times New Roman" panose="02020603050405020304" pitchFamily="18" charset="0"/>
              </a:rPr>
              <a:t>REALIZAMOS NUESTRO PROPIO CUADRO CON LA TÉCNICA RASPADO DE PINTURA.</a:t>
            </a:r>
          </a:p>
          <a:p>
            <a:pPr algn="just"/>
            <a:endParaRPr lang="es-ES" sz="1240" dirty="0">
              <a:latin typeface="Times New Roman" panose="02020603050405020304" pitchFamily="18" charset="0"/>
              <a:ea typeface="Times New Roman" panose="02020603050405020304" pitchFamily="18" charset="0"/>
            </a:endParaRPr>
          </a:p>
        </p:txBody>
      </p:sp>
      <p:pic>
        <p:nvPicPr>
          <p:cNvPr id="3" name="Imagen 2" descr="Imagen que contiene cuchillo&#10;&#10;Descripción generada automáticamente">
            <a:extLst>
              <a:ext uri="{FF2B5EF4-FFF2-40B4-BE49-F238E27FC236}">
                <a16:creationId xmlns:a16="http://schemas.microsoft.com/office/drawing/2014/main" xmlns="" id="{DFBA954C-B981-4A05-970B-0CD7BC719D3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V="1">
            <a:off x="2779949" y="6308903"/>
            <a:ext cx="3161902" cy="1177809"/>
          </a:xfrm>
          <a:prstGeom prst="rect">
            <a:avLst/>
          </a:prstGeom>
        </p:spPr>
      </p:pic>
      <p:pic>
        <p:nvPicPr>
          <p:cNvPr id="1032" name="Picture 8" descr="Recicle una tarjeta de crÃ©dito o una tarjeta de regalo viejas para hacer este raspador de pintura DIY para niÃ±os.  Â¡Crea texturas y patrones interesantes con esta sencilla actividad artÃ­stica de proceso!">
            <a:extLst>
              <a:ext uri="{FF2B5EF4-FFF2-40B4-BE49-F238E27FC236}">
                <a16:creationId xmlns:a16="http://schemas.microsoft.com/office/drawing/2014/main" xmlns="" id="{C2DA0800-E871-4C4D-9E7C-05E4BB7DD6E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4661" t="8655" r="6142" b="61093"/>
          <a:stretch/>
        </p:blipFill>
        <p:spPr bwMode="auto">
          <a:xfrm>
            <a:off x="469900" y="4920979"/>
            <a:ext cx="2085047" cy="1371871"/>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Recicle una tarjeta de crÃ©dito o una tarjeta de regalo viejas para hacer este raspador de pintura DIY para niÃ±os.  Â¡Crea texturas y patrones interesantes con esta sencilla actividad artÃ­stica de proceso!">
            <a:extLst>
              <a:ext uri="{FF2B5EF4-FFF2-40B4-BE49-F238E27FC236}">
                <a16:creationId xmlns:a16="http://schemas.microsoft.com/office/drawing/2014/main" xmlns="" id="{C18B9E55-A2AA-4D3C-A7AF-0E860F22157F}"/>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5541" t="64065" r="14916" b="10094"/>
          <a:stretch/>
        </p:blipFill>
        <p:spPr bwMode="auto">
          <a:xfrm>
            <a:off x="2755900" y="4920979"/>
            <a:ext cx="2067423" cy="1371871"/>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Recicle una tarjeta de crÃ©dito o una tarjeta de regalo viejas para hacer este raspador de pintura DIY para niÃ±os.  Â¡Crea texturas y patrones interesantes con esta sencilla actividad artÃ­stica de proceso!">
            <a:extLst>
              <a:ext uri="{FF2B5EF4-FFF2-40B4-BE49-F238E27FC236}">
                <a16:creationId xmlns:a16="http://schemas.microsoft.com/office/drawing/2014/main" xmlns="" id="{9EC574F1-483E-4F5D-BAED-CF5ED5F44E36}"/>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13734" t="32857" r="15478" b="31848"/>
          <a:stretch/>
        </p:blipFill>
        <p:spPr bwMode="auto">
          <a:xfrm>
            <a:off x="5041900" y="4902472"/>
            <a:ext cx="1881559" cy="1406431"/>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descr="Imagen que contiene alimentos, plato&#10;&#10;Descripción generada automáticamente">
            <a:extLst>
              <a:ext uri="{FF2B5EF4-FFF2-40B4-BE49-F238E27FC236}">
                <a16:creationId xmlns:a16="http://schemas.microsoft.com/office/drawing/2014/main" xmlns="" id="{00006BCD-8774-4769-A609-E2986CED2D49}"/>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10800000" flipH="1">
            <a:off x="7280729" y="2863850"/>
            <a:ext cx="2587752" cy="3927407"/>
          </a:xfrm>
          <a:prstGeom prst="rect">
            <a:avLst/>
          </a:prstGeom>
        </p:spPr>
      </p:pic>
    </p:spTree>
    <p:extLst>
      <p:ext uri="{BB962C8B-B14F-4D97-AF65-F5344CB8AC3E}">
        <p14:creationId xmlns:p14="http://schemas.microsoft.com/office/powerpoint/2010/main" val="993565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xmlns="" id="{85016AEC-0320-4ED0-8ECB-FE11DDDFE17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0083546" cy="7556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uadroTexto 6">
            <a:extLst>
              <a:ext uri="{FF2B5EF4-FFF2-40B4-BE49-F238E27FC236}">
                <a16:creationId xmlns:a16="http://schemas.microsoft.com/office/drawing/2014/main" xmlns="" id="{412BF049-B03A-4C57-A67A-98E2A71711B0}"/>
              </a:ext>
            </a:extLst>
          </p:cNvPr>
          <p:cNvSpPr txBox="1"/>
          <p:nvPr/>
        </p:nvSpPr>
        <p:spPr>
          <a:xfrm>
            <a:off x="230138" y="4664934"/>
            <a:ext cx="3581400" cy="2244188"/>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3800" b="1" dirty="0">
                <a:latin typeface="+mj-lt"/>
                <a:ea typeface="+mj-ea"/>
                <a:cs typeface="+mj-cs"/>
              </a:rPr>
              <a:t>¿QUIÉN ES EUSEBIO SEMPERE?</a:t>
            </a:r>
          </a:p>
        </p:txBody>
      </p:sp>
      <p:sp>
        <p:nvSpPr>
          <p:cNvPr id="38" name="Rectangle 37">
            <a:extLst>
              <a:ext uri="{FF2B5EF4-FFF2-40B4-BE49-F238E27FC236}">
                <a16:creationId xmlns:a16="http://schemas.microsoft.com/office/drawing/2014/main" xmlns="" id="{F4B0BE10-11CA-4C3F-A639-C80DB41DA48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982345"/>
            <a:ext cx="597465" cy="5587611"/>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Imagen 3">
            <a:extLst>
              <a:ext uri="{FF2B5EF4-FFF2-40B4-BE49-F238E27FC236}">
                <a16:creationId xmlns:a16="http://schemas.microsoft.com/office/drawing/2014/main" xmlns="" id="{7B210C34-76ED-4AF9-827B-E72911452D68}"/>
              </a:ext>
            </a:extLst>
          </p:cNvPr>
          <p:cNvPicPr>
            <a:picLocks noChangeAspect="1"/>
          </p:cNvPicPr>
          <p:nvPr/>
        </p:nvPicPr>
        <p:blipFill rotWithShape="1">
          <a:blip r:embed="rId2"/>
          <a:srcRect l="1427" r="1431" b="4"/>
          <a:stretch/>
        </p:blipFill>
        <p:spPr>
          <a:xfrm>
            <a:off x="1008258" y="273050"/>
            <a:ext cx="2450313" cy="3351897"/>
          </a:xfrm>
          <a:prstGeom prst="rect">
            <a:avLst/>
          </a:prstGeom>
          <a:effectLst>
            <a:outerShdw blurRad="406400" dist="317500" dir="5400000" sx="89000" sy="89000" rotWithShape="0">
              <a:prstClr val="black">
                <a:alpha val="15000"/>
              </a:prstClr>
            </a:outerShdw>
          </a:effectLst>
        </p:spPr>
      </p:pic>
      <p:pic>
        <p:nvPicPr>
          <p:cNvPr id="8" name="Imagen 7">
            <a:extLst>
              <a:ext uri="{FF2B5EF4-FFF2-40B4-BE49-F238E27FC236}">
                <a16:creationId xmlns:a16="http://schemas.microsoft.com/office/drawing/2014/main" xmlns="" id="{7CFEED30-1220-4E57-BE7C-71A330DB7381}"/>
              </a:ext>
            </a:extLst>
          </p:cNvPr>
          <p:cNvPicPr>
            <a:picLocks noChangeAspect="1"/>
          </p:cNvPicPr>
          <p:nvPr/>
        </p:nvPicPr>
        <p:blipFill rotWithShape="1">
          <a:blip r:embed="rId3">
            <a:extLst>
              <a:ext uri="{BEBA8EAE-BF5A-486C-A8C5-ECC9F3942E4B}">
                <a14:imgProps xmlns:a14="http://schemas.microsoft.com/office/drawing/2010/main">
                  <a14:imgLayer r:embed="rId4">
                    <a14:imgEffect>
                      <a14:colorTemperature colorTemp="8800"/>
                    </a14:imgEffect>
                  </a14:imgLayer>
                </a14:imgProps>
              </a:ext>
            </a:extLst>
          </a:blip>
          <a:srcRect l="20069" r="19257" b="1"/>
          <a:stretch/>
        </p:blipFill>
        <p:spPr>
          <a:xfrm>
            <a:off x="4016941" y="273050"/>
            <a:ext cx="2450301" cy="3351895"/>
          </a:xfrm>
          <a:prstGeom prst="rect">
            <a:avLst/>
          </a:prstGeom>
          <a:effectLst>
            <a:outerShdw blurRad="406400" dist="317500" dir="5400000" sx="89000" sy="89000" rotWithShape="0">
              <a:prstClr val="black">
                <a:alpha val="15000"/>
              </a:prstClr>
            </a:outerShdw>
          </a:effectLst>
        </p:spPr>
      </p:pic>
      <p:pic>
        <p:nvPicPr>
          <p:cNvPr id="9" name="Picture 2" descr="Resultado de imagen de eusebio sempere">
            <a:extLst>
              <a:ext uri="{FF2B5EF4-FFF2-40B4-BE49-F238E27FC236}">
                <a16:creationId xmlns:a16="http://schemas.microsoft.com/office/drawing/2014/main" xmlns="" id="{9DD038E7-569A-4DD3-B141-58FA11913C3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439"/>
          <a:stretch/>
        </p:blipFill>
        <p:spPr bwMode="auto">
          <a:xfrm>
            <a:off x="6946900" y="273049"/>
            <a:ext cx="2449450" cy="3351895"/>
          </a:xfrm>
          <a:prstGeom prst="rect">
            <a:avLst/>
          </a:prstGeom>
          <a:noFill/>
          <a:effectLst>
            <a:outerShdw blurRad="406400" dist="317500" dir="5400000" sx="89000" sy="89000" rotWithShape="0">
              <a:prstClr val="black">
                <a:alpha val="15000"/>
              </a:prstClr>
            </a:outerShdw>
          </a:effectLst>
          <a:extLst>
            <a:ext uri="{909E8E84-426E-40DD-AFC4-6F175D3DCCD1}">
              <a14:hiddenFill xmlns:a14="http://schemas.microsoft.com/office/drawing/2010/main">
                <a:solidFill>
                  <a:srgbClr val="FFFFFF"/>
                </a:solidFill>
              </a14:hiddenFill>
            </a:ext>
          </a:extLst>
        </p:spPr>
      </p:pic>
      <p:sp>
        <p:nvSpPr>
          <p:cNvPr id="13" name="Rectángulo 12">
            <a:extLst>
              <a:ext uri="{FF2B5EF4-FFF2-40B4-BE49-F238E27FC236}">
                <a16:creationId xmlns:a16="http://schemas.microsoft.com/office/drawing/2014/main" xmlns="" id="{E9561B7A-3CBE-47EE-BD45-86C248785CD1}"/>
              </a:ext>
            </a:extLst>
          </p:cNvPr>
          <p:cNvSpPr/>
          <p:nvPr/>
        </p:nvSpPr>
        <p:spPr>
          <a:xfrm>
            <a:off x="3239130" y="3897993"/>
            <a:ext cx="6172200" cy="2895600"/>
          </a:xfrm>
          <a:prstGeom prst="rect">
            <a:avLst/>
          </a:prstGeom>
        </p:spPr>
        <p:txBody>
          <a:bodyPr vert="horz" lIns="91440" tIns="45720" rIns="91440" bIns="45720" rtlCol="0" anchor="ctr">
            <a:normAutofit fontScale="62500" lnSpcReduction="20000"/>
          </a:bodyPr>
          <a:lstStyle/>
          <a:p>
            <a:pPr indent="-228600" algn="just">
              <a:lnSpc>
                <a:spcPct val="90000"/>
              </a:lnSpc>
              <a:spcAft>
                <a:spcPts val="600"/>
              </a:spcAft>
              <a:buFont typeface="Arial" panose="020B0604020202020204" pitchFamily="34" charset="0"/>
              <a:buChar char="•"/>
            </a:pPr>
            <a:r>
              <a:rPr lang="en-US" sz="2100" dirty="0" err="1"/>
              <a:t>Hijo</a:t>
            </a:r>
            <a:r>
              <a:rPr lang="en-US" sz="2100" dirty="0"/>
              <a:t> de una familia </a:t>
            </a:r>
            <a:r>
              <a:rPr lang="en-US" sz="2100" dirty="0" err="1"/>
              <a:t>obrera</a:t>
            </a:r>
            <a:r>
              <a:rPr lang="en-US" sz="2100" dirty="0"/>
              <a:t>, </a:t>
            </a:r>
            <a:r>
              <a:rPr lang="en-US" sz="2100" dirty="0" err="1"/>
              <a:t>su</a:t>
            </a:r>
            <a:r>
              <a:rPr lang="en-US" sz="2100" dirty="0"/>
              <a:t> padre y un primo de </a:t>
            </a:r>
            <a:r>
              <a:rPr lang="en-US" sz="2100" dirty="0" err="1"/>
              <a:t>éste</a:t>
            </a:r>
            <a:r>
              <a:rPr lang="en-US" sz="2100" dirty="0"/>
              <a:t> </a:t>
            </a:r>
            <a:r>
              <a:rPr lang="en-US" sz="2100" dirty="0" err="1"/>
              <a:t>regentaban</a:t>
            </a:r>
            <a:r>
              <a:rPr lang="en-US" sz="2100" dirty="0"/>
              <a:t> un taller </a:t>
            </a:r>
            <a:r>
              <a:rPr lang="en-US" sz="2100" dirty="0" err="1"/>
              <a:t>artesanal</a:t>
            </a:r>
            <a:r>
              <a:rPr lang="en-US" sz="2100" dirty="0"/>
              <a:t> de </a:t>
            </a:r>
            <a:r>
              <a:rPr lang="en-US" sz="2100" dirty="0" err="1"/>
              <a:t>elaboración</a:t>
            </a:r>
            <a:r>
              <a:rPr lang="en-US" sz="2100" dirty="0"/>
              <a:t> de </a:t>
            </a:r>
            <a:r>
              <a:rPr lang="en-US" sz="2100" dirty="0" err="1"/>
              <a:t>muñecas</a:t>
            </a:r>
            <a:r>
              <a:rPr lang="en-US" sz="2100" dirty="0"/>
              <a:t> de </a:t>
            </a:r>
            <a:r>
              <a:rPr lang="en-US" sz="2100" dirty="0" err="1"/>
              <a:t>cartón</a:t>
            </a:r>
            <a:r>
              <a:rPr lang="en-US" sz="2100" dirty="0"/>
              <a:t>.</a:t>
            </a:r>
          </a:p>
          <a:p>
            <a:pPr indent="-228600" algn="just">
              <a:lnSpc>
                <a:spcPct val="90000"/>
              </a:lnSpc>
              <a:spcAft>
                <a:spcPts val="600"/>
              </a:spcAft>
              <a:buFont typeface="Arial" panose="020B0604020202020204" pitchFamily="34" charset="0"/>
              <a:buChar char="•"/>
            </a:pPr>
            <a:r>
              <a:rPr lang="en-US" sz="2100" dirty="0" err="1"/>
              <a:t>Estudió</a:t>
            </a:r>
            <a:r>
              <a:rPr lang="en-US" sz="2100" dirty="0"/>
              <a:t> </a:t>
            </a:r>
            <a:r>
              <a:rPr lang="en-US" sz="2100" dirty="0" err="1"/>
              <a:t>en</a:t>
            </a:r>
            <a:r>
              <a:rPr lang="en-US" sz="2100" dirty="0"/>
              <a:t> la Escuela de </a:t>
            </a:r>
            <a:r>
              <a:rPr lang="en-US" sz="2100" dirty="0" err="1"/>
              <a:t>Bellas</a:t>
            </a:r>
            <a:r>
              <a:rPr lang="en-US" sz="2100" dirty="0"/>
              <a:t> Artes de Valencia (</a:t>
            </a:r>
            <a:r>
              <a:rPr lang="en-US" sz="2100" dirty="0" err="1"/>
              <a:t>desde</a:t>
            </a:r>
            <a:r>
              <a:rPr lang="en-US" sz="2100" dirty="0"/>
              <a:t> 1941) y </a:t>
            </a:r>
            <a:r>
              <a:rPr lang="en-US" sz="2100" dirty="0" err="1"/>
              <a:t>en</a:t>
            </a:r>
            <a:r>
              <a:rPr lang="en-US" sz="2100" b="1" dirty="0"/>
              <a:t> 1948</a:t>
            </a:r>
            <a:r>
              <a:rPr lang="en-US" sz="2100" dirty="0"/>
              <a:t> </a:t>
            </a:r>
            <a:r>
              <a:rPr lang="en-US" sz="2100" dirty="0" err="1"/>
              <a:t>obtuvo</a:t>
            </a:r>
            <a:r>
              <a:rPr lang="en-US" sz="2100" dirty="0"/>
              <a:t> el </a:t>
            </a:r>
            <a:r>
              <a:rPr lang="en-US" sz="2100" dirty="0" err="1"/>
              <a:t>título</a:t>
            </a:r>
            <a:r>
              <a:rPr lang="en-US" sz="2100" dirty="0"/>
              <a:t> de </a:t>
            </a:r>
            <a:r>
              <a:rPr lang="en-US" sz="2100" dirty="0" err="1"/>
              <a:t>profesor</a:t>
            </a:r>
            <a:r>
              <a:rPr lang="en-US" sz="2100" dirty="0"/>
              <a:t> de </a:t>
            </a:r>
            <a:r>
              <a:rPr lang="en-US" sz="2100" dirty="0" err="1"/>
              <a:t>dibujo</a:t>
            </a:r>
            <a:r>
              <a:rPr lang="en-US" sz="2100" dirty="0"/>
              <a:t>. Ese </a:t>
            </a:r>
            <a:r>
              <a:rPr lang="en-US" sz="2100" dirty="0" err="1"/>
              <a:t>mismo</a:t>
            </a:r>
            <a:r>
              <a:rPr lang="en-US" sz="2100" dirty="0"/>
              <a:t> </a:t>
            </a:r>
            <a:r>
              <a:rPr lang="en-US" sz="2100" dirty="0" err="1"/>
              <a:t>año</a:t>
            </a:r>
            <a:r>
              <a:rPr lang="en-US" sz="2100" dirty="0"/>
              <a:t> </a:t>
            </a:r>
            <a:r>
              <a:rPr lang="en-US" sz="2100" dirty="0" err="1"/>
              <a:t>viajó</a:t>
            </a:r>
            <a:r>
              <a:rPr lang="en-US" sz="2100" dirty="0"/>
              <a:t> </a:t>
            </a:r>
            <a:r>
              <a:rPr lang="en-US" sz="2100" b="1" dirty="0"/>
              <a:t>a </a:t>
            </a:r>
            <a:r>
              <a:rPr lang="en-US" sz="2100" b="1" dirty="0" err="1"/>
              <a:t>París</a:t>
            </a:r>
            <a:r>
              <a:rPr lang="en-US" sz="2100" dirty="0"/>
              <a:t> con una </a:t>
            </a:r>
            <a:r>
              <a:rPr lang="en-US" sz="2100" dirty="0" err="1"/>
              <a:t>beca</a:t>
            </a:r>
            <a:r>
              <a:rPr lang="en-US" sz="2100" dirty="0"/>
              <a:t> y </a:t>
            </a:r>
            <a:r>
              <a:rPr lang="en-US" sz="2100" dirty="0" err="1"/>
              <a:t>residió</a:t>
            </a:r>
            <a:r>
              <a:rPr lang="en-US" sz="2100" dirty="0"/>
              <a:t> </a:t>
            </a:r>
            <a:r>
              <a:rPr lang="en-US" sz="2100" dirty="0" err="1"/>
              <a:t>en</a:t>
            </a:r>
            <a:r>
              <a:rPr lang="en-US" sz="2100" dirty="0"/>
              <a:t> </a:t>
            </a:r>
            <a:r>
              <a:rPr lang="en-US" sz="2100" b="1" dirty="0"/>
              <a:t>la Casa de </a:t>
            </a:r>
            <a:r>
              <a:rPr lang="en-US" sz="2100" b="1" dirty="0" err="1"/>
              <a:t>España</a:t>
            </a:r>
            <a:r>
              <a:rPr lang="en-US" sz="2100" dirty="0"/>
              <a:t>, </a:t>
            </a:r>
            <a:r>
              <a:rPr lang="en-US" sz="2100" dirty="0" err="1"/>
              <a:t>donde</a:t>
            </a:r>
            <a:r>
              <a:rPr lang="en-US" sz="2100" dirty="0"/>
              <a:t> </a:t>
            </a:r>
            <a:r>
              <a:rPr lang="en-US" sz="2100" dirty="0" err="1"/>
              <a:t>conoció</a:t>
            </a:r>
            <a:r>
              <a:rPr lang="en-US" sz="2100" dirty="0"/>
              <a:t> a</a:t>
            </a:r>
            <a:r>
              <a:rPr lang="en-US" sz="2100" b="1" dirty="0"/>
              <a:t> Chillida y </a:t>
            </a:r>
            <a:r>
              <a:rPr lang="en-US" sz="2100" b="1" dirty="0" err="1"/>
              <a:t>Palazuelo</a:t>
            </a:r>
            <a:r>
              <a:rPr lang="en-US" sz="2100" dirty="0"/>
              <a:t>. </a:t>
            </a:r>
          </a:p>
          <a:p>
            <a:pPr indent="-228600" algn="just">
              <a:lnSpc>
                <a:spcPct val="90000"/>
              </a:lnSpc>
              <a:spcAft>
                <a:spcPts val="600"/>
              </a:spcAft>
              <a:buFont typeface="Arial" panose="020B0604020202020204" pitchFamily="34" charset="0"/>
              <a:buChar char="•"/>
            </a:pPr>
            <a:r>
              <a:rPr lang="en-US" sz="2100" dirty="0" err="1"/>
              <a:t>En</a:t>
            </a:r>
            <a:r>
              <a:rPr lang="en-US" sz="2100" dirty="0"/>
              <a:t> </a:t>
            </a:r>
            <a:r>
              <a:rPr lang="en-US" sz="2100" dirty="0" err="1"/>
              <a:t>aquella</a:t>
            </a:r>
            <a:r>
              <a:rPr lang="en-US" sz="2100" dirty="0"/>
              <a:t> </a:t>
            </a:r>
            <a:r>
              <a:rPr lang="en-US" sz="2100" dirty="0" err="1"/>
              <a:t>época</a:t>
            </a:r>
            <a:r>
              <a:rPr lang="en-US" sz="2100" dirty="0"/>
              <a:t> </a:t>
            </a:r>
            <a:r>
              <a:rPr lang="en-US" sz="2100" dirty="0" err="1"/>
              <a:t>recibió</a:t>
            </a:r>
            <a:r>
              <a:rPr lang="en-US" sz="2100" dirty="0"/>
              <a:t> </a:t>
            </a:r>
            <a:r>
              <a:rPr lang="en-US" sz="2100" dirty="0" err="1"/>
              <a:t>influencias</a:t>
            </a:r>
            <a:r>
              <a:rPr lang="en-US" sz="2100" dirty="0"/>
              <a:t> de </a:t>
            </a:r>
            <a:r>
              <a:rPr lang="en-US" sz="2100" b="1" dirty="0"/>
              <a:t>Paul Klee, Wassily Kandinsky, Henri Matisse, Mondrian y Georges Braque</a:t>
            </a:r>
            <a:r>
              <a:rPr lang="en-US" sz="2100" dirty="0"/>
              <a:t> (a </a:t>
            </a:r>
            <a:r>
              <a:rPr lang="en-US" sz="2100" dirty="0" err="1"/>
              <a:t>quien</a:t>
            </a:r>
            <a:r>
              <a:rPr lang="en-US" sz="2100" dirty="0"/>
              <a:t> </a:t>
            </a:r>
            <a:r>
              <a:rPr lang="en-US" sz="2100" dirty="0" err="1"/>
              <a:t>solía</a:t>
            </a:r>
            <a:r>
              <a:rPr lang="en-US" sz="2100" dirty="0"/>
              <a:t> </a:t>
            </a:r>
            <a:r>
              <a:rPr lang="en-US" sz="2100" dirty="0" err="1"/>
              <a:t>visitar</a:t>
            </a:r>
            <a:r>
              <a:rPr lang="en-US" sz="2100" dirty="0"/>
              <a:t> </a:t>
            </a:r>
            <a:r>
              <a:rPr lang="en-US" sz="2100" dirty="0" err="1"/>
              <a:t>en</a:t>
            </a:r>
            <a:r>
              <a:rPr lang="en-US" sz="2100" dirty="0"/>
              <a:t> </a:t>
            </a:r>
            <a:r>
              <a:rPr lang="en-US" sz="2100" dirty="0" err="1"/>
              <a:t>su</a:t>
            </a:r>
            <a:r>
              <a:rPr lang="en-US" sz="2100" dirty="0"/>
              <a:t> taller).</a:t>
            </a:r>
          </a:p>
          <a:p>
            <a:pPr indent="-228600" algn="just">
              <a:lnSpc>
                <a:spcPct val="90000"/>
              </a:lnSpc>
              <a:spcAft>
                <a:spcPts val="600"/>
              </a:spcAft>
              <a:buFont typeface="Arial" panose="020B0604020202020204" pitchFamily="34" charset="0"/>
              <a:buChar char="•"/>
            </a:pPr>
            <a:r>
              <a:rPr lang="en-US" sz="2100" dirty="0" err="1"/>
              <a:t>En</a:t>
            </a:r>
            <a:r>
              <a:rPr lang="en-US" sz="2100" dirty="0"/>
              <a:t> </a:t>
            </a:r>
            <a:r>
              <a:rPr lang="en-US" sz="2100" b="1" dirty="0"/>
              <a:t>1953</a:t>
            </a:r>
            <a:r>
              <a:rPr lang="en-US" sz="2100" dirty="0"/>
              <a:t> </a:t>
            </a:r>
            <a:r>
              <a:rPr lang="en-US" sz="2100" dirty="0" err="1"/>
              <a:t>Sempere</a:t>
            </a:r>
            <a:r>
              <a:rPr lang="en-US" sz="2100" dirty="0"/>
              <a:t> </a:t>
            </a:r>
            <a:r>
              <a:rPr lang="en-US" sz="2100" b="1" dirty="0"/>
              <a:t>se </a:t>
            </a:r>
            <a:r>
              <a:rPr lang="en-US" sz="2100" b="1" dirty="0" err="1"/>
              <a:t>separó</a:t>
            </a:r>
            <a:r>
              <a:rPr lang="en-US" sz="2100" dirty="0"/>
              <a:t> </a:t>
            </a:r>
            <a:r>
              <a:rPr lang="en-US" sz="2100" dirty="0" err="1"/>
              <a:t>definitivamente</a:t>
            </a:r>
            <a:r>
              <a:rPr lang="en-US" sz="2100" dirty="0"/>
              <a:t> </a:t>
            </a:r>
            <a:r>
              <a:rPr lang="en-US" sz="2100" b="1" dirty="0"/>
              <a:t>de la </a:t>
            </a:r>
            <a:r>
              <a:rPr lang="en-US" sz="2100" b="1" dirty="0" err="1"/>
              <a:t>figuración</a:t>
            </a:r>
            <a:r>
              <a:rPr lang="en-US" sz="2100" dirty="0"/>
              <a:t>, </a:t>
            </a:r>
            <a:r>
              <a:rPr lang="en-US" sz="2100" dirty="0" err="1"/>
              <a:t>tras</a:t>
            </a:r>
            <a:r>
              <a:rPr lang="en-US" sz="2100" dirty="0"/>
              <a:t> una crisis de pareja, </a:t>
            </a:r>
            <a:r>
              <a:rPr lang="en-US" sz="2100" dirty="0" err="1"/>
              <a:t>existencial</a:t>
            </a:r>
            <a:r>
              <a:rPr lang="en-US" sz="2100" dirty="0"/>
              <a:t> y </a:t>
            </a:r>
            <a:r>
              <a:rPr lang="en-US" sz="2100" dirty="0" err="1"/>
              <a:t>artística</a:t>
            </a:r>
            <a:r>
              <a:rPr lang="en-US" sz="2100" dirty="0"/>
              <a:t>; y </a:t>
            </a:r>
            <a:r>
              <a:rPr lang="en-US" sz="2100" dirty="0" err="1"/>
              <a:t>comenzó</a:t>
            </a:r>
            <a:r>
              <a:rPr lang="en-US" sz="2100" dirty="0"/>
              <a:t> </a:t>
            </a:r>
            <a:r>
              <a:rPr lang="en-US" sz="2100" dirty="0" err="1"/>
              <a:t>su</a:t>
            </a:r>
            <a:r>
              <a:rPr lang="en-US" sz="2100" dirty="0"/>
              <a:t> </a:t>
            </a:r>
            <a:r>
              <a:rPr lang="en-US" sz="2100" dirty="0" err="1"/>
              <a:t>búsqueda</a:t>
            </a:r>
            <a:r>
              <a:rPr lang="en-US" sz="2100" dirty="0"/>
              <a:t> de un </a:t>
            </a:r>
            <a:r>
              <a:rPr lang="en-US" sz="2100" dirty="0" err="1"/>
              <a:t>lenguaje</a:t>
            </a:r>
            <a:r>
              <a:rPr lang="en-US" sz="2100" dirty="0"/>
              <a:t> </a:t>
            </a:r>
            <a:r>
              <a:rPr lang="en-US" sz="2100" dirty="0" err="1"/>
              <a:t>geométrico</a:t>
            </a:r>
            <a:r>
              <a:rPr lang="en-US" sz="2100" dirty="0"/>
              <a:t> </a:t>
            </a:r>
            <a:r>
              <a:rPr lang="en-US" sz="2100" dirty="0" err="1"/>
              <a:t>propio</a:t>
            </a:r>
            <a:r>
              <a:rPr lang="en-US" sz="2100" dirty="0"/>
              <a:t>. (</a:t>
            </a:r>
            <a:r>
              <a:rPr lang="en-US" sz="2100" dirty="0" err="1"/>
              <a:t>Destruyó</a:t>
            </a:r>
            <a:r>
              <a:rPr lang="en-US" sz="2100" dirty="0"/>
              <a:t> </a:t>
            </a:r>
            <a:r>
              <a:rPr lang="en-US" sz="2100" dirty="0" err="1"/>
              <a:t>casi</a:t>
            </a:r>
            <a:r>
              <a:rPr lang="en-US" sz="2100" dirty="0"/>
              <a:t> </a:t>
            </a:r>
            <a:r>
              <a:rPr lang="en-US" sz="2100" dirty="0" err="1"/>
              <a:t>toda</a:t>
            </a:r>
            <a:r>
              <a:rPr lang="en-US" sz="2100" dirty="0"/>
              <a:t> </a:t>
            </a:r>
            <a:r>
              <a:rPr lang="en-US" sz="2100" dirty="0" err="1"/>
              <a:t>su</a:t>
            </a:r>
            <a:r>
              <a:rPr lang="en-US" sz="2100" dirty="0"/>
              <a:t> </a:t>
            </a:r>
            <a:r>
              <a:rPr lang="en-US" sz="2100" dirty="0" err="1"/>
              <a:t>obra</a:t>
            </a:r>
            <a:r>
              <a:rPr lang="en-US" sz="2100" dirty="0"/>
              <a:t> hasta ese </a:t>
            </a:r>
            <a:r>
              <a:rPr lang="en-US" sz="2100" dirty="0" err="1"/>
              <a:t>momento</a:t>
            </a:r>
            <a:r>
              <a:rPr lang="en-US" sz="2100" dirty="0"/>
              <a:t>).</a:t>
            </a:r>
          </a:p>
          <a:p>
            <a:pPr indent="-228600" algn="just">
              <a:lnSpc>
                <a:spcPct val="90000"/>
              </a:lnSpc>
              <a:spcAft>
                <a:spcPts val="600"/>
              </a:spcAft>
              <a:buFont typeface="Arial" panose="020B0604020202020204" pitchFamily="34" charset="0"/>
              <a:buChar char="•"/>
            </a:pPr>
            <a:r>
              <a:rPr lang="en-US" sz="2100" dirty="0" err="1"/>
              <a:t>Vivió</a:t>
            </a:r>
            <a:r>
              <a:rPr lang="en-US" sz="2100" dirty="0"/>
              <a:t> </a:t>
            </a:r>
            <a:r>
              <a:rPr lang="en-US" sz="2100" dirty="0" err="1"/>
              <a:t>durante</a:t>
            </a:r>
            <a:r>
              <a:rPr lang="en-US" sz="2100" dirty="0"/>
              <a:t> </a:t>
            </a:r>
            <a:r>
              <a:rPr lang="en-US" sz="2100" b="1" dirty="0"/>
              <a:t>11 </a:t>
            </a:r>
            <a:r>
              <a:rPr lang="en-US" sz="2100" b="1" dirty="0" err="1"/>
              <a:t>años</a:t>
            </a:r>
            <a:r>
              <a:rPr lang="en-US" sz="2100" b="1" dirty="0"/>
              <a:t> </a:t>
            </a:r>
            <a:r>
              <a:rPr lang="en-US" sz="2100" b="1" dirty="0" err="1"/>
              <a:t>en</a:t>
            </a:r>
            <a:r>
              <a:rPr lang="en-US" sz="2100" b="1" dirty="0"/>
              <a:t> </a:t>
            </a:r>
            <a:r>
              <a:rPr lang="en-US" sz="2100" b="1" dirty="0" err="1"/>
              <a:t>París</a:t>
            </a:r>
            <a:r>
              <a:rPr lang="en-US" sz="2100" dirty="0"/>
              <a:t> y </a:t>
            </a:r>
            <a:r>
              <a:rPr lang="en-US" sz="2100" dirty="0" err="1"/>
              <a:t>fue</a:t>
            </a:r>
            <a:r>
              <a:rPr lang="en-US" sz="2100" dirty="0"/>
              <a:t> amigo </a:t>
            </a:r>
            <a:r>
              <a:rPr lang="en-US" sz="2100" dirty="0" err="1"/>
              <a:t>también</a:t>
            </a:r>
            <a:r>
              <a:rPr lang="en-US" sz="2100" dirty="0"/>
              <a:t> de </a:t>
            </a:r>
            <a:r>
              <a:rPr lang="en-US" sz="2100" b="1" dirty="0" err="1"/>
              <a:t>Vasarely</a:t>
            </a:r>
            <a:r>
              <a:rPr lang="en-US" sz="2100" b="1" dirty="0"/>
              <a:t> y Arp</a:t>
            </a:r>
            <a:r>
              <a:rPr lang="en-US" sz="2100" dirty="0"/>
              <a:t>, entre </a:t>
            </a:r>
            <a:r>
              <a:rPr lang="en-US" sz="2100" dirty="0" err="1"/>
              <a:t>otros</a:t>
            </a:r>
            <a:r>
              <a:rPr lang="en-US" sz="2100" dirty="0"/>
              <a:t>.</a:t>
            </a:r>
          </a:p>
          <a:p>
            <a:pPr indent="-228600" algn="just">
              <a:lnSpc>
                <a:spcPct val="90000"/>
              </a:lnSpc>
              <a:spcAft>
                <a:spcPts val="600"/>
              </a:spcAft>
              <a:buFont typeface="Arial" panose="020B0604020202020204" pitchFamily="34" charset="0"/>
              <a:buChar char="•"/>
            </a:pPr>
            <a:r>
              <a:rPr lang="en-US" sz="2100" b="1" dirty="0" err="1"/>
              <a:t>En</a:t>
            </a:r>
            <a:r>
              <a:rPr lang="en-US" sz="2100" b="1" dirty="0"/>
              <a:t> 1955</a:t>
            </a:r>
            <a:r>
              <a:rPr lang="en-US" sz="2100" dirty="0"/>
              <a:t> </a:t>
            </a:r>
            <a:r>
              <a:rPr lang="en-US" sz="2100" dirty="0" err="1"/>
              <a:t>expuso</a:t>
            </a:r>
            <a:r>
              <a:rPr lang="en-US" sz="2100" dirty="0"/>
              <a:t> </a:t>
            </a:r>
            <a:r>
              <a:rPr lang="en-US" sz="2100" dirty="0" err="1"/>
              <a:t>en</a:t>
            </a:r>
            <a:r>
              <a:rPr lang="en-US" sz="2100" dirty="0"/>
              <a:t> </a:t>
            </a:r>
            <a:r>
              <a:rPr lang="en-US" sz="2100" b="1" dirty="0"/>
              <a:t>el Salón de </a:t>
            </a:r>
            <a:r>
              <a:rPr lang="en-US" sz="2100" b="1" dirty="0" err="1"/>
              <a:t>Realités</a:t>
            </a:r>
            <a:r>
              <a:rPr lang="en-US" sz="2100" b="1" dirty="0"/>
              <a:t> Nouvelles</a:t>
            </a:r>
            <a:r>
              <a:rPr lang="en-US" sz="2100" dirty="0"/>
              <a:t> sus</a:t>
            </a:r>
            <a:r>
              <a:rPr lang="en-US" sz="2100" b="1" dirty="0"/>
              <a:t> </a:t>
            </a:r>
            <a:r>
              <a:rPr lang="en-US" sz="2100" b="1" dirty="0" err="1"/>
              <a:t>primeros</a:t>
            </a:r>
            <a:r>
              <a:rPr lang="en-US" sz="2100" b="1" dirty="0"/>
              <a:t> relieves </a:t>
            </a:r>
            <a:r>
              <a:rPr lang="en-US" sz="2100" b="1" dirty="0" err="1"/>
              <a:t>luminosos</a:t>
            </a:r>
            <a:r>
              <a:rPr lang="en-US" sz="2100" b="1" dirty="0"/>
              <a:t> </a:t>
            </a:r>
            <a:r>
              <a:rPr lang="en-US" sz="2100" b="1" dirty="0" err="1"/>
              <a:t>móviles</a:t>
            </a:r>
            <a:r>
              <a:rPr lang="en-US" sz="2100" dirty="0"/>
              <a:t> y </a:t>
            </a:r>
            <a:r>
              <a:rPr lang="en-US" sz="2100" dirty="0" err="1"/>
              <a:t>publicó</a:t>
            </a:r>
            <a:r>
              <a:rPr lang="en-US" sz="2100" b="1" dirty="0"/>
              <a:t> un </a:t>
            </a:r>
            <a:r>
              <a:rPr lang="en-US" sz="2100" b="1" dirty="0" err="1"/>
              <a:t>manifiesto</a:t>
            </a:r>
            <a:r>
              <a:rPr lang="en-US" sz="2100" dirty="0"/>
              <a:t> </a:t>
            </a:r>
            <a:r>
              <a:rPr lang="en-US" sz="2100" dirty="0" err="1"/>
              <a:t>sobre</a:t>
            </a:r>
            <a:r>
              <a:rPr lang="en-US" sz="2100" dirty="0"/>
              <a:t> </a:t>
            </a:r>
            <a:r>
              <a:rPr lang="en-US" sz="2100" b="1" dirty="0"/>
              <a:t>la </a:t>
            </a:r>
            <a:r>
              <a:rPr lang="en-US" sz="2100" b="1" dirty="0" err="1"/>
              <a:t>utilización</a:t>
            </a:r>
            <a:r>
              <a:rPr lang="en-US" sz="2100" b="1" dirty="0"/>
              <a:t> de la luz </a:t>
            </a:r>
            <a:r>
              <a:rPr lang="en-US" sz="2100" b="1" dirty="0" err="1"/>
              <a:t>en</a:t>
            </a:r>
            <a:r>
              <a:rPr lang="en-US" sz="2100" b="1" dirty="0"/>
              <a:t> las </a:t>
            </a:r>
            <a:r>
              <a:rPr lang="en-US" sz="2100" b="1" dirty="0" err="1"/>
              <a:t>artes</a:t>
            </a:r>
            <a:r>
              <a:rPr lang="en-US" sz="2100" b="1" dirty="0"/>
              <a:t> </a:t>
            </a:r>
            <a:r>
              <a:rPr lang="en-US" sz="2100" b="1" dirty="0" err="1"/>
              <a:t>plásticas</a:t>
            </a:r>
            <a:r>
              <a:rPr lang="en-US" sz="2100" dirty="0"/>
              <a:t>. </a:t>
            </a:r>
          </a:p>
          <a:p>
            <a:pPr algn="just">
              <a:lnSpc>
                <a:spcPct val="90000"/>
              </a:lnSpc>
              <a:spcAft>
                <a:spcPts val="600"/>
              </a:spcAft>
            </a:pPr>
            <a:r>
              <a:rPr lang="en-US" sz="2100" dirty="0"/>
              <a:t>Pero </a:t>
            </a:r>
            <a:r>
              <a:rPr lang="en-US" sz="2100" dirty="0" err="1"/>
              <a:t>dejó</a:t>
            </a:r>
            <a:r>
              <a:rPr lang="en-US" sz="2100" dirty="0"/>
              <a:t> de </a:t>
            </a:r>
            <a:r>
              <a:rPr lang="en-US" sz="2100" dirty="0" err="1"/>
              <a:t>realizar</a:t>
            </a:r>
            <a:r>
              <a:rPr lang="en-US" sz="2100" dirty="0"/>
              <a:t> </a:t>
            </a:r>
            <a:r>
              <a:rPr lang="en-US" sz="2100" dirty="0" err="1"/>
              <a:t>estos</a:t>
            </a:r>
            <a:r>
              <a:rPr lang="en-US" sz="2100" dirty="0"/>
              <a:t> relieves, </a:t>
            </a:r>
            <a:r>
              <a:rPr lang="en-US" sz="2100" dirty="0" err="1"/>
              <a:t>ya</a:t>
            </a:r>
            <a:r>
              <a:rPr lang="en-US" sz="2100" dirty="0"/>
              <a:t> que </a:t>
            </a:r>
            <a:r>
              <a:rPr lang="en-US" sz="2100" dirty="0" err="1"/>
              <a:t>según</a:t>
            </a:r>
            <a:r>
              <a:rPr lang="en-US" sz="2100" dirty="0"/>
              <a:t> sus </a:t>
            </a:r>
            <a:r>
              <a:rPr lang="en-US" sz="2100" dirty="0" err="1"/>
              <a:t>propias</a:t>
            </a:r>
            <a:r>
              <a:rPr lang="en-US" sz="2100" dirty="0"/>
              <a:t> palabras:</a:t>
            </a:r>
            <a:r>
              <a:rPr lang="en-US" sz="2100" i="1" dirty="0"/>
              <a:t>» </a:t>
            </a:r>
            <a:r>
              <a:rPr lang="en-US" sz="2100" i="1" dirty="0" err="1"/>
              <a:t>resultaban</a:t>
            </a:r>
            <a:r>
              <a:rPr lang="en-US" sz="2100" i="1" dirty="0"/>
              <a:t> </a:t>
            </a:r>
            <a:r>
              <a:rPr lang="en-US" sz="2100" i="1" dirty="0" err="1"/>
              <a:t>muy</a:t>
            </a:r>
            <a:r>
              <a:rPr lang="en-US" sz="2100" i="1" dirty="0"/>
              <a:t> </a:t>
            </a:r>
            <a:r>
              <a:rPr lang="en-US" sz="2100" i="1" dirty="0" err="1"/>
              <a:t>inseguros</a:t>
            </a:r>
            <a:r>
              <a:rPr lang="en-US" sz="2100" i="1" dirty="0"/>
              <a:t>… se </a:t>
            </a:r>
            <a:r>
              <a:rPr lang="en-US" sz="2100" i="1" dirty="0" err="1"/>
              <a:t>rompían</a:t>
            </a:r>
            <a:r>
              <a:rPr lang="en-US" sz="2100" i="1" dirty="0"/>
              <a:t> </a:t>
            </a:r>
            <a:r>
              <a:rPr lang="en-US" sz="2100" i="1" dirty="0" err="1"/>
              <a:t>fácilmente</a:t>
            </a:r>
            <a:r>
              <a:rPr lang="en-US" sz="2100" i="1" dirty="0"/>
              <a:t> </a:t>
            </a:r>
            <a:r>
              <a:rPr lang="en-US" sz="2100" i="1" dirty="0" err="1"/>
              <a:t>en</a:t>
            </a:r>
            <a:r>
              <a:rPr lang="en-US" sz="2100" i="1" dirty="0"/>
              <a:t> los </a:t>
            </a:r>
            <a:r>
              <a:rPr lang="en-US" sz="2100" i="1" dirty="0" err="1"/>
              <a:t>traslados</a:t>
            </a:r>
            <a:r>
              <a:rPr lang="en-US" sz="2100" i="1" dirty="0"/>
              <a:t> de las </a:t>
            </a:r>
            <a:r>
              <a:rPr lang="en-US" sz="2100" i="1" dirty="0" err="1"/>
              <a:t>exposiciones</a:t>
            </a:r>
            <a:r>
              <a:rPr lang="en-US" sz="2100" i="1" dirty="0"/>
              <a:t>…». </a:t>
            </a:r>
            <a:endParaRPr lang="en-US" sz="2100" dirty="0"/>
          </a:p>
          <a:p>
            <a:pPr indent="-228600" algn="just">
              <a:lnSpc>
                <a:spcPct val="90000"/>
              </a:lnSpc>
              <a:spcAft>
                <a:spcPts val="600"/>
              </a:spcAft>
              <a:buFont typeface="Arial" panose="020B0604020202020204" pitchFamily="34" charset="0"/>
              <a:buChar char="•"/>
            </a:pPr>
            <a:endParaRPr lang="en-US" sz="1700" dirty="0"/>
          </a:p>
          <a:p>
            <a:pPr indent="-228600" algn="just">
              <a:lnSpc>
                <a:spcPct val="90000"/>
              </a:lnSpc>
              <a:spcAft>
                <a:spcPts val="600"/>
              </a:spcAft>
              <a:buFont typeface="Arial" panose="020B0604020202020204" pitchFamily="34" charset="0"/>
              <a:buChar char="•"/>
            </a:pPr>
            <a:endParaRPr lang="en-US" sz="1400" dirty="0"/>
          </a:p>
          <a:p>
            <a:pPr indent="-228600" algn="just">
              <a:lnSpc>
                <a:spcPct val="90000"/>
              </a:lnSpc>
              <a:spcAft>
                <a:spcPts val="600"/>
              </a:spcAft>
              <a:buFont typeface="Arial" panose="020B0604020202020204" pitchFamily="34" charset="0"/>
              <a:buChar char="•"/>
            </a:pPr>
            <a:endParaRPr lang="en-US" sz="800" b="0" i="0" dirty="0">
              <a:effectLst/>
            </a:endParaRPr>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68873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Freeform 6">
            <a:extLst>
              <a:ext uri="{FF2B5EF4-FFF2-40B4-BE49-F238E27FC236}">
                <a16:creationId xmlns:a16="http://schemas.microsoft.com/office/drawing/2014/main" xmlns="" id="{B6C29DB0-17E9-42FF-986E-0B7F493F4D2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1819239" y="1857338"/>
            <a:ext cx="2708708" cy="4857501"/>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rgbClr val="4C4C4C"/>
          </a:solidFill>
          <a:ln w="0">
            <a:noFill/>
            <a:prstDash val="solid"/>
            <a:round/>
            <a:headEnd/>
            <a:tailEn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3" name="Freeform 6">
            <a:extLst>
              <a:ext uri="{FF2B5EF4-FFF2-40B4-BE49-F238E27FC236}">
                <a16:creationId xmlns:a16="http://schemas.microsoft.com/office/drawing/2014/main" xmlns="" id="{115AD956-A5B6-4760-B8B2-11E2DF6B021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H="1" flipV="1">
            <a:off x="622676" y="820294"/>
            <a:ext cx="2709250" cy="4857501"/>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rgbClr val="4C4C4C"/>
          </a:solidFill>
          <a:ln w="0">
            <a:noFill/>
            <a:prstDash val="solid"/>
            <a:round/>
            <a:headEnd/>
            <a:tailEnd/>
          </a:ln>
        </p:spPr>
      </p:sp>
      <p:pic>
        <p:nvPicPr>
          <p:cNvPr id="2050" name="Picture 2" descr="Resultado de imagen de obras de arte sempere">
            <a:extLst>
              <a:ext uri="{FF2B5EF4-FFF2-40B4-BE49-F238E27FC236}">
                <a16:creationId xmlns:a16="http://schemas.microsoft.com/office/drawing/2014/main" xmlns="" id="{513D92B1-DBB3-44A4-B891-03FEAA617BC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137" r="17638" b="-1"/>
          <a:stretch/>
        </p:blipFill>
        <p:spPr bwMode="auto">
          <a:xfrm>
            <a:off x="1471950" y="1598178"/>
            <a:ext cx="2207411" cy="4350674"/>
          </a:xfrm>
          <a:prstGeom prst="rect">
            <a:avLst/>
          </a:prstGeom>
          <a:noFill/>
          <a:extLst>
            <a:ext uri="{909E8E84-426E-40DD-AFC4-6F175D3DCCD1}">
              <a14:hiddenFill xmlns:a14="http://schemas.microsoft.com/office/drawing/2010/main">
                <a:solidFill>
                  <a:srgbClr val="FFFFFF"/>
                </a:solidFill>
              </a14:hiddenFill>
            </a:ext>
          </a:extLst>
        </p:spPr>
      </p:pic>
      <p:sp>
        <p:nvSpPr>
          <p:cNvPr id="5" name="Rectángulo 4">
            <a:extLst>
              <a:ext uri="{FF2B5EF4-FFF2-40B4-BE49-F238E27FC236}">
                <a16:creationId xmlns:a16="http://schemas.microsoft.com/office/drawing/2014/main" xmlns="" id="{DDBD1BB9-89CA-4D16-AA37-04C4A45ED502}"/>
              </a:ext>
            </a:extLst>
          </p:cNvPr>
          <p:cNvSpPr/>
          <p:nvPr/>
        </p:nvSpPr>
        <p:spPr>
          <a:xfrm>
            <a:off x="4875236" y="967904"/>
            <a:ext cx="5043464" cy="6020110"/>
          </a:xfrm>
          <a:prstGeom prst="rect">
            <a:avLst/>
          </a:prstGeom>
        </p:spPr>
        <p:txBody>
          <a:bodyPr wrap="square">
            <a:spAutoFit/>
          </a:bodyPr>
          <a:lstStyle/>
          <a:p>
            <a:pPr indent="-228600" algn="just">
              <a:lnSpc>
                <a:spcPct val="90000"/>
              </a:lnSpc>
              <a:spcAft>
                <a:spcPts val="600"/>
              </a:spcAft>
              <a:buFont typeface="Arial" panose="020B0604020202020204" pitchFamily="34" charset="0"/>
              <a:buChar char="•"/>
            </a:pPr>
            <a:r>
              <a:rPr lang="en-US" sz="1400" dirty="0" err="1"/>
              <a:t>Su</a:t>
            </a:r>
            <a:r>
              <a:rPr lang="en-US" sz="1400" dirty="0"/>
              <a:t> </a:t>
            </a:r>
            <a:r>
              <a:rPr lang="en-US" sz="1400" dirty="0" err="1"/>
              <a:t>obra</a:t>
            </a:r>
            <a:r>
              <a:rPr lang="en-US" sz="1400" dirty="0"/>
              <a:t> </a:t>
            </a:r>
            <a:r>
              <a:rPr lang="en-US" sz="1400" dirty="0" err="1"/>
              <a:t>evolucionó</a:t>
            </a:r>
            <a:r>
              <a:rPr lang="en-US" sz="1400" dirty="0"/>
              <a:t> </a:t>
            </a:r>
            <a:r>
              <a:rPr lang="en-US" sz="1400" dirty="0" err="1"/>
              <a:t>hacia</a:t>
            </a:r>
            <a:r>
              <a:rPr lang="en-US" sz="1400" dirty="0"/>
              <a:t> las </a:t>
            </a:r>
            <a:r>
              <a:rPr lang="en-US" sz="1400" dirty="0" err="1"/>
              <a:t>corrientes</a:t>
            </a:r>
            <a:r>
              <a:rPr lang="en-US" sz="1400" dirty="0"/>
              <a:t> </a:t>
            </a:r>
            <a:r>
              <a:rPr lang="en-US" sz="1400" dirty="0" err="1"/>
              <a:t>derivadas</a:t>
            </a:r>
            <a:r>
              <a:rPr lang="en-US" sz="1400" dirty="0"/>
              <a:t> del </a:t>
            </a:r>
            <a:r>
              <a:rPr lang="en-US" sz="1400" b="1" dirty="0" err="1"/>
              <a:t>constructivismo</a:t>
            </a:r>
            <a:r>
              <a:rPr lang="en-US" sz="1400" b="1" dirty="0"/>
              <a:t>, el Op-art y el </a:t>
            </a:r>
            <a:r>
              <a:rPr lang="en-US" sz="1400" b="1" dirty="0" err="1"/>
              <a:t>arte</a:t>
            </a:r>
            <a:r>
              <a:rPr lang="en-US" sz="1400" b="1" dirty="0"/>
              <a:t> </a:t>
            </a:r>
            <a:r>
              <a:rPr lang="en-US" sz="1400" b="1" dirty="0" err="1"/>
              <a:t>cinético</a:t>
            </a:r>
            <a:r>
              <a:rPr lang="en-US" sz="1400" dirty="0"/>
              <a:t>. </a:t>
            </a:r>
            <a:r>
              <a:rPr lang="en-US" sz="1400" dirty="0" err="1"/>
              <a:t>Centró</a:t>
            </a:r>
            <a:r>
              <a:rPr lang="en-US" sz="1400" dirty="0"/>
              <a:t> </a:t>
            </a:r>
            <a:r>
              <a:rPr lang="en-US" sz="1400" dirty="0" err="1"/>
              <a:t>su</a:t>
            </a:r>
            <a:r>
              <a:rPr lang="en-US" sz="1400" dirty="0"/>
              <a:t> </a:t>
            </a:r>
            <a:r>
              <a:rPr lang="en-US" sz="1400" dirty="0" err="1"/>
              <a:t>investigación</a:t>
            </a:r>
            <a:r>
              <a:rPr lang="en-US" sz="1400" dirty="0"/>
              <a:t> </a:t>
            </a:r>
            <a:r>
              <a:rPr lang="en-US" sz="1400" dirty="0" err="1"/>
              <a:t>en</a:t>
            </a:r>
            <a:r>
              <a:rPr lang="en-US" sz="1400" dirty="0"/>
              <a:t> la </a:t>
            </a:r>
            <a:r>
              <a:rPr lang="en-US" sz="1400" b="1" dirty="0" err="1"/>
              <a:t>abstracción</a:t>
            </a:r>
            <a:r>
              <a:rPr lang="en-US" sz="1400" b="1" dirty="0"/>
              <a:t> </a:t>
            </a:r>
            <a:r>
              <a:rPr lang="en-US" sz="1400" b="1" dirty="0" err="1"/>
              <a:t>geométrica</a:t>
            </a:r>
            <a:r>
              <a:rPr lang="en-US" sz="1400" dirty="0"/>
              <a:t>, </a:t>
            </a:r>
            <a:r>
              <a:rPr lang="en-US" sz="1400" dirty="0" err="1"/>
              <a:t>en</a:t>
            </a:r>
            <a:r>
              <a:rPr lang="en-US" sz="1400" dirty="0"/>
              <a:t> las </a:t>
            </a:r>
            <a:r>
              <a:rPr lang="en-US" sz="1400" dirty="0" err="1"/>
              <a:t>formas</a:t>
            </a:r>
            <a:r>
              <a:rPr lang="en-US" sz="1400" dirty="0"/>
              <a:t> y el </a:t>
            </a:r>
            <a:r>
              <a:rPr lang="en-US" sz="1400" dirty="0" err="1"/>
              <a:t>volumen</a:t>
            </a:r>
            <a:r>
              <a:rPr lang="en-US" sz="1400" dirty="0"/>
              <a:t>, que </a:t>
            </a:r>
            <a:r>
              <a:rPr lang="en-US" sz="1400" dirty="0" err="1"/>
              <a:t>conseguía</a:t>
            </a:r>
            <a:r>
              <a:rPr lang="en-US" sz="1400" dirty="0"/>
              <a:t> a </a:t>
            </a:r>
            <a:r>
              <a:rPr lang="en-US" sz="1400" dirty="0" err="1"/>
              <a:t>través</a:t>
            </a:r>
            <a:r>
              <a:rPr lang="en-US" sz="1400" dirty="0"/>
              <a:t> de la </a:t>
            </a:r>
            <a:r>
              <a:rPr lang="en-US" sz="1400" dirty="0" err="1"/>
              <a:t>vibración</a:t>
            </a:r>
            <a:r>
              <a:rPr lang="en-US" sz="1400" dirty="0"/>
              <a:t> y la </a:t>
            </a:r>
            <a:r>
              <a:rPr lang="en-US" sz="1400" dirty="0" err="1"/>
              <a:t>oposición</a:t>
            </a:r>
            <a:r>
              <a:rPr lang="en-US" sz="1400" dirty="0"/>
              <a:t> que </a:t>
            </a:r>
            <a:r>
              <a:rPr lang="en-US" sz="1400" dirty="0" err="1"/>
              <a:t>producían</a:t>
            </a:r>
            <a:r>
              <a:rPr lang="en-US" sz="1400" dirty="0"/>
              <a:t> los colores </a:t>
            </a:r>
            <a:r>
              <a:rPr lang="en-US" sz="1400" b="1" dirty="0"/>
              <a:t>y la luz.</a:t>
            </a:r>
          </a:p>
          <a:p>
            <a:pPr indent="-228600" algn="just">
              <a:lnSpc>
                <a:spcPct val="90000"/>
              </a:lnSpc>
              <a:spcAft>
                <a:spcPts val="600"/>
              </a:spcAft>
              <a:buFont typeface="Arial" panose="020B0604020202020204" pitchFamily="34" charset="0"/>
              <a:buChar char="•"/>
            </a:pPr>
            <a:r>
              <a:rPr lang="en-US" sz="1400" b="1" dirty="0" err="1"/>
              <a:t>En</a:t>
            </a:r>
            <a:r>
              <a:rPr lang="en-US" sz="1400" b="1" dirty="0"/>
              <a:t> 1960 </a:t>
            </a:r>
            <a:r>
              <a:rPr lang="en-US" sz="1400" b="1" dirty="0" err="1"/>
              <a:t>regresó</a:t>
            </a:r>
            <a:r>
              <a:rPr lang="en-US" sz="1400" b="1" dirty="0"/>
              <a:t> a </a:t>
            </a:r>
            <a:r>
              <a:rPr lang="en-US" sz="1400" b="1" dirty="0" err="1"/>
              <a:t>España</a:t>
            </a:r>
            <a:r>
              <a:rPr lang="en-US" sz="1400" dirty="0"/>
              <a:t>, junto a </a:t>
            </a:r>
            <a:r>
              <a:rPr lang="en-US" sz="1400" dirty="0" err="1"/>
              <a:t>su</a:t>
            </a:r>
            <a:r>
              <a:rPr lang="en-US" sz="1400" dirty="0"/>
              <a:t> amigo</a:t>
            </a:r>
            <a:r>
              <a:rPr lang="en-US" sz="1400" b="1" dirty="0"/>
              <a:t> Abel Martín</a:t>
            </a:r>
            <a:r>
              <a:rPr lang="en-US" sz="1400" dirty="0"/>
              <a:t>, con el que </a:t>
            </a:r>
            <a:r>
              <a:rPr lang="en-US" sz="1400" dirty="0" err="1"/>
              <a:t>desarrolló</a:t>
            </a:r>
            <a:r>
              <a:rPr lang="en-US" sz="1400" dirty="0"/>
              <a:t> la </a:t>
            </a:r>
            <a:r>
              <a:rPr lang="en-US" sz="1400" dirty="0" err="1"/>
              <a:t>técnica</a:t>
            </a:r>
            <a:r>
              <a:rPr lang="en-US" sz="1400" dirty="0"/>
              <a:t> de la</a:t>
            </a:r>
            <a:r>
              <a:rPr lang="en-US" sz="1400" b="1" dirty="0"/>
              <a:t> </a:t>
            </a:r>
            <a:r>
              <a:rPr lang="en-US" sz="1400" b="1" dirty="0" err="1"/>
              <a:t>Serigrafía</a:t>
            </a:r>
            <a:r>
              <a:rPr lang="en-US" sz="1400" dirty="0"/>
              <a:t>, que </a:t>
            </a:r>
            <a:r>
              <a:rPr lang="en-US" sz="1400" dirty="0" err="1"/>
              <a:t>ya</a:t>
            </a:r>
            <a:r>
              <a:rPr lang="en-US" sz="1400" dirty="0"/>
              <a:t> </a:t>
            </a:r>
            <a:r>
              <a:rPr lang="en-US" sz="1400" dirty="0" err="1"/>
              <a:t>llevaba</a:t>
            </a:r>
            <a:r>
              <a:rPr lang="en-US" sz="1400" dirty="0"/>
              <a:t> </a:t>
            </a:r>
            <a:r>
              <a:rPr lang="en-US" sz="1400" dirty="0" err="1"/>
              <a:t>aprendiendo</a:t>
            </a:r>
            <a:r>
              <a:rPr lang="en-US" sz="1400" dirty="0"/>
              <a:t> y </a:t>
            </a:r>
            <a:r>
              <a:rPr lang="en-US" sz="1400" dirty="0" err="1"/>
              <a:t>practicando</a:t>
            </a:r>
            <a:r>
              <a:rPr lang="en-US" sz="1400" dirty="0"/>
              <a:t> </a:t>
            </a:r>
            <a:r>
              <a:rPr lang="en-US" sz="1400" dirty="0" err="1"/>
              <a:t>desde</a:t>
            </a:r>
            <a:r>
              <a:rPr lang="en-US" sz="1400" dirty="0"/>
              <a:t> 1955.</a:t>
            </a:r>
          </a:p>
          <a:p>
            <a:pPr indent="-228600" algn="just">
              <a:lnSpc>
                <a:spcPct val="90000"/>
              </a:lnSpc>
              <a:spcAft>
                <a:spcPts val="600"/>
              </a:spcAft>
              <a:buFont typeface="Arial" panose="020B0604020202020204" pitchFamily="34" charset="0"/>
              <a:buChar char="•"/>
            </a:pPr>
            <a:r>
              <a:rPr lang="en-US" sz="1400" dirty="0" err="1"/>
              <a:t>En</a:t>
            </a:r>
            <a:r>
              <a:rPr lang="en-US" sz="1400" dirty="0"/>
              <a:t> </a:t>
            </a:r>
            <a:r>
              <a:rPr lang="en-US" sz="1400" dirty="0" err="1"/>
              <a:t>España</a:t>
            </a:r>
            <a:r>
              <a:rPr lang="en-US" sz="1400" dirty="0"/>
              <a:t> </a:t>
            </a:r>
            <a:r>
              <a:rPr lang="en-US" sz="1400" dirty="0" err="1"/>
              <a:t>perteneció</a:t>
            </a:r>
            <a:r>
              <a:rPr lang="en-US" sz="1400" dirty="0"/>
              <a:t>, entre </a:t>
            </a:r>
            <a:r>
              <a:rPr lang="en-US" sz="1400" dirty="0" err="1"/>
              <a:t>otros</a:t>
            </a:r>
            <a:r>
              <a:rPr lang="en-US" sz="1400" dirty="0"/>
              <a:t>, al </a:t>
            </a:r>
            <a:r>
              <a:rPr lang="en-US" sz="1400" b="1" dirty="0" err="1"/>
              <a:t>grupo</a:t>
            </a:r>
            <a:r>
              <a:rPr lang="en-US" sz="1400" b="1" dirty="0"/>
              <a:t> </a:t>
            </a:r>
            <a:r>
              <a:rPr lang="en-US" sz="1400" b="1" dirty="0" err="1"/>
              <a:t>Parpalló</a:t>
            </a:r>
            <a:r>
              <a:rPr lang="en-US" sz="1400" b="1" dirty="0"/>
              <a:t>.</a:t>
            </a:r>
            <a:endParaRPr lang="en-US" sz="1400" dirty="0"/>
          </a:p>
          <a:p>
            <a:pPr indent="-228600" algn="just">
              <a:lnSpc>
                <a:spcPct val="90000"/>
              </a:lnSpc>
              <a:spcAft>
                <a:spcPts val="600"/>
              </a:spcAft>
              <a:buFont typeface="Arial" panose="020B0604020202020204" pitchFamily="34" charset="0"/>
              <a:buChar char="•"/>
            </a:pPr>
            <a:r>
              <a:rPr lang="en-US" sz="1400" b="1" dirty="0" err="1"/>
              <a:t>En</a:t>
            </a:r>
            <a:r>
              <a:rPr lang="en-US" sz="1400" b="1" dirty="0"/>
              <a:t> 1961</a:t>
            </a:r>
            <a:r>
              <a:rPr lang="en-US" sz="1400" dirty="0"/>
              <a:t> </a:t>
            </a:r>
            <a:r>
              <a:rPr lang="en-US" sz="1400" dirty="0" err="1"/>
              <a:t>comenzó</a:t>
            </a:r>
            <a:r>
              <a:rPr lang="en-US" sz="1400" dirty="0"/>
              <a:t> el </a:t>
            </a:r>
            <a:r>
              <a:rPr lang="en-US" sz="1400" dirty="0" err="1"/>
              <a:t>inicio</a:t>
            </a:r>
            <a:r>
              <a:rPr lang="en-US" sz="1400" dirty="0"/>
              <a:t> de </a:t>
            </a:r>
            <a:r>
              <a:rPr lang="en-US" sz="1400" b="1" dirty="0" err="1"/>
              <a:t>su</a:t>
            </a:r>
            <a:r>
              <a:rPr lang="en-US" sz="1400" b="1" dirty="0"/>
              <a:t> </a:t>
            </a:r>
            <a:r>
              <a:rPr lang="en-US" sz="1400" b="1" dirty="0" err="1"/>
              <a:t>etapa</a:t>
            </a:r>
            <a:r>
              <a:rPr lang="en-US" sz="1400" b="1" dirty="0"/>
              <a:t> de </a:t>
            </a:r>
            <a:r>
              <a:rPr lang="en-US" sz="1400" b="1" dirty="0" err="1"/>
              <a:t>éxitos</a:t>
            </a:r>
            <a:r>
              <a:rPr lang="en-US" sz="1400" dirty="0"/>
              <a:t>, </a:t>
            </a:r>
            <a:r>
              <a:rPr lang="en-US" sz="1400" dirty="0" err="1"/>
              <a:t>tras</a:t>
            </a:r>
            <a:r>
              <a:rPr lang="en-US" sz="1400" dirty="0"/>
              <a:t> </a:t>
            </a:r>
            <a:r>
              <a:rPr lang="en-US" sz="1400" dirty="0" err="1"/>
              <a:t>convocar</a:t>
            </a:r>
            <a:r>
              <a:rPr lang="en-US" sz="1400" dirty="0"/>
              <a:t> una </a:t>
            </a:r>
            <a:r>
              <a:rPr lang="en-US" sz="1400" dirty="0" err="1"/>
              <a:t>Exposición</a:t>
            </a:r>
            <a:r>
              <a:rPr lang="en-US" sz="1400" dirty="0"/>
              <a:t> </a:t>
            </a:r>
            <a:r>
              <a:rPr lang="en-US" sz="1400" dirty="0" err="1"/>
              <a:t>en</a:t>
            </a:r>
            <a:r>
              <a:rPr lang="en-US" sz="1400" dirty="0"/>
              <a:t> el Ateneo de Madrid</a:t>
            </a:r>
          </a:p>
          <a:p>
            <a:pPr indent="-228600" algn="just">
              <a:lnSpc>
                <a:spcPct val="90000"/>
              </a:lnSpc>
              <a:spcAft>
                <a:spcPts val="600"/>
              </a:spcAft>
              <a:buFont typeface="Arial" panose="020B0604020202020204" pitchFamily="34" charset="0"/>
              <a:buChar char="•"/>
            </a:pPr>
            <a:r>
              <a:rPr lang="en-US" sz="1400" dirty="0" err="1"/>
              <a:t>En</a:t>
            </a:r>
            <a:r>
              <a:rPr lang="en-US" sz="1400" dirty="0"/>
              <a:t> </a:t>
            </a:r>
            <a:r>
              <a:rPr lang="en-US" sz="1400" b="1" dirty="0"/>
              <a:t>1963</a:t>
            </a:r>
            <a:r>
              <a:rPr lang="en-US" sz="1400" dirty="0"/>
              <a:t> </a:t>
            </a:r>
            <a:r>
              <a:rPr lang="en-US" sz="1400" dirty="0" err="1"/>
              <a:t>obtuvo</a:t>
            </a:r>
            <a:r>
              <a:rPr lang="en-US" sz="1400" dirty="0"/>
              <a:t> la </a:t>
            </a:r>
            <a:r>
              <a:rPr lang="en-US" sz="1400" b="1" dirty="0" err="1"/>
              <a:t>beca</a:t>
            </a:r>
            <a:r>
              <a:rPr lang="en-US" sz="1400" b="1" dirty="0"/>
              <a:t> Ford</a:t>
            </a:r>
            <a:r>
              <a:rPr lang="en-US" sz="1400" dirty="0"/>
              <a:t>, que le </a:t>
            </a:r>
            <a:r>
              <a:rPr lang="en-US" sz="1400" dirty="0" err="1"/>
              <a:t>permitió</a:t>
            </a:r>
            <a:r>
              <a:rPr lang="en-US" sz="1400" dirty="0"/>
              <a:t> </a:t>
            </a:r>
            <a:r>
              <a:rPr lang="en-US" sz="1400" dirty="0" err="1"/>
              <a:t>viajar</a:t>
            </a:r>
            <a:r>
              <a:rPr lang="en-US" sz="1400" dirty="0"/>
              <a:t> a </a:t>
            </a:r>
            <a:r>
              <a:rPr lang="en-US" sz="1400" b="1" dirty="0" err="1"/>
              <a:t>Estados</a:t>
            </a:r>
            <a:r>
              <a:rPr lang="en-US" sz="1400" b="1" dirty="0"/>
              <a:t> Unidos</a:t>
            </a:r>
            <a:r>
              <a:rPr lang="en-US" sz="1400" dirty="0"/>
              <a:t>, </a:t>
            </a:r>
            <a:r>
              <a:rPr lang="en-US" sz="1400" dirty="0" err="1"/>
              <a:t>donde</a:t>
            </a:r>
            <a:r>
              <a:rPr lang="en-US" sz="1400" dirty="0"/>
              <a:t> </a:t>
            </a:r>
            <a:r>
              <a:rPr lang="en-US" sz="1400" dirty="0" err="1"/>
              <a:t>conoció</a:t>
            </a:r>
            <a:r>
              <a:rPr lang="en-US" sz="1400" dirty="0"/>
              <a:t> al </a:t>
            </a:r>
            <a:r>
              <a:rPr lang="en-US" sz="1400" dirty="0" err="1"/>
              <a:t>pintor</a:t>
            </a:r>
            <a:r>
              <a:rPr lang="en-US" sz="1400" dirty="0"/>
              <a:t> </a:t>
            </a:r>
            <a:r>
              <a:rPr lang="en-US" sz="1400" b="1" dirty="0"/>
              <a:t>Josef Albers.</a:t>
            </a:r>
          </a:p>
          <a:p>
            <a:pPr indent="-228600" algn="just">
              <a:lnSpc>
                <a:spcPct val="90000"/>
              </a:lnSpc>
              <a:spcAft>
                <a:spcPts val="600"/>
              </a:spcAft>
              <a:buFont typeface="Arial" panose="020B0604020202020204" pitchFamily="34" charset="0"/>
              <a:buChar char="•"/>
            </a:pPr>
            <a:r>
              <a:rPr lang="en-US" sz="1400" dirty="0" err="1"/>
              <a:t>Años</a:t>
            </a:r>
            <a:r>
              <a:rPr lang="en-US" sz="1400" dirty="0"/>
              <a:t> </a:t>
            </a:r>
            <a:r>
              <a:rPr lang="en-US" sz="1400" dirty="0" err="1"/>
              <a:t>más</a:t>
            </a:r>
            <a:r>
              <a:rPr lang="en-US" sz="1400" dirty="0"/>
              <a:t> </a:t>
            </a:r>
            <a:r>
              <a:rPr lang="en-US" sz="1400" dirty="0" err="1"/>
              <a:t>tarde</a:t>
            </a:r>
            <a:r>
              <a:rPr lang="en-US" sz="1400" dirty="0"/>
              <a:t>, </a:t>
            </a:r>
            <a:r>
              <a:rPr lang="en-US" sz="1400" dirty="0" err="1"/>
              <a:t>instalado</a:t>
            </a:r>
            <a:r>
              <a:rPr lang="en-US" sz="1400" dirty="0"/>
              <a:t> </a:t>
            </a:r>
            <a:r>
              <a:rPr lang="en-US" sz="1400" dirty="0" err="1"/>
              <a:t>ya</a:t>
            </a:r>
            <a:r>
              <a:rPr lang="en-US" sz="1400" dirty="0"/>
              <a:t> </a:t>
            </a:r>
            <a:r>
              <a:rPr lang="en-US" sz="1400" dirty="0" err="1"/>
              <a:t>en</a:t>
            </a:r>
            <a:r>
              <a:rPr lang="en-US" sz="1400" dirty="0"/>
              <a:t> Madrid, </a:t>
            </a:r>
            <a:r>
              <a:rPr lang="en-US" sz="1400" dirty="0" err="1"/>
              <a:t>participó</a:t>
            </a:r>
            <a:r>
              <a:rPr lang="en-US" sz="1400" dirty="0"/>
              <a:t> </a:t>
            </a:r>
            <a:r>
              <a:rPr lang="en-US" sz="1400" dirty="0" err="1"/>
              <a:t>en</a:t>
            </a:r>
            <a:r>
              <a:rPr lang="en-US" sz="1400" dirty="0"/>
              <a:t> el </a:t>
            </a:r>
            <a:r>
              <a:rPr lang="en-US" sz="1400" b="1" dirty="0" err="1"/>
              <a:t>Seminario</a:t>
            </a:r>
            <a:r>
              <a:rPr lang="en-US" sz="1400" b="1" dirty="0"/>
              <a:t> de </a:t>
            </a:r>
            <a:r>
              <a:rPr lang="en-US" sz="1400" b="1" dirty="0" err="1"/>
              <a:t>Generación</a:t>
            </a:r>
            <a:r>
              <a:rPr lang="en-US" sz="1400" b="1" dirty="0"/>
              <a:t> </a:t>
            </a:r>
            <a:r>
              <a:rPr lang="en-US" sz="1400" b="1" dirty="0" err="1"/>
              <a:t>Autonómica</a:t>
            </a:r>
            <a:r>
              <a:rPr lang="en-US" sz="1400" b="1" dirty="0"/>
              <a:t> de </a:t>
            </a:r>
            <a:r>
              <a:rPr lang="en-US" sz="1400" b="1" dirty="0" err="1"/>
              <a:t>Formas</a:t>
            </a:r>
            <a:r>
              <a:rPr lang="en-US" sz="1400" b="1" dirty="0"/>
              <a:t> </a:t>
            </a:r>
            <a:r>
              <a:rPr lang="en-US" sz="1400" b="1" dirty="0" err="1"/>
              <a:t>Plásticas</a:t>
            </a:r>
            <a:r>
              <a:rPr lang="en-US" sz="1400" dirty="0"/>
              <a:t>, </a:t>
            </a:r>
            <a:r>
              <a:rPr lang="en-US" sz="1400" dirty="0" err="1"/>
              <a:t>en</a:t>
            </a:r>
            <a:r>
              <a:rPr lang="en-US" sz="1400" dirty="0"/>
              <a:t> </a:t>
            </a:r>
            <a:r>
              <a:rPr lang="en-US" sz="1400" b="1" dirty="0"/>
              <a:t>1969</a:t>
            </a:r>
            <a:r>
              <a:rPr lang="en-US" sz="1400" dirty="0"/>
              <a:t>, y </a:t>
            </a:r>
            <a:r>
              <a:rPr lang="en-US" sz="1400" dirty="0" err="1"/>
              <a:t>esto</a:t>
            </a:r>
            <a:r>
              <a:rPr lang="en-US" sz="1400" dirty="0"/>
              <a:t> </a:t>
            </a:r>
            <a:r>
              <a:rPr lang="en-US" sz="1400" dirty="0" err="1"/>
              <a:t>configuró</a:t>
            </a:r>
            <a:r>
              <a:rPr lang="en-US" sz="1400" dirty="0"/>
              <a:t> una </a:t>
            </a:r>
            <a:r>
              <a:rPr lang="en-US" sz="1400" b="1" dirty="0" err="1"/>
              <a:t>experiencia</a:t>
            </a:r>
            <a:r>
              <a:rPr lang="en-US" sz="1400" b="1" dirty="0"/>
              <a:t> </a:t>
            </a:r>
            <a:r>
              <a:rPr lang="en-US" sz="1400" b="1" dirty="0" err="1"/>
              <a:t>pionera</a:t>
            </a:r>
            <a:r>
              <a:rPr lang="en-US" sz="1400" dirty="0"/>
              <a:t> </a:t>
            </a:r>
            <a:r>
              <a:rPr lang="en-US" sz="1400" dirty="0" err="1"/>
              <a:t>también</a:t>
            </a:r>
            <a:r>
              <a:rPr lang="en-US" sz="1400" dirty="0"/>
              <a:t> </a:t>
            </a:r>
            <a:r>
              <a:rPr lang="en-US" sz="1400" dirty="0" err="1"/>
              <a:t>en</a:t>
            </a:r>
            <a:r>
              <a:rPr lang="en-US" sz="1400" dirty="0"/>
              <a:t> la </a:t>
            </a:r>
            <a:r>
              <a:rPr lang="en-US" sz="1400" b="1" dirty="0" err="1"/>
              <a:t>utilización</a:t>
            </a:r>
            <a:r>
              <a:rPr lang="en-US" sz="1400" b="1" dirty="0"/>
              <a:t> del </a:t>
            </a:r>
            <a:r>
              <a:rPr lang="en-US" sz="1400" b="1" dirty="0" err="1"/>
              <a:t>ordenador</a:t>
            </a:r>
            <a:r>
              <a:rPr lang="en-US" sz="1400" b="1" dirty="0"/>
              <a:t> </a:t>
            </a:r>
            <a:r>
              <a:rPr lang="en-US" sz="1400" b="1" dirty="0" err="1"/>
              <a:t>en</a:t>
            </a:r>
            <a:r>
              <a:rPr lang="en-US" sz="1400" b="1" dirty="0"/>
              <a:t> la </a:t>
            </a:r>
            <a:r>
              <a:rPr lang="en-US" sz="1400" b="1" dirty="0" err="1"/>
              <a:t>creación</a:t>
            </a:r>
            <a:r>
              <a:rPr lang="en-US" sz="1400" b="1" dirty="0"/>
              <a:t> </a:t>
            </a:r>
            <a:r>
              <a:rPr lang="en-US" sz="1400" b="1" dirty="0" err="1"/>
              <a:t>artística</a:t>
            </a:r>
            <a:r>
              <a:rPr lang="en-US" sz="1400" dirty="0"/>
              <a:t>.</a:t>
            </a:r>
          </a:p>
          <a:p>
            <a:pPr indent="-228600" algn="just">
              <a:lnSpc>
                <a:spcPct val="90000"/>
              </a:lnSpc>
              <a:spcAft>
                <a:spcPts val="600"/>
              </a:spcAft>
              <a:buFont typeface="Arial" panose="020B0604020202020204" pitchFamily="34" charset="0"/>
              <a:buChar char="•"/>
            </a:pPr>
            <a:r>
              <a:rPr lang="en-US" sz="1400" dirty="0"/>
              <a:t>Tanto sus </a:t>
            </a:r>
            <a:r>
              <a:rPr lang="en-US" sz="1400" b="1" dirty="0" err="1"/>
              <a:t>esculturas</a:t>
            </a:r>
            <a:r>
              <a:rPr lang="en-US" sz="1400" dirty="0"/>
              <a:t> </a:t>
            </a:r>
            <a:r>
              <a:rPr lang="en-US" sz="1400" dirty="0" err="1"/>
              <a:t>como</a:t>
            </a:r>
            <a:r>
              <a:rPr lang="en-US" sz="1400" dirty="0"/>
              <a:t> </a:t>
            </a:r>
            <a:r>
              <a:rPr lang="en-US" sz="1400" dirty="0" err="1"/>
              <a:t>su</a:t>
            </a:r>
            <a:r>
              <a:rPr lang="en-US" sz="1400" dirty="0"/>
              <a:t> </a:t>
            </a:r>
            <a:r>
              <a:rPr lang="en-US" sz="1400" dirty="0" err="1"/>
              <a:t>abundante</a:t>
            </a:r>
            <a:r>
              <a:rPr lang="en-US" sz="1400" dirty="0"/>
              <a:t> </a:t>
            </a:r>
            <a:r>
              <a:rPr lang="en-US" sz="1400" b="1" dirty="0" err="1"/>
              <a:t>obra</a:t>
            </a:r>
            <a:r>
              <a:rPr lang="en-US" sz="1400" b="1" dirty="0"/>
              <a:t> </a:t>
            </a:r>
            <a:r>
              <a:rPr lang="en-US" sz="1400" b="1" dirty="0" err="1"/>
              <a:t>gráfica</a:t>
            </a:r>
            <a:r>
              <a:rPr lang="en-US" sz="1400" dirty="0"/>
              <a:t> </a:t>
            </a:r>
            <a:r>
              <a:rPr lang="en-US" sz="1400" dirty="0" err="1"/>
              <a:t>siguieron</a:t>
            </a:r>
            <a:r>
              <a:rPr lang="en-US" sz="1400" dirty="0"/>
              <a:t> la </a:t>
            </a:r>
            <a:r>
              <a:rPr lang="en-US" sz="1400" dirty="0" err="1"/>
              <a:t>línea</a:t>
            </a:r>
            <a:r>
              <a:rPr lang="en-US" sz="1400" dirty="0"/>
              <a:t> </a:t>
            </a:r>
            <a:r>
              <a:rPr lang="en-US" sz="1400" dirty="0" err="1"/>
              <a:t>investigadora</a:t>
            </a:r>
            <a:r>
              <a:rPr lang="en-US" sz="1400" dirty="0"/>
              <a:t> de </a:t>
            </a:r>
            <a:r>
              <a:rPr lang="en-US" sz="1400" b="1" dirty="0" err="1"/>
              <a:t>su</a:t>
            </a:r>
            <a:r>
              <a:rPr lang="en-US" sz="1400" b="1" dirty="0"/>
              <a:t> pintura</a:t>
            </a:r>
            <a:r>
              <a:rPr lang="en-US" sz="1400" dirty="0"/>
              <a:t>, </a:t>
            </a:r>
            <a:r>
              <a:rPr lang="en-US" sz="1400" dirty="0" err="1"/>
              <a:t>basada</a:t>
            </a:r>
            <a:r>
              <a:rPr lang="en-US" sz="1400" dirty="0"/>
              <a:t> </a:t>
            </a:r>
            <a:r>
              <a:rPr lang="en-US" sz="1400" dirty="0" err="1"/>
              <a:t>en</a:t>
            </a:r>
            <a:r>
              <a:rPr lang="en-US" sz="1400" dirty="0"/>
              <a:t> la </a:t>
            </a:r>
            <a:r>
              <a:rPr lang="en-US" sz="1400" dirty="0" err="1"/>
              <a:t>sencillez</a:t>
            </a:r>
            <a:r>
              <a:rPr lang="en-US" sz="1400" dirty="0"/>
              <a:t>, el </a:t>
            </a:r>
            <a:r>
              <a:rPr lang="en-US" sz="1400" dirty="0" err="1"/>
              <a:t>lirismo</a:t>
            </a:r>
            <a:r>
              <a:rPr lang="en-US" sz="1400" dirty="0"/>
              <a:t> y la </a:t>
            </a:r>
            <a:r>
              <a:rPr lang="en-US" sz="1400" dirty="0" err="1"/>
              <a:t>armonía</a:t>
            </a:r>
            <a:r>
              <a:rPr lang="en-US" sz="1400" dirty="0"/>
              <a:t> de las </a:t>
            </a:r>
            <a:r>
              <a:rPr lang="en-US" sz="1400" dirty="0" err="1"/>
              <a:t>formas</a:t>
            </a:r>
            <a:r>
              <a:rPr lang="en-US" sz="1400" dirty="0"/>
              <a:t>, la luz y los colores.</a:t>
            </a:r>
          </a:p>
          <a:p>
            <a:pPr indent="-228600" algn="just">
              <a:lnSpc>
                <a:spcPct val="90000"/>
              </a:lnSpc>
              <a:spcAft>
                <a:spcPts val="600"/>
              </a:spcAft>
              <a:buFont typeface="Arial" panose="020B0604020202020204" pitchFamily="34" charset="0"/>
              <a:buChar char="•"/>
            </a:pPr>
            <a:r>
              <a:rPr lang="en-US" sz="1400" dirty="0" err="1"/>
              <a:t>En</a:t>
            </a:r>
            <a:r>
              <a:rPr lang="en-US" sz="1400" b="1" dirty="0"/>
              <a:t> 1974</a:t>
            </a:r>
            <a:r>
              <a:rPr lang="en-US" sz="1400" dirty="0"/>
              <a:t> </a:t>
            </a:r>
            <a:r>
              <a:rPr lang="en-US" sz="1400" b="1" dirty="0" err="1"/>
              <a:t>donó</a:t>
            </a:r>
            <a:r>
              <a:rPr lang="en-US" sz="1400" b="1" dirty="0"/>
              <a:t> </a:t>
            </a:r>
            <a:r>
              <a:rPr lang="en-US" sz="1400" b="1" dirty="0" err="1"/>
              <a:t>su</a:t>
            </a:r>
            <a:r>
              <a:rPr lang="en-US" sz="1400" b="1" dirty="0"/>
              <a:t> </a:t>
            </a:r>
            <a:r>
              <a:rPr lang="en-US" sz="1400" b="1" dirty="0" err="1"/>
              <a:t>colección</a:t>
            </a:r>
            <a:r>
              <a:rPr lang="en-US" sz="1400" b="1" dirty="0"/>
              <a:t> particular</a:t>
            </a:r>
            <a:r>
              <a:rPr lang="en-US" sz="1400" dirty="0"/>
              <a:t> a la ciudad de </a:t>
            </a:r>
            <a:r>
              <a:rPr lang="en-US" sz="1400" b="1" dirty="0"/>
              <a:t>Alicante.</a:t>
            </a:r>
            <a:endParaRPr lang="en-US" sz="1400" dirty="0"/>
          </a:p>
          <a:p>
            <a:pPr indent="-228600" algn="just">
              <a:lnSpc>
                <a:spcPct val="90000"/>
              </a:lnSpc>
              <a:spcAft>
                <a:spcPts val="600"/>
              </a:spcAft>
              <a:buFont typeface="Arial" panose="020B0604020202020204" pitchFamily="34" charset="0"/>
              <a:buChar char="•"/>
            </a:pPr>
            <a:r>
              <a:rPr lang="en-US" sz="1400" b="1" dirty="0" err="1"/>
              <a:t>En</a:t>
            </a:r>
            <a:r>
              <a:rPr lang="en-US" sz="1400" b="1" dirty="0"/>
              <a:t> 1983</a:t>
            </a:r>
            <a:r>
              <a:rPr lang="en-US" sz="1400" dirty="0"/>
              <a:t> </a:t>
            </a:r>
            <a:r>
              <a:rPr lang="en-US" sz="1400" dirty="0" err="1"/>
              <a:t>recibió</a:t>
            </a:r>
            <a:r>
              <a:rPr lang="en-US" sz="1400" dirty="0"/>
              <a:t> </a:t>
            </a:r>
            <a:r>
              <a:rPr lang="en-US" sz="1400" b="1" dirty="0"/>
              <a:t>el Premio Príncipe de Asturias de las Artes</a:t>
            </a:r>
            <a:r>
              <a:rPr lang="en-US" sz="1400" dirty="0"/>
              <a:t>, entre </a:t>
            </a:r>
            <a:r>
              <a:rPr lang="en-US" sz="1400" dirty="0" err="1"/>
              <a:t>otros</a:t>
            </a:r>
            <a:r>
              <a:rPr lang="en-US" sz="1400" dirty="0"/>
              <a:t> </a:t>
            </a:r>
            <a:r>
              <a:rPr lang="en-US" sz="1400" dirty="0" err="1"/>
              <a:t>premios</a:t>
            </a:r>
            <a:r>
              <a:rPr lang="en-US" sz="1400" dirty="0"/>
              <a:t> </a:t>
            </a:r>
            <a:r>
              <a:rPr lang="en-US" sz="1400" dirty="0" err="1"/>
              <a:t>importantes</a:t>
            </a:r>
            <a:r>
              <a:rPr lang="en-US" sz="1400" dirty="0"/>
              <a:t>, por </a:t>
            </a:r>
            <a:r>
              <a:rPr lang="en-US" sz="1400" dirty="0" err="1"/>
              <a:t>su</a:t>
            </a:r>
            <a:r>
              <a:rPr lang="en-US" sz="1400" dirty="0"/>
              <a:t> </a:t>
            </a:r>
            <a:r>
              <a:rPr lang="en-US" sz="1400" dirty="0" err="1"/>
              <a:t>rigurosa</a:t>
            </a:r>
            <a:r>
              <a:rPr lang="en-US" sz="1400" dirty="0"/>
              <a:t>, </a:t>
            </a:r>
            <a:r>
              <a:rPr lang="en-US" sz="1400" dirty="0" err="1"/>
              <a:t>lírica</a:t>
            </a:r>
            <a:r>
              <a:rPr lang="en-US" sz="1400" dirty="0"/>
              <a:t> y </a:t>
            </a:r>
            <a:r>
              <a:rPr lang="en-US" sz="1400" dirty="0" err="1"/>
              <a:t>elegante</a:t>
            </a:r>
            <a:r>
              <a:rPr lang="en-US" sz="1400" dirty="0"/>
              <a:t> </a:t>
            </a:r>
            <a:r>
              <a:rPr lang="en-US" sz="1400" dirty="0" err="1"/>
              <a:t>trayectoria</a:t>
            </a:r>
            <a:r>
              <a:rPr lang="en-US" sz="1400" dirty="0"/>
              <a:t> </a:t>
            </a:r>
            <a:r>
              <a:rPr lang="en-US" sz="1400" dirty="0" err="1"/>
              <a:t>artística</a:t>
            </a:r>
            <a:r>
              <a:rPr lang="en-US" sz="1400" dirty="0"/>
              <a:t>.</a:t>
            </a:r>
          </a:p>
          <a:p>
            <a:pPr indent="-228600" algn="just">
              <a:lnSpc>
                <a:spcPct val="90000"/>
              </a:lnSpc>
              <a:spcAft>
                <a:spcPts val="600"/>
              </a:spcAft>
              <a:buFont typeface="Arial" panose="020B0604020202020204" pitchFamily="34" charset="0"/>
              <a:buChar char="•"/>
            </a:pPr>
            <a:r>
              <a:rPr lang="en-US" sz="1400" dirty="0" err="1"/>
              <a:t>Su</a:t>
            </a:r>
            <a:r>
              <a:rPr lang="en-US" sz="1400" dirty="0"/>
              <a:t> </a:t>
            </a:r>
            <a:r>
              <a:rPr lang="en-US" sz="1400" dirty="0" err="1"/>
              <a:t>obra</a:t>
            </a:r>
            <a:r>
              <a:rPr lang="en-US" sz="1400" dirty="0"/>
              <a:t> se </a:t>
            </a:r>
            <a:r>
              <a:rPr lang="en-US" sz="1400" dirty="0" err="1"/>
              <a:t>conserva</a:t>
            </a:r>
            <a:r>
              <a:rPr lang="en-US" sz="1400" dirty="0"/>
              <a:t> </a:t>
            </a:r>
            <a:r>
              <a:rPr lang="en-US" sz="1400" dirty="0" err="1"/>
              <a:t>en</a:t>
            </a:r>
            <a:r>
              <a:rPr lang="en-US" sz="1400" dirty="0"/>
              <a:t> </a:t>
            </a:r>
            <a:r>
              <a:rPr lang="en-US" sz="1400" dirty="0" err="1"/>
              <a:t>Instituciones</a:t>
            </a:r>
            <a:r>
              <a:rPr lang="en-US" sz="1400" dirty="0"/>
              <a:t> y </a:t>
            </a:r>
            <a:r>
              <a:rPr lang="en-US" sz="1400" dirty="0" err="1"/>
              <a:t>museos</a:t>
            </a:r>
            <a:r>
              <a:rPr lang="en-US" sz="1400" dirty="0"/>
              <a:t> </a:t>
            </a:r>
            <a:r>
              <a:rPr lang="en-US" sz="1400" dirty="0" err="1"/>
              <a:t>como</a:t>
            </a:r>
            <a:r>
              <a:rPr lang="en-US" sz="1400" dirty="0"/>
              <a:t>: El Reina Sofía de Madrid, Barcelona, Cuenca, Nueva York, Atlanta, Alicante, Fundación Juan March, Chile, etc.</a:t>
            </a:r>
          </a:p>
        </p:txBody>
      </p:sp>
      <p:sp>
        <p:nvSpPr>
          <p:cNvPr id="2" name="object 2"/>
          <p:cNvSpPr txBox="1">
            <a:spLocks noGrp="1"/>
          </p:cNvSpPr>
          <p:nvPr>
            <p:ph type="title"/>
          </p:nvPr>
        </p:nvSpPr>
        <p:spPr>
          <a:xfrm>
            <a:off x="336801" y="87408"/>
            <a:ext cx="5320759" cy="1694791"/>
          </a:xfrm>
          <a:prstGeom prst="rect">
            <a:avLst/>
          </a:prstGeom>
        </p:spPr>
        <p:txBody>
          <a:bodyPr vert="horz" lIns="91440" tIns="45720" rIns="91440" bIns="45720" rtlCol="0" anchor="ctr">
            <a:normAutofit/>
          </a:bodyPr>
          <a:lstStyle/>
          <a:p>
            <a:pPr marL="12700" algn="ctr" defTabSz="914400">
              <a:tabLst>
                <a:tab pos="958215" algn="l"/>
                <a:tab pos="2802255" algn="l"/>
              </a:tabLst>
            </a:pPr>
            <a:r>
              <a:rPr lang="en-US" sz="3600" b="1" kern="1200" spc="-204" dirty="0">
                <a:solidFill>
                  <a:schemeClr val="tx1"/>
                </a:solidFill>
                <a:latin typeface="+mj-lt"/>
                <a:ea typeface="+mj-ea"/>
                <a:cs typeface="+mj-cs"/>
              </a:rPr>
              <a:t>CARACTERÍSTICAS  </a:t>
            </a:r>
            <a:r>
              <a:rPr lang="en-US" sz="3600" b="1" kern="1200" spc="-175" dirty="0">
                <a:solidFill>
                  <a:schemeClr val="tx1"/>
                </a:solidFill>
                <a:latin typeface="+mj-lt"/>
                <a:ea typeface="+mj-ea"/>
                <a:cs typeface="+mj-cs"/>
              </a:rPr>
              <a:t>FORMALES </a:t>
            </a:r>
            <a:r>
              <a:rPr lang="en-US" sz="3600" b="1" kern="1200" spc="-180" dirty="0">
                <a:solidFill>
                  <a:schemeClr val="tx1"/>
                </a:solidFill>
                <a:latin typeface="+mj-lt"/>
                <a:ea typeface="+mj-ea"/>
                <a:cs typeface="+mj-cs"/>
              </a:rPr>
              <a:t>Y </a:t>
            </a:r>
            <a:br>
              <a:rPr lang="en-US" sz="3600" b="1" kern="1200" spc="-180" dirty="0">
                <a:solidFill>
                  <a:schemeClr val="tx1"/>
                </a:solidFill>
                <a:latin typeface="+mj-lt"/>
                <a:ea typeface="+mj-ea"/>
                <a:cs typeface="+mj-cs"/>
              </a:rPr>
            </a:br>
            <a:r>
              <a:rPr lang="en-US" sz="3600" b="1" kern="1200" spc="-180" dirty="0">
                <a:solidFill>
                  <a:schemeClr val="tx1"/>
                </a:solidFill>
                <a:latin typeface="+mj-lt"/>
                <a:ea typeface="+mj-ea"/>
                <a:cs typeface="+mj-cs"/>
              </a:rPr>
              <a:t/>
            </a:r>
            <a:br>
              <a:rPr lang="en-US" sz="3600" b="1" kern="1200" spc="-180" dirty="0">
                <a:solidFill>
                  <a:schemeClr val="tx1"/>
                </a:solidFill>
                <a:latin typeface="+mj-lt"/>
                <a:ea typeface="+mj-ea"/>
                <a:cs typeface="+mj-cs"/>
              </a:rPr>
            </a:br>
            <a:r>
              <a:rPr lang="en-US" sz="3600" b="1" kern="1200" spc="-160" dirty="0">
                <a:solidFill>
                  <a:schemeClr val="tx1"/>
                </a:solidFill>
                <a:latin typeface="+mj-lt"/>
                <a:ea typeface="+mj-ea"/>
                <a:cs typeface="+mj-cs"/>
              </a:rPr>
              <a:t>DE</a:t>
            </a:r>
            <a:r>
              <a:rPr lang="en-US" sz="3600" b="1" kern="1200" spc="-490" dirty="0">
                <a:solidFill>
                  <a:schemeClr val="tx1"/>
                </a:solidFill>
                <a:latin typeface="+mj-lt"/>
                <a:ea typeface="+mj-ea"/>
                <a:cs typeface="+mj-cs"/>
              </a:rPr>
              <a:t> </a:t>
            </a:r>
            <a:r>
              <a:rPr lang="en-US" sz="3600" b="1" kern="1200" spc="-180" dirty="0">
                <a:solidFill>
                  <a:schemeClr val="tx1"/>
                </a:solidFill>
                <a:latin typeface="+mj-lt"/>
                <a:ea typeface="+mj-ea"/>
                <a:cs typeface="+mj-cs"/>
              </a:rPr>
              <a:t>ESTILO</a:t>
            </a:r>
            <a:endParaRPr lang="en-US" sz="3600" b="1" kern="1200" spc="330" dirty="0">
              <a:solidFill>
                <a:schemeClr val="tx1"/>
              </a:solidFill>
              <a:latin typeface="+mj-lt"/>
              <a:ea typeface="+mj-ea"/>
              <a:cs typeface="+mj-cs"/>
            </a:endParaRPr>
          </a:p>
        </p:txBody>
      </p:sp>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Freeform 5">
            <a:extLst>
              <a:ext uri="{FF2B5EF4-FFF2-40B4-BE49-F238E27FC236}">
                <a16:creationId xmlns:a16="http://schemas.microsoft.com/office/drawing/2014/main" xmlns="" id="{07322A9E-F1EC-405E-8971-BA906EFFCCB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272667" y="1422390"/>
            <a:ext cx="8025023" cy="6141184"/>
          </a:xfrm>
          <a:custGeom>
            <a:avLst/>
            <a:gdLst>
              <a:gd name="T0" fmla="*/ 1752 w 2038"/>
              <a:gd name="T1" fmla="*/ 1169 h 1169"/>
              <a:gd name="T2" fmla="*/ 1487 w 2038"/>
              <a:gd name="T3" fmla="*/ 334 h 1169"/>
              <a:gd name="T4" fmla="*/ 860 w 2038"/>
              <a:gd name="T5" fmla="*/ 22 h 1169"/>
              <a:gd name="T6" fmla="*/ 199 w 2038"/>
              <a:gd name="T7" fmla="*/ 318 h 1169"/>
              <a:gd name="T8" fmla="*/ 399 w 2038"/>
              <a:gd name="T9" fmla="*/ 1165 h 1169"/>
            </a:gdLst>
            <a:ahLst/>
            <a:cxnLst>
              <a:cxn ang="0">
                <a:pos x="T0" y="T1"/>
              </a:cxn>
              <a:cxn ang="0">
                <a:pos x="T2" y="T3"/>
              </a:cxn>
              <a:cxn ang="0">
                <a:pos x="T4" y="T5"/>
              </a:cxn>
              <a:cxn ang="0">
                <a:pos x="T6" y="T7"/>
              </a:cxn>
              <a:cxn ang="0">
                <a:pos x="T8" y="T9"/>
              </a:cxn>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Freeform 6">
            <a:extLst>
              <a:ext uri="{FF2B5EF4-FFF2-40B4-BE49-F238E27FC236}">
                <a16:creationId xmlns:a16="http://schemas.microsoft.com/office/drawing/2014/main" xmlns="" id="{A5704422-1118-4FD1-95AD-29A064EB80D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54518" y="2215538"/>
            <a:ext cx="6098862" cy="5342761"/>
          </a:xfrm>
          <a:custGeom>
            <a:avLst/>
            <a:gdLst>
              <a:gd name="T0" fmla="*/ 1025 w 1549"/>
              <a:gd name="T1" fmla="*/ 1016 h 1017"/>
              <a:gd name="T2" fmla="*/ 1443 w 1549"/>
              <a:gd name="T3" fmla="*/ 592 h 1017"/>
              <a:gd name="T4" fmla="*/ 782 w 1549"/>
              <a:gd name="T5" fmla="*/ 53 h 1017"/>
              <a:gd name="T6" fmla="*/ 150 w 1549"/>
              <a:gd name="T7" fmla="*/ 329 h 1017"/>
              <a:gd name="T8" fmla="*/ 477 w 1549"/>
              <a:gd name="T9" fmla="*/ 1017 h 1017"/>
            </a:gdLst>
            <a:ahLst/>
            <a:cxnLst>
              <a:cxn ang="0">
                <a:pos x="T0" y="T1"/>
              </a:cxn>
              <a:cxn ang="0">
                <a:pos x="T2" y="T3"/>
              </a:cxn>
              <a:cxn ang="0">
                <a:pos x="T4" y="T5"/>
              </a:cxn>
              <a:cxn ang="0">
                <a:pos x="T6" y="T7"/>
              </a:cxn>
              <a:cxn ang="0">
                <a:pos x="T8" y="T9"/>
              </a:cxn>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Freeform 7">
            <a:extLst>
              <a:ext uri="{FF2B5EF4-FFF2-40B4-BE49-F238E27FC236}">
                <a16:creationId xmlns:a16="http://schemas.microsoft.com/office/drawing/2014/main" xmlns="" id="{A88B2AAA-B805-498E-A9E6-98B88585549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207888" y="1962293"/>
            <a:ext cx="6646379" cy="5601281"/>
          </a:xfrm>
          <a:custGeom>
            <a:avLst/>
            <a:gdLst>
              <a:gd name="T0" fmla="*/ 1302 w 1688"/>
              <a:gd name="T1" fmla="*/ 1066 h 1066"/>
              <a:gd name="T2" fmla="*/ 1613 w 1688"/>
              <a:gd name="T3" fmla="*/ 850 h 1066"/>
              <a:gd name="T4" fmla="*/ 1517 w 1688"/>
              <a:gd name="T5" fmla="*/ 471 h 1066"/>
              <a:gd name="T6" fmla="*/ 798 w 1688"/>
              <a:gd name="T7" fmla="*/ 28 h 1066"/>
              <a:gd name="T8" fmla="*/ 181 w 1688"/>
              <a:gd name="T9" fmla="*/ 333 h 1066"/>
              <a:gd name="T10" fmla="*/ 420 w 1688"/>
              <a:gd name="T11" fmla="*/ 1066 h 1066"/>
            </a:gdLst>
            <a:ahLst/>
            <a:cxnLst>
              <a:cxn ang="0">
                <a:pos x="T0" y="T1"/>
              </a:cxn>
              <a:cxn ang="0">
                <a:pos x="T2" y="T3"/>
              </a:cxn>
              <a:cxn ang="0">
                <a:pos x="T4" y="T5"/>
              </a:cxn>
              <a:cxn ang="0">
                <a:pos x="T6" y="T7"/>
              </a:cxn>
              <a:cxn ang="0">
                <a:pos x="T8" y="T9"/>
              </a:cxn>
              <a:cxn ang="0">
                <a:pos x="T10" y="T11"/>
              </a:cxn>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1" name="Freeform 8">
            <a:extLst>
              <a:ext uri="{FF2B5EF4-FFF2-40B4-BE49-F238E27FC236}">
                <a16:creationId xmlns:a16="http://schemas.microsoft.com/office/drawing/2014/main" xmlns="" id="{9B8051E0-19D7-43E1-BFD9-E6DBFEB3A3F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877" y="597586"/>
            <a:ext cx="8547595" cy="6965990"/>
          </a:xfrm>
          <a:custGeom>
            <a:avLst/>
            <a:gdLst>
              <a:gd name="T0" fmla="*/ 1873 w 2171"/>
              <a:gd name="T1" fmla="*/ 1326 h 1326"/>
              <a:gd name="T2" fmla="*/ 1609 w 2171"/>
              <a:gd name="T3" fmla="*/ 473 h 1326"/>
              <a:gd name="T4" fmla="*/ 880 w 2171"/>
              <a:gd name="T5" fmla="*/ 63 h 1326"/>
              <a:gd name="T6" fmla="*/ 0 w 2171"/>
              <a:gd name="T7" fmla="*/ 423 h 1326"/>
            </a:gdLst>
            <a:ahLst/>
            <a:cxnLst>
              <a:cxn ang="0">
                <a:pos x="T0" y="T1"/>
              </a:cxn>
              <a:cxn ang="0">
                <a:pos x="T2" y="T3"/>
              </a:cxn>
              <a:cxn ang="0">
                <a:pos x="T4" y="T5"/>
              </a:cxn>
              <a:cxn ang="0">
                <a:pos x="T6" y="T7"/>
              </a:cxn>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3" name="Freeform 9">
            <a:extLst>
              <a:ext uri="{FF2B5EF4-FFF2-40B4-BE49-F238E27FC236}">
                <a16:creationId xmlns:a16="http://schemas.microsoft.com/office/drawing/2014/main" xmlns="" id="{4EDB2B02-86A2-46F5-A4BE-B7D9B10411D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3061" y="6808068"/>
            <a:ext cx="417532" cy="750942"/>
          </a:xfrm>
          <a:custGeom>
            <a:avLst/>
            <a:gdLst>
              <a:gd name="T0" fmla="*/ 0 w 106"/>
              <a:gd name="T1" fmla="*/ 0 h 143"/>
              <a:gd name="T2" fmla="*/ 106 w 106"/>
              <a:gd name="T3" fmla="*/ 143 h 143"/>
            </a:gdLst>
            <a:ahLst/>
            <a:cxnLst>
              <a:cxn ang="0">
                <a:pos x="T0" y="T1"/>
              </a:cxn>
              <a:cxn ang="0">
                <a:pos x="T2" y="T3"/>
              </a:cxn>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Freeform 10">
            <a:extLst>
              <a:ext uri="{FF2B5EF4-FFF2-40B4-BE49-F238E27FC236}">
                <a16:creationId xmlns:a16="http://schemas.microsoft.com/office/drawing/2014/main" xmlns="" id="{43954639-FB5D-41F4-9560-6F6DFE77842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877" y="-65423"/>
            <a:ext cx="9173894" cy="7628996"/>
          </a:xfrm>
          <a:custGeom>
            <a:avLst/>
            <a:gdLst>
              <a:gd name="T0" fmla="*/ 2046 w 2330"/>
              <a:gd name="T1" fmla="*/ 1452 h 1452"/>
              <a:gd name="T2" fmla="*/ 1813 w 2330"/>
              <a:gd name="T3" fmla="*/ 601 h 1452"/>
              <a:gd name="T4" fmla="*/ 956 w 2330"/>
              <a:gd name="T5" fmla="*/ 97 h 1452"/>
              <a:gd name="T6" fmla="*/ 0 w 2330"/>
              <a:gd name="T7" fmla="*/ 366 h 1452"/>
            </a:gdLst>
            <a:ahLst/>
            <a:cxnLst>
              <a:cxn ang="0">
                <a:pos x="T0" y="T1"/>
              </a:cxn>
              <a:cxn ang="0">
                <a:pos x="T2" y="T3"/>
              </a:cxn>
              <a:cxn ang="0">
                <a:pos x="T4" y="T5"/>
              </a:cxn>
              <a:cxn ang="0">
                <a:pos x="T6" y="T7"/>
              </a:cxn>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7" name="Freeform 12">
            <a:extLst>
              <a:ext uri="{FF2B5EF4-FFF2-40B4-BE49-F238E27FC236}">
                <a16:creationId xmlns:a16="http://schemas.microsoft.com/office/drawing/2014/main" xmlns="" id="{E898931C-0323-41FA-A036-20F818B1FF8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877" y="-2111"/>
            <a:ext cx="874453" cy="677077"/>
          </a:xfrm>
          <a:custGeom>
            <a:avLst/>
            <a:gdLst>
              <a:gd name="T0" fmla="*/ 222 w 222"/>
              <a:gd name="T1" fmla="*/ 0 h 129"/>
              <a:gd name="T2" fmla="*/ 0 w 222"/>
              <a:gd name="T3" fmla="*/ 129 h 129"/>
            </a:gdLst>
            <a:ahLst/>
            <a:cxnLst>
              <a:cxn ang="0">
                <a:pos x="T0" y="T1"/>
              </a:cxn>
              <a:cxn ang="0">
                <a:pos x="T2" y="T3"/>
              </a:cxn>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9" name="Freeform 14">
            <a:extLst>
              <a:ext uri="{FF2B5EF4-FFF2-40B4-BE49-F238E27FC236}">
                <a16:creationId xmlns:a16="http://schemas.microsoft.com/office/drawing/2014/main" xmlns="" id="{89AFE9DD-0792-4B98-B4EB-97ACA17E6AA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3061" y="-7387"/>
            <a:ext cx="492373" cy="388659"/>
          </a:xfrm>
          <a:custGeom>
            <a:avLst/>
            <a:gdLst>
              <a:gd name="T0" fmla="*/ 125 w 125"/>
              <a:gd name="T1" fmla="*/ 0 h 74"/>
              <a:gd name="T2" fmla="*/ 0 w 125"/>
              <a:gd name="T3" fmla="*/ 74 h 74"/>
            </a:gdLst>
            <a:ahLst/>
            <a:cxnLst>
              <a:cxn ang="0">
                <a:pos x="T0" y="T1"/>
              </a:cxn>
              <a:cxn ang="0">
                <a:pos x="T2" y="T3"/>
              </a:cxn>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1" name="Freeform 16">
            <a:extLst>
              <a:ext uri="{FF2B5EF4-FFF2-40B4-BE49-F238E27FC236}">
                <a16:creationId xmlns:a16="http://schemas.microsoft.com/office/drawing/2014/main" xmlns="" id="{3981F5C4-9AE1-404E-AF44-A4E6DB374F9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877" y="-2111"/>
            <a:ext cx="295423" cy="235658"/>
          </a:xfrm>
          <a:custGeom>
            <a:avLst/>
            <a:gdLst>
              <a:gd name="T0" fmla="*/ 75 w 75"/>
              <a:gd name="T1" fmla="*/ 0 h 45"/>
              <a:gd name="T2" fmla="*/ 0 w 75"/>
              <a:gd name="T3" fmla="*/ 45 h 45"/>
            </a:gdLst>
            <a:ahLst/>
            <a:cxnLst>
              <a:cxn ang="0">
                <a:pos x="T0" y="T1"/>
              </a:cxn>
              <a:cxn ang="0">
                <a:pos x="T2" y="T3"/>
              </a:cxn>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3" name="Freeform 11">
            <a:extLst>
              <a:ext uri="{FF2B5EF4-FFF2-40B4-BE49-F238E27FC236}">
                <a16:creationId xmlns:a16="http://schemas.microsoft.com/office/drawing/2014/main" xmlns="" id="{763C1781-8726-4FAC-8C45-FF40376BE40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4488251" y="-2111"/>
            <a:ext cx="4787179" cy="7544582"/>
          </a:xfrm>
          <a:custGeom>
            <a:avLst/>
            <a:gdLst>
              <a:gd name="T0" fmla="*/ 1094 w 1216"/>
              <a:gd name="T1" fmla="*/ 1436 h 1436"/>
              <a:gd name="T2" fmla="*/ 709 w 1216"/>
              <a:gd name="T3" fmla="*/ 551 h 1436"/>
              <a:gd name="T4" fmla="*/ 0 w 1216"/>
              <a:gd name="T5" fmla="*/ 0 h 1436"/>
            </a:gdLst>
            <a:ahLst/>
            <a:cxnLst>
              <a:cxn ang="0">
                <a:pos x="T0" y="T1"/>
              </a:cxn>
              <a:cxn ang="0">
                <a:pos x="T2" y="T3"/>
              </a:cxn>
              <a:cxn ang="0">
                <a:pos x="T4" y="T5"/>
              </a:cxn>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5" name="Freeform 21">
            <a:extLst>
              <a:ext uri="{FF2B5EF4-FFF2-40B4-BE49-F238E27FC236}">
                <a16:creationId xmlns:a16="http://schemas.microsoft.com/office/drawing/2014/main" xmlns="" id="{301491B5-56C7-43DC-A3D9-861EECCA056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7638126" y="3164"/>
            <a:ext cx="2440857" cy="2815590"/>
          </a:xfrm>
          <a:custGeom>
            <a:avLst/>
            <a:gdLst>
              <a:gd name="T0" fmla="*/ 620 w 620"/>
              <a:gd name="T1" fmla="*/ 536 h 536"/>
              <a:gd name="T2" fmla="*/ 0 w 620"/>
              <a:gd name="T3" fmla="*/ 0 h 536"/>
            </a:gdLst>
            <a:ahLst/>
            <a:cxnLst>
              <a:cxn ang="0">
                <a:pos x="T0" y="T1"/>
              </a:cxn>
              <a:cxn ang="0">
                <a:pos x="T2" y="T3"/>
              </a:cxn>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 name="CuadroTexto 1">
            <a:extLst>
              <a:ext uri="{FF2B5EF4-FFF2-40B4-BE49-F238E27FC236}">
                <a16:creationId xmlns:a16="http://schemas.microsoft.com/office/drawing/2014/main" xmlns="" id="{7CE577CC-0DAE-462E-9A96-F883D83B0D41}"/>
              </a:ext>
            </a:extLst>
          </p:cNvPr>
          <p:cNvSpPr txBox="1"/>
          <p:nvPr/>
        </p:nvSpPr>
        <p:spPr>
          <a:xfrm>
            <a:off x="7611734" y="5415302"/>
            <a:ext cx="2857208" cy="984592"/>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800" b="1" dirty="0">
                <a:latin typeface="+mj-lt"/>
                <a:ea typeface="+mj-ea"/>
                <a:cs typeface="+mj-cs"/>
              </a:rPr>
              <a:t>OBRAS</a:t>
            </a:r>
          </a:p>
        </p:txBody>
      </p:sp>
      <p:sp>
        <p:nvSpPr>
          <p:cNvPr id="37" name="Freeform 22">
            <a:extLst>
              <a:ext uri="{FF2B5EF4-FFF2-40B4-BE49-F238E27FC236}">
                <a16:creationId xmlns:a16="http://schemas.microsoft.com/office/drawing/2014/main" xmlns="" id="{237E2353-22DF-46E0-A200-FB30F8F394E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8288058" y="-2111"/>
            <a:ext cx="1790925" cy="1496606"/>
          </a:xfrm>
          <a:custGeom>
            <a:avLst/>
            <a:gdLst>
              <a:gd name="T0" fmla="*/ 0 w 455"/>
              <a:gd name="T1" fmla="*/ 0 h 285"/>
              <a:gd name="T2" fmla="*/ 455 w 455"/>
              <a:gd name="T3" fmla="*/ 285 h 285"/>
            </a:gdLst>
            <a:ahLst/>
            <a:cxnLst>
              <a:cxn ang="0">
                <a:pos x="T0" y="T1"/>
              </a:cxn>
              <a:cxn ang="0">
                <a:pos x="T2" y="T3"/>
              </a:cxn>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 name="Freeform 23">
            <a:extLst>
              <a:ext uri="{FF2B5EF4-FFF2-40B4-BE49-F238E27FC236}">
                <a16:creationId xmlns:a16="http://schemas.microsoft.com/office/drawing/2014/main" xmlns="" id="{DD6138DB-057B-45F7-A5F4-E7BFDA20D02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9338454" y="-2111"/>
            <a:ext cx="740529" cy="589145"/>
          </a:xfrm>
          <a:custGeom>
            <a:avLst/>
            <a:gdLst>
              <a:gd name="T0" fmla="*/ 0 w 188"/>
              <a:gd name="T1" fmla="*/ 0 h 112"/>
              <a:gd name="T2" fmla="*/ 188 w 188"/>
              <a:gd name="T3" fmla="*/ 112 h 112"/>
            </a:gdLst>
            <a:ahLst/>
            <a:cxnLst>
              <a:cxn ang="0">
                <a:pos x="T0" y="T1"/>
              </a:cxn>
              <a:cxn ang="0">
                <a:pos x="T2" y="T3"/>
              </a:cxn>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 name="Freeform: Shape 40">
            <a:extLst>
              <a:ext uri="{FF2B5EF4-FFF2-40B4-BE49-F238E27FC236}">
                <a16:creationId xmlns:a16="http://schemas.microsoft.com/office/drawing/2014/main" xmlns="" id="{79A54AB1-B64F-4843-BFAB-81CB74E66B6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20931529">
            <a:off x="622031" y="2443951"/>
            <a:ext cx="3654680" cy="4693458"/>
          </a:xfrm>
          <a:custGeom>
            <a:avLst/>
            <a:gdLst>
              <a:gd name="connsiteX0" fmla="*/ 404107 w 4507111"/>
              <a:gd name="connsiteY0" fmla="*/ 0 h 4344781"/>
              <a:gd name="connsiteX1" fmla="*/ 371857 w 4507111"/>
              <a:gd name="connsiteY1" fmla="*/ 117359 h 4344781"/>
              <a:gd name="connsiteX2" fmla="*/ 307833 w 4507111"/>
              <a:gd name="connsiteY2" fmla="*/ 632970 h 4344781"/>
              <a:gd name="connsiteX3" fmla="*/ 3569418 w 4507111"/>
              <a:gd name="connsiteY3" fmla="*/ 4141149 h 4344781"/>
              <a:gd name="connsiteX4" fmla="*/ 4440861 w 4507111"/>
              <a:gd name="connsiteY4" fmla="*/ 4332480 h 4344781"/>
              <a:gd name="connsiteX5" fmla="*/ 4507111 w 4507111"/>
              <a:gd name="connsiteY5" fmla="*/ 4341752 h 4344781"/>
              <a:gd name="connsiteX6" fmla="*/ 4296045 w 4507111"/>
              <a:gd name="connsiteY6" fmla="*/ 4344781 h 4344781"/>
              <a:gd name="connsiteX7" fmla="*/ 3749565 w 4507111"/>
              <a:gd name="connsiteY7" fmla="*/ 4321853 h 4344781"/>
              <a:gd name="connsiteX8" fmla="*/ 36764 w 4507111"/>
              <a:gd name="connsiteY8" fmla="*/ 1629794 h 4344781"/>
              <a:gd name="connsiteX9" fmla="*/ 300069 w 4507111"/>
              <a:gd name="connsiteY9" fmla="*/ 144750 h 43447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07111" h="4344781">
                <a:moveTo>
                  <a:pt x="404107" y="0"/>
                </a:moveTo>
                <a:lnTo>
                  <a:pt x="371857" y="117359"/>
                </a:lnTo>
                <a:cubicBezTo>
                  <a:pt x="333827" y="278567"/>
                  <a:pt x="311875" y="450459"/>
                  <a:pt x="307833" y="632970"/>
                </a:cubicBezTo>
                <a:cubicBezTo>
                  <a:pt x="264711" y="2579752"/>
                  <a:pt x="2253987" y="3769243"/>
                  <a:pt x="3569418" y="4141149"/>
                </a:cubicBezTo>
                <a:cubicBezTo>
                  <a:pt x="3816061" y="4210881"/>
                  <a:pt x="4114807" y="4279754"/>
                  <a:pt x="4440861" y="4332480"/>
                </a:cubicBezTo>
                <a:lnTo>
                  <a:pt x="4507111" y="4341752"/>
                </a:lnTo>
                <a:lnTo>
                  <a:pt x="4296045" y="4344781"/>
                </a:lnTo>
                <a:cubicBezTo>
                  <a:pt x="4097363" y="4343711"/>
                  <a:pt x="3912623" y="4335104"/>
                  <a:pt x="3749565" y="4321853"/>
                </a:cubicBezTo>
                <a:cubicBezTo>
                  <a:pt x="2445102" y="4215850"/>
                  <a:pt x="356405" y="3466499"/>
                  <a:pt x="36764" y="1629794"/>
                </a:cubicBezTo>
                <a:cubicBezTo>
                  <a:pt x="-63123" y="1055823"/>
                  <a:pt x="45741" y="555869"/>
                  <a:pt x="300069" y="144750"/>
                </a:cubicBezTo>
                <a:close/>
              </a:path>
            </a:pathLst>
          </a:cu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Rockwell" panose="02060603020205020403"/>
              <a:ea typeface="+mn-ea"/>
              <a:cs typeface="+mn-cs"/>
            </a:endParaRPr>
          </a:p>
        </p:txBody>
      </p:sp>
      <p:pic>
        <p:nvPicPr>
          <p:cNvPr id="3" name="Imagen 2">
            <a:extLst>
              <a:ext uri="{FF2B5EF4-FFF2-40B4-BE49-F238E27FC236}">
                <a16:creationId xmlns:a16="http://schemas.microsoft.com/office/drawing/2014/main" xmlns="" id="{E4C56E3B-7C4F-4795-8338-DECCBF9F5286}"/>
              </a:ext>
            </a:extLst>
          </p:cNvPr>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8800"/>
                    </a14:imgEffect>
                  </a14:imgLayer>
                </a14:imgProps>
              </a:ext>
            </a:extLst>
          </a:blip>
          <a:srcRect l="4746" r="4748" b="2"/>
          <a:stretch/>
        </p:blipFill>
        <p:spPr>
          <a:xfrm>
            <a:off x="762496" y="512628"/>
            <a:ext cx="6419758" cy="5887266"/>
          </a:xfrm>
          <a:custGeom>
            <a:avLst/>
            <a:gdLst/>
            <a:ahLst/>
            <a:cxnLst/>
            <a:rect l="l" t="t" r="r" b="b"/>
            <a:pathLst>
              <a:path w="7761924" h="5343065">
                <a:moveTo>
                  <a:pt x="3025687" y="76"/>
                </a:moveTo>
                <a:cubicBezTo>
                  <a:pt x="3140786" y="756"/>
                  <a:pt x="3256631" y="6055"/>
                  <a:pt x="3372722" y="16088"/>
                </a:cubicBezTo>
                <a:cubicBezTo>
                  <a:pt x="5230178" y="176616"/>
                  <a:pt x="7761924" y="1424594"/>
                  <a:pt x="7761924" y="3316816"/>
                </a:cubicBezTo>
                <a:cubicBezTo>
                  <a:pt x="7646022" y="5237647"/>
                  <a:pt x="4988715" y="5423921"/>
                  <a:pt x="3701109" y="5320611"/>
                </a:cubicBezTo>
                <a:cubicBezTo>
                  <a:pt x="2413504" y="5217301"/>
                  <a:pt x="351800" y="4486992"/>
                  <a:pt x="36290" y="2696959"/>
                </a:cubicBezTo>
                <a:cubicBezTo>
                  <a:pt x="-259500" y="1018804"/>
                  <a:pt x="1299198" y="-10133"/>
                  <a:pt x="3025687" y="76"/>
                </a:cubicBezTo>
                <a:close/>
              </a:path>
            </a:pathLst>
          </a:custGeom>
        </p:spPr>
      </p:pic>
    </p:spTree>
    <p:extLst>
      <p:ext uri="{BB962C8B-B14F-4D97-AF65-F5344CB8AC3E}">
        <p14:creationId xmlns:p14="http://schemas.microsoft.com/office/powerpoint/2010/main" val="161299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1954. Sin título. Gouache sobre cartulina.">
            <a:extLst>
              <a:ext uri="{FF2B5EF4-FFF2-40B4-BE49-F238E27FC236}">
                <a16:creationId xmlns:a16="http://schemas.microsoft.com/office/drawing/2014/main" xmlns="" id="{32C0EF86-0E12-4826-B9E4-4AFA311A33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877" y="359653"/>
            <a:ext cx="2600325" cy="28575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076" name="Picture 4" descr="1956. Sin título. Gouache sobre cartulina.">
            <a:extLst>
              <a:ext uri="{FF2B5EF4-FFF2-40B4-BE49-F238E27FC236}">
                <a16:creationId xmlns:a16="http://schemas.microsoft.com/office/drawing/2014/main" xmlns="" id="{75B10A4A-5D48-4AF2-8021-AE2D24F2AC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6785" y="330470"/>
            <a:ext cx="2600324" cy="28575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078" name="Picture 6" descr="1956.">
            <a:extLst>
              <a:ext uri="{FF2B5EF4-FFF2-40B4-BE49-F238E27FC236}">
                <a16:creationId xmlns:a16="http://schemas.microsoft.com/office/drawing/2014/main" xmlns="" id="{B470ECB6-E817-4EAD-9EF8-C74AAD1DD1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6537" y="3778250"/>
            <a:ext cx="2525004" cy="290921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080" name="Picture 8" descr="1957. Gouache sobre cartulina.">
            <a:extLst>
              <a:ext uri="{FF2B5EF4-FFF2-40B4-BE49-F238E27FC236}">
                <a16:creationId xmlns:a16="http://schemas.microsoft.com/office/drawing/2014/main" xmlns="" id="{3AFF706A-E71F-4284-A00E-3995EC0DC0D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77864" y="3697185"/>
            <a:ext cx="2589245" cy="29902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Rectángulo 1">
            <a:extLst>
              <a:ext uri="{FF2B5EF4-FFF2-40B4-BE49-F238E27FC236}">
                <a16:creationId xmlns:a16="http://schemas.microsoft.com/office/drawing/2014/main" xmlns="" id="{7B0E6783-CCA5-4EC0-A6B2-4FA076D7DA32}"/>
              </a:ext>
            </a:extLst>
          </p:cNvPr>
          <p:cNvSpPr/>
          <p:nvPr/>
        </p:nvSpPr>
        <p:spPr>
          <a:xfrm>
            <a:off x="2949924" y="6734672"/>
            <a:ext cx="4386137" cy="369332"/>
          </a:xfrm>
          <a:prstGeom prst="rect">
            <a:avLst/>
          </a:prstGeom>
        </p:spPr>
        <p:txBody>
          <a:bodyPr wrap="none">
            <a:spAutoFit/>
          </a:bodyPr>
          <a:lstStyle/>
          <a:p>
            <a:pPr algn="ctr"/>
            <a:r>
              <a:rPr lang="es-ES" dirty="0">
                <a:solidFill>
                  <a:srgbClr val="767676"/>
                </a:solidFill>
                <a:latin typeface="Raleway"/>
              </a:rPr>
              <a:t> </a:t>
            </a:r>
            <a:r>
              <a:rPr lang="es-ES" b="1" dirty="0">
                <a:latin typeface="Raleway"/>
              </a:rPr>
              <a:t>Gouache sobre cartulinas (1954-1957)</a:t>
            </a:r>
            <a:endParaRPr lang="es-ES" b="1" dirty="0"/>
          </a:p>
        </p:txBody>
      </p:sp>
      <p:sp>
        <p:nvSpPr>
          <p:cNvPr id="3" name="CuadroTexto 2">
            <a:extLst>
              <a:ext uri="{FF2B5EF4-FFF2-40B4-BE49-F238E27FC236}">
                <a16:creationId xmlns:a16="http://schemas.microsoft.com/office/drawing/2014/main" xmlns="" id="{B0199C90-6A3F-4141-AA6D-9475378659CC}"/>
              </a:ext>
            </a:extLst>
          </p:cNvPr>
          <p:cNvSpPr txBox="1"/>
          <p:nvPr/>
        </p:nvSpPr>
        <p:spPr>
          <a:xfrm>
            <a:off x="3153520" y="120650"/>
            <a:ext cx="4013266" cy="6771084"/>
          </a:xfrm>
          <a:prstGeom prst="rect">
            <a:avLst/>
          </a:prstGeom>
          <a:noFill/>
        </p:spPr>
        <p:txBody>
          <a:bodyPr wrap="square" rtlCol="0">
            <a:spAutoFit/>
          </a:bodyPr>
          <a:lstStyle/>
          <a:p>
            <a:pPr algn="ctr"/>
            <a:r>
              <a:rPr lang="es-ES" sz="2000" b="1" u="sng" dirty="0">
                <a:latin typeface="Arial" panose="020B0604020202020204" pitchFamily="34" charset="0"/>
                <a:cs typeface="Arial" panose="020B0604020202020204" pitchFamily="34" charset="0"/>
              </a:rPr>
              <a:t>GOUACHE</a:t>
            </a:r>
          </a:p>
          <a:p>
            <a:pPr algn="just"/>
            <a:endParaRPr lang="es-ES" sz="1600" dirty="0"/>
          </a:p>
          <a:p>
            <a:pPr algn="just"/>
            <a:r>
              <a:rPr lang="es-ES" sz="1600" dirty="0"/>
              <a:t>El gouache es una pintura que deriva de la acuarela, podríamos decir que es una acuarela opaca que contiene una adición extra de aglutinantes, que le dan esa consistencia más cremosa. Se diluye con muy poca agua.</a:t>
            </a:r>
          </a:p>
          <a:p>
            <a:pPr algn="just"/>
            <a:endParaRPr lang="es-ES" sz="1600" dirty="0"/>
          </a:p>
          <a:p>
            <a:pPr algn="just"/>
            <a:r>
              <a:rPr lang="es-ES" sz="1600" dirty="0"/>
              <a:t>-La ventajas del gouache son muchas. Seca en pocos minutos lo cual la hace muy práctica de usar. Se pueden aplicar diferentes colores unos sobre otros con gran rapidez y además puede aplicarse en cualquier soporte: papel, cartón y madera son los más usados pero incluso el lienzo permite su aplicación.</a:t>
            </a:r>
          </a:p>
          <a:p>
            <a:pPr algn="just"/>
            <a:r>
              <a:rPr lang="es-ES" sz="1600" dirty="0"/>
              <a:t>-Siguiendo con sus ventajas diremos que el gouache es una pintura que posee una rica e intensa tonalidad por lo que es ideal para fuertes cromatismos y debido a su rápido secado se puede utilizar de manera muy espontánea produciendo un efecto </a:t>
            </a:r>
            <a:r>
              <a:rPr lang="es-ES" sz="1600" i="1" dirty="0"/>
              <a:t>alla prima.</a:t>
            </a:r>
            <a:endParaRPr lang="es-ES" sz="1600" dirty="0"/>
          </a:p>
          <a:p>
            <a:pPr algn="ctr"/>
            <a:endParaRPr lang="es-ES" sz="1600" b="1" u="sng" dirty="0">
              <a:latin typeface="Arial" panose="020B0604020202020204" pitchFamily="34" charset="0"/>
              <a:cs typeface="Arial" panose="020B0604020202020204" pitchFamily="34" charset="0"/>
            </a:endParaRPr>
          </a:p>
          <a:p>
            <a:pPr algn="just"/>
            <a:endParaRPr lang="es-ES" sz="1600" dirty="0"/>
          </a:p>
          <a:p>
            <a:pPr algn="just"/>
            <a:endParaRPr lang="es-ES" sz="1600" dirty="0"/>
          </a:p>
          <a:p>
            <a:pPr algn="just"/>
            <a:endParaRPr lang="es-ES" sz="1600" dirty="0"/>
          </a:p>
          <a:p>
            <a:pPr algn="just"/>
            <a:endParaRPr lang="es-ES"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09724103"/>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1976. Planos curvos y quebrados. Gouache sobre tabla.">
            <a:extLst>
              <a:ext uri="{FF2B5EF4-FFF2-40B4-BE49-F238E27FC236}">
                <a16:creationId xmlns:a16="http://schemas.microsoft.com/office/drawing/2014/main" xmlns="" id="{D62FD4B8-49F5-41CA-8F8D-79D59BB4A79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60572" y="485917"/>
            <a:ext cx="2618646" cy="2661932"/>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1976. Rombos y óvalos. Gouache sobre tabla.">
            <a:extLst>
              <a:ext uri="{FF2B5EF4-FFF2-40B4-BE49-F238E27FC236}">
                <a16:creationId xmlns:a16="http://schemas.microsoft.com/office/drawing/2014/main" xmlns="" id="{65A5C475-B912-4045-AF50-C685AD1D30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98130" y="3580189"/>
            <a:ext cx="2560034" cy="2857499"/>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1977. A Teresa de Ávila. Gouache sobre tabla.">
            <a:extLst>
              <a:ext uri="{FF2B5EF4-FFF2-40B4-BE49-F238E27FC236}">
                <a16:creationId xmlns:a16="http://schemas.microsoft.com/office/drawing/2014/main" xmlns="" id="{D9FB9276-B6DC-48D1-B0AB-E10F5C0A18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1124054" y="4079233"/>
            <a:ext cx="1790699" cy="3017533"/>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1978. Horizontes. Gouache sobre papel, sobre tabla.">
            <a:extLst>
              <a:ext uri="{FF2B5EF4-FFF2-40B4-BE49-F238E27FC236}">
                <a16:creationId xmlns:a16="http://schemas.microsoft.com/office/drawing/2014/main" xmlns="" id="{06197931-F116-4656-8709-7ABF5F7E456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36510" y="3577891"/>
            <a:ext cx="2618646" cy="2857500"/>
          </a:xfrm>
          <a:prstGeom prst="rect">
            <a:avLst/>
          </a:prstGeom>
          <a:noFill/>
          <a:extLst>
            <a:ext uri="{909E8E84-426E-40DD-AFC4-6F175D3DCCD1}">
              <a14:hiddenFill xmlns:a14="http://schemas.microsoft.com/office/drawing/2010/main">
                <a:solidFill>
                  <a:srgbClr val="FFFFFF"/>
                </a:solidFill>
              </a14:hiddenFill>
            </a:ext>
          </a:extLst>
        </p:spPr>
      </p:pic>
      <p:pic>
        <p:nvPicPr>
          <p:cNvPr id="9232" name="Picture 16" descr="1978. El ciprés más y sensitivo. Serigrafía.">
            <a:extLst>
              <a:ext uri="{FF2B5EF4-FFF2-40B4-BE49-F238E27FC236}">
                <a16:creationId xmlns:a16="http://schemas.microsoft.com/office/drawing/2014/main" xmlns="" id="{BE338BD4-C090-4DE9-BEBE-84E928964A6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5400000">
            <a:off x="1233396" y="2335967"/>
            <a:ext cx="1607476" cy="2982070"/>
          </a:xfrm>
          <a:prstGeom prst="rect">
            <a:avLst/>
          </a:prstGeom>
          <a:noFill/>
          <a:extLst>
            <a:ext uri="{909E8E84-426E-40DD-AFC4-6F175D3DCCD1}">
              <a14:hiddenFill xmlns:a14="http://schemas.microsoft.com/office/drawing/2010/main">
                <a:solidFill>
                  <a:srgbClr val="FFFFFF"/>
                </a:solidFill>
              </a14:hiddenFill>
            </a:ext>
          </a:extLst>
        </p:spPr>
      </p:pic>
      <p:sp>
        <p:nvSpPr>
          <p:cNvPr id="3" name="Rectángulo 2">
            <a:extLst>
              <a:ext uri="{FF2B5EF4-FFF2-40B4-BE49-F238E27FC236}">
                <a16:creationId xmlns:a16="http://schemas.microsoft.com/office/drawing/2014/main" xmlns="" id="{BAAB3561-3577-4533-BF0D-AE0F9300A241}"/>
              </a:ext>
            </a:extLst>
          </p:cNvPr>
          <p:cNvSpPr/>
          <p:nvPr/>
        </p:nvSpPr>
        <p:spPr>
          <a:xfrm>
            <a:off x="2832100" y="6902387"/>
            <a:ext cx="5004684" cy="461665"/>
          </a:xfrm>
          <a:prstGeom prst="rect">
            <a:avLst/>
          </a:prstGeom>
        </p:spPr>
        <p:txBody>
          <a:bodyPr wrap="square">
            <a:spAutoFit/>
          </a:bodyPr>
          <a:lstStyle/>
          <a:p>
            <a:pPr algn="ctr"/>
            <a:r>
              <a:rPr lang="es-ES" sz="2400" dirty="0">
                <a:latin typeface="+mj-lt"/>
              </a:rPr>
              <a:t>Gouache sobre tabla. (1965 -1971)</a:t>
            </a:r>
          </a:p>
        </p:txBody>
      </p:sp>
      <p:pic>
        <p:nvPicPr>
          <p:cNvPr id="9234" name="Picture 18" descr="Las cuatro estaciones de Eusebio Sempere.">
            <a:extLst>
              <a:ext uri="{FF2B5EF4-FFF2-40B4-BE49-F238E27FC236}">
                <a16:creationId xmlns:a16="http://schemas.microsoft.com/office/drawing/2014/main" xmlns="" id="{95EAD296-6346-40FE-979B-94F95D10BF5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6100" y="545200"/>
            <a:ext cx="5628262" cy="233716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1960. Gouache sobre tabla.">
            <a:extLst>
              <a:ext uri="{FF2B5EF4-FFF2-40B4-BE49-F238E27FC236}">
                <a16:creationId xmlns:a16="http://schemas.microsoft.com/office/drawing/2014/main" xmlns="" id="{D58D3C45-0F4A-4942-A01F-89C55E766D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6038" y="305787"/>
            <a:ext cx="2611518" cy="333595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100" name="Picture 4" descr="1960.">
            <a:extLst>
              <a:ext uri="{FF2B5EF4-FFF2-40B4-BE49-F238E27FC236}">
                <a16:creationId xmlns:a16="http://schemas.microsoft.com/office/drawing/2014/main" xmlns="" id="{FAF4AE2D-BBD6-4EA2-B3B0-91CB4DB6D2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93076" y="318489"/>
            <a:ext cx="2644543" cy="33232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102" name="Picture 6" descr="1960-61. Sin Título. Gouache sobre cartulina.">
            <a:extLst>
              <a:ext uri="{FF2B5EF4-FFF2-40B4-BE49-F238E27FC236}">
                <a16:creationId xmlns:a16="http://schemas.microsoft.com/office/drawing/2014/main" xmlns="" id="{DE8C53FD-AB61-46C9-8092-17095B01A56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93139" y="280063"/>
            <a:ext cx="2520991" cy="33616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104" name="Picture 8" descr="1962.">
            <a:extLst>
              <a:ext uri="{FF2B5EF4-FFF2-40B4-BE49-F238E27FC236}">
                <a16:creationId xmlns:a16="http://schemas.microsoft.com/office/drawing/2014/main" xmlns="" id="{93104659-850C-44BE-814D-9F7B6B3DFF1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7542" y="3890482"/>
            <a:ext cx="2768510" cy="33454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2" name="Rectángulo 1">
            <a:extLst>
              <a:ext uri="{FF2B5EF4-FFF2-40B4-BE49-F238E27FC236}">
                <a16:creationId xmlns:a16="http://schemas.microsoft.com/office/drawing/2014/main" xmlns="" id="{D344CA05-9621-46CA-BF7D-D26D170F3A20}"/>
              </a:ext>
            </a:extLst>
          </p:cNvPr>
          <p:cNvSpPr/>
          <p:nvPr/>
        </p:nvSpPr>
        <p:spPr>
          <a:xfrm>
            <a:off x="4218565" y="6292850"/>
            <a:ext cx="5549148" cy="461665"/>
          </a:xfrm>
          <a:prstGeom prst="rect">
            <a:avLst/>
          </a:prstGeom>
        </p:spPr>
        <p:txBody>
          <a:bodyPr wrap="none">
            <a:spAutoFit/>
          </a:bodyPr>
          <a:lstStyle/>
          <a:p>
            <a:pPr algn="just"/>
            <a:r>
              <a:rPr lang="es-ES" sz="2400" dirty="0">
                <a:latin typeface="+mj-lt"/>
              </a:rPr>
              <a:t>Gouache sobre tablas y cartulinas. 1960-62</a:t>
            </a:r>
          </a:p>
        </p:txBody>
      </p:sp>
    </p:spTree>
    <p:extLst>
      <p:ext uri="{BB962C8B-B14F-4D97-AF65-F5344CB8AC3E}">
        <p14:creationId xmlns:p14="http://schemas.microsoft.com/office/powerpoint/2010/main" val="349369963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1964. Absurda descomposición del círculo nº 1. Collage.">
            <a:extLst>
              <a:ext uri="{FF2B5EF4-FFF2-40B4-BE49-F238E27FC236}">
                <a16:creationId xmlns:a16="http://schemas.microsoft.com/office/drawing/2014/main" xmlns="" id="{3B3F7CA3-39FE-4D42-B746-35F069F55F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9300" y="3917474"/>
            <a:ext cx="2691232" cy="2893798"/>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1964. Superposición del óvalo. Collage.">
            <a:extLst>
              <a:ext uri="{FF2B5EF4-FFF2-40B4-BE49-F238E27FC236}">
                <a16:creationId xmlns:a16="http://schemas.microsoft.com/office/drawing/2014/main" xmlns="" id="{0E787487-1DD6-41E8-9070-7F61CD751E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85872" y="3930650"/>
            <a:ext cx="2293056" cy="2886972"/>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a:extLst>
              <a:ext uri="{FF2B5EF4-FFF2-40B4-BE49-F238E27FC236}">
                <a16:creationId xmlns:a16="http://schemas.microsoft.com/office/drawing/2014/main" xmlns="" id="{C925359B-5767-4DBF-8F9C-34D2F0B7D94D}"/>
              </a:ext>
            </a:extLst>
          </p:cNvPr>
          <p:cNvSpPr/>
          <p:nvPr/>
        </p:nvSpPr>
        <p:spPr>
          <a:xfrm>
            <a:off x="3893498" y="6945640"/>
            <a:ext cx="3255433" cy="461665"/>
          </a:xfrm>
          <a:prstGeom prst="rect">
            <a:avLst/>
          </a:prstGeom>
        </p:spPr>
        <p:txBody>
          <a:bodyPr wrap="square">
            <a:spAutoFit/>
          </a:bodyPr>
          <a:lstStyle/>
          <a:p>
            <a:r>
              <a:rPr lang="es-ES" sz="2400" dirty="0">
                <a:latin typeface="+mj-lt"/>
              </a:rPr>
              <a:t>Collages (1964)</a:t>
            </a:r>
          </a:p>
        </p:txBody>
      </p:sp>
      <p:pic>
        <p:nvPicPr>
          <p:cNvPr id="7" name="Imagen 6">
            <a:extLst>
              <a:ext uri="{FF2B5EF4-FFF2-40B4-BE49-F238E27FC236}">
                <a16:creationId xmlns:a16="http://schemas.microsoft.com/office/drawing/2014/main" xmlns="" id="{F160ED29-4EFD-4EAD-ACBF-51401ED99779}"/>
              </a:ext>
            </a:extLst>
          </p:cNvPr>
          <p:cNvPicPr>
            <a:picLocks noChangeAspect="1"/>
          </p:cNvPicPr>
          <p:nvPr/>
        </p:nvPicPr>
        <p:blipFill rotWithShape="1">
          <a:blip r:embed="rId4"/>
          <a:srcRect r="3" b="21307"/>
          <a:stretch/>
        </p:blipFill>
        <p:spPr>
          <a:xfrm>
            <a:off x="460390" y="3930650"/>
            <a:ext cx="2981310" cy="3156502"/>
          </a:xfrm>
          <a:prstGeom prst="rect">
            <a:avLst/>
          </a:prstGeom>
        </p:spPr>
      </p:pic>
      <p:sp>
        <p:nvSpPr>
          <p:cNvPr id="3" name="CuadroTexto 2">
            <a:extLst>
              <a:ext uri="{FF2B5EF4-FFF2-40B4-BE49-F238E27FC236}">
                <a16:creationId xmlns:a16="http://schemas.microsoft.com/office/drawing/2014/main" xmlns="" id="{FAB85741-F416-4750-A0CE-133B82363701}"/>
              </a:ext>
            </a:extLst>
          </p:cNvPr>
          <p:cNvSpPr txBox="1"/>
          <p:nvPr/>
        </p:nvSpPr>
        <p:spPr>
          <a:xfrm>
            <a:off x="460390" y="349250"/>
            <a:ext cx="9330142" cy="5570756"/>
          </a:xfrm>
          <a:prstGeom prst="rect">
            <a:avLst/>
          </a:prstGeom>
          <a:noFill/>
        </p:spPr>
        <p:txBody>
          <a:bodyPr wrap="square" rtlCol="0">
            <a:spAutoFit/>
          </a:bodyPr>
          <a:lstStyle/>
          <a:p>
            <a:pPr algn="just"/>
            <a:r>
              <a:rPr lang="es-ES" sz="2400" dirty="0"/>
              <a:t>El collage es una técnica de mezcla de imágenes y materiales.</a:t>
            </a:r>
          </a:p>
          <a:p>
            <a:pPr marL="285750" indent="-285750" algn="just" fontAlgn="base">
              <a:buFont typeface="Wingdings" panose="05000000000000000000" pitchFamily="2" charset="2"/>
              <a:buChar char="ü"/>
            </a:pPr>
            <a:r>
              <a:rPr lang="es-ES" sz="2400" dirty="0"/>
              <a:t>Representa la época. Años 60 -70</a:t>
            </a:r>
          </a:p>
          <a:p>
            <a:pPr marL="285750" indent="-285750" algn="just" fontAlgn="base">
              <a:buFont typeface="Wingdings" panose="05000000000000000000" pitchFamily="2" charset="2"/>
              <a:buChar char="ü"/>
            </a:pPr>
            <a:r>
              <a:rPr lang="es-ES" sz="2400" dirty="0"/>
              <a:t>Mezcla de dibujos, fotografías, pinturas, y otros elementos gráficos. No hay elementos físicos demasiado destacados, sino que el pegado de elementos se integra al conjunto.</a:t>
            </a:r>
          </a:p>
          <a:p>
            <a:pPr marL="285750" indent="-285750" algn="just" fontAlgn="base">
              <a:buFont typeface="Wingdings" panose="05000000000000000000" pitchFamily="2" charset="2"/>
              <a:buChar char="ü"/>
            </a:pPr>
            <a:r>
              <a:rPr lang="es-ES" sz="2400" dirty="0"/>
              <a:t>Se superponen imágenes que por lo tanto intercalan y relacionan ideas diversas.</a:t>
            </a:r>
          </a:p>
          <a:p>
            <a:pPr marL="285750" indent="-285750" algn="just" fontAlgn="base">
              <a:buFont typeface="Wingdings" panose="05000000000000000000" pitchFamily="2" charset="2"/>
              <a:buChar char="ü"/>
            </a:pPr>
            <a:r>
              <a:rPr lang="es-ES" sz="2400" dirty="0"/>
              <a:t>Colorismo Pop.</a:t>
            </a:r>
          </a:p>
          <a:p>
            <a:pPr marL="285750" indent="-285750" algn="just" fontAlgn="base">
              <a:buFont typeface="Wingdings" panose="05000000000000000000" pitchFamily="2" charset="2"/>
              <a:buChar char="ü"/>
            </a:pPr>
            <a:r>
              <a:rPr lang="es-ES" sz="2400" dirty="0"/>
              <a:t>Influencia de su estilo precursor, el Collage Dadá.</a:t>
            </a:r>
          </a:p>
          <a:p>
            <a:pPr marL="285750" indent="-285750" algn="just">
              <a:buFont typeface="Wingdings" panose="05000000000000000000" pitchFamily="2" charset="2"/>
              <a:buChar char="ü"/>
            </a:pPr>
            <a:endParaRPr lang="es-ES" sz="2400" dirty="0"/>
          </a:p>
          <a:p>
            <a:endParaRPr lang="es-ES" sz="2000" dirty="0"/>
          </a:p>
          <a:p>
            <a:endParaRPr lang="es-ES" sz="2000" dirty="0"/>
          </a:p>
          <a:p>
            <a:endParaRPr lang="es-ES" sz="2000" dirty="0"/>
          </a:p>
          <a:p>
            <a:endParaRPr lang="es-ES" sz="2000" dirty="0"/>
          </a:p>
          <a:p>
            <a:endParaRPr lang="es-ES" dirty="0"/>
          </a:p>
          <a:p>
            <a:endParaRPr lang="es-ES" dirty="0"/>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1965. Primavera. Serigrafía.">
            <a:extLst>
              <a:ext uri="{FF2B5EF4-FFF2-40B4-BE49-F238E27FC236}">
                <a16:creationId xmlns:a16="http://schemas.microsoft.com/office/drawing/2014/main" xmlns="" id="{2F11249E-A284-4799-8013-AB4EF13A96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9500" y="758135"/>
            <a:ext cx="2163361" cy="326855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6148" name="Picture 4" descr="1965. Otoño. Serigrafía.">
            <a:extLst>
              <a:ext uri="{FF2B5EF4-FFF2-40B4-BE49-F238E27FC236}">
                <a16:creationId xmlns:a16="http://schemas.microsoft.com/office/drawing/2014/main" xmlns="" id="{B59AFE8B-409D-462A-9543-B4206E6271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92458" y="758135"/>
            <a:ext cx="2298883" cy="325313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6150" name="Picture 6" descr="1965. Invierno. Serigrafía.">
            <a:extLst>
              <a:ext uri="{FF2B5EF4-FFF2-40B4-BE49-F238E27FC236}">
                <a16:creationId xmlns:a16="http://schemas.microsoft.com/office/drawing/2014/main" xmlns="" id="{53D5F998-3AA7-4ED1-8CDA-FFCB4847F2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65663" y="718628"/>
            <a:ext cx="2298883" cy="326855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2" name="Rectángulo 1">
            <a:extLst>
              <a:ext uri="{FF2B5EF4-FFF2-40B4-BE49-F238E27FC236}">
                <a16:creationId xmlns:a16="http://schemas.microsoft.com/office/drawing/2014/main" xmlns="" id="{105ADA3B-3C75-4774-A81D-9D7A04431AD4}"/>
              </a:ext>
            </a:extLst>
          </p:cNvPr>
          <p:cNvSpPr/>
          <p:nvPr/>
        </p:nvSpPr>
        <p:spPr>
          <a:xfrm>
            <a:off x="1992494" y="130770"/>
            <a:ext cx="6022611" cy="461665"/>
          </a:xfrm>
          <a:prstGeom prst="rect">
            <a:avLst/>
          </a:prstGeom>
        </p:spPr>
        <p:txBody>
          <a:bodyPr wrap="none">
            <a:spAutoFit/>
          </a:bodyPr>
          <a:lstStyle/>
          <a:p>
            <a:r>
              <a:rPr lang="es-ES" sz="2400" dirty="0">
                <a:latin typeface="+mj-lt"/>
              </a:rPr>
              <a:t>Primavera, Otoño e Invierno. Serigrafías (1965)</a:t>
            </a:r>
          </a:p>
        </p:txBody>
      </p:sp>
      <p:sp>
        <p:nvSpPr>
          <p:cNvPr id="5" name="CuadroTexto 4">
            <a:extLst>
              <a:ext uri="{FF2B5EF4-FFF2-40B4-BE49-F238E27FC236}">
                <a16:creationId xmlns:a16="http://schemas.microsoft.com/office/drawing/2014/main" xmlns="" id="{1CFEE1C2-7D8F-4F8B-9FCD-09D259366B38}"/>
              </a:ext>
            </a:extLst>
          </p:cNvPr>
          <p:cNvSpPr txBox="1"/>
          <p:nvPr/>
        </p:nvSpPr>
        <p:spPr>
          <a:xfrm>
            <a:off x="431800" y="4113375"/>
            <a:ext cx="9220200" cy="3046988"/>
          </a:xfrm>
          <a:prstGeom prst="rect">
            <a:avLst/>
          </a:prstGeom>
          <a:noFill/>
        </p:spPr>
        <p:txBody>
          <a:bodyPr wrap="square" rtlCol="0">
            <a:spAutoFit/>
          </a:bodyPr>
          <a:lstStyle/>
          <a:p>
            <a:pPr algn="just" fontAlgn="base"/>
            <a:r>
              <a:rPr lang="es-ES" sz="2400" dirty="0"/>
              <a:t>Samuel Simón de Manchester, en el año 1907, patenta la idea de montar unas plantillas de estampación sobre un soporte de seda, (antes las plantillas estaban sueltas). Este acto provocó el nacimiento de la serigrafía como técnica de estampar. (No obstante lo anterior, el origen de esta técnica hay que encontrarlo en china).</a:t>
            </a:r>
          </a:p>
          <a:p>
            <a:pPr algn="just" fontAlgn="base"/>
            <a:r>
              <a:rPr lang="es-ES" sz="2400" dirty="0"/>
              <a:t>En el presente siglo, y a partir de los primeros años se utiliza como proceso comercial. Desde </a:t>
            </a:r>
            <a:r>
              <a:rPr lang="es-ES" sz="2400" dirty="0" err="1"/>
              <a:t>entonces,muchos</a:t>
            </a:r>
            <a:r>
              <a:rPr lang="es-ES" sz="2400" dirty="0"/>
              <a:t> artistas hacen una </a:t>
            </a:r>
            <a:r>
              <a:rPr lang="es-ES" sz="2400" b="1" dirty="0"/>
              <a:t>serigrafía artística</a:t>
            </a:r>
            <a:r>
              <a:rPr lang="es-ES" sz="2400" dirty="0"/>
              <a:t>, siendo el pop-art y el </a:t>
            </a:r>
            <a:r>
              <a:rPr lang="es-ES" sz="2400" b="1" dirty="0" err="1"/>
              <a:t>op</a:t>
            </a:r>
            <a:r>
              <a:rPr lang="es-ES" sz="2400" b="1" dirty="0"/>
              <a:t>-art</a:t>
            </a:r>
            <a:r>
              <a:rPr lang="es-ES" sz="2400" dirty="0"/>
              <a:t> colaboradores aventajados.</a:t>
            </a:r>
          </a:p>
        </p:txBody>
      </p:sp>
    </p:spTree>
    <p:extLst>
      <p:ext uri="{BB962C8B-B14F-4D97-AF65-F5344CB8AC3E}">
        <p14:creationId xmlns:p14="http://schemas.microsoft.com/office/powerpoint/2010/main" val="32101262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TotalTime>
  <Words>573</Words>
  <Application>Microsoft Office PowerPoint</Application>
  <PresentationFormat>Personalizado</PresentationFormat>
  <Paragraphs>91</Paragraphs>
  <Slides>20</Slides>
  <Notes>0</Notes>
  <HiddenSlides>0</HiddenSlides>
  <MMClips>0</MMClips>
  <ScaleCrop>false</ScaleCrop>
  <HeadingPairs>
    <vt:vector size="4" baseType="variant">
      <vt:variant>
        <vt:lpstr>Tema</vt:lpstr>
      </vt:variant>
      <vt:variant>
        <vt:i4>1</vt:i4>
      </vt:variant>
      <vt:variant>
        <vt:lpstr>Títulos de diapositiva</vt:lpstr>
      </vt:variant>
      <vt:variant>
        <vt:i4>20</vt:i4>
      </vt:variant>
    </vt:vector>
  </HeadingPairs>
  <TitlesOfParts>
    <vt:vector size="21" baseType="lpstr">
      <vt:lpstr>Tema de Office</vt:lpstr>
      <vt:lpstr>Presentación de PowerPoint</vt:lpstr>
      <vt:lpstr>Presentación de PowerPoint</vt:lpstr>
      <vt:lpstr>CARACTERÍSTICAS  FORMALES Y   DE ESTILO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Marta Viloria Diez</dc:creator>
  <cp:lastModifiedBy>MICROSOFT</cp:lastModifiedBy>
  <cp:revision>8</cp:revision>
  <dcterms:created xsi:type="dcterms:W3CDTF">2020-02-15T12:12:25Z</dcterms:created>
  <dcterms:modified xsi:type="dcterms:W3CDTF">2020-02-27T08:42:29Z</dcterms:modified>
</cp:coreProperties>
</file>