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61"/>
  </p:notesMasterIdLst>
  <p:sldIdLst>
    <p:sldId id="488" r:id="rId5"/>
    <p:sldId id="540" r:id="rId6"/>
    <p:sldId id="489" r:id="rId7"/>
    <p:sldId id="491" r:id="rId8"/>
    <p:sldId id="492" r:id="rId9"/>
    <p:sldId id="493" r:id="rId10"/>
    <p:sldId id="494" r:id="rId11"/>
    <p:sldId id="536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30" r:id="rId20"/>
    <p:sldId id="502" r:id="rId21"/>
    <p:sldId id="503" r:id="rId22"/>
    <p:sldId id="504" r:id="rId23"/>
    <p:sldId id="505" r:id="rId24"/>
    <p:sldId id="506" r:id="rId25"/>
    <p:sldId id="509" r:id="rId26"/>
    <p:sldId id="508" r:id="rId27"/>
    <p:sldId id="507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7" r:id="rId36"/>
    <p:sldId id="538" r:id="rId37"/>
    <p:sldId id="458" r:id="rId38"/>
    <p:sldId id="537" r:id="rId39"/>
    <p:sldId id="531" r:id="rId40"/>
    <p:sldId id="532" r:id="rId41"/>
    <p:sldId id="518" r:id="rId42"/>
    <p:sldId id="519" r:id="rId43"/>
    <p:sldId id="520" r:id="rId44"/>
    <p:sldId id="527" r:id="rId45"/>
    <p:sldId id="528" r:id="rId46"/>
    <p:sldId id="529" r:id="rId47"/>
    <p:sldId id="521" r:id="rId48"/>
    <p:sldId id="523" r:id="rId49"/>
    <p:sldId id="522" r:id="rId50"/>
    <p:sldId id="483" r:id="rId51"/>
    <p:sldId id="539" r:id="rId52"/>
    <p:sldId id="484" r:id="rId53"/>
    <p:sldId id="535" r:id="rId54"/>
    <p:sldId id="524" r:id="rId55"/>
    <p:sldId id="485" r:id="rId56"/>
    <p:sldId id="486" r:id="rId57"/>
    <p:sldId id="533" r:id="rId58"/>
    <p:sldId id="487" r:id="rId59"/>
    <p:sldId id="534" r:id="rId60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8"/>
  </p:normalViewPr>
  <p:slideViewPr>
    <p:cSldViewPr snapToGrid="0" snapToObjects="1">
      <p:cViewPr varScale="1">
        <p:scale>
          <a:sx n="85" d="100"/>
          <a:sy n="85" d="100"/>
        </p:scale>
        <p:origin x="948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637E3-5B68-40D9-A4FA-40EFC1B44C73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F7173-6877-484E-BBEC-D8019E20EB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7173-6877-484E-BBEC-D8019E20EB6E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00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A5A2D-582A-493E-96F0-22B244A48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03D9D5-F4A8-4A05-B0C0-C1E070434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5136CD-361A-4B4E-BF44-F88DA4AA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047409-F31D-4486-A40A-F185E0D6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6D66B1-6573-49C4-ABBB-E32B6566F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0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E7D2E-4C42-499D-A4D4-03ACA88A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026F09-5B33-4C4B-9B81-EF9A7EE80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7FC8B2-F580-47C9-A415-CD04CB53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0D4AA-7285-46BD-AA2A-EC45D2A4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71E31F-72F7-4EFB-82F5-771BE528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70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050052-DF16-4E31-9921-374AA2880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B4A124-7CCD-46EE-A76E-57777FD5F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4B3FE-0550-4AAC-9FBE-021C18A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7B4CAE-892D-4C46-9CC5-BC2C8AC32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0CB00D-2C24-4CF1-8181-AE23181F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66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D637C-BD13-4039-A7ED-42CA2DB2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642EC3-76C7-4545-81E4-5556774DA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6A6FBB-514E-4339-A602-1B764E11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03E57B-49F2-472C-886C-37A0BE0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1F1719-BA83-423D-A538-CBDD098A4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80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87394-A266-4942-BE0F-F0A87C93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381966-EE60-4BAB-86BA-4FDEE38A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23C1AF-F899-4A45-AC58-C3700281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8F223C-551A-4F7F-81EE-CFDB7684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9C5314-B060-4D3C-A325-7FDCDF40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55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72BA6-6ED6-4472-8A28-79962EFA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D8AC38-0B1C-4365-A92F-FFF0D684C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68BCC-81D7-4DEF-99CE-044FED72D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1C08FA-DA86-42D4-B31D-347667477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B3FD6E-9765-4EB3-809A-482A90AC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AFD934-2BF5-4504-A426-9DD6CA39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655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C0501-807C-4931-A4B7-69A80C10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16A805-1F54-4C2E-B950-F32EC4C24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1E10FD-FCF7-4869-9530-EF88B3E2E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6BB907-A176-4A38-94FE-88981A058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6E6802-38AC-42A2-A05E-35FF2B8DA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B3492BD-3779-43EC-9E6E-A7B24738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C1E3C6-60F9-4272-A438-9E768341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18F1D85-8347-4D9C-A68B-91DB5836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21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00756-6522-4082-90A2-E7F03EE3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073EAB-5186-428B-8691-70FD6B53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29260D-90D6-4C6B-9A22-9E5C557D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B35F90-F007-45CB-A64D-FA3A1FBF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81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6F09FB-55DF-48F5-A09C-19400E5D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2F9151-4E8A-406B-8AE8-017ED893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5FC7FAB-E79A-43AD-A1D8-857FD75B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89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63F42-F5D1-4924-AEDD-E6FE60AA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7D87C1-FEE6-48C7-B7EE-DF18117FB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BEB709-640C-4EB9-9540-4C1D38D06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688DC7-4342-41E5-A159-D08C8544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0421C6-85D2-4580-8F53-D1F5ED4F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3D82-BA59-4ED2-83E5-77D65765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978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90284-1E80-46AE-A0EE-6BE14A49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265490-EA86-49AB-BBDD-781F559AA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20FFF3-4227-41E0-88D2-873B70850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E9978-B4C1-4F1C-B66B-0E0D2BEB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FCFF07-F4FE-4FC4-9354-C4D46A70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703AB6-FB2F-4074-91B4-08BE2701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2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E9D236-9D75-443E-92A6-B7F29616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E53A97-EA19-4634-A224-81F893923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0893EA-87AD-4C90-8D34-FCB9FFC87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BA1B-48B9-B141-9B01-B0557335CD3A}" type="datetimeFigureOut">
              <a:rPr lang="es-ES" smtClean="0"/>
              <a:t>27/01/2022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92CA0-DD24-4508-90A9-EA9CA3650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CE5D93-C33F-439E-AF3C-D0AB2B950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5410-BEC7-B849-99BE-AC13DFA2B2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34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2.jp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7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7.pn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946" y="822327"/>
            <a:ext cx="85439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600" dirty="0">
                <a:latin typeface="Agency FB" panose="020B0503020202020204" pitchFamily="34" charset="0"/>
              </a:rPr>
              <a:t>ACCESIBILIDAD COGNITIVA EN MI COLE</a:t>
            </a:r>
            <a:br>
              <a:rPr lang="es-ES" sz="5600" dirty="0">
                <a:latin typeface="Agency FB" panose="020B0503020202020204" pitchFamily="34" charset="0"/>
              </a:rPr>
            </a:br>
            <a:r>
              <a:rPr lang="es-ES" sz="5600" dirty="0">
                <a:latin typeface="Britannic Bold" panose="020B0903060703020204" pitchFamily="34" charset="0"/>
              </a:rPr>
              <a:t>CEIP MANUELA PEÑA</a:t>
            </a:r>
            <a:br>
              <a:rPr lang="es-ES" dirty="0">
                <a:latin typeface="Britannic Bold" panose="020B0903060703020204" pitchFamily="34" charset="0"/>
              </a:rPr>
            </a:br>
            <a:r>
              <a:rPr lang="es-ES" sz="1300" dirty="0">
                <a:latin typeface="Britannic Bold" panose="020B0903060703020204" pitchFamily="34" charset="0"/>
              </a:rPr>
              <a:t>COVALEDA (SORIA)</a:t>
            </a:r>
            <a:br>
              <a:rPr lang="es-ES" dirty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851">
            <a:off x="589226" y="2293931"/>
            <a:ext cx="3298477" cy="3298477"/>
          </a:xfrm>
        </p:spPr>
      </p:pic>
      <p:sp>
        <p:nvSpPr>
          <p:cNvPr id="5" name="CuadroTexto 4"/>
          <p:cNvSpPr txBox="1"/>
          <p:nvPr/>
        </p:nvSpPr>
        <p:spPr>
          <a:xfrm>
            <a:off x="557946" y="6035673"/>
            <a:ext cx="92817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dirty="0">
                <a:latin typeface="Agency FB" panose="020B0503020202020204" pitchFamily="34" charset="0"/>
              </a:rPr>
              <a:t>“La inclusión no es un premio, sino un derecho” </a:t>
            </a:r>
            <a:r>
              <a:rPr lang="es-ES" sz="3500" b="1" dirty="0">
                <a:latin typeface="Agency FB" panose="020B0503020202020204" pitchFamily="34" charset="0"/>
              </a:rPr>
              <a:t>Coral Elizondo.</a:t>
            </a:r>
          </a:p>
        </p:txBody>
      </p:sp>
    </p:spTree>
    <p:extLst>
      <p:ext uri="{BB962C8B-B14F-4D97-AF65-F5344CB8AC3E}">
        <p14:creationId xmlns:p14="http://schemas.microsoft.com/office/powerpoint/2010/main" val="39839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1715893" y="1419079"/>
            <a:ext cx="310968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SECRETARÍA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55" y="2147054"/>
            <a:ext cx="3291867" cy="329186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BC3BC0F-B676-450A-AF30-0012E4339ED9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50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1743664" y="1118243"/>
            <a:ext cx="310968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BIBLIOTECA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1597579" y="5454572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LEEMOS EN SILENCIO</a:t>
            </a:r>
          </a:p>
        </p:txBody>
      </p:sp>
      <p:pic>
        <p:nvPicPr>
          <p:cNvPr id="7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3025" r="11887"/>
          <a:stretch/>
        </p:blipFill>
        <p:spPr>
          <a:xfrm>
            <a:off x="941797" y="1989244"/>
            <a:ext cx="4361966" cy="2345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03" y="4478258"/>
            <a:ext cx="774839" cy="7748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42" y="4527711"/>
            <a:ext cx="795981" cy="79598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F9AB95E-CC7C-413C-929B-C0E3B9BF3283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6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1380392" y="743310"/>
            <a:ext cx="310968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BIBLIOTECA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1294149" y="553973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LEEMOS EN SILENCIO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62" y="4671543"/>
            <a:ext cx="708896" cy="7088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66" y="4688239"/>
            <a:ext cx="731153" cy="7311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7" y="1455304"/>
            <a:ext cx="3102219" cy="310221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D5287DF-C2C9-4450-973E-9844E7192327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589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728087" y="1183470"/>
            <a:ext cx="310968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DIRECCIÓN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3870943" y="460056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ESTHER COLODRÓN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5" y="1900988"/>
            <a:ext cx="3339612" cy="3339612"/>
          </a:xfrm>
          <a:prstGeom prst="rect">
            <a:avLst/>
          </a:prstGeom>
        </p:spPr>
      </p:pic>
      <p:pic>
        <p:nvPicPr>
          <p:cNvPr id="8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20544" r="5549" b="2838"/>
          <a:stretch/>
        </p:blipFill>
        <p:spPr>
          <a:xfrm>
            <a:off x="4063114" y="2055733"/>
            <a:ext cx="1911848" cy="229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94E54A6-B008-4B0A-BA35-4D0C6D2EEE2B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6314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583992" y="1181280"/>
            <a:ext cx="310968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DIRECCIÓN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3693681" y="462913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ESTHER COLODRÓN</a:t>
            </a:r>
          </a:p>
        </p:txBody>
      </p:sp>
      <p:pic>
        <p:nvPicPr>
          <p:cNvPr id="8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20544" r="5549" b="2838"/>
          <a:stretch/>
        </p:blipFill>
        <p:spPr>
          <a:xfrm>
            <a:off x="3830238" y="1868759"/>
            <a:ext cx="1911848" cy="2295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 r="5161" b="25072"/>
          <a:stretch/>
        </p:blipFill>
        <p:spPr>
          <a:xfrm>
            <a:off x="354577" y="1900988"/>
            <a:ext cx="2916161" cy="363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B6B2042-F4F4-4AEF-AEF6-59AE855CF440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23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29" y="1193123"/>
            <a:ext cx="3232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/>
          <a:stretch/>
        </p:blipFill>
        <p:spPr>
          <a:xfrm>
            <a:off x="4143800" y="1848469"/>
            <a:ext cx="2182305" cy="2366385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2" y="2071505"/>
            <a:ext cx="3780757" cy="1920315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2">
            <a:extLst>
              <a:ext uri="{FF2B5EF4-FFF2-40B4-BE49-F238E27FC236}">
                <a16:creationId xmlns:a16="http://schemas.microsoft.com/office/drawing/2014/main" id="{14500A5A-FA78-40AB-A9B6-E42A5E8819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5505" y="4899285"/>
            <a:ext cx="761949" cy="760282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51592363-BE6D-4EF4-B234-839DF6A4F0C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99235" y="4729395"/>
            <a:ext cx="1025589" cy="952267"/>
          </a:xfrm>
          <a:prstGeom prst="rect">
            <a:avLst/>
          </a:prstGeom>
        </p:spPr>
      </p:pic>
      <p:pic>
        <p:nvPicPr>
          <p:cNvPr id="33" name="Picture 15">
            <a:extLst>
              <a:ext uri="{FF2B5EF4-FFF2-40B4-BE49-F238E27FC236}">
                <a16:creationId xmlns:a16="http://schemas.microsoft.com/office/drawing/2014/main" id="{A1202915-E709-453D-ADDD-C46CFB81EB7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948386" y="4845952"/>
            <a:ext cx="813765" cy="81361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742E8D4-7AC5-489D-AB3C-E22F3F7BCD6D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755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91" y="479254"/>
            <a:ext cx="3232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68677" y="239206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/>
          <a:stretch/>
        </p:blipFill>
        <p:spPr>
          <a:xfrm>
            <a:off x="3831632" y="1705757"/>
            <a:ext cx="2182305" cy="2366385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1" y="1319380"/>
            <a:ext cx="3113708" cy="311370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6969C1E8-8AD0-442F-B3CF-45C3DDE3BDB8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806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984" y="754346"/>
            <a:ext cx="295150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RELIGIÓN</a:t>
            </a: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288972" y="2392067"/>
            <a:ext cx="5144025" cy="3324234"/>
            <a:chOff x="667373" y="1215898"/>
            <a:chExt cx="5144025" cy="3324693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697908"/>
              <a:ext cx="888695" cy="842683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32342" y="3708852"/>
              <a:ext cx="758964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67373" y="3774253"/>
              <a:ext cx="641654" cy="682926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r="2114"/>
          <a:stretch/>
        </p:blipFill>
        <p:spPr>
          <a:xfrm>
            <a:off x="3955545" y="1824127"/>
            <a:ext cx="2079440" cy="2396799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1" y="1424586"/>
            <a:ext cx="3178524" cy="3178524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F6E0DB25-73D4-47A8-80EF-ECC2265E8FC6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68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87" y="1225099"/>
            <a:ext cx="3232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68677" y="239206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" r="5667"/>
          <a:stretch/>
        </p:blipFill>
        <p:spPr>
          <a:xfrm>
            <a:off x="225739" y="2222085"/>
            <a:ext cx="3680648" cy="180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1465">
            <a:extLst>
              <a:ext uri="{FF2B5EF4-FFF2-40B4-BE49-F238E27FC236}">
                <a16:creationId xmlns:a16="http://schemas.microsoft.com/office/drawing/2014/main" id="{F4FB6FC5-F462-448B-823C-85060186850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50511" y="2053440"/>
            <a:ext cx="2161637" cy="2236854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E583430-D11B-47DC-915B-57D52B7FCD1C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172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36" y="942220"/>
            <a:ext cx="3232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68677" y="239206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7" y="1644642"/>
            <a:ext cx="3113708" cy="3113708"/>
          </a:xfrm>
          <a:prstGeom prst="rect">
            <a:avLst/>
          </a:prstGeom>
        </p:spPr>
      </p:pic>
      <p:pic>
        <p:nvPicPr>
          <p:cNvPr id="29" name="Picture 1465">
            <a:extLst>
              <a:ext uri="{FF2B5EF4-FFF2-40B4-BE49-F238E27FC236}">
                <a16:creationId xmlns:a16="http://schemas.microsoft.com/office/drawing/2014/main" id="{F4FB6FC5-F462-448B-823C-85060186850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664817" y="2055697"/>
            <a:ext cx="2225431" cy="2291598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E04E0C31-B091-451C-B20B-18658320E4E5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81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BE96C0-94F9-4B29-8BC5-80BE6400B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351692"/>
            <a:ext cx="9228406" cy="623198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Desde nuestro centro educativo, </a:t>
            </a:r>
            <a:r>
              <a:rPr lang="es-ES" b="1" dirty="0"/>
              <a:t>CEIP Manuela Peña</a:t>
            </a:r>
            <a:r>
              <a:rPr lang="es-ES" dirty="0"/>
              <a:t>, hemos decidido señalizar los espacios de nuestro centro con carteles identificativos con la finalidad de favorecer la </a:t>
            </a:r>
            <a:r>
              <a:rPr lang="es-ES" b="1" dirty="0"/>
              <a:t>accesibilidad cognitiva </a:t>
            </a:r>
            <a:r>
              <a:rPr lang="es-ES" dirty="0"/>
              <a:t>de todo el alumnado en general, así como de aquel que presenta algún tipo de discapacidad, trastorno o dificultad en particular. 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Además, hemos decidido elaborar los carteles tanto en imagen real como en pictogramas extraídos </a:t>
            </a:r>
            <a:r>
              <a:rPr lang="es-ES" i="1" dirty="0"/>
              <a:t>del Portal de Comunicación Alternativa y Aumentativa de Aragón</a:t>
            </a:r>
            <a:r>
              <a:rPr lang="es-ES" dirty="0"/>
              <a:t> (</a:t>
            </a:r>
            <a:r>
              <a:rPr lang="es-ES" b="1" dirty="0"/>
              <a:t>ARASAAC</a:t>
            </a:r>
            <a:r>
              <a:rPr lang="es-ES" dirty="0"/>
              <a:t>),  con el objetivo de tener más alternativas para señalizar el cole.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Desde nuestro cole creemos en una educación </a:t>
            </a:r>
            <a:r>
              <a:rPr lang="es-ES" b="1" dirty="0"/>
              <a:t>inclusiva </a:t>
            </a:r>
            <a:r>
              <a:rPr lang="es-ES" dirty="0"/>
              <a:t>y de </a:t>
            </a:r>
            <a:r>
              <a:rPr lang="es-ES" b="1" dirty="0"/>
              <a:t>calidad</a:t>
            </a:r>
            <a:r>
              <a:rPr lang="es-ES" dirty="0"/>
              <a:t>, donde </a:t>
            </a:r>
            <a:r>
              <a:rPr lang="es-ES" b="1" dirty="0"/>
              <a:t>todos</a:t>
            </a:r>
            <a:r>
              <a:rPr lang="es-ES" dirty="0"/>
              <a:t> los alumnos sin excepción estén </a:t>
            </a:r>
            <a:r>
              <a:rPr lang="es-ES" b="1" dirty="0"/>
              <a:t>presentes</a:t>
            </a:r>
            <a:r>
              <a:rPr lang="es-ES" dirty="0"/>
              <a:t>, </a:t>
            </a:r>
            <a:r>
              <a:rPr lang="es-ES" b="1" dirty="0"/>
              <a:t>participen</a:t>
            </a:r>
            <a:r>
              <a:rPr lang="es-ES" dirty="0"/>
              <a:t> y </a:t>
            </a:r>
            <a:r>
              <a:rPr lang="es-ES" b="1" dirty="0"/>
              <a:t>progresen, </a:t>
            </a:r>
            <a:r>
              <a:rPr lang="es-ES" dirty="0"/>
              <a:t>siendo este proyecto un primer y gran paso para lograrlo.</a:t>
            </a:r>
          </a:p>
        </p:txBody>
      </p:sp>
    </p:spTree>
    <p:extLst>
      <p:ext uri="{BB962C8B-B14F-4D97-AF65-F5344CB8AC3E}">
        <p14:creationId xmlns:p14="http://schemas.microsoft.com/office/powerpoint/2010/main" val="341821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26" y="1019236"/>
            <a:ext cx="42475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3º y 4º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099965" y="210548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93" y="1924536"/>
            <a:ext cx="2015436" cy="235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2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3648" r="10248"/>
          <a:stretch/>
        </p:blipFill>
        <p:spPr>
          <a:xfrm>
            <a:off x="300714" y="1960546"/>
            <a:ext cx="3660058" cy="2217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DACB1BAB-9B3C-4C79-9810-8628CA4F4628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16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72" y="832520"/>
            <a:ext cx="405995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 y 4º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68677" y="239206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2" y="1560837"/>
            <a:ext cx="3113708" cy="3113708"/>
          </a:xfrm>
          <a:prstGeom prst="rect">
            <a:avLst/>
          </a:prstGeom>
        </p:spPr>
      </p:pic>
      <p:pic>
        <p:nvPicPr>
          <p:cNvPr id="28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99" y="2009101"/>
            <a:ext cx="2015436" cy="235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FBB94449-C38B-4706-9002-4BDC6BEC8E76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1768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985" y="1027079"/>
            <a:ext cx="3232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203973" y="2468230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7" y="1931383"/>
            <a:ext cx="3482782" cy="261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 descr="Una mujer con cabello largo&#10;&#10;Descripción generada automáticamente">
            <a:extLst>
              <a:ext uri="{FF2B5EF4-FFF2-40B4-BE49-F238E27FC236}">
                <a16:creationId xmlns:a16="http://schemas.microsoft.com/office/drawing/2014/main" id="{DE8DE64F-416A-4BF1-9F59-A04340A459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31" b="6462"/>
          <a:stretch/>
        </p:blipFill>
        <p:spPr>
          <a:xfrm>
            <a:off x="4318609" y="1931383"/>
            <a:ext cx="1744801" cy="254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E980BEF1-A5A1-4DA1-99D9-B36F83399EAF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047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42" y="663710"/>
            <a:ext cx="3232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68677" y="239206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" y="1392366"/>
            <a:ext cx="3113708" cy="3113708"/>
          </a:xfrm>
          <a:prstGeom prst="rect">
            <a:avLst/>
          </a:prstGeom>
        </p:spPr>
      </p:pic>
      <p:pic>
        <p:nvPicPr>
          <p:cNvPr id="27" name="Imagen 26" descr="Una mujer con cabello largo&#10;&#10;Descripción generada automáticamente">
            <a:extLst>
              <a:ext uri="{FF2B5EF4-FFF2-40B4-BE49-F238E27FC236}">
                <a16:creationId xmlns:a16="http://schemas.microsoft.com/office/drawing/2014/main" id="{C7526562-7FF0-4CFC-A88D-AB0FF6A67F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31" b="6462"/>
          <a:stretch/>
        </p:blipFill>
        <p:spPr>
          <a:xfrm>
            <a:off x="4097043" y="1758640"/>
            <a:ext cx="1744801" cy="254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725DDDFD-5CEE-4C46-947B-5D31E101405D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68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00" y="789388"/>
            <a:ext cx="337546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-3777" r="15852" b="-2816"/>
          <a:stretch/>
        </p:blipFill>
        <p:spPr>
          <a:xfrm>
            <a:off x="172501" y="1778265"/>
            <a:ext cx="3805766" cy="2735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Mujer sonriendo con blusa rosa&#10;&#10;Descripción generada automáticamente">
            <a:extLst>
              <a:ext uri="{FF2B5EF4-FFF2-40B4-BE49-F238E27FC236}">
                <a16:creationId xmlns:a16="http://schemas.microsoft.com/office/drawing/2014/main" id="{CCCFCB86-D651-498C-99AC-856F7D8B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173" y="2057968"/>
            <a:ext cx="1857397" cy="2176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72B562A3-CE82-46FE-956E-A6E4EDACBEF9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32">
            <a:extLst>
              <a:ext uri="{FF2B5EF4-FFF2-40B4-BE49-F238E27FC236}">
                <a16:creationId xmlns:a16="http://schemas.microsoft.com/office/drawing/2014/main" id="{404E2ED1-62A9-4212-A9ED-6232255FDB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7702" y="5046305"/>
            <a:ext cx="761949" cy="760282"/>
          </a:xfrm>
          <a:prstGeom prst="rect">
            <a:avLst/>
          </a:prstGeom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B514D91D-BE0A-4FCD-AEF1-7313B5BD90B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49651" y="4854320"/>
            <a:ext cx="1025589" cy="952267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464259C4-EC8A-43AD-95EB-A3A5E312642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611841" y="4923645"/>
            <a:ext cx="813765" cy="8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5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91" y="479254"/>
            <a:ext cx="337546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º E.P.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25655" y="2392067"/>
            <a:ext cx="5264320" cy="3289595"/>
            <a:chOff x="547078" y="1215898"/>
            <a:chExt cx="5264320" cy="32900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7" y="1442001"/>
            <a:ext cx="3113708" cy="3113708"/>
          </a:xfrm>
          <a:prstGeom prst="rect">
            <a:avLst/>
          </a:prstGeom>
        </p:spPr>
      </p:pic>
      <p:pic>
        <p:nvPicPr>
          <p:cNvPr id="27" name="Imagen 26" descr="Mujer sonriendo con blusa rosa&#10;&#10;Descripción generada automáticamente">
            <a:extLst>
              <a:ext uri="{FF2B5EF4-FFF2-40B4-BE49-F238E27FC236}">
                <a16:creationId xmlns:a16="http://schemas.microsoft.com/office/drawing/2014/main" id="{2B65EDB1-5DB6-4F0D-B7C6-AC6662D27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40" y="1575821"/>
            <a:ext cx="2409317" cy="2822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87D410F4-6B99-46CF-88D5-6BCF94B19DDA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11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307" y="1348336"/>
            <a:ext cx="294086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COMEDOR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680" y="5339313"/>
            <a:ext cx="29299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COMEMOS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82" y="4426477"/>
            <a:ext cx="912836" cy="912836"/>
          </a:xfrm>
          <a:prstGeom prst="rect">
            <a:avLst/>
          </a:prstGeom>
        </p:spPr>
      </p:pic>
      <p:pic>
        <p:nvPicPr>
          <p:cNvPr id="7" name="2 Imagen">
            <a:extLst>
              <a:ext uri="{FF2B5EF4-FFF2-40B4-BE49-F238E27FC236}">
                <a16:creationId xmlns:a16="http://schemas.microsoft.com/office/drawing/2014/main" id="{6698868B-2254-45A8-8D0A-ADABF8D3F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9" y="2128665"/>
            <a:ext cx="4598863" cy="2180074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84A7848-A359-4AEB-B439-7F7323874924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710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370" y="965090"/>
            <a:ext cx="294086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COMEDOR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044" y="5285534"/>
            <a:ext cx="14029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COMEMOS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87" y="4575413"/>
            <a:ext cx="912836" cy="9128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70" y="1572466"/>
            <a:ext cx="3205661" cy="320566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9E312B-548A-4471-B279-F3FDDAA6438A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705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87" y="600453"/>
            <a:ext cx="59146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SALA DE INFORMÁTICA</a:t>
            </a:r>
            <a:r>
              <a:rPr kumimoji="0" lang="es-ES" altLang="es-E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1" y="1174135"/>
            <a:ext cx="3920371" cy="3920371"/>
          </a:xfrm>
          <a:prstGeom prst="rect">
            <a:avLst/>
          </a:prstGeom>
        </p:spPr>
      </p:pic>
      <p:sp>
        <p:nvSpPr>
          <p:cNvPr id="9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07" y="6007318"/>
            <a:ext cx="41985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TRABAJAMOS</a:t>
            </a:r>
            <a:r>
              <a:rPr kumimoji="0" lang="es-ES" altLang="es-ES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ORDENADORES</a:t>
            </a:r>
            <a:endParaRPr kumimoji="0" lang="es-ES" altLang="es-E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6" y="5175457"/>
            <a:ext cx="719844" cy="7198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6E8D375-488D-4CF8-BC95-29ECDC7D7D6F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70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438" y="1375388"/>
            <a:ext cx="59146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SALA DE INFORMÁTICA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71" y="2226070"/>
            <a:ext cx="4391855" cy="2081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93" y="4686368"/>
            <a:ext cx="719844" cy="71984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8ACC5E2-92DD-46E3-B035-5D06D28C6EDB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212">
            <a:extLst>
              <a:ext uri="{FF2B5EF4-FFF2-40B4-BE49-F238E27FC236}">
                <a16:creationId xmlns:a16="http://schemas.microsoft.com/office/drawing/2014/main" id="{A1973F1D-92E3-48CD-BE2D-F11C3B50D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07" y="5637986"/>
            <a:ext cx="41985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TRABAJAMOS</a:t>
            </a:r>
            <a:r>
              <a:rPr kumimoji="0" lang="es-ES" altLang="es-ES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ORDENADORES</a:t>
            </a:r>
            <a:endParaRPr kumimoji="0" lang="es-ES" altLang="es-E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5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95" y="1361812"/>
            <a:ext cx="3541835" cy="3541835"/>
          </a:xfrm>
          <a:prstGeom prst="rect">
            <a:avLst/>
          </a:prstGeom>
        </p:spPr>
      </p:pic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732549" y="771049"/>
            <a:ext cx="7268451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SALA DE PROFESORES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954734" y="5681766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PROFESORES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SE REÚNEN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52" y="4903647"/>
            <a:ext cx="778119" cy="77811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0D65FE9-CF9C-4D56-A67E-C4DA5B921AB1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558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167" y="764782"/>
            <a:ext cx="591463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COCINA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29" y="1591482"/>
            <a:ext cx="3286856" cy="3286856"/>
          </a:xfrm>
          <a:prstGeom prst="rect">
            <a:avLst/>
          </a:prstGeom>
        </p:spPr>
      </p:pic>
      <p:sp>
        <p:nvSpPr>
          <p:cNvPr id="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635" y="5860340"/>
            <a:ext cx="2313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HACEN LA COMIDA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63" y="5065894"/>
            <a:ext cx="734753" cy="7347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22" y="5015636"/>
            <a:ext cx="835270" cy="83527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E75268-4112-4960-B0D6-2A56301970D0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167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385" y="1125638"/>
            <a:ext cx="591463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COCINA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385" y="5870824"/>
            <a:ext cx="2313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HACEN LA COMIDA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8" y="4771473"/>
            <a:ext cx="931758" cy="9317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16" y="4650514"/>
            <a:ext cx="1052717" cy="1052717"/>
          </a:xfrm>
          <a:prstGeom prst="rect">
            <a:avLst/>
          </a:prstGeom>
        </p:spPr>
      </p:pic>
      <p:pic>
        <p:nvPicPr>
          <p:cNvPr id="7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3566" r="9398"/>
          <a:stretch/>
        </p:blipFill>
        <p:spPr>
          <a:xfrm>
            <a:off x="909107" y="2052426"/>
            <a:ext cx="4221334" cy="2197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B920F13-A759-4D1C-A928-E662ACFFF701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162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623" y="1187417"/>
            <a:ext cx="473465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SALA MULTIUSOS</a:t>
            </a: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4" y="2014159"/>
            <a:ext cx="4803775" cy="227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120" y="5495548"/>
            <a:ext cx="4155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HACEMOS ACTIVIDADES VARIADAS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31" y="4528659"/>
            <a:ext cx="638578" cy="6385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78" y="4466308"/>
            <a:ext cx="771104" cy="7711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35" y="4414408"/>
            <a:ext cx="866042" cy="86604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5D8AD40-0523-4521-962F-233CF018EF60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5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900" y="836447"/>
            <a:ext cx="591463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SALA</a:t>
            </a:r>
            <a:r>
              <a:rPr kumimoji="0" lang="es-ES" altLang="es-E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MULTIUSOS</a:t>
            </a: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209" y="5993750"/>
            <a:ext cx="4155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HACEMOS ACTIVIDADES VARIADAS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53" y="1609750"/>
            <a:ext cx="3357195" cy="33571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00" y="5119528"/>
            <a:ext cx="638578" cy="6385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47" y="5038119"/>
            <a:ext cx="771104" cy="7711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04" y="4966945"/>
            <a:ext cx="866042" cy="86604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20F9879-1149-49EA-A620-7586A98FA3BC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81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C46C8F2-50F8-D546-B683-908ACF523218}"/>
              </a:ext>
            </a:extLst>
          </p:cNvPr>
          <p:cNvSpPr txBox="1"/>
          <p:nvPr/>
        </p:nvSpPr>
        <p:spPr>
          <a:xfrm>
            <a:off x="2005135" y="746796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BAÑOS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6" y="1465006"/>
            <a:ext cx="2402686" cy="4488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9" y="1465005"/>
            <a:ext cx="2286860" cy="452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E4FEC68-DB74-4078-BB34-AA5ED6B27227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528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EA9EEA2-B382-44C5-AD87-4BB076337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431" y="641914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99734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BAÑO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49">
            <a:extLst>
              <a:ext uri="{FF2B5EF4-FFF2-40B4-BE49-F238E27FC236}">
                <a16:creationId xmlns:a16="http://schemas.microsoft.com/office/drawing/2014/main" id="{22561514-C025-4EE7-9465-A24AE8F88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98745" y="941770"/>
            <a:ext cx="3943985" cy="3942166"/>
          </a:xfrm>
          <a:prstGeom prst="rect">
            <a:avLst/>
          </a:prstGeom>
        </p:spPr>
      </p:pic>
      <p:sp>
        <p:nvSpPr>
          <p:cNvPr id="11" name="Rectangle 212">
            <a:extLst>
              <a:ext uri="{FF2B5EF4-FFF2-40B4-BE49-F238E27FC236}">
                <a16:creationId xmlns:a16="http://schemas.microsoft.com/office/drawing/2014/main" id="{546430E3-A412-4076-9215-3E598AFD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023" y="5544404"/>
            <a:ext cx="3318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EL BAÑO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NOS ASEAMOS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45">
            <a:extLst>
              <a:ext uri="{FF2B5EF4-FFF2-40B4-BE49-F238E27FC236}">
                <a16:creationId xmlns:a16="http://schemas.microsoft.com/office/drawing/2014/main" id="{78045FD5-51F8-45E0-8897-A9BD48C9965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8745" y="4812681"/>
            <a:ext cx="1025614" cy="952388"/>
          </a:xfrm>
          <a:prstGeom prst="rect">
            <a:avLst/>
          </a:prstGeom>
        </p:spPr>
      </p:pic>
      <p:pic>
        <p:nvPicPr>
          <p:cNvPr id="13" name="Picture 95">
            <a:extLst>
              <a:ext uri="{FF2B5EF4-FFF2-40B4-BE49-F238E27FC236}">
                <a16:creationId xmlns:a16="http://schemas.microsoft.com/office/drawing/2014/main" id="{31211FBD-667C-4C15-8AC3-77CC1D28C3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30797" y="4883936"/>
            <a:ext cx="812238" cy="8098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77" y="4812681"/>
            <a:ext cx="888972" cy="88897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A78E362-FF0F-4987-AF89-F91CFE2C5174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815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64" y="858979"/>
            <a:ext cx="32669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DESDOBLE</a:t>
            </a: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56" y="580658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4" y="1421999"/>
            <a:ext cx="3113708" cy="3113708"/>
          </a:xfrm>
          <a:prstGeom prst="rect">
            <a:avLst/>
          </a:prstGeom>
        </p:spPr>
      </p:pic>
      <p:grpSp>
        <p:nvGrpSpPr>
          <p:cNvPr id="27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014146" y="3761887"/>
            <a:ext cx="5264320" cy="1967581"/>
            <a:chOff x="547078" y="2538095"/>
            <a:chExt cx="5264320" cy="1967852"/>
          </a:xfrm>
        </p:grpSpPr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18E0237-C09A-423E-96CA-A693305D84AB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678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306" y="1504425"/>
            <a:ext cx="32669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DESDOBLE</a:t>
            </a: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037306" y="3543150"/>
            <a:ext cx="5264320" cy="1967581"/>
            <a:chOff x="547078" y="2538095"/>
            <a:chExt cx="5264320" cy="1967852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40" y="5683494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1" y="2202725"/>
            <a:ext cx="3711842" cy="2080870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5AF26DA-810C-4AAB-9CEC-CD2B881B831D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467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08" y="547488"/>
            <a:ext cx="36810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MÚSICA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13" y="5584323"/>
            <a:ext cx="292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CANTAMOS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 BAILAMOS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7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17246"/>
          <a:stretch/>
        </p:blipFill>
        <p:spPr>
          <a:xfrm>
            <a:off x="4421691" y="1690729"/>
            <a:ext cx="1922307" cy="234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4" y="1474329"/>
            <a:ext cx="3060739" cy="30607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42" y="4777182"/>
            <a:ext cx="835274" cy="8352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98" y="4793627"/>
            <a:ext cx="684728" cy="68472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A9CB368-E3D4-491B-B30D-BA54B0150DA7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225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08" y="547488"/>
            <a:ext cx="36810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</a:t>
            </a:r>
            <a:r>
              <a:rPr lang="es-ES" altLang="es-E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MÚSICA</a:t>
            </a: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13" y="5584323"/>
            <a:ext cx="292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CANTAMOS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 BAILAMOS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7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17246"/>
          <a:stretch/>
        </p:blipFill>
        <p:spPr>
          <a:xfrm>
            <a:off x="4421691" y="1690729"/>
            <a:ext cx="1922307" cy="234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42" y="4777182"/>
            <a:ext cx="835274" cy="8352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98" y="4793627"/>
            <a:ext cx="684728" cy="684728"/>
          </a:xfrm>
          <a:prstGeom prst="rect">
            <a:avLst/>
          </a:prstGeom>
        </p:spPr>
      </p:pic>
      <p:pic>
        <p:nvPicPr>
          <p:cNvPr id="8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t="1674" r="38760" b="845"/>
          <a:stretch/>
        </p:blipFill>
        <p:spPr>
          <a:xfrm rot="5400000">
            <a:off x="841082" y="1203994"/>
            <a:ext cx="2968561" cy="369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E83F069-2E79-4611-B18D-FFCE8D2CAF1D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89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732549" y="841387"/>
            <a:ext cx="7268451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SALA DE PROFESORES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936659" y="534682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PROFESORES SE REÚNEN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82"/>
          <a:stretch/>
        </p:blipFill>
        <p:spPr>
          <a:xfrm>
            <a:off x="992866" y="1861768"/>
            <a:ext cx="3611682" cy="237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40" y="4568704"/>
            <a:ext cx="778119" cy="77811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BDDB3BB-4A1A-4632-8295-6D0B2A1147D0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445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62" y="754985"/>
            <a:ext cx="265392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ARENERO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" y="1535137"/>
            <a:ext cx="3397417" cy="3136077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57" y="4774257"/>
            <a:ext cx="953082" cy="953082"/>
          </a:xfrm>
          <a:prstGeom prst="rect">
            <a:avLst/>
          </a:prstGeom>
        </p:spPr>
      </p:pic>
      <p:sp>
        <p:nvSpPr>
          <p:cNvPr id="11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639" y="5645716"/>
            <a:ext cx="3134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JUGAMOS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LA ARENA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1660016-F28C-4863-AA9D-EB77384EC7A1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189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97" y="812688"/>
            <a:ext cx="265392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ARENERO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17" y="5789395"/>
            <a:ext cx="3134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JUGAMOS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LA ARENA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7" y="1625572"/>
            <a:ext cx="3148684" cy="3148684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56" y="4774256"/>
            <a:ext cx="1199805" cy="119980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6C01768-791E-4E95-80D5-B12FF7364A2F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361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55" y="828294"/>
            <a:ext cx="365554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PISTA POLIDEPORTIVA I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81283" y="1544070"/>
            <a:ext cx="3778285" cy="3464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024" y="5917748"/>
            <a:ext cx="3513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PRACTICAMOS DEPORTES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92" y="5250708"/>
            <a:ext cx="667040" cy="66704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AA85D71-4C27-4F76-A595-EE7A624A71C0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075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55" y="1197627"/>
            <a:ext cx="37405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PISTA POLIDEPORTIVA II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3" b="28478"/>
          <a:stretch/>
        </p:blipFill>
        <p:spPr bwMode="auto">
          <a:xfrm>
            <a:off x="881500" y="2173034"/>
            <a:ext cx="3862811" cy="2319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248" y="5671125"/>
            <a:ext cx="3513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PRACTICAMOS DEPORTES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92" y="5004085"/>
            <a:ext cx="667040" cy="66704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B7E387B-51D2-4D86-BB25-6065712C3334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768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678" y="687752"/>
            <a:ext cx="35026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PISTA POLIDEPORTIVA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4" y="1312118"/>
            <a:ext cx="3919307" cy="3919307"/>
          </a:xfrm>
        </p:spPr>
      </p:pic>
      <p:sp>
        <p:nvSpPr>
          <p:cNvPr id="13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248" y="5937031"/>
            <a:ext cx="3513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PRACTICAMOS DEPORTES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92" y="5250708"/>
            <a:ext cx="667040" cy="66704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4BB720A-D092-441F-A2E2-67B0F0F3DC4B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660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633" y="1083948"/>
            <a:ext cx="188236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JARDÍN</a:t>
            </a: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71" y="1822612"/>
            <a:ext cx="3453929" cy="3457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4864A50-F17A-4ABC-A27E-B3BFE10BE756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288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561" y="1051496"/>
            <a:ext cx="16023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JARDÍN</a:t>
            </a:r>
            <a:endParaRPr kumimoji="0" lang="es-ES" altLang="es-ES" sz="4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5" y="1825614"/>
            <a:ext cx="3550003" cy="3550003"/>
          </a:xfr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1396DF4-E3D2-4B9B-9A62-E2FA3E264682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2165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24" y="602665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4 y 5 AÑOS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593024" y="1250902"/>
            <a:ext cx="5811398" cy="4505325"/>
            <a:chOff x="0" y="0"/>
            <a:chExt cx="5811398" cy="4505947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4" name="Picture 13">
              <a:extLst>
                <a:ext uri="{FF2B5EF4-FFF2-40B4-BE49-F238E27FC236}">
                  <a16:creationId xmlns:a16="http://schemas.microsoft.com/office/drawing/2014/main" id="{BA05CCB3-0E46-430F-8267-70FD655A360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83026" cy="3384423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194" name="Picture 38">
              <a:extLst>
                <a:ext uri="{FF2B5EF4-FFF2-40B4-BE49-F238E27FC236}">
                  <a16:creationId xmlns:a16="http://schemas.microsoft.com/office/drawing/2014/main" id="{9B2031B6-9B31-4F41-8651-07E177960DAE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797935" y="669798"/>
              <a:ext cx="1944370" cy="2032635"/>
            </a:xfrm>
            <a:prstGeom prst="rect">
              <a:avLst/>
            </a:prstGeom>
          </p:spPr>
        </p:pic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0" y="5947264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8D74E40-7DA4-482C-95C0-1B8D57A2AAAA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24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209">
            <a:extLst>
              <a:ext uri="{FF2B5EF4-FFF2-40B4-BE49-F238E27FC236}">
                <a16:creationId xmlns:a16="http://schemas.microsoft.com/office/drawing/2014/main" id="{7F1BBAF8-13EC-4DAD-80AA-70121AC0D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14" y="1010386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AULA 4 y 5 AÑOS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1" name="Group 1163">
            <a:extLst>
              <a:ext uri="{FF2B5EF4-FFF2-40B4-BE49-F238E27FC236}">
                <a16:creationId xmlns:a16="http://schemas.microsoft.com/office/drawing/2014/main" id="{5925947D-74BF-4749-BF29-AE1B8D833290}"/>
              </a:ext>
            </a:extLst>
          </p:cNvPr>
          <p:cNvGrpSpPr/>
          <p:nvPr/>
        </p:nvGrpSpPr>
        <p:grpSpPr>
          <a:xfrm>
            <a:off x="1140102" y="2035151"/>
            <a:ext cx="5264320" cy="3835619"/>
            <a:chOff x="547078" y="669798"/>
            <a:chExt cx="5264320" cy="3836149"/>
          </a:xfrm>
        </p:grpSpPr>
        <p:pic>
          <p:nvPicPr>
            <p:cNvPr id="173" name="Picture 11">
              <a:extLst>
                <a:ext uri="{FF2B5EF4-FFF2-40B4-BE49-F238E27FC236}">
                  <a16:creationId xmlns:a16="http://schemas.microsoft.com/office/drawing/2014/main" id="{51592363-BE6D-4EF4-B234-839DF6A4F0C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26337" y="3553549"/>
              <a:ext cx="1025589" cy="952398"/>
            </a:xfrm>
            <a:prstGeom prst="rect">
              <a:avLst/>
            </a:prstGeom>
          </p:spPr>
        </p:pic>
        <p:pic>
          <p:nvPicPr>
            <p:cNvPr id="175" name="Picture 15">
              <a:extLst>
                <a:ext uri="{FF2B5EF4-FFF2-40B4-BE49-F238E27FC236}">
                  <a16:creationId xmlns:a16="http://schemas.microsoft.com/office/drawing/2014/main" id="{A1202915-E709-453D-ADDD-C46CFB81EB7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7125" y="3663264"/>
              <a:ext cx="813765" cy="813727"/>
            </a:xfrm>
            <a:prstGeom prst="rect">
              <a:avLst/>
            </a:prstGeom>
          </p:spPr>
        </p:pic>
        <p:sp>
          <p:nvSpPr>
            <p:cNvPr id="176" name="Shape 16">
              <a:extLst>
                <a:ext uri="{FF2B5EF4-FFF2-40B4-BE49-F238E27FC236}">
                  <a16:creationId xmlns:a16="http://schemas.microsoft.com/office/drawing/2014/main" id="{B798C5CD-3384-43B3-BFE6-1D6B2177C59B}"/>
                </a:ext>
              </a:extLst>
            </p:cNvPr>
            <p:cNvSpPr/>
            <p:nvPr/>
          </p:nvSpPr>
          <p:spPr>
            <a:xfrm>
              <a:off x="4436237" y="1306703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74549" y="0"/>
                  </a:moveTo>
                  <a:lnTo>
                    <a:pt x="74549" y="19558"/>
                  </a:lnTo>
                  <a:lnTo>
                    <a:pt x="60833" y="25273"/>
                  </a:lnTo>
                  <a:cubicBezTo>
                    <a:pt x="54864" y="29083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495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262" y="125095"/>
                    <a:pt x="70485" y="123825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6934"/>
                    <a:pt x="4572" y="99060"/>
                  </a:cubicBezTo>
                  <a:cubicBezTo>
                    <a:pt x="1270" y="91186"/>
                    <a:pt x="0" y="83185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19939" y="34163"/>
                    <a:pt x="28448" y="25781"/>
                  </a:cubicBezTo>
                  <a:cubicBezTo>
                    <a:pt x="36449" y="17780"/>
                    <a:pt x="44704" y="11430"/>
                    <a:pt x="53340" y="6731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7" name="Shape 17">
              <a:extLst>
                <a:ext uri="{FF2B5EF4-FFF2-40B4-BE49-F238E27FC236}">
                  <a16:creationId xmlns:a16="http://schemas.microsoft.com/office/drawing/2014/main" id="{68C26007-0D7B-4EDA-BFBD-BE1AB7156C20}"/>
                </a:ext>
              </a:extLst>
            </p:cNvPr>
            <p:cNvSpPr/>
            <p:nvPr/>
          </p:nvSpPr>
          <p:spPr>
            <a:xfrm>
              <a:off x="4347845" y="1215898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273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6896"/>
                  </a:cubicBezTo>
                  <a:cubicBezTo>
                    <a:pt x="147701" y="57912"/>
                    <a:pt x="146812" y="58801"/>
                    <a:pt x="145923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2875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727" y="99822"/>
                    <a:pt x="100711" y="100965"/>
                  </a:cubicBezTo>
                  <a:cubicBezTo>
                    <a:pt x="99695" y="101854"/>
                    <a:pt x="98806" y="102743"/>
                    <a:pt x="97917" y="103378"/>
                  </a:cubicBezTo>
                  <a:cubicBezTo>
                    <a:pt x="97155" y="103886"/>
                    <a:pt x="96393" y="104267"/>
                    <a:pt x="95631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091" y="104521"/>
                    <a:pt x="92710" y="104267"/>
                    <a:pt x="92329" y="103886"/>
                  </a:cubicBezTo>
                  <a:lnTo>
                    <a:pt x="56896" y="68580"/>
                  </a:lnTo>
                  <a:lnTo>
                    <a:pt x="14351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811" y="111887"/>
                    <a:pt x="11176" y="111506"/>
                  </a:cubicBezTo>
                  <a:cubicBezTo>
                    <a:pt x="10414" y="111252"/>
                    <a:pt x="9525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0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8" name="Shape 18">
              <a:extLst>
                <a:ext uri="{FF2B5EF4-FFF2-40B4-BE49-F238E27FC236}">
                  <a16:creationId xmlns:a16="http://schemas.microsoft.com/office/drawing/2014/main" id="{B8841ED9-E228-49A8-9480-CF48FBBE0CA2}"/>
                </a:ext>
              </a:extLst>
            </p:cNvPr>
            <p:cNvSpPr/>
            <p:nvPr/>
          </p:nvSpPr>
          <p:spPr>
            <a:xfrm>
              <a:off x="4612894" y="1483487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9083"/>
                    <a:pt x="49276" y="33655"/>
                    <a:pt x="43815" y="39116"/>
                  </a:cubicBezTo>
                  <a:cubicBezTo>
                    <a:pt x="37846" y="45085"/>
                    <a:pt x="32766" y="51181"/>
                    <a:pt x="28702" y="57150"/>
                  </a:cubicBezTo>
                  <a:cubicBezTo>
                    <a:pt x="24638" y="63246"/>
                    <a:pt x="21971" y="69215"/>
                    <a:pt x="20701" y="75311"/>
                  </a:cubicBezTo>
                  <a:cubicBezTo>
                    <a:pt x="19431" y="81153"/>
                    <a:pt x="19812" y="87249"/>
                    <a:pt x="21717" y="93218"/>
                  </a:cubicBezTo>
                  <a:cubicBezTo>
                    <a:pt x="23622" y="99187"/>
                    <a:pt x="27559" y="105156"/>
                    <a:pt x="33655" y="111125"/>
                  </a:cubicBezTo>
                  <a:cubicBezTo>
                    <a:pt x="39497" y="117094"/>
                    <a:pt x="45593" y="121031"/>
                    <a:pt x="51943" y="122809"/>
                  </a:cubicBezTo>
                  <a:cubicBezTo>
                    <a:pt x="58166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478"/>
                  </a:lnTo>
                  <a:lnTo>
                    <a:pt x="70612" y="142748"/>
                  </a:lnTo>
                  <a:cubicBezTo>
                    <a:pt x="62103" y="143637"/>
                    <a:pt x="53721" y="142240"/>
                    <a:pt x="45339" y="138938"/>
                  </a:cubicBezTo>
                  <a:cubicBezTo>
                    <a:pt x="36957" y="135636"/>
                    <a:pt x="28956" y="130048"/>
                    <a:pt x="21209" y="122301"/>
                  </a:cubicBezTo>
                  <a:cubicBezTo>
                    <a:pt x="13462" y="114554"/>
                    <a:pt x="8001" y="106807"/>
                    <a:pt x="4699" y="98933"/>
                  </a:cubicBezTo>
                  <a:cubicBezTo>
                    <a:pt x="1397" y="91059"/>
                    <a:pt x="0" y="83058"/>
                    <a:pt x="762" y="75057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163"/>
                    <a:pt x="28448" y="25654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9" name="Shape 19">
              <a:extLst>
                <a:ext uri="{FF2B5EF4-FFF2-40B4-BE49-F238E27FC236}">
                  <a16:creationId xmlns:a16="http://schemas.microsoft.com/office/drawing/2014/main" id="{184CB812-4DBC-47B9-8629-5169C82BC326}"/>
                </a:ext>
              </a:extLst>
            </p:cNvPr>
            <p:cNvSpPr/>
            <p:nvPr/>
          </p:nvSpPr>
          <p:spPr>
            <a:xfrm>
              <a:off x="4542409" y="1378331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866" y="127"/>
                  </a:moveTo>
                  <a:cubicBezTo>
                    <a:pt x="71374" y="254"/>
                    <a:pt x="71882" y="508"/>
                    <a:pt x="72263" y="889"/>
                  </a:cubicBezTo>
                  <a:lnTo>
                    <a:pt x="143383" y="72009"/>
                  </a:lnTo>
                  <a:cubicBezTo>
                    <a:pt x="143764" y="72390"/>
                    <a:pt x="144018" y="72898"/>
                    <a:pt x="144145" y="73406"/>
                  </a:cubicBezTo>
                  <a:cubicBezTo>
                    <a:pt x="144272" y="74041"/>
                    <a:pt x="144272" y="74676"/>
                    <a:pt x="144018" y="75311"/>
                  </a:cubicBezTo>
                  <a:cubicBezTo>
                    <a:pt x="143764" y="76073"/>
                    <a:pt x="143383" y="76835"/>
                    <a:pt x="142621" y="77724"/>
                  </a:cubicBezTo>
                  <a:cubicBezTo>
                    <a:pt x="141986" y="78613"/>
                    <a:pt x="141224" y="79502"/>
                    <a:pt x="140208" y="80518"/>
                  </a:cubicBezTo>
                  <a:cubicBezTo>
                    <a:pt x="139192" y="81534"/>
                    <a:pt x="138303" y="82296"/>
                    <a:pt x="137414" y="82931"/>
                  </a:cubicBezTo>
                  <a:cubicBezTo>
                    <a:pt x="136525" y="83566"/>
                    <a:pt x="135763" y="83947"/>
                    <a:pt x="135128" y="84201"/>
                  </a:cubicBezTo>
                  <a:cubicBezTo>
                    <a:pt x="134493" y="84455"/>
                    <a:pt x="133858" y="84455"/>
                    <a:pt x="133223" y="84328"/>
                  </a:cubicBezTo>
                  <a:cubicBezTo>
                    <a:pt x="132715" y="84201"/>
                    <a:pt x="132207" y="83947"/>
                    <a:pt x="131826" y="83439"/>
                  </a:cubicBezTo>
                  <a:lnTo>
                    <a:pt x="103124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303" y="143764"/>
                  </a:cubicBezTo>
                  <a:cubicBezTo>
                    <a:pt x="10541" y="143383"/>
                    <a:pt x="9652" y="142875"/>
                    <a:pt x="8636" y="142113"/>
                  </a:cubicBezTo>
                  <a:cubicBezTo>
                    <a:pt x="7747" y="141351"/>
                    <a:pt x="6477" y="140335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889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1016" y="129794"/>
                  </a:cubicBezTo>
                  <a:lnTo>
                    <a:pt x="89535" y="41148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414"/>
                    <a:pt x="59817" y="9906"/>
                    <a:pt x="60071" y="9144"/>
                  </a:cubicBezTo>
                  <a:cubicBezTo>
                    <a:pt x="60325" y="8509"/>
                    <a:pt x="60706" y="7747"/>
                    <a:pt x="61341" y="6858"/>
                  </a:cubicBezTo>
                  <a:cubicBezTo>
                    <a:pt x="61976" y="6096"/>
                    <a:pt x="62738" y="5080"/>
                    <a:pt x="63754" y="4064"/>
                  </a:cubicBezTo>
                  <a:cubicBezTo>
                    <a:pt x="64770" y="3048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254"/>
                  </a:cubicBezTo>
                  <a:cubicBezTo>
                    <a:pt x="69723" y="0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0" name="Shape 20">
              <a:extLst>
                <a:ext uri="{FF2B5EF4-FFF2-40B4-BE49-F238E27FC236}">
                  <a16:creationId xmlns:a16="http://schemas.microsoft.com/office/drawing/2014/main" id="{64AB5F77-E5A2-4B31-926E-0632ACABA217}"/>
                </a:ext>
              </a:extLst>
            </p:cNvPr>
            <p:cNvSpPr/>
            <p:nvPr/>
          </p:nvSpPr>
          <p:spPr>
            <a:xfrm>
              <a:off x="4510786" y="1304671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4318" y="762"/>
                  </a:moveTo>
                  <a:cubicBezTo>
                    <a:pt x="12700" y="0"/>
                    <a:pt x="21209" y="1397"/>
                    <a:pt x="29464" y="4699"/>
                  </a:cubicBezTo>
                  <a:cubicBezTo>
                    <a:pt x="37846" y="8001"/>
                    <a:pt x="45974" y="13589"/>
                    <a:pt x="53721" y="21463"/>
                  </a:cubicBezTo>
                  <a:cubicBezTo>
                    <a:pt x="61214" y="28956"/>
                    <a:pt x="66675" y="36576"/>
                    <a:pt x="69977" y="44450"/>
                  </a:cubicBezTo>
                  <a:cubicBezTo>
                    <a:pt x="73279" y="52324"/>
                    <a:pt x="74676" y="60198"/>
                    <a:pt x="74041" y="68326"/>
                  </a:cubicBezTo>
                  <a:cubicBezTo>
                    <a:pt x="73406" y="76327"/>
                    <a:pt x="70739" y="84455"/>
                    <a:pt x="66167" y="92710"/>
                  </a:cubicBezTo>
                  <a:cubicBezTo>
                    <a:pt x="61595" y="100838"/>
                    <a:pt x="55245" y="109093"/>
                    <a:pt x="46990" y="117348"/>
                  </a:cubicBezTo>
                  <a:cubicBezTo>
                    <a:pt x="38608" y="125603"/>
                    <a:pt x="30226" y="132080"/>
                    <a:pt x="21717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351" y="118110"/>
                  </a:lnTo>
                  <a:cubicBezTo>
                    <a:pt x="20320" y="114173"/>
                    <a:pt x="26035" y="109474"/>
                    <a:pt x="31623" y="104013"/>
                  </a:cubicBezTo>
                  <a:cubicBezTo>
                    <a:pt x="37465" y="98171"/>
                    <a:pt x="42291" y="92329"/>
                    <a:pt x="46228" y="86233"/>
                  </a:cubicBezTo>
                  <a:cubicBezTo>
                    <a:pt x="50165" y="80264"/>
                    <a:pt x="52832" y="74295"/>
                    <a:pt x="54102" y="68199"/>
                  </a:cubicBezTo>
                  <a:cubicBezTo>
                    <a:pt x="55245" y="62230"/>
                    <a:pt x="54991" y="56134"/>
                    <a:pt x="53086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433" y="26289"/>
                    <a:pt x="29337" y="22479"/>
                    <a:pt x="23114" y="20701"/>
                  </a:cubicBezTo>
                  <a:cubicBezTo>
                    <a:pt x="16891" y="18923"/>
                    <a:pt x="10795" y="18542"/>
                    <a:pt x="4572" y="19812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318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1" name="Shape 21">
              <a:extLst>
                <a:ext uri="{FF2B5EF4-FFF2-40B4-BE49-F238E27FC236}">
                  <a16:creationId xmlns:a16="http://schemas.microsoft.com/office/drawing/2014/main" id="{FDFD8BB3-5C3F-4AE3-B0F8-BE18FD5D4BDE}"/>
                </a:ext>
              </a:extLst>
            </p:cNvPr>
            <p:cNvSpPr/>
            <p:nvPr/>
          </p:nvSpPr>
          <p:spPr>
            <a:xfrm>
              <a:off x="4823079" y="1777492"/>
              <a:ext cx="11811" cy="25273"/>
            </a:xfrm>
            <a:custGeom>
              <a:avLst/>
              <a:gdLst/>
              <a:ahLst/>
              <a:cxnLst/>
              <a:rect l="0" t="0" r="0" b="0"/>
              <a:pathLst>
                <a:path w="11811" h="25273">
                  <a:moveTo>
                    <a:pt x="11811" y="0"/>
                  </a:moveTo>
                  <a:lnTo>
                    <a:pt x="11811" y="25273"/>
                  </a:lnTo>
                  <a:lnTo>
                    <a:pt x="11176" y="25019"/>
                  </a:lnTo>
                  <a:cubicBezTo>
                    <a:pt x="10414" y="24638"/>
                    <a:pt x="9652" y="24130"/>
                    <a:pt x="8636" y="23368"/>
                  </a:cubicBezTo>
                  <a:cubicBezTo>
                    <a:pt x="7620" y="22606"/>
                    <a:pt x="6477" y="21590"/>
                    <a:pt x="5080" y="20320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4986"/>
                    <a:pt x="381" y="14351"/>
                  </a:cubicBezTo>
                  <a:cubicBezTo>
                    <a:pt x="127" y="13589"/>
                    <a:pt x="0" y="12954"/>
                    <a:pt x="127" y="12446"/>
                  </a:cubicBezTo>
                  <a:cubicBezTo>
                    <a:pt x="127" y="11938"/>
                    <a:pt x="381" y="11430"/>
                    <a:pt x="889" y="11049"/>
                  </a:cubicBezTo>
                  <a:lnTo>
                    <a:pt x="11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2" name="Shape 22">
              <a:extLst>
                <a:ext uri="{FF2B5EF4-FFF2-40B4-BE49-F238E27FC236}">
                  <a16:creationId xmlns:a16="http://schemas.microsoft.com/office/drawing/2014/main" id="{4758793C-4B43-4027-AE85-1A647FB29857}"/>
                </a:ext>
              </a:extLst>
            </p:cNvPr>
            <p:cNvSpPr/>
            <p:nvPr/>
          </p:nvSpPr>
          <p:spPr>
            <a:xfrm>
              <a:off x="4740021" y="1611503"/>
              <a:ext cx="94869" cy="108458"/>
            </a:xfrm>
            <a:custGeom>
              <a:avLst/>
              <a:gdLst/>
              <a:ahLst/>
              <a:cxnLst/>
              <a:rect l="0" t="0" r="0" b="0"/>
              <a:pathLst>
                <a:path w="94869" h="108458">
                  <a:moveTo>
                    <a:pt x="94869" y="0"/>
                  </a:moveTo>
                  <a:lnTo>
                    <a:pt x="94869" y="27178"/>
                  </a:lnTo>
                  <a:lnTo>
                    <a:pt x="62357" y="59690"/>
                  </a:lnTo>
                  <a:lnTo>
                    <a:pt x="74676" y="71882"/>
                  </a:lnTo>
                  <a:cubicBezTo>
                    <a:pt x="78740" y="76073"/>
                    <a:pt x="82677" y="78867"/>
                    <a:pt x="86487" y="80518"/>
                  </a:cubicBezTo>
                  <a:lnTo>
                    <a:pt x="94869" y="82550"/>
                  </a:lnTo>
                  <a:lnTo>
                    <a:pt x="94869" y="99949"/>
                  </a:lnTo>
                  <a:lnTo>
                    <a:pt x="81534" y="96393"/>
                  </a:lnTo>
                  <a:cubicBezTo>
                    <a:pt x="75438" y="93345"/>
                    <a:pt x="69215" y="88773"/>
                    <a:pt x="62865" y="82423"/>
                  </a:cubicBezTo>
                  <a:lnTo>
                    <a:pt x="51308" y="70866"/>
                  </a:lnTo>
                  <a:lnTo>
                    <a:pt x="14478" y="107569"/>
                  </a:lnTo>
                  <a:cubicBezTo>
                    <a:pt x="14097" y="108077"/>
                    <a:pt x="13589" y="108331"/>
                    <a:pt x="13081" y="108331"/>
                  </a:cubicBezTo>
                  <a:cubicBezTo>
                    <a:pt x="12446" y="108458"/>
                    <a:pt x="11938" y="108331"/>
                    <a:pt x="11176" y="107950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207" y="103378"/>
                  </a:cubicBezTo>
                  <a:cubicBezTo>
                    <a:pt x="3937" y="101981"/>
                    <a:pt x="2794" y="100838"/>
                    <a:pt x="2159" y="99822"/>
                  </a:cubicBezTo>
                  <a:cubicBezTo>
                    <a:pt x="1397" y="98933"/>
                    <a:pt x="889" y="98044"/>
                    <a:pt x="508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869"/>
                    <a:pt x="508" y="94488"/>
                    <a:pt x="889" y="93980"/>
                  </a:cubicBezTo>
                  <a:lnTo>
                    <a:pt x="948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3" name="Shape 23">
              <a:extLst>
                <a:ext uri="{FF2B5EF4-FFF2-40B4-BE49-F238E27FC236}">
                  <a16:creationId xmlns:a16="http://schemas.microsoft.com/office/drawing/2014/main" id="{7D829A97-C940-4B34-9697-5A36B1E09BCC}"/>
                </a:ext>
              </a:extLst>
            </p:cNvPr>
            <p:cNvSpPr/>
            <p:nvPr/>
          </p:nvSpPr>
          <p:spPr>
            <a:xfrm>
              <a:off x="4687570" y="1481455"/>
              <a:ext cx="74549" cy="143510"/>
            </a:xfrm>
            <a:custGeom>
              <a:avLst/>
              <a:gdLst/>
              <a:ahLst/>
              <a:cxnLst/>
              <a:rect l="0" t="0" r="0" b="0"/>
              <a:pathLst>
                <a:path w="74549" h="143510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829"/>
                    <a:pt x="66675" y="36576"/>
                    <a:pt x="69977" y="44450"/>
                  </a:cubicBezTo>
                  <a:cubicBezTo>
                    <a:pt x="73279" y="52197"/>
                    <a:pt x="74549" y="60198"/>
                    <a:pt x="73914" y="68072"/>
                  </a:cubicBezTo>
                  <a:cubicBezTo>
                    <a:pt x="73279" y="76200"/>
                    <a:pt x="70739" y="84328"/>
                    <a:pt x="66167" y="92456"/>
                  </a:cubicBezTo>
                  <a:cubicBezTo>
                    <a:pt x="61595" y="100711"/>
                    <a:pt x="55118" y="108966"/>
                    <a:pt x="46863" y="117221"/>
                  </a:cubicBezTo>
                  <a:cubicBezTo>
                    <a:pt x="38608" y="125476"/>
                    <a:pt x="30226" y="131953"/>
                    <a:pt x="21590" y="136652"/>
                  </a:cubicBezTo>
                  <a:lnTo>
                    <a:pt x="0" y="143510"/>
                  </a:lnTo>
                  <a:lnTo>
                    <a:pt x="0" y="124079"/>
                  </a:lnTo>
                  <a:lnTo>
                    <a:pt x="14351" y="117856"/>
                  </a:lnTo>
                  <a:cubicBezTo>
                    <a:pt x="20320" y="114046"/>
                    <a:pt x="26035" y="109347"/>
                    <a:pt x="31623" y="103759"/>
                  </a:cubicBezTo>
                  <a:cubicBezTo>
                    <a:pt x="37338" y="98044"/>
                    <a:pt x="42291" y="92075"/>
                    <a:pt x="46228" y="86106"/>
                  </a:cubicBezTo>
                  <a:cubicBezTo>
                    <a:pt x="50165" y="80137"/>
                    <a:pt x="52705" y="74041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4" name="Shape 24">
              <a:extLst>
                <a:ext uri="{FF2B5EF4-FFF2-40B4-BE49-F238E27FC236}">
                  <a16:creationId xmlns:a16="http://schemas.microsoft.com/office/drawing/2014/main" id="{ABEE5F9B-279C-4B6D-8D6D-203820879B92}"/>
                </a:ext>
              </a:extLst>
            </p:cNvPr>
            <p:cNvSpPr/>
            <p:nvPr/>
          </p:nvSpPr>
          <p:spPr>
            <a:xfrm>
              <a:off x="4834890" y="1692656"/>
              <a:ext cx="86614" cy="164973"/>
            </a:xfrm>
            <a:custGeom>
              <a:avLst/>
              <a:gdLst/>
              <a:ahLst/>
              <a:cxnLst/>
              <a:rect l="0" t="0" r="0" b="0"/>
              <a:pathLst>
                <a:path w="86614" h="164973">
                  <a:moveTo>
                    <a:pt x="86614" y="0"/>
                  </a:moveTo>
                  <a:lnTo>
                    <a:pt x="86614" y="25400"/>
                  </a:lnTo>
                  <a:lnTo>
                    <a:pt x="57023" y="54991"/>
                  </a:lnTo>
                  <a:lnTo>
                    <a:pt x="70358" y="68199"/>
                  </a:lnTo>
                  <a:cubicBezTo>
                    <a:pt x="73914" y="71755"/>
                    <a:pt x="77470" y="74422"/>
                    <a:pt x="80899" y="76200"/>
                  </a:cubicBezTo>
                  <a:lnTo>
                    <a:pt x="86614" y="77851"/>
                  </a:lnTo>
                  <a:lnTo>
                    <a:pt x="86614" y="93472"/>
                  </a:lnTo>
                  <a:lnTo>
                    <a:pt x="78867" y="90678"/>
                  </a:lnTo>
                  <a:cubicBezTo>
                    <a:pt x="79756" y="93091"/>
                    <a:pt x="80391" y="95504"/>
                    <a:pt x="80645" y="98044"/>
                  </a:cubicBezTo>
                  <a:cubicBezTo>
                    <a:pt x="80899" y="100457"/>
                    <a:pt x="80772" y="103124"/>
                    <a:pt x="80391" y="105918"/>
                  </a:cubicBezTo>
                  <a:cubicBezTo>
                    <a:pt x="80010" y="108712"/>
                    <a:pt x="79375" y="111633"/>
                    <a:pt x="78359" y="114681"/>
                  </a:cubicBezTo>
                  <a:cubicBezTo>
                    <a:pt x="77343" y="117856"/>
                    <a:pt x="76073" y="121158"/>
                    <a:pt x="74549" y="124841"/>
                  </a:cubicBezTo>
                  <a:lnTo>
                    <a:pt x="61214" y="156464"/>
                  </a:lnTo>
                  <a:cubicBezTo>
                    <a:pt x="60071" y="159131"/>
                    <a:pt x="59182" y="160909"/>
                    <a:pt x="58674" y="161925"/>
                  </a:cubicBezTo>
                  <a:cubicBezTo>
                    <a:pt x="58039" y="162814"/>
                    <a:pt x="57531" y="163576"/>
                    <a:pt x="57150" y="163957"/>
                  </a:cubicBezTo>
                  <a:cubicBezTo>
                    <a:pt x="56769" y="164338"/>
                    <a:pt x="56261" y="164719"/>
                    <a:pt x="55880" y="164846"/>
                  </a:cubicBezTo>
                  <a:cubicBezTo>
                    <a:pt x="55372" y="164973"/>
                    <a:pt x="54737" y="164846"/>
                    <a:pt x="53975" y="164592"/>
                  </a:cubicBezTo>
                  <a:cubicBezTo>
                    <a:pt x="53213" y="164338"/>
                    <a:pt x="52324" y="163703"/>
                    <a:pt x="51308" y="162814"/>
                  </a:cubicBezTo>
                  <a:cubicBezTo>
                    <a:pt x="50292" y="162052"/>
                    <a:pt x="48895" y="160782"/>
                    <a:pt x="47371" y="159258"/>
                  </a:cubicBezTo>
                  <a:cubicBezTo>
                    <a:pt x="45974" y="157861"/>
                    <a:pt x="44958" y="156718"/>
                    <a:pt x="44196" y="155702"/>
                  </a:cubicBezTo>
                  <a:cubicBezTo>
                    <a:pt x="43434" y="154686"/>
                    <a:pt x="42926" y="153924"/>
                    <a:pt x="42545" y="153162"/>
                  </a:cubicBezTo>
                  <a:cubicBezTo>
                    <a:pt x="42291" y="152400"/>
                    <a:pt x="42291" y="151638"/>
                    <a:pt x="42418" y="150876"/>
                  </a:cubicBezTo>
                  <a:cubicBezTo>
                    <a:pt x="42545" y="150241"/>
                    <a:pt x="42799" y="149352"/>
                    <a:pt x="43180" y="148590"/>
                  </a:cubicBezTo>
                  <a:lnTo>
                    <a:pt x="57912" y="115062"/>
                  </a:lnTo>
                  <a:cubicBezTo>
                    <a:pt x="59563" y="111252"/>
                    <a:pt x="60833" y="107569"/>
                    <a:pt x="61976" y="104140"/>
                  </a:cubicBezTo>
                  <a:cubicBezTo>
                    <a:pt x="63119" y="100711"/>
                    <a:pt x="63627" y="97282"/>
                    <a:pt x="63627" y="93980"/>
                  </a:cubicBezTo>
                  <a:cubicBezTo>
                    <a:pt x="63754" y="90678"/>
                    <a:pt x="63119" y="87503"/>
                    <a:pt x="61722" y="84328"/>
                  </a:cubicBezTo>
                  <a:cubicBezTo>
                    <a:pt x="60452" y="81280"/>
                    <a:pt x="58293" y="78105"/>
                    <a:pt x="55245" y="75057"/>
                  </a:cubicBezTo>
                  <a:lnTo>
                    <a:pt x="46101" y="65913"/>
                  </a:lnTo>
                  <a:lnTo>
                    <a:pt x="2667" y="109474"/>
                  </a:lnTo>
                  <a:cubicBezTo>
                    <a:pt x="2159" y="109855"/>
                    <a:pt x="1778" y="110109"/>
                    <a:pt x="1143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566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5" name="Shape 25">
              <a:extLst>
                <a:ext uri="{FF2B5EF4-FFF2-40B4-BE49-F238E27FC236}">
                  <a16:creationId xmlns:a16="http://schemas.microsoft.com/office/drawing/2014/main" id="{8462F185-28C1-455D-BDC0-F9DC6B4123B8}"/>
                </a:ext>
              </a:extLst>
            </p:cNvPr>
            <p:cNvSpPr/>
            <p:nvPr/>
          </p:nvSpPr>
          <p:spPr>
            <a:xfrm>
              <a:off x="4834890" y="1608201"/>
              <a:ext cx="52070" cy="104648"/>
            </a:xfrm>
            <a:custGeom>
              <a:avLst/>
              <a:gdLst/>
              <a:ahLst/>
              <a:cxnLst/>
              <a:rect l="0" t="0" r="0" b="0"/>
              <a:pathLst>
                <a:path w="52070" h="104648">
                  <a:moveTo>
                    <a:pt x="6477" y="254"/>
                  </a:moveTo>
                  <a:cubicBezTo>
                    <a:pt x="8509" y="508"/>
                    <a:pt x="10160" y="1270"/>
                    <a:pt x="11557" y="2667"/>
                  </a:cubicBezTo>
                  <a:lnTo>
                    <a:pt x="33401" y="24511"/>
                  </a:lnTo>
                  <a:cubicBezTo>
                    <a:pt x="35560" y="26670"/>
                    <a:pt x="37592" y="28956"/>
                    <a:pt x="39497" y="31115"/>
                  </a:cubicBezTo>
                  <a:cubicBezTo>
                    <a:pt x="41275" y="33274"/>
                    <a:pt x="43307" y="36068"/>
                    <a:pt x="45466" y="39497"/>
                  </a:cubicBezTo>
                  <a:cubicBezTo>
                    <a:pt x="47625" y="42799"/>
                    <a:pt x="49276" y="46736"/>
                    <a:pt x="50546" y="51308"/>
                  </a:cubicBezTo>
                  <a:cubicBezTo>
                    <a:pt x="51689" y="55880"/>
                    <a:pt x="52070" y="60325"/>
                    <a:pt x="51689" y="64770"/>
                  </a:cubicBezTo>
                  <a:cubicBezTo>
                    <a:pt x="51308" y="69088"/>
                    <a:pt x="50038" y="73533"/>
                    <a:pt x="47879" y="77724"/>
                  </a:cubicBezTo>
                  <a:cubicBezTo>
                    <a:pt x="45847" y="82042"/>
                    <a:pt x="42799" y="86106"/>
                    <a:pt x="38989" y="89916"/>
                  </a:cubicBezTo>
                  <a:cubicBezTo>
                    <a:pt x="33909" y="94996"/>
                    <a:pt x="28448" y="98806"/>
                    <a:pt x="22606" y="101219"/>
                  </a:cubicBezTo>
                  <a:cubicBezTo>
                    <a:pt x="16891" y="103632"/>
                    <a:pt x="10922" y="104648"/>
                    <a:pt x="4953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794" y="86360"/>
                  </a:lnTo>
                  <a:cubicBezTo>
                    <a:pt x="6477" y="86233"/>
                    <a:pt x="10160" y="85471"/>
                    <a:pt x="13716" y="83820"/>
                  </a:cubicBezTo>
                  <a:cubicBezTo>
                    <a:pt x="17272" y="82169"/>
                    <a:pt x="20574" y="79756"/>
                    <a:pt x="23622" y="76708"/>
                  </a:cubicBezTo>
                  <a:cubicBezTo>
                    <a:pt x="27686" y="72517"/>
                    <a:pt x="30480" y="68326"/>
                    <a:pt x="31623" y="64008"/>
                  </a:cubicBezTo>
                  <a:cubicBezTo>
                    <a:pt x="32893" y="59690"/>
                    <a:pt x="33020" y="55626"/>
                    <a:pt x="32131" y="51943"/>
                  </a:cubicBezTo>
                  <a:cubicBezTo>
                    <a:pt x="31242" y="48260"/>
                    <a:pt x="29718" y="45085"/>
                    <a:pt x="27686" y="42291"/>
                  </a:cubicBezTo>
                  <a:cubicBezTo>
                    <a:pt x="25527" y="39497"/>
                    <a:pt x="23368" y="36830"/>
                    <a:pt x="21082" y="34544"/>
                  </a:cubicBezTo>
                  <a:lnTo>
                    <a:pt x="8509" y="21971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254" y="3048"/>
                  </a:lnTo>
                  <a:cubicBezTo>
                    <a:pt x="2413" y="1016"/>
                    <a:pt x="4445" y="0"/>
                    <a:pt x="6477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6" name="Shape 26">
              <a:extLst>
                <a:ext uri="{FF2B5EF4-FFF2-40B4-BE49-F238E27FC236}">
                  <a16:creationId xmlns:a16="http://schemas.microsoft.com/office/drawing/2014/main" id="{543C4827-4168-4868-91E6-F6FB612B9E3C}"/>
                </a:ext>
              </a:extLst>
            </p:cNvPr>
            <p:cNvSpPr/>
            <p:nvPr/>
          </p:nvSpPr>
          <p:spPr>
            <a:xfrm>
              <a:off x="4924425" y="179489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706" y="25146"/>
                  </a:lnTo>
                  <a:cubicBezTo>
                    <a:pt x="54737" y="28956"/>
                    <a:pt x="49022" y="33528"/>
                    <a:pt x="43561" y="38989"/>
                  </a:cubicBezTo>
                  <a:cubicBezTo>
                    <a:pt x="37592" y="44958"/>
                    <a:pt x="32639" y="51054"/>
                    <a:pt x="28575" y="57023"/>
                  </a:cubicBezTo>
                  <a:cubicBezTo>
                    <a:pt x="24511" y="63119"/>
                    <a:pt x="21844" y="69215"/>
                    <a:pt x="20574" y="75184"/>
                  </a:cubicBezTo>
                  <a:cubicBezTo>
                    <a:pt x="19177" y="81153"/>
                    <a:pt x="19558" y="87249"/>
                    <a:pt x="21463" y="93218"/>
                  </a:cubicBezTo>
                  <a:cubicBezTo>
                    <a:pt x="23495" y="99187"/>
                    <a:pt x="27432" y="105156"/>
                    <a:pt x="33401" y="111252"/>
                  </a:cubicBezTo>
                  <a:cubicBezTo>
                    <a:pt x="39370" y="117094"/>
                    <a:pt x="45466" y="121031"/>
                    <a:pt x="51689" y="122809"/>
                  </a:cubicBezTo>
                  <a:cubicBezTo>
                    <a:pt x="57912" y="124714"/>
                    <a:pt x="64135" y="124968"/>
                    <a:pt x="70358" y="123698"/>
                  </a:cubicBezTo>
                  <a:lnTo>
                    <a:pt x="74549" y="121920"/>
                  </a:lnTo>
                  <a:lnTo>
                    <a:pt x="74549" y="141478"/>
                  </a:lnTo>
                  <a:lnTo>
                    <a:pt x="70485" y="142748"/>
                  </a:lnTo>
                  <a:cubicBezTo>
                    <a:pt x="61976" y="143637"/>
                    <a:pt x="53467" y="142367"/>
                    <a:pt x="45212" y="138938"/>
                  </a:cubicBezTo>
                  <a:cubicBezTo>
                    <a:pt x="36830" y="135636"/>
                    <a:pt x="28702" y="130048"/>
                    <a:pt x="20955" y="122301"/>
                  </a:cubicBezTo>
                  <a:cubicBezTo>
                    <a:pt x="13335" y="114554"/>
                    <a:pt x="7747" y="106807"/>
                    <a:pt x="4445" y="98933"/>
                  </a:cubicBezTo>
                  <a:cubicBezTo>
                    <a:pt x="1270" y="91059"/>
                    <a:pt x="0" y="83058"/>
                    <a:pt x="508" y="75057"/>
                  </a:cubicBezTo>
                  <a:cubicBezTo>
                    <a:pt x="1270" y="67056"/>
                    <a:pt x="3937" y="58928"/>
                    <a:pt x="8636" y="50673"/>
                  </a:cubicBezTo>
                  <a:cubicBezTo>
                    <a:pt x="13335" y="42291"/>
                    <a:pt x="19939" y="34036"/>
                    <a:pt x="28321" y="25654"/>
                  </a:cubicBezTo>
                  <a:cubicBezTo>
                    <a:pt x="36322" y="17526"/>
                    <a:pt x="44577" y="11176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7" name="Shape 27">
              <a:extLst>
                <a:ext uri="{FF2B5EF4-FFF2-40B4-BE49-F238E27FC236}">
                  <a16:creationId xmlns:a16="http://schemas.microsoft.com/office/drawing/2014/main" id="{79AA3022-84EB-4B7A-AA92-772168A9665E}"/>
                </a:ext>
              </a:extLst>
            </p:cNvPr>
            <p:cNvSpPr/>
            <p:nvPr/>
          </p:nvSpPr>
          <p:spPr>
            <a:xfrm>
              <a:off x="4921504" y="1691259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921" y="0"/>
                  </a:moveTo>
                  <a:cubicBezTo>
                    <a:pt x="4826" y="254"/>
                    <a:pt x="6350" y="1016"/>
                    <a:pt x="7620" y="2159"/>
                  </a:cubicBezTo>
                  <a:lnTo>
                    <a:pt x="29083" y="23876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560"/>
                  </a:cubicBezTo>
                  <a:cubicBezTo>
                    <a:pt x="42799" y="40259"/>
                    <a:pt x="45212" y="44831"/>
                    <a:pt x="46736" y="49276"/>
                  </a:cubicBezTo>
                  <a:cubicBezTo>
                    <a:pt x="48387" y="53848"/>
                    <a:pt x="49022" y="58166"/>
                    <a:pt x="48768" y="62484"/>
                  </a:cubicBezTo>
                  <a:cubicBezTo>
                    <a:pt x="48641" y="66802"/>
                    <a:pt x="47498" y="70993"/>
                    <a:pt x="45593" y="74930"/>
                  </a:cubicBezTo>
                  <a:cubicBezTo>
                    <a:pt x="43688" y="78867"/>
                    <a:pt x="41021" y="82550"/>
                    <a:pt x="37465" y="86106"/>
                  </a:cubicBezTo>
                  <a:cubicBezTo>
                    <a:pt x="34036" y="89535"/>
                    <a:pt x="30607" y="92075"/>
                    <a:pt x="26924" y="93980"/>
                  </a:cubicBezTo>
                  <a:cubicBezTo>
                    <a:pt x="23241" y="95758"/>
                    <a:pt x="19685" y="96774"/>
                    <a:pt x="15875" y="97155"/>
                  </a:cubicBezTo>
                  <a:cubicBezTo>
                    <a:pt x="12065" y="97409"/>
                    <a:pt x="8255" y="97155"/>
                    <a:pt x="4191" y="96266"/>
                  </a:cubicBezTo>
                  <a:lnTo>
                    <a:pt x="0" y="94869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747" y="80645"/>
                    <a:pt x="10795" y="80137"/>
                    <a:pt x="13716" y="78867"/>
                  </a:cubicBezTo>
                  <a:cubicBezTo>
                    <a:pt x="16637" y="77470"/>
                    <a:pt x="19431" y="75692"/>
                    <a:pt x="21717" y="73152"/>
                  </a:cubicBezTo>
                  <a:cubicBezTo>
                    <a:pt x="25781" y="69215"/>
                    <a:pt x="28194" y="64897"/>
                    <a:pt x="29210" y="60325"/>
                  </a:cubicBezTo>
                  <a:cubicBezTo>
                    <a:pt x="30099" y="55753"/>
                    <a:pt x="29083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354"/>
                    <a:pt x="19050" y="36068"/>
                    <a:pt x="16383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92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8" name="Shape 28">
              <a:extLst>
                <a:ext uri="{FF2B5EF4-FFF2-40B4-BE49-F238E27FC236}">
                  <a16:creationId xmlns:a16="http://schemas.microsoft.com/office/drawing/2014/main" id="{CAC5E3C0-4808-4FB3-8185-513D3E32767E}"/>
                </a:ext>
              </a:extLst>
            </p:cNvPr>
            <p:cNvSpPr/>
            <p:nvPr/>
          </p:nvSpPr>
          <p:spPr>
            <a:xfrm>
              <a:off x="5091557" y="1958213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378" y="1270"/>
                    <a:pt x="104648" y="2540"/>
                  </a:cubicBezTo>
                  <a:lnTo>
                    <a:pt x="153162" y="50927"/>
                  </a:lnTo>
                  <a:cubicBezTo>
                    <a:pt x="153543" y="51435"/>
                    <a:pt x="153797" y="51816"/>
                    <a:pt x="153924" y="52451"/>
                  </a:cubicBezTo>
                  <a:cubicBezTo>
                    <a:pt x="154051" y="52959"/>
                    <a:pt x="154051" y="53594"/>
                    <a:pt x="153797" y="54229"/>
                  </a:cubicBezTo>
                  <a:cubicBezTo>
                    <a:pt x="153543" y="54991"/>
                    <a:pt x="153035" y="55753"/>
                    <a:pt x="152527" y="56515"/>
                  </a:cubicBezTo>
                  <a:cubicBezTo>
                    <a:pt x="151892" y="57404"/>
                    <a:pt x="151130" y="58293"/>
                    <a:pt x="149987" y="59436"/>
                  </a:cubicBezTo>
                  <a:cubicBezTo>
                    <a:pt x="149098" y="60325"/>
                    <a:pt x="148209" y="61087"/>
                    <a:pt x="147320" y="61722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246"/>
                    <a:pt x="143256" y="63119"/>
                  </a:cubicBezTo>
                  <a:cubicBezTo>
                    <a:pt x="142748" y="62992"/>
                    <a:pt x="142240" y="62611"/>
                    <a:pt x="141859" y="62230"/>
                  </a:cubicBezTo>
                  <a:lnTo>
                    <a:pt x="101854" y="22352"/>
                  </a:lnTo>
                  <a:lnTo>
                    <a:pt x="69850" y="54356"/>
                  </a:lnTo>
                  <a:lnTo>
                    <a:pt x="104140" y="88646"/>
                  </a:lnTo>
                  <a:cubicBezTo>
                    <a:pt x="104521" y="89027"/>
                    <a:pt x="104775" y="89535"/>
                    <a:pt x="104902" y="90043"/>
                  </a:cubicBezTo>
                  <a:cubicBezTo>
                    <a:pt x="105029" y="90678"/>
                    <a:pt x="104902" y="91313"/>
                    <a:pt x="104775" y="91948"/>
                  </a:cubicBezTo>
                  <a:cubicBezTo>
                    <a:pt x="104648" y="92583"/>
                    <a:pt x="104140" y="93345"/>
                    <a:pt x="103505" y="94234"/>
                  </a:cubicBezTo>
                  <a:cubicBezTo>
                    <a:pt x="102870" y="94996"/>
                    <a:pt x="102108" y="96012"/>
                    <a:pt x="101092" y="97028"/>
                  </a:cubicBezTo>
                  <a:cubicBezTo>
                    <a:pt x="100203" y="97917"/>
                    <a:pt x="99314" y="98679"/>
                    <a:pt x="98552" y="99314"/>
                  </a:cubicBezTo>
                  <a:cubicBezTo>
                    <a:pt x="97663" y="99822"/>
                    <a:pt x="97028" y="100203"/>
                    <a:pt x="96266" y="100457"/>
                  </a:cubicBezTo>
                  <a:cubicBezTo>
                    <a:pt x="95631" y="100584"/>
                    <a:pt x="95123" y="100584"/>
                    <a:pt x="94615" y="100457"/>
                  </a:cubicBezTo>
                  <a:cubicBezTo>
                    <a:pt x="93980" y="100330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367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399"/>
                    <a:pt x="63754" y="145034"/>
                    <a:pt x="63627" y="145669"/>
                  </a:cubicBezTo>
                  <a:cubicBezTo>
                    <a:pt x="63373" y="146431"/>
                    <a:pt x="62992" y="147193"/>
                    <a:pt x="62357" y="147955"/>
                  </a:cubicBezTo>
                  <a:cubicBezTo>
                    <a:pt x="61849" y="148844"/>
                    <a:pt x="60960" y="149733"/>
                    <a:pt x="59944" y="150749"/>
                  </a:cubicBezTo>
                  <a:cubicBezTo>
                    <a:pt x="58928" y="151765"/>
                    <a:pt x="58039" y="152527"/>
                    <a:pt x="57277" y="153162"/>
                  </a:cubicBezTo>
                  <a:cubicBezTo>
                    <a:pt x="56388" y="153797"/>
                    <a:pt x="55626" y="154178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670"/>
                  </a:cubicBezTo>
                  <a:lnTo>
                    <a:pt x="2540" y="104648"/>
                  </a:lnTo>
                  <a:cubicBezTo>
                    <a:pt x="1270" y="103378"/>
                    <a:pt x="635" y="101854"/>
                    <a:pt x="254" y="99949"/>
                  </a:cubicBezTo>
                  <a:cubicBezTo>
                    <a:pt x="0" y="98044"/>
                    <a:pt x="889" y="96139"/>
                    <a:pt x="3048" y="94107"/>
                  </a:cubicBezTo>
                  <a:lnTo>
                    <a:pt x="94107" y="2921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9" name="Shape 29">
              <a:extLst>
                <a:ext uri="{FF2B5EF4-FFF2-40B4-BE49-F238E27FC236}">
                  <a16:creationId xmlns:a16="http://schemas.microsoft.com/office/drawing/2014/main" id="{679DAF02-6A79-45B6-85A5-7FBEE15D53B4}"/>
                </a:ext>
              </a:extLst>
            </p:cNvPr>
            <p:cNvSpPr/>
            <p:nvPr/>
          </p:nvSpPr>
          <p:spPr>
            <a:xfrm>
              <a:off x="5015865" y="1883918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400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6050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706"/>
                  </a:cubicBezTo>
                  <a:cubicBezTo>
                    <a:pt x="141224" y="60452"/>
                    <a:pt x="140716" y="60325"/>
                    <a:pt x="140335" y="59944"/>
                  </a:cubicBezTo>
                  <a:lnTo>
                    <a:pt x="102997" y="22479"/>
                  </a:lnTo>
                  <a:lnTo>
                    <a:pt x="68199" y="57277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854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0" name="Shape 30">
              <a:extLst>
                <a:ext uri="{FF2B5EF4-FFF2-40B4-BE49-F238E27FC236}">
                  <a16:creationId xmlns:a16="http://schemas.microsoft.com/office/drawing/2014/main" id="{F57F52EB-9F4D-4956-8FE0-FBF4A2CF4130}"/>
                </a:ext>
              </a:extLst>
            </p:cNvPr>
            <p:cNvSpPr/>
            <p:nvPr/>
          </p:nvSpPr>
          <p:spPr>
            <a:xfrm>
              <a:off x="4998974" y="1792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91" name="Picture 32">
              <a:extLst>
                <a:ext uri="{FF2B5EF4-FFF2-40B4-BE49-F238E27FC236}">
                  <a16:creationId xmlns:a16="http://schemas.microsoft.com/office/drawing/2014/main" id="{14500A5A-FA78-40AB-A9B6-E42A5E8819E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078" y="3696792"/>
              <a:ext cx="761949" cy="760387"/>
            </a:xfrm>
            <a:prstGeom prst="rect">
              <a:avLst/>
            </a:prstGeom>
          </p:spPr>
        </p:pic>
        <p:sp>
          <p:nvSpPr>
            <p:cNvPr id="192" name="Rectangle 35">
              <a:extLst>
                <a:ext uri="{FF2B5EF4-FFF2-40B4-BE49-F238E27FC236}">
                  <a16:creationId xmlns:a16="http://schemas.microsoft.com/office/drawing/2014/main" id="{CB8CE10E-5C03-4790-A8E3-77AA71170238}"/>
                </a:ext>
              </a:extLst>
            </p:cNvPr>
            <p:cNvSpPr/>
            <p:nvPr/>
          </p:nvSpPr>
          <p:spPr>
            <a:xfrm>
              <a:off x="5742686" y="253809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3" name="Rectangle 36">
              <a:extLst>
                <a:ext uri="{FF2B5EF4-FFF2-40B4-BE49-F238E27FC236}">
                  <a16:creationId xmlns:a16="http://schemas.microsoft.com/office/drawing/2014/main" id="{D0CB565D-6F68-49B5-A4DF-453219E3E200}"/>
                </a:ext>
              </a:extLst>
            </p:cNvPr>
            <p:cNvSpPr/>
            <p:nvPr/>
          </p:nvSpPr>
          <p:spPr>
            <a:xfrm>
              <a:off x="4771517" y="2860421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194" name="Picture 38">
              <a:extLst>
                <a:ext uri="{FF2B5EF4-FFF2-40B4-BE49-F238E27FC236}">
                  <a16:creationId xmlns:a16="http://schemas.microsoft.com/office/drawing/2014/main" id="{9B2031B6-9B31-4F41-8651-07E177960DA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797935" y="669798"/>
              <a:ext cx="1944370" cy="2032635"/>
            </a:xfrm>
            <a:prstGeom prst="rect">
              <a:avLst/>
            </a:prstGeom>
          </p:spPr>
        </p:pic>
      </p:grpSp>
      <p:sp>
        <p:nvSpPr>
          <p:cNvPr id="195" name="Rectangle 212">
            <a:extLst>
              <a:ext uri="{FF2B5EF4-FFF2-40B4-BE49-F238E27FC236}">
                <a16:creationId xmlns:a16="http://schemas.microsoft.com/office/drawing/2014/main" id="{5AFEBFAE-ADD4-4B1A-9365-8242C1C4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0" y="5947264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8D74E40-7DA4-482C-95C0-1B8D57A2AAAA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Una cocina con 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6F5B02BE-2EC8-4A82-A688-E6AD05D28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08" y="1843535"/>
            <a:ext cx="3797300" cy="24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60">
            <a:extLst>
              <a:ext uri="{FF2B5EF4-FFF2-40B4-BE49-F238E27FC236}">
                <a16:creationId xmlns:a16="http://schemas.microsoft.com/office/drawing/2014/main" id="{890C321C-062C-4286-B875-FB6F63CD19A0}"/>
              </a:ext>
            </a:extLst>
          </p:cNvPr>
          <p:cNvGrpSpPr/>
          <p:nvPr/>
        </p:nvGrpSpPr>
        <p:grpSpPr>
          <a:xfrm>
            <a:off x="375560" y="425590"/>
            <a:ext cx="5935705" cy="5451478"/>
            <a:chOff x="0" y="0"/>
            <a:chExt cx="5935705" cy="5451729"/>
          </a:xfrm>
        </p:grpSpPr>
        <p:pic>
          <p:nvPicPr>
            <p:cNvPr id="5" name="Picture 44">
              <a:extLst>
                <a:ext uri="{FF2B5EF4-FFF2-40B4-BE49-F238E27FC236}">
                  <a16:creationId xmlns:a16="http://schemas.microsoft.com/office/drawing/2014/main" id="{35941F32-03A4-41B9-8334-6B2D240F85C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64160" y="0"/>
              <a:ext cx="3619500" cy="760476"/>
            </a:xfrm>
            <a:prstGeom prst="rect">
              <a:avLst/>
            </a:prstGeom>
          </p:spPr>
        </p:pic>
        <p:sp>
          <p:nvSpPr>
            <p:cNvPr id="6" name="Shape 45">
              <a:extLst>
                <a:ext uri="{FF2B5EF4-FFF2-40B4-BE49-F238E27FC236}">
                  <a16:creationId xmlns:a16="http://schemas.microsoft.com/office/drawing/2014/main" id="{14FF3EEF-F120-4AA7-B5B7-7E84356857CB}"/>
                </a:ext>
              </a:extLst>
            </p:cNvPr>
            <p:cNvSpPr/>
            <p:nvPr/>
          </p:nvSpPr>
          <p:spPr>
            <a:xfrm>
              <a:off x="272174" y="160940"/>
              <a:ext cx="125349" cy="323692"/>
            </a:xfrm>
            <a:custGeom>
              <a:avLst/>
              <a:gdLst/>
              <a:ahLst/>
              <a:cxnLst/>
              <a:rect l="0" t="0" r="0" b="0"/>
              <a:pathLst>
                <a:path w="125349" h="323692">
                  <a:moveTo>
                    <a:pt x="125349" y="0"/>
                  </a:moveTo>
                  <a:lnTo>
                    <a:pt x="125349" y="44874"/>
                  </a:lnTo>
                  <a:lnTo>
                    <a:pt x="125120" y="44165"/>
                  </a:lnTo>
                  <a:lnTo>
                    <a:pt x="124892" y="44165"/>
                  </a:lnTo>
                  <a:lnTo>
                    <a:pt x="74054" y="203931"/>
                  </a:lnTo>
                  <a:lnTo>
                    <a:pt x="125349" y="203931"/>
                  </a:lnTo>
                  <a:lnTo>
                    <a:pt x="125349" y="237967"/>
                  </a:lnTo>
                  <a:lnTo>
                    <a:pt x="64249" y="237967"/>
                  </a:lnTo>
                  <a:lnTo>
                    <a:pt x="40094" y="314929"/>
                  </a:lnTo>
                  <a:cubicBezTo>
                    <a:pt x="39637" y="316453"/>
                    <a:pt x="39027" y="317723"/>
                    <a:pt x="38265" y="318866"/>
                  </a:cubicBezTo>
                  <a:cubicBezTo>
                    <a:pt x="37503" y="319882"/>
                    <a:pt x="36398" y="320771"/>
                    <a:pt x="34963" y="321533"/>
                  </a:cubicBezTo>
                  <a:cubicBezTo>
                    <a:pt x="33515" y="322295"/>
                    <a:pt x="31458" y="322803"/>
                    <a:pt x="28804" y="323184"/>
                  </a:cubicBezTo>
                  <a:cubicBezTo>
                    <a:pt x="26149" y="323438"/>
                    <a:pt x="22682" y="323692"/>
                    <a:pt x="18428" y="323692"/>
                  </a:cubicBezTo>
                  <a:cubicBezTo>
                    <a:pt x="14021" y="323692"/>
                    <a:pt x="10414" y="323438"/>
                    <a:pt x="7607" y="323057"/>
                  </a:cubicBezTo>
                  <a:cubicBezTo>
                    <a:pt x="4788" y="322676"/>
                    <a:pt x="2819" y="321787"/>
                    <a:pt x="1676" y="320644"/>
                  </a:cubicBezTo>
                  <a:cubicBezTo>
                    <a:pt x="533" y="319501"/>
                    <a:pt x="0" y="317850"/>
                    <a:pt x="76" y="315564"/>
                  </a:cubicBezTo>
                  <a:cubicBezTo>
                    <a:pt x="152" y="313405"/>
                    <a:pt x="800" y="310484"/>
                    <a:pt x="2019" y="306801"/>
                  </a:cubicBezTo>
                  <a:lnTo>
                    <a:pt x="100952" y="8986"/>
                  </a:lnTo>
                  <a:cubicBezTo>
                    <a:pt x="101562" y="7081"/>
                    <a:pt x="102362" y="5684"/>
                    <a:pt x="103353" y="4541"/>
                  </a:cubicBezTo>
                  <a:cubicBezTo>
                    <a:pt x="104343" y="3271"/>
                    <a:pt x="105778" y="2382"/>
                    <a:pt x="107683" y="1747"/>
                  </a:cubicBezTo>
                  <a:cubicBezTo>
                    <a:pt x="109588" y="1112"/>
                    <a:pt x="112014" y="604"/>
                    <a:pt x="114973" y="350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7" name="Shape 46">
              <a:extLst>
                <a:ext uri="{FF2B5EF4-FFF2-40B4-BE49-F238E27FC236}">
                  <a16:creationId xmlns:a16="http://schemas.microsoft.com/office/drawing/2014/main" id="{A4973270-8FCD-4770-95E8-3918F7692A6B}"/>
                </a:ext>
              </a:extLst>
            </p:cNvPr>
            <p:cNvSpPr/>
            <p:nvPr/>
          </p:nvSpPr>
          <p:spPr>
            <a:xfrm>
              <a:off x="1038733" y="160939"/>
              <a:ext cx="125349" cy="323693"/>
            </a:xfrm>
            <a:custGeom>
              <a:avLst/>
              <a:gdLst/>
              <a:ahLst/>
              <a:cxnLst/>
              <a:rect l="0" t="0" r="0" b="0"/>
              <a:pathLst>
                <a:path w="125349" h="323693">
                  <a:moveTo>
                    <a:pt x="125349" y="0"/>
                  </a:moveTo>
                  <a:lnTo>
                    <a:pt x="125349" y="44953"/>
                  </a:lnTo>
                  <a:lnTo>
                    <a:pt x="125095" y="44166"/>
                  </a:lnTo>
                  <a:lnTo>
                    <a:pt x="124968" y="44166"/>
                  </a:lnTo>
                  <a:lnTo>
                    <a:pt x="74041" y="203932"/>
                  </a:lnTo>
                  <a:lnTo>
                    <a:pt x="125349" y="203932"/>
                  </a:lnTo>
                  <a:lnTo>
                    <a:pt x="125349" y="237968"/>
                  </a:lnTo>
                  <a:lnTo>
                    <a:pt x="64262" y="237968"/>
                  </a:lnTo>
                  <a:lnTo>
                    <a:pt x="40132" y="314930"/>
                  </a:lnTo>
                  <a:cubicBezTo>
                    <a:pt x="39624" y="316454"/>
                    <a:pt x="38989" y="317724"/>
                    <a:pt x="38227" y="318867"/>
                  </a:cubicBezTo>
                  <a:cubicBezTo>
                    <a:pt x="37465" y="319883"/>
                    <a:pt x="36449" y="320772"/>
                    <a:pt x="34925" y="321534"/>
                  </a:cubicBezTo>
                  <a:cubicBezTo>
                    <a:pt x="33528" y="322296"/>
                    <a:pt x="31496" y="322804"/>
                    <a:pt x="28829" y="323185"/>
                  </a:cubicBezTo>
                  <a:cubicBezTo>
                    <a:pt x="26162" y="323439"/>
                    <a:pt x="22733" y="323693"/>
                    <a:pt x="18415" y="323693"/>
                  </a:cubicBezTo>
                  <a:cubicBezTo>
                    <a:pt x="14097" y="323693"/>
                    <a:pt x="10414" y="323439"/>
                    <a:pt x="7620" y="323058"/>
                  </a:cubicBezTo>
                  <a:cubicBezTo>
                    <a:pt x="4826" y="322677"/>
                    <a:pt x="2794" y="321788"/>
                    <a:pt x="1651" y="320645"/>
                  </a:cubicBezTo>
                  <a:cubicBezTo>
                    <a:pt x="508" y="319502"/>
                    <a:pt x="0" y="317851"/>
                    <a:pt x="127" y="315565"/>
                  </a:cubicBezTo>
                  <a:cubicBezTo>
                    <a:pt x="127" y="313406"/>
                    <a:pt x="762" y="310485"/>
                    <a:pt x="2032" y="306802"/>
                  </a:cubicBezTo>
                  <a:lnTo>
                    <a:pt x="100965" y="8987"/>
                  </a:lnTo>
                  <a:cubicBezTo>
                    <a:pt x="101600" y="7082"/>
                    <a:pt x="102362" y="5685"/>
                    <a:pt x="103378" y="4542"/>
                  </a:cubicBezTo>
                  <a:cubicBezTo>
                    <a:pt x="104394" y="3272"/>
                    <a:pt x="105791" y="2383"/>
                    <a:pt x="107696" y="1748"/>
                  </a:cubicBezTo>
                  <a:cubicBezTo>
                    <a:pt x="109601" y="1113"/>
                    <a:pt x="112014" y="605"/>
                    <a:pt x="114935" y="351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8" name="Shape 47">
              <a:extLst>
                <a:ext uri="{FF2B5EF4-FFF2-40B4-BE49-F238E27FC236}">
                  <a16:creationId xmlns:a16="http://schemas.microsoft.com/office/drawing/2014/main" id="{0AAD2E44-B803-4462-8E51-5A6286B82520}"/>
                </a:ext>
              </a:extLst>
            </p:cNvPr>
            <p:cNvSpPr/>
            <p:nvPr/>
          </p:nvSpPr>
          <p:spPr>
            <a:xfrm>
              <a:off x="873379" y="160909"/>
              <a:ext cx="152908" cy="322199"/>
            </a:xfrm>
            <a:custGeom>
              <a:avLst/>
              <a:gdLst/>
              <a:ahLst/>
              <a:cxnLst/>
              <a:rect l="0" t="0" r="0" b="0"/>
              <a:pathLst>
                <a:path w="152908" h="322199">
                  <a:moveTo>
                    <a:pt x="19558" y="0"/>
                  </a:moveTo>
                  <a:cubicBezTo>
                    <a:pt x="23368" y="0"/>
                    <a:pt x="26543" y="254"/>
                    <a:pt x="29083" y="635"/>
                  </a:cubicBezTo>
                  <a:cubicBezTo>
                    <a:pt x="31496" y="1143"/>
                    <a:pt x="33528" y="1651"/>
                    <a:pt x="35052" y="2159"/>
                  </a:cubicBezTo>
                  <a:cubicBezTo>
                    <a:pt x="36576" y="2794"/>
                    <a:pt x="37719" y="3556"/>
                    <a:pt x="38227" y="4572"/>
                  </a:cubicBezTo>
                  <a:cubicBezTo>
                    <a:pt x="38862" y="5461"/>
                    <a:pt x="39243" y="6731"/>
                    <a:pt x="39243" y="8001"/>
                  </a:cubicBezTo>
                  <a:lnTo>
                    <a:pt x="39243" y="285242"/>
                  </a:lnTo>
                  <a:lnTo>
                    <a:pt x="144907" y="285242"/>
                  </a:lnTo>
                  <a:cubicBezTo>
                    <a:pt x="146304" y="285242"/>
                    <a:pt x="147447" y="285623"/>
                    <a:pt x="148463" y="286385"/>
                  </a:cubicBezTo>
                  <a:cubicBezTo>
                    <a:pt x="149479" y="287147"/>
                    <a:pt x="150368" y="288163"/>
                    <a:pt x="151003" y="289560"/>
                  </a:cubicBezTo>
                  <a:cubicBezTo>
                    <a:pt x="151638" y="290957"/>
                    <a:pt x="152146" y="292862"/>
                    <a:pt x="152527" y="295148"/>
                  </a:cubicBezTo>
                  <a:cubicBezTo>
                    <a:pt x="152781" y="297561"/>
                    <a:pt x="152908" y="300355"/>
                    <a:pt x="152908" y="303657"/>
                  </a:cubicBezTo>
                  <a:cubicBezTo>
                    <a:pt x="152908" y="306959"/>
                    <a:pt x="152781" y="309626"/>
                    <a:pt x="152527" y="311912"/>
                  </a:cubicBezTo>
                  <a:cubicBezTo>
                    <a:pt x="152146" y="314198"/>
                    <a:pt x="151638" y="316103"/>
                    <a:pt x="151003" y="317627"/>
                  </a:cubicBezTo>
                  <a:cubicBezTo>
                    <a:pt x="150368" y="319151"/>
                    <a:pt x="149479" y="320294"/>
                    <a:pt x="148463" y="321056"/>
                  </a:cubicBezTo>
                  <a:cubicBezTo>
                    <a:pt x="147447" y="321818"/>
                    <a:pt x="146304" y="322199"/>
                    <a:pt x="144907" y="322199"/>
                  </a:cubicBezTo>
                  <a:lnTo>
                    <a:pt x="14605" y="322199"/>
                  </a:lnTo>
                  <a:cubicBezTo>
                    <a:pt x="11049" y="322199"/>
                    <a:pt x="7747" y="320929"/>
                    <a:pt x="4699" y="318389"/>
                  </a:cubicBezTo>
                  <a:cubicBezTo>
                    <a:pt x="1524" y="315849"/>
                    <a:pt x="0" y="311277"/>
                    <a:pt x="0" y="304800"/>
                  </a:cubicBezTo>
                  <a:lnTo>
                    <a:pt x="0" y="8001"/>
                  </a:lnTo>
                  <a:cubicBezTo>
                    <a:pt x="0" y="6731"/>
                    <a:pt x="254" y="5461"/>
                    <a:pt x="889" y="4572"/>
                  </a:cubicBezTo>
                  <a:cubicBezTo>
                    <a:pt x="1524" y="3556"/>
                    <a:pt x="2540" y="2794"/>
                    <a:pt x="4064" y="2159"/>
                  </a:cubicBezTo>
                  <a:cubicBezTo>
                    <a:pt x="5588" y="1651"/>
                    <a:pt x="7620" y="1143"/>
                    <a:pt x="10287" y="635"/>
                  </a:cubicBezTo>
                  <a:cubicBezTo>
                    <a:pt x="12827" y="254"/>
                    <a:pt x="15875" y="0"/>
                    <a:pt x="19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Shape 48">
              <a:extLst>
                <a:ext uri="{FF2B5EF4-FFF2-40B4-BE49-F238E27FC236}">
                  <a16:creationId xmlns:a16="http://schemas.microsoft.com/office/drawing/2014/main" id="{2BEEAB84-4FA5-42B7-91FC-8186719D4A25}"/>
                </a:ext>
              </a:extLst>
            </p:cNvPr>
            <p:cNvSpPr/>
            <p:nvPr/>
          </p:nvSpPr>
          <p:spPr>
            <a:xfrm>
              <a:off x="572668" y="160909"/>
              <a:ext cx="222275" cy="326898"/>
            </a:xfrm>
            <a:custGeom>
              <a:avLst/>
              <a:gdLst/>
              <a:ahLst/>
              <a:cxnLst/>
              <a:rect l="0" t="0" r="0" b="0"/>
              <a:pathLst>
                <a:path w="222275" h="326898">
                  <a:moveTo>
                    <a:pt x="19596" y="0"/>
                  </a:moveTo>
                  <a:cubicBezTo>
                    <a:pt x="23254" y="0"/>
                    <a:pt x="26365" y="254"/>
                    <a:pt x="28943" y="635"/>
                  </a:cubicBezTo>
                  <a:cubicBezTo>
                    <a:pt x="31534" y="1143"/>
                    <a:pt x="33541" y="1651"/>
                    <a:pt x="34989" y="2159"/>
                  </a:cubicBezTo>
                  <a:cubicBezTo>
                    <a:pt x="36436" y="2794"/>
                    <a:pt x="37465" y="3556"/>
                    <a:pt x="38062" y="4572"/>
                  </a:cubicBezTo>
                  <a:cubicBezTo>
                    <a:pt x="38671" y="5461"/>
                    <a:pt x="38976" y="6731"/>
                    <a:pt x="38976" y="8001"/>
                  </a:cubicBezTo>
                  <a:lnTo>
                    <a:pt x="38976" y="201803"/>
                  </a:lnTo>
                  <a:cubicBezTo>
                    <a:pt x="38976" y="216662"/>
                    <a:pt x="40653" y="229616"/>
                    <a:pt x="43993" y="240665"/>
                  </a:cubicBezTo>
                  <a:cubicBezTo>
                    <a:pt x="47333" y="251714"/>
                    <a:pt x="52159" y="260985"/>
                    <a:pt x="58471" y="268351"/>
                  </a:cubicBezTo>
                  <a:cubicBezTo>
                    <a:pt x="64783" y="275717"/>
                    <a:pt x="72377" y="281178"/>
                    <a:pt x="81267" y="284861"/>
                  </a:cubicBezTo>
                  <a:cubicBezTo>
                    <a:pt x="90157" y="288671"/>
                    <a:pt x="100152" y="290449"/>
                    <a:pt x="111252" y="290449"/>
                  </a:cubicBezTo>
                  <a:cubicBezTo>
                    <a:pt x="122644" y="290449"/>
                    <a:pt x="132791" y="288671"/>
                    <a:pt x="141681" y="284988"/>
                  </a:cubicBezTo>
                  <a:cubicBezTo>
                    <a:pt x="150571" y="281432"/>
                    <a:pt x="158102" y="275971"/>
                    <a:pt x="164249" y="268732"/>
                  </a:cubicBezTo>
                  <a:cubicBezTo>
                    <a:pt x="170409" y="261366"/>
                    <a:pt x="175120" y="252349"/>
                    <a:pt x="178384" y="241681"/>
                  </a:cubicBezTo>
                  <a:cubicBezTo>
                    <a:pt x="181648" y="230886"/>
                    <a:pt x="183286" y="218313"/>
                    <a:pt x="183286" y="203962"/>
                  </a:cubicBezTo>
                  <a:lnTo>
                    <a:pt x="183286" y="8001"/>
                  </a:lnTo>
                  <a:cubicBezTo>
                    <a:pt x="183286" y="6731"/>
                    <a:pt x="183591" y="5461"/>
                    <a:pt x="184201" y="4572"/>
                  </a:cubicBezTo>
                  <a:cubicBezTo>
                    <a:pt x="184810" y="3556"/>
                    <a:pt x="185877" y="2794"/>
                    <a:pt x="187389" y="2159"/>
                  </a:cubicBezTo>
                  <a:cubicBezTo>
                    <a:pt x="188913" y="1651"/>
                    <a:pt x="190919" y="1143"/>
                    <a:pt x="193434" y="635"/>
                  </a:cubicBezTo>
                  <a:cubicBezTo>
                    <a:pt x="195936" y="254"/>
                    <a:pt x="199098" y="0"/>
                    <a:pt x="202895" y="0"/>
                  </a:cubicBezTo>
                  <a:cubicBezTo>
                    <a:pt x="206540" y="0"/>
                    <a:pt x="209614" y="254"/>
                    <a:pt x="212128" y="635"/>
                  </a:cubicBezTo>
                  <a:cubicBezTo>
                    <a:pt x="214630" y="1143"/>
                    <a:pt x="216611" y="1651"/>
                    <a:pt x="218059" y="2159"/>
                  </a:cubicBezTo>
                  <a:cubicBezTo>
                    <a:pt x="219494" y="2794"/>
                    <a:pt x="220561" y="3556"/>
                    <a:pt x="221247" y="4572"/>
                  </a:cubicBezTo>
                  <a:cubicBezTo>
                    <a:pt x="221932" y="5461"/>
                    <a:pt x="222275" y="6731"/>
                    <a:pt x="222275" y="8001"/>
                  </a:cubicBezTo>
                  <a:lnTo>
                    <a:pt x="222275" y="203708"/>
                  </a:lnTo>
                  <a:cubicBezTo>
                    <a:pt x="222275" y="223266"/>
                    <a:pt x="219646" y="240665"/>
                    <a:pt x="214401" y="255905"/>
                  </a:cubicBezTo>
                  <a:cubicBezTo>
                    <a:pt x="209156" y="271145"/>
                    <a:pt x="201676" y="284099"/>
                    <a:pt x="191948" y="294640"/>
                  </a:cubicBezTo>
                  <a:cubicBezTo>
                    <a:pt x="182220" y="305308"/>
                    <a:pt x="170371" y="313309"/>
                    <a:pt x="156388" y="318770"/>
                  </a:cubicBezTo>
                  <a:cubicBezTo>
                    <a:pt x="142405" y="324231"/>
                    <a:pt x="126517" y="326898"/>
                    <a:pt x="108737" y="326898"/>
                  </a:cubicBezTo>
                  <a:cubicBezTo>
                    <a:pt x="92481" y="326898"/>
                    <a:pt x="77661" y="324358"/>
                    <a:pt x="64287" y="319278"/>
                  </a:cubicBezTo>
                  <a:cubicBezTo>
                    <a:pt x="50914" y="314071"/>
                    <a:pt x="39434" y="306578"/>
                    <a:pt x="29858" y="296545"/>
                  </a:cubicBezTo>
                  <a:cubicBezTo>
                    <a:pt x="20282" y="286512"/>
                    <a:pt x="12916" y="274066"/>
                    <a:pt x="7747" y="258953"/>
                  </a:cubicBezTo>
                  <a:cubicBezTo>
                    <a:pt x="2578" y="243967"/>
                    <a:pt x="0" y="226568"/>
                    <a:pt x="0" y="207010"/>
                  </a:cubicBezTo>
                  <a:lnTo>
                    <a:pt x="0" y="8001"/>
                  </a:lnTo>
                  <a:cubicBezTo>
                    <a:pt x="0" y="6731"/>
                    <a:pt x="305" y="5461"/>
                    <a:pt x="902" y="4572"/>
                  </a:cubicBezTo>
                  <a:cubicBezTo>
                    <a:pt x="1511" y="3556"/>
                    <a:pt x="2578" y="2794"/>
                    <a:pt x="4102" y="2159"/>
                  </a:cubicBezTo>
                  <a:cubicBezTo>
                    <a:pt x="5613" y="1651"/>
                    <a:pt x="7595" y="1143"/>
                    <a:pt x="10020" y="635"/>
                  </a:cubicBezTo>
                  <a:cubicBezTo>
                    <a:pt x="12459" y="254"/>
                    <a:pt x="15646" y="0"/>
                    <a:pt x="195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0" name="Shape 49">
              <a:extLst>
                <a:ext uri="{FF2B5EF4-FFF2-40B4-BE49-F238E27FC236}">
                  <a16:creationId xmlns:a16="http://schemas.microsoft.com/office/drawing/2014/main" id="{0AE2B18F-DD8E-4CE1-9E81-0EE1F0CA2335}"/>
                </a:ext>
              </a:extLst>
            </p:cNvPr>
            <p:cNvSpPr/>
            <p:nvPr/>
          </p:nvSpPr>
          <p:spPr>
            <a:xfrm>
              <a:off x="397523" y="160909"/>
              <a:ext cx="128765" cy="323723"/>
            </a:xfrm>
            <a:custGeom>
              <a:avLst/>
              <a:gdLst/>
              <a:ahLst/>
              <a:cxnLst/>
              <a:rect l="0" t="0" r="0" b="0"/>
              <a:pathLst>
                <a:path w="128765" h="323723">
                  <a:moveTo>
                    <a:pt x="914" y="0"/>
                  </a:moveTo>
                  <a:cubicBezTo>
                    <a:pt x="5779" y="0"/>
                    <a:pt x="9804" y="127"/>
                    <a:pt x="12992" y="381"/>
                  </a:cubicBezTo>
                  <a:cubicBezTo>
                    <a:pt x="16193" y="635"/>
                    <a:pt x="18771" y="1143"/>
                    <a:pt x="20752" y="1778"/>
                  </a:cubicBezTo>
                  <a:cubicBezTo>
                    <a:pt x="22720" y="2413"/>
                    <a:pt x="24244" y="3429"/>
                    <a:pt x="25311" y="4699"/>
                  </a:cubicBezTo>
                  <a:cubicBezTo>
                    <a:pt x="26378" y="5842"/>
                    <a:pt x="27203" y="7366"/>
                    <a:pt x="27813" y="9271"/>
                  </a:cubicBezTo>
                  <a:lnTo>
                    <a:pt x="126759" y="307086"/>
                  </a:lnTo>
                  <a:cubicBezTo>
                    <a:pt x="127978" y="310769"/>
                    <a:pt x="128613" y="313690"/>
                    <a:pt x="128689" y="315849"/>
                  </a:cubicBezTo>
                  <a:cubicBezTo>
                    <a:pt x="128765" y="318135"/>
                    <a:pt x="128207" y="319786"/>
                    <a:pt x="126987" y="320929"/>
                  </a:cubicBezTo>
                  <a:cubicBezTo>
                    <a:pt x="125768" y="322072"/>
                    <a:pt x="123749" y="322834"/>
                    <a:pt x="120942" y="323215"/>
                  </a:cubicBezTo>
                  <a:cubicBezTo>
                    <a:pt x="118135" y="323469"/>
                    <a:pt x="114376" y="323723"/>
                    <a:pt x="109665" y="323723"/>
                  </a:cubicBezTo>
                  <a:cubicBezTo>
                    <a:pt x="104953" y="323723"/>
                    <a:pt x="101181" y="323596"/>
                    <a:pt x="98374" y="323342"/>
                  </a:cubicBezTo>
                  <a:cubicBezTo>
                    <a:pt x="95568" y="323088"/>
                    <a:pt x="93434" y="322707"/>
                    <a:pt x="91986" y="322072"/>
                  </a:cubicBezTo>
                  <a:cubicBezTo>
                    <a:pt x="90551" y="321437"/>
                    <a:pt x="89484" y="320675"/>
                    <a:pt x="88798" y="319659"/>
                  </a:cubicBezTo>
                  <a:cubicBezTo>
                    <a:pt x="88113" y="318770"/>
                    <a:pt x="87465" y="317500"/>
                    <a:pt x="86855" y="315976"/>
                  </a:cubicBezTo>
                  <a:lnTo>
                    <a:pt x="61557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295" y="203962"/>
                  </a:lnTo>
                  <a:lnTo>
                    <a:pt x="0" y="44905"/>
                  </a:lnTo>
                  <a:lnTo>
                    <a:pt x="0" y="31"/>
                  </a:lnTo>
                  <a:lnTo>
                    <a:pt x="9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Shape 50">
              <a:extLst>
                <a:ext uri="{FF2B5EF4-FFF2-40B4-BE49-F238E27FC236}">
                  <a16:creationId xmlns:a16="http://schemas.microsoft.com/office/drawing/2014/main" id="{F683B3ED-92E5-4396-B808-EAC6F68C3B9E}"/>
                </a:ext>
              </a:extLst>
            </p:cNvPr>
            <p:cNvSpPr/>
            <p:nvPr/>
          </p:nvSpPr>
          <p:spPr>
            <a:xfrm>
              <a:off x="1756537" y="160939"/>
              <a:ext cx="125349" cy="323693"/>
            </a:xfrm>
            <a:custGeom>
              <a:avLst/>
              <a:gdLst/>
              <a:ahLst/>
              <a:cxnLst/>
              <a:rect l="0" t="0" r="0" b="0"/>
              <a:pathLst>
                <a:path w="125349" h="323693">
                  <a:moveTo>
                    <a:pt x="125349" y="0"/>
                  </a:moveTo>
                  <a:lnTo>
                    <a:pt x="125349" y="44953"/>
                  </a:lnTo>
                  <a:lnTo>
                    <a:pt x="125095" y="44166"/>
                  </a:lnTo>
                  <a:lnTo>
                    <a:pt x="124968" y="44166"/>
                  </a:lnTo>
                  <a:lnTo>
                    <a:pt x="74041" y="203932"/>
                  </a:lnTo>
                  <a:lnTo>
                    <a:pt x="125349" y="203932"/>
                  </a:lnTo>
                  <a:lnTo>
                    <a:pt x="125349" y="237968"/>
                  </a:lnTo>
                  <a:lnTo>
                    <a:pt x="64262" y="237968"/>
                  </a:lnTo>
                  <a:lnTo>
                    <a:pt x="40132" y="314930"/>
                  </a:lnTo>
                  <a:cubicBezTo>
                    <a:pt x="39624" y="316454"/>
                    <a:pt x="38989" y="317724"/>
                    <a:pt x="38227" y="318867"/>
                  </a:cubicBezTo>
                  <a:cubicBezTo>
                    <a:pt x="37465" y="319883"/>
                    <a:pt x="36449" y="320772"/>
                    <a:pt x="34925" y="321534"/>
                  </a:cubicBezTo>
                  <a:cubicBezTo>
                    <a:pt x="33528" y="322296"/>
                    <a:pt x="31496" y="322804"/>
                    <a:pt x="28829" y="323185"/>
                  </a:cubicBezTo>
                  <a:cubicBezTo>
                    <a:pt x="26162" y="323439"/>
                    <a:pt x="22733" y="323693"/>
                    <a:pt x="18415" y="323693"/>
                  </a:cubicBezTo>
                  <a:cubicBezTo>
                    <a:pt x="14097" y="323693"/>
                    <a:pt x="10414" y="323439"/>
                    <a:pt x="7620" y="323058"/>
                  </a:cubicBezTo>
                  <a:cubicBezTo>
                    <a:pt x="4826" y="322677"/>
                    <a:pt x="2794" y="321788"/>
                    <a:pt x="1651" y="320645"/>
                  </a:cubicBezTo>
                  <a:cubicBezTo>
                    <a:pt x="508" y="319502"/>
                    <a:pt x="0" y="317851"/>
                    <a:pt x="127" y="315565"/>
                  </a:cubicBezTo>
                  <a:cubicBezTo>
                    <a:pt x="127" y="313406"/>
                    <a:pt x="762" y="310485"/>
                    <a:pt x="2032" y="306802"/>
                  </a:cubicBezTo>
                  <a:lnTo>
                    <a:pt x="100965" y="8987"/>
                  </a:lnTo>
                  <a:cubicBezTo>
                    <a:pt x="101600" y="7082"/>
                    <a:pt x="102362" y="5685"/>
                    <a:pt x="103378" y="4542"/>
                  </a:cubicBezTo>
                  <a:cubicBezTo>
                    <a:pt x="104394" y="3272"/>
                    <a:pt x="105791" y="2383"/>
                    <a:pt x="107696" y="1748"/>
                  </a:cubicBezTo>
                  <a:cubicBezTo>
                    <a:pt x="109601" y="1113"/>
                    <a:pt x="112014" y="605"/>
                    <a:pt x="114935" y="351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Shape 51">
              <a:extLst>
                <a:ext uri="{FF2B5EF4-FFF2-40B4-BE49-F238E27FC236}">
                  <a16:creationId xmlns:a16="http://schemas.microsoft.com/office/drawing/2014/main" id="{03C76671-AD30-464B-8844-6B64D7EA64A8}"/>
                </a:ext>
              </a:extLst>
            </p:cNvPr>
            <p:cNvSpPr/>
            <p:nvPr/>
          </p:nvSpPr>
          <p:spPr>
            <a:xfrm>
              <a:off x="1164082" y="160909"/>
              <a:ext cx="128778" cy="323723"/>
            </a:xfrm>
            <a:custGeom>
              <a:avLst/>
              <a:gdLst/>
              <a:ahLst/>
              <a:cxnLst/>
              <a:rect l="0" t="0" r="0" b="0"/>
              <a:pathLst>
                <a:path w="128778" h="323723">
                  <a:moveTo>
                    <a:pt x="889" y="0"/>
                  </a:moveTo>
                  <a:cubicBezTo>
                    <a:pt x="5842" y="0"/>
                    <a:pt x="9779" y="127"/>
                    <a:pt x="12954" y="381"/>
                  </a:cubicBezTo>
                  <a:cubicBezTo>
                    <a:pt x="16256" y="635"/>
                    <a:pt x="18796" y="1143"/>
                    <a:pt x="20701" y="1778"/>
                  </a:cubicBezTo>
                  <a:cubicBezTo>
                    <a:pt x="22733" y="2413"/>
                    <a:pt x="24257" y="3429"/>
                    <a:pt x="25273" y="4699"/>
                  </a:cubicBezTo>
                  <a:cubicBezTo>
                    <a:pt x="26416" y="5842"/>
                    <a:pt x="27178" y="7366"/>
                    <a:pt x="27813" y="9271"/>
                  </a:cubicBezTo>
                  <a:lnTo>
                    <a:pt x="126746" y="307086"/>
                  </a:lnTo>
                  <a:cubicBezTo>
                    <a:pt x="128016" y="310769"/>
                    <a:pt x="128651" y="313690"/>
                    <a:pt x="128651" y="315849"/>
                  </a:cubicBezTo>
                  <a:cubicBezTo>
                    <a:pt x="128778" y="318135"/>
                    <a:pt x="128270" y="319786"/>
                    <a:pt x="127000" y="320929"/>
                  </a:cubicBezTo>
                  <a:cubicBezTo>
                    <a:pt x="125730" y="322072"/>
                    <a:pt x="123825" y="322834"/>
                    <a:pt x="120904" y="323215"/>
                  </a:cubicBezTo>
                  <a:cubicBezTo>
                    <a:pt x="118110" y="323469"/>
                    <a:pt x="114427" y="323723"/>
                    <a:pt x="109728" y="323723"/>
                  </a:cubicBezTo>
                  <a:cubicBezTo>
                    <a:pt x="104902" y="323723"/>
                    <a:pt x="101219" y="323596"/>
                    <a:pt x="98425" y="323342"/>
                  </a:cubicBezTo>
                  <a:cubicBezTo>
                    <a:pt x="95631" y="323088"/>
                    <a:pt x="93472" y="322707"/>
                    <a:pt x="91948" y="322072"/>
                  </a:cubicBezTo>
                  <a:cubicBezTo>
                    <a:pt x="90551" y="321437"/>
                    <a:pt x="89535" y="320675"/>
                    <a:pt x="88773" y="319659"/>
                  </a:cubicBezTo>
                  <a:cubicBezTo>
                    <a:pt x="88138" y="318770"/>
                    <a:pt x="87503" y="317500"/>
                    <a:pt x="86868" y="315976"/>
                  </a:cubicBezTo>
                  <a:lnTo>
                    <a:pt x="61595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308" y="203962"/>
                  </a:lnTo>
                  <a:lnTo>
                    <a:pt x="0" y="44983"/>
                  </a:lnTo>
                  <a:lnTo>
                    <a:pt x="0" y="30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Shape 52">
              <a:extLst>
                <a:ext uri="{FF2B5EF4-FFF2-40B4-BE49-F238E27FC236}">
                  <a16:creationId xmlns:a16="http://schemas.microsoft.com/office/drawing/2014/main" id="{0CAFD37F-6B91-4172-8EEA-60EDD6639C8E}"/>
                </a:ext>
              </a:extLst>
            </p:cNvPr>
            <p:cNvSpPr/>
            <p:nvPr/>
          </p:nvSpPr>
          <p:spPr>
            <a:xfrm>
              <a:off x="1429131" y="157734"/>
              <a:ext cx="184912" cy="330073"/>
            </a:xfrm>
            <a:custGeom>
              <a:avLst/>
              <a:gdLst/>
              <a:ahLst/>
              <a:cxnLst/>
              <a:rect l="0" t="0" r="0" b="0"/>
              <a:pathLst>
                <a:path w="184912" h="330073">
                  <a:moveTo>
                    <a:pt x="88646" y="0"/>
                  </a:moveTo>
                  <a:cubicBezTo>
                    <a:pt x="102362" y="0"/>
                    <a:pt x="114300" y="1905"/>
                    <a:pt x="124714" y="5715"/>
                  </a:cubicBezTo>
                  <a:cubicBezTo>
                    <a:pt x="135001" y="9525"/>
                    <a:pt x="143637" y="14859"/>
                    <a:pt x="150622" y="21844"/>
                  </a:cubicBezTo>
                  <a:cubicBezTo>
                    <a:pt x="157480" y="28702"/>
                    <a:pt x="162687" y="37084"/>
                    <a:pt x="166116" y="46736"/>
                  </a:cubicBezTo>
                  <a:cubicBezTo>
                    <a:pt x="169545" y="56388"/>
                    <a:pt x="171196" y="67056"/>
                    <a:pt x="171196" y="78867"/>
                  </a:cubicBezTo>
                  <a:cubicBezTo>
                    <a:pt x="171196" y="88900"/>
                    <a:pt x="169926" y="98298"/>
                    <a:pt x="167513" y="106934"/>
                  </a:cubicBezTo>
                  <a:cubicBezTo>
                    <a:pt x="165100" y="115570"/>
                    <a:pt x="161544" y="123317"/>
                    <a:pt x="156845" y="129921"/>
                  </a:cubicBezTo>
                  <a:cubicBezTo>
                    <a:pt x="152146" y="136652"/>
                    <a:pt x="146304" y="142367"/>
                    <a:pt x="139446" y="147066"/>
                  </a:cubicBezTo>
                  <a:cubicBezTo>
                    <a:pt x="132715" y="151765"/>
                    <a:pt x="124714" y="155067"/>
                    <a:pt x="115824" y="156845"/>
                  </a:cubicBezTo>
                  <a:lnTo>
                    <a:pt x="115824" y="157353"/>
                  </a:lnTo>
                  <a:cubicBezTo>
                    <a:pt x="125984" y="158496"/>
                    <a:pt x="135255" y="161290"/>
                    <a:pt x="143764" y="165608"/>
                  </a:cubicBezTo>
                  <a:cubicBezTo>
                    <a:pt x="152146" y="170053"/>
                    <a:pt x="159385" y="175514"/>
                    <a:pt x="165481" y="182118"/>
                  </a:cubicBezTo>
                  <a:cubicBezTo>
                    <a:pt x="171577" y="188722"/>
                    <a:pt x="176276" y="196469"/>
                    <a:pt x="179705" y="205359"/>
                  </a:cubicBezTo>
                  <a:cubicBezTo>
                    <a:pt x="183134" y="214122"/>
                    <a:pt x="184912" y="223647"/>
                    <a:pt x="184912" y="233680"/>
                  </a:cubicBezTo>
                  <a:cubicBezTo>
                    <a:pt x="184912" y="248412"/>
                    <a:pt x="182499" y="261620"/>
                    <a:pt x="177800" y="273431"/>
                  </a:cubicBezTo>
                  <a:cubicBezTo>
                    <a:pt x="173101" y="285242"/>
                    <a:pt x="166370" y="295402"/>
                    <a:pt x="157480" y="303784"/>
                  </a:cubicBezTo>
                  <a:cubicBezTo>
                    <a:pt x="148717" y="312293"/>
                    <a:pt x="137795" y="318770"/>
                    <a:pt x="124968" y="323215"/>
                  </a:cubicBezTo>
                  <a:cubicBezTo>
                    <a:pt x="112014" y="327787"/>
                    <a:pt x="97409" y="330073"/>
                    <a:pt x="81153" y="330073"/>
                  </a:cubicBezTo>
                  <a:cubicBezTo>
                    <a:pt x="71247" y="330073"/>
                    <a:pt x="61976" y="329184"/>
                    <a:pt x="53467" y="327533"/>
                  </a:cubicBezTo>
                  <a:cubicBezTo>
                    <a:pt x="44831" y="325755"/>
                    <a:pt x="37211" y="323723"/>
                    <a:pt x="30480" y="321310"/>
                  </a:cubicBezTo>
                  <a:cubicBezTo>
                    <a:pt x="23876" y="318897"/>
                    <a:pt x="18288" y="316357"/>
                    <a:pt x="13843" y="313817"/>
                  </a:cubicBezTo>
                  <a:cubicBezTo>
                    <a:pt x="9525" y="311277"/>
                    <a:pt x="6731" y="309372"/>
                    <a:pt x="5588" y="308229"/>
                  </a:cubicBezTo>
                  <a:cubicBezTo>
                    <a:pt x="4445" y="307086"/>
                    <a:pt x="3556" y="305943"/>
                    <a:pt x="2921" y="304800"/>
                  </a:cubicBezTo>
                  <a:cubicBezTo>
                    <a:pt x="2286" y="303657"/>
                    <a:pt x="1778" y="302260"/>
                    <a:pt x="1397" y="300609"/>
                  </a:cubicBezTo>
                  <a:cubicBezTo>
                    <a:pt x="889" y="298958"/>
                    <a:pt x="508" y="296926"/>
                    <a:pt x="381" y="294513"/>
                  </a:cubicBezTo>
                  <a:cubicBezTo>
                    <a:pt x="127" y="292100"/>
                    <a:pt x="0" y="289179"/>
                    <a:pt x="0" y="285750"/>
                  </a:cubicBezTo>
                  <a:cubicBezTo>
                    <a:pt x="0" y="279781"/>
                    <a:pt x="508" y="275590"/>
                    <a:pt x="1651" y="273304"/>
                  </a:cubicBezTo>
                  <a:cubicBezTo>
                    <a:pt x="2667" y="271018"/>
                    <a:pt x="4318" y="269875"/>
                    <a:pt x="6350" y="269875"/>
                  </a:cubicBezTo>
                  <a:cubicBezTo>
                    <a:pt x="7747" y="269875"/>
                    <a:pt x="10414" y="271145"/>
                    <a:pt x="14605" y="273812"/>
                  </a:cubicBezTo>
                  <a:cubicBezTo>
                    <a:pt x="18796" y="276479"/>
                    <a:pt x="24003" y="279273"/>
                    <a:pt x="30480" y="282321"/>
                  </a:cubicBezTo>
                  <a:cubicBezTo>
                    <a:pt x="36957" y="285496"/>
                    <a:pt x="44577" y="288290"/>
                    <a:pt x="53213" y="290957"/>
                  </a:cubicBezTo>
                  <a:cubicBezTo>
                    <a:pt x="61849" y="293624"/>
                    <a:pt x="71501" y="294894"/>
                    <a:pt x="82042" y="294894"/>
                  </a:cubicBezTo>
                  <a:cubicBezTo>
                    <a:pt x="92329" y="294894"/>
                    <a:pt x="101346" y="293497"/>
                    <a:pt x="109220" y="290703"/>
                  </a:cubicBezTo>
                  <a:cubicBezTo>
                    <a:pt x="116967" y="287909"/>
                    <a:pt x="123571" y="283972"/>
                    <a:pt x="128905" y="278765"/>
                  </a:cubicBezTo>
                  <a:cubicBezTo>
                    <a:pt x="134112" y="273685"/>
                    <a:pt x="138176" y="267589"/>
                    <a:pt x="140716" y="260604"/>
                  </a:cubicBezTo>
                  <a:cubicBezTo>
                    <a:pt x="143383" y="253492"/>
                    <a:pt x="144780" y="245872"/>
                    <a:pt x="144780" y="237617"/>
                  </a:cubicBezTo>
                  <a:cubicBezTo>
                    <a:pt x="144780" y="228600"/>
                    <a:pt x="143002" y="220345"/>
                    <a:pt x="139700" y="213106"/>
                  </a:cubicBezTo>
                  <a:cubicBezTo>
                    <a:pt x="136271" y="205867"/>
                    <a:pt x="131318" y="199517"/>
                    <a:pt x="124841" y="194310"/>
                  </a:cubicBezTo>
                  <a:cubicBezTo>
                    <a:pt x="118364" y="188976"/>
                    <a:pt x="110363" y="184912"/>
                    <a:pt x="100838" y="182118"/>
                  </a:cubicBezTo>
                  <a:cubicBezTo>
                    <a:pt x="91313" y="179324"/>
                    <a:pt x="80518" y="177927"/>
                    <a:pt x="68453" y="177927"/>
                  </a:cubicBezTo>
                  <a:lnTo>
                    <a:pt x="39497" y="177927"/>
                  </a:lnTo>
                  <a:cubicBezTo>
                    <a:pt x="38227" y="177927"/>
                    <a:pt x="37084" y="177673"/>
                    <a:pt x="35814" y="177038"/>
                  </a:cubicBezTo>
                  <a:cubicBezTo>
                    <a:pt x="34671" y="176530"/>
                    <a:pt x="33655" y="175514"/>
                    <a:pt x="32766" y="174244"/>
                  </a:cubicBezTo>
                  <a:cubicBezTo>
                    <a:pt x="31877" y="172847"/>
                    <a:pt x="31242" y="171196"/>
                    <a:pt x="30734" y="169037"/>
                  </a:cubicBezTo>
                  <a:cubicBezTo>
                    <a:pt x="30099" y="166878"/>
                    <a:pt x="29845" y="164084"/>
                    <a:pt x="29845" y="160528"/>
                  </a:cubicBezTo>
                  <a:cubicBezTo>
                    <a:pt x="29845" y="157480"/>
                    <a:pt x="30099" y="154813"/>
                    <a:pt x="30480" y="152781"/>
                  </a:cubicBezTo>
                  <a:cubicBezTo>
                    <a:pt x="30988" y="150749"/>
                    <a:pt x="31623" y="149098"/>
                    <a:pt x="32512" y="147828"/>
                  </a:cubicBezTo>
                  <a:cubicBezTo>
                    <a:pt x="33274" y="146558"/>
                    <a:pt x="34290" y="145669"/>
                    <a:pt x="35306" y="145161"/>
                  </a:cubicBezTo>
                  <a:cubicBezTo>
                    <a:pt x="36449" y="144526"/>
                    <a:pt x="37592" y="144272"/>
                    <a:pt x="38989" y="144272"/>
                  </a:cubicBezTo>
                  <a:lnTo>
                    <a:pt x="64770" y="144272"/>
                  </a:lnTo>
                  <a:cubicBezTo>
                    <a:pt x="74803" y="144272"/>
                    <a:pt x="83820" y="142875"/>
                    <a:pt x="91694" y="140081"/>
                  </a:cubicBezTo>
                  <a:cubicBezTo>
                    <a:pt x="99695" y="137160"/>
                    <a:pt x="106426" y="133223"/>
                    <a:pt x="112014" y="127889"/>
                  </a:cubicBezTo>
                  <a:cubicBezTo>
                    <a:pt x="117602" y="122555"/>
                    <a:pt x="121793" y="116332"/>
                    <a:pt x="124841" y="108966"/>
                  </a:cubicBezTo>
                  <a:cubicBezTo>
                    <a:pt x="127762" y="101600"/>
                    <a:pt x="129286" y="93345"/>
                    <a:pt x="129286" y="84328"/>
                  </a:cubicBezTo>
                  <a:cubicBezTo>
                    <a:pt x="129286" y="77597"/>
                    <a:pt x="128270" y="71374"/>
                    <a:pt x="126238" y="65278"/>
                  </a:cubicBezTo>
                  <a:cubicBezTo>
                    <a:pt x="124333" y="59309"/>
                    <a:pt x="121285" y="53975"/>
                    <a:pt x="117348" y="49530"/>
                  </a:cubicBezTo>
                  <a:cubicBezTo>
                    <a:pt x="113411" y="45085"/>
                    <a:pt x="108331" y="41656"/>
                    <a:pt x="102235" y="38989"/>
                  </a:cubicBezTo>
                  <a:cubicBezTo>
                    <a:pt x="96139" y="36449"/>
                    <a:pt x="89027" y="35179"/>
                    <a:pt x="80899" y="35179"/>
                  </a:cubicBezTo>
                  <a:cubicBezTo>
                    <a:pt x="72136" y="35179"/>
                    <a:pt x="64008" y="36703"/>
                    <a:pt x="56642" y="39497"/>
                  </a:cubicBezTo>
                  <a:cubicBezTo>
                    <a:pt x="49276" y="42418"/>
                    <a:pt x="42672" y="45466"/>
                    <a:pt x="36957" y="48768"/>
                  </a:cubicBezTo>
                  <a:cubicBezTo>
                    <a:pt x="31115" y="52197"/>
                    <a:pt x="26416" y="55245"/>
                    <a:pt x="22606" y="58166"/>
                  </a:cubicBezTo>
                  <a:cubicBezTo>
                    <a:pt x="18796" y="60960"/>
                    <a:pt x="16129" y="62484"/>
                    <a:pt x="14605" y="62484"/>
                  </a:cubicBezTo>
                  <a:cubicBezTo>
                    <a:pt x="13462" y="62484"/>
                    <a:pt x="12573" y="62230"/>
                    <a:pt x="11684" y="61849"/>
                  </a:cubicBezTo>
                  <a:cubicBezTo>
                    <a:pt x="10922" y="61468"/>
                    <a:pt x="10160" y="60579"/>
                    <a:pt x="9652" y="59309"/>
                  </a:cubicBezTo>
                  <a:cubicBezTo>
                    <a:pt x="9144" y="58166"/>
                    <a:pt x="8763" y="56388"/>
                    <a:pt x="8509" y="54102"/>
                  </a:cubicBezTo>
                  <a:cubicBezTo>
                    <a:pt x="8255" y="51943"/>
                    <a:pt x="8255" y="49022"/>
                    <a:pt x="8255" y="45339"/>
                  </a:cubicBezTo>
                  <a:cubicBezTo>
                    <a:pt x="8255" y="42926"/>
                    <a:pt x="8255" y="40640"/>
                    <a:pt x="8382" y="38735"/>
                  </a:cubicBezTo>
                  <a:cubicBezTo>
                    <a:pt x="8636" y="36957"/>
                    <a:pt x="8890" y="35306"/>
                    <a:pt x="9271" y="33782"/>
                  </a:cubicBezTo>
                  <a:cubicBezTo>
                    <a:pt x="9779" y="32385"/>
                    <a:pt x="10287" y="31115"/>
                    <a:pt x="10922" y="29972"/>
                  </a:cubicBezTo>
                  <a:cubicBezTo>
                    <a:pt x="11557" y="28829"/>
                    <a:pt x="12573" y="27432"/>
                    <a:pt x="13970" y="25908"/>
                  </a:cubicBezTo>
                  <a:cubicBezTo>
                    <a:pt x="15494" y="24384"/>
                    <a:pt x="18415" y="22098"/>
                    <a:pt x="22733" y="19050"/>
                  </a:cubicBezTo>
                  <a:cubicBezTo>
                    <a:pt x="27178" y="16129"/>
                    <a:pt x="32639" y="13208"/>
                    <a:pt x="39116" y="10287"/>
                  </a:cubicBezTo>
                  <a:cubicBezTo>
                    <a:pt x="45593" y="7366"/>
                    <a:pt x="52959" y="4953"/>
                    <a:pt x="61468" y="3048"/>
                  </a:cubicBezTo>
                  <a:cubicBezTo>
                    <a:pt x="69850" y="1016"/>
                    <a:pt x="78994" y="0"/>
                    <a:pt x="886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4" name="Shape 53">
              <a:extLst>
                <a:ext uri="{FF2B5EF4-FFF2-40B4-BE49-F238E27FC236}">
                  <a16:creationId xmlns:a16="http://schemas.microsoft.com/office/drawing/2014/main" id="{11BAF8E0-8375-4142-A43C-D6DFECAECFA8}"/>
                </a:ext>
              </a:extLst>
            </p:cNvPr>
            <p:cNvSpPr/>
            <p:nvPr/>
          </p:nvSpPr>
          <p:spPr>
            <a:xfrm>
              <a:off x="2057527" y="161671"/>
              <a:ext cx="222885" cy="322961"/>
            </a:xfrm>
            <a:custGeom>
              <a:avLst/>
              <a:gdLst/>
              <a:ahLst/>
              <a:cxnLst/>
              <a:rect l="0" t="0" r="0" b="0"/>
              <a:pathLst>
                <a:path w="222885" h="322961">
                  <a:moveTo>
                    <a:pt x="203708" y="0"/>
                  </a:moveTo>
                  <a:cubicBezTo>
                    <a:pt x="207264" y="0"/>
                    <a:pt x="210312" y="254"/>
                    <a:pt x="212852" y="508"/>
                  </a:cubicBezTo>
                  <a:cubicBezTo>
                    <a:pt x="215392" y="889"/>
                    <a:pt x="217424" y="1397"/>
                    <a:pt x="218821" y="2159"/>
                  </a:cubicBezTo>
                  <a:cubicBezTo>
                    <a:pt x="220345" y="2921"/>
                    <a:pt x="221361" y="3810"/>
                    <a:pt x="221996" y="4699"/>
                  </a:cubicBezTo>
                  <a:cubicBezTo>
                    <a:pt x="222631" y="5715"/>
                    <a:pt x="222885" y="6858"/>
                    <a:pt x="222885" y="8001"/>
                  </a:cubicBezTo>
                  <a:lnTo>
                    <a:pt x="222885" y="303784"/>
                  </a:lnTo>
                  <a:cubicBezTo>
                    <a:pt x="222885" y="307086"/>
                    <a:pt x="222377" y="310007"/>
                    <a:pt x="221361" y="312293"/>
                  </a:cubicBezTo>
                  <a:cubicBezTo>
                    <a:pt x="220345" y="314579"/>
                    <a:pt x="219075" y="316484"/>
                    <a:pt x="217424" y="318008"/>
                  </a:cubicBezTo>
                  <a:cubicBezTo>
                    <a:pt x="215773" y="319405"/>
                    <a:pt x="213868" y="320548"/>
                    <a:pt x="211836" y="321183"/>
                  </a:cubicBezTo>
                  <a:cubicBezTo>
                    <a:pt x="209804" y="321818"/>
                    <a:pt x="207772" y="322199"/>
                    <a:pt x="205740" y="322199"/>
                  </a:cubicBezTo>
                  <a:lnTo>
                    <a:pt x="192786" y="322199"/>
                  </a:lnTo>
                  <a:cubicBezTo>
                    <a:pt x="188722" y="322199"/>
                    <a:pt x="185039" y="321691"/>
                    <a:pt x="181991" y="320802"/>
                  </a:cubicBezTo>
                  <a:cubicBezTo>
                    <a:pt x="178943" y="319913"/>
                    <a:pt x="176022" y="318262"/>
                    <a:pt x="173355" y="315849"/>
                  </a:cubicBezTo>
                  <a:cubicBezTo>
                    <a:pt x="170561" y="313436"/>
                    <a:pt x="167767" y="310261"/>
                    <a:pt x="165100" y="306070"/>
                  </a:cubicBezTo>
                  <a:cubicBezTo>
                    <a:pt x="162306" y="302006"/>
                    <a:pt x="159385" y="296672"/>
                    <a:pt x="156337" y="290195"/>
                  </a:cubicBezTo>
                  <a:lnTo>
                    <a:pt x="66294" y="107823"/>
                  </a:lnTo>
                  <a:cubicBezTo>
                    <a:pt x="61595" y="98425"/>
                    <a:pt x="56896" y="88519"/>
                    <a:pt x="52070" y="78232"/>
                  </a:cubicBezTo>
                  <a:cubicBezTo>
                    <a:pt x="47244" y="67945"/>
                    <a:pt x="42799" y="57912"/>
                    <a:pt x="38735" y="48133"/>
                  </a:cubicBezTo>
                  <a:lnTo>
                    <a:pt x="38227" y="48133"/>
                  </a:lnTo>
                  <a:cubicBezTo>
                    <a:pt x="38608" y="60071"/>
                    <a:pt x="38862" y="72136"/>
                    <a:pt x="38989" y="84582"/>
                  </a:cubicBezTo>
                  <a:cubicBezTo>
                    <a:pt x="39116" y="96901"/>
                    <a:pt x="39243" y="109220"/>
                    <a:pt x="39243" y="121412"/>
                  </a:cubicBezTo>
                  <a:lnTo>
                    <a:pt x="39243" y="314960"/>
                  </a:lnTo>
                  <a:cubicBezTo>
                    <a:pt x="39243" y="316103"/>
                    <a:pt x="38862" y="317246"/>
                    <a:pt x="38227" y="318389"/>
                  </a:cubicBezTo>
                  <a:cubicBezTo>
                    <a:pt x="37592" y="319405"/>
                    <a:pt x="36449" y="320294"/>
                    <a:pt x="34925" y="320802"/>
                  </a:cubicBezTo>
                  <a:cubicBezTo>
                    <a:pt x="33401" y="321437"/>
                    <a:pt x="31496" y="321945"/>
                    <a:pt x="28956" y="322326"/>
                  </a:cubicBezTo>
                  <a:cubicBezTo>
                    <a:pt x="26416" y="322707"/>
                    <a:pt x="23241" y="322961"/>
                    <a:pt x="19431" y="322961"/>
                  </a:cubicBezTo>
                  <a:cubicBezTo>
                    <a:pt x="15621" y="322961"/>
                    <a:pt x="12446" y="322707"/>
                    <a:pt x="9906" y="322326"/>
                  </a:cubicBezTo>
                  <a:cubicBezTo>
                    <a:pt x="7493" y="321945"/>
                    <a:pt x="5461" y="321437"/>
                    <a:pt x="4064" y="320802"/>
                  </a:cubicBezTo>
                  <a:cubicBezTo>
                    <a:pt x="2667" y="320294"/>
                    <a:pt x="1524" y="319405"/>
                    <a:pt x="889" y="318389"/>
                  </a:cubicBezTo>
                  <a:cubicBezTo>
                    <a:pt x="254" y="317246"/>
                    <a:pt x="0" y="316103"/>
                    <a:pt x="0" y="314960"/>
                  </a:cubicBezTo>
                  <a:lnTo>
                    <a:pt x="0" y="19177"/>
                  </a:lnTo>
                  <a:cubicBezTo>
                    <a:pt x="0" y="12573"/>
                    <a:pt x="1651" y="7747"/>
                    <a:pt x="5207" y="4953"/>
                  </a:cubicBezTo>
                  <a:cubicBezTo>
                    <a:pt x="8636" y="2159"/>
                    <a:pt x="12319" y="762"/>
                    <a:pt x="16383" y="762"/>
                  </a:cubicBezTo>
                  <a:lnTo>
                    <a:pt x="35687" y="762"/>
                  </a:lnTo>
                  <a:cubicBezTo>
                    <a:pt x="40259" y="762"/>
                    <a:pt x="44069" y="1143"/>
                    <a:pt x="47117" y="2032"/>
                  </a:cubicBezTo>
                  <a:cubicBezTo>
                    <a:pt x="50165" y="2794"/>
                    <a:pt x="52959" y="4191"/>
                    <a:pt x="55372" y="6096"/>
                  </a:cubicBezTo>
                  <a:cubicBezTo>
                    <a:pt x="57785" y="8001"/>
                    <a:pt x="60198" y="10668"/>
                    <a:pt x="62484" y="14097"/>
                  </a:cubicBezTo>
                  <a:cubicBezTo>
                    <a:pt x="64770" y="17399"/>
                    <a:pt x="67056" y="21717"/>
                    <a:pt x="69596" y="26797"/>
                  </a:cubicBezTo>
                  <a:lnTo>
                    <a:pt x="138811" y="167513"/>
                  </a:lnTo>
                  <a:cubicBezTo>
                    <a:pt x="143002" y="176149"/>
                    <a:pt x="147193" y="184531"/>
                    <a:pt x="151130" y="192659"/>
                  </a:cubicBezTo>
                  <a:cubicBezTo>
                    <a:pt x="155067" y="200914"/>
                    <a:pt x="158877" y="208915"/>
                    <a:pt x="162560" y="216916"/>
                  </a:cubicBezTo>
                  <a:cubicBezTo>
                    <a:pt x="166243" y="224790"/>
                    <a:pt x="169926" y="232664"/>
                    <a:pt x="173482" y="240284"/>
                  </a:cubicBezTo>
                  <a:cubicBezTo>
                    <a:pt x="177038" y="247904"/>
                    <a:pt x="180594" y="255651"/>
                    <a:pt x="184150" y="263398"/>
                  </a:cubicBezTo>
                  <a:lnTo>
                    <a:pt x="184404" y="263398"/>
                  </a:lnTo>
                  <a:cubicBezTo>
                    <a:pt x="184150" y="250444"/>
                    <a:pt x="183896" y="236855"/>
                    <a:pt x="183769" y="222631"/>
                  </a:cubicBezTo>
                  <a:cubicBezTo>
                    <a:pt x="183769" y="208534"/>
                    <a:pt x="183769" y="194945"/>
                    <a:pt x="183769" y="181864"/>
                  </a:cubicBezTo>
                  <a:lnTo>
                    <a:pt x="183769" y="8001"/>
                  </a:lnTo>
                  <a:cubicBezTo>
                    <a:pt x="183769" y="6858"/>
                    <a:pt x="184023" y="5715"/>
                    <a:pt x="184658" y="4699"/>
                  </a:cubicBezTo>
                  <a:cubicBezTo>
                    <a:pt x="185293" y="3810"/>
                    <a:pt x="186436" y="2921"/>
                    <a:pt x="187960" y="2159"/>
                  </a:cubicBezTo>
                  <a:cubicBezTo>
                    <a:pt x="189484" y="1397"/>
                    <a:pt x="191516" y="889"/>
                    <a:pt x="193929" y="508"/>
                  </a:cubicBezTo>
                  <a:cubicBezTo>
                    <a:pt x="196469" y="254"/>
                    <a:pt x="199644" y="0"/>
                    <a:pt x="2037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5" name="Shape 54">
              <a:extLst>
                <a:ext uri="{FF2B5EF4-FFF2-40B4-BE49-F238E27FC236}">
                  <a16:creationId xmlns:a16="http://schemas.microsoft.com/office/drawing/2014/main" id="{232C4991-7019-4757-988B-BD1D9278663D}"/>
                </a:ext>
              </a:extLst>
            </p:cNvPr>
            <p:cNvSpPr/>
            <p:nvPr/>
          </p:nvSpPr>
          <p:spPr>
            <a:xfrm>
              <a:off x="1881886" y="160909"/>
              <a:ext cx="128778" cy="323723"/>
            </a:xfrm>
            <a:custGeom>
              <a:avLst/>
              <a:gdLst/>
              <a:ahLst/>
              <a:cxnLst/>
              <a:rect l="0" t="0" r="0" b="0"/>
              <a:pathLst>
                <a:path w="128778" h="323723">
                  <a:moveTo>
                    <a:pt x="889" y="0"/>
                  </a:moveTo>
                  <a:cubicBezTo>
                    <a:pt x="5842" y="0"/>
                    <a:pt x="9779" y="127"/>
                    <a:pt x="12954" y="381"/>
                  </a:cubicBezTo>
                  <a:cubicBezTo>
                    <a:pt x="16256" y="635"/>
                    <a:pt x="18796" y="1143"/>
                    <a:pt x="20701" y="1778"/>
                  </a:cubicBezTo>
                  <a:cubicBezTo>
                    <a:pt x="22733" y="2413"/>
                    <a:pt x="24257" y="3429"/>
                    <a:pt x="25273" y="4699"/>
                  </a:cubicBezTo>
                  <a:cubicBezTo>
                    <a:pt x="26416" y="5842"/>
                    <a:pt x="27178" y="7366"/>
                    <a:pt x="27813" y="9271"/>
                  </a:cubicBezTo>
                  <a:lnTo>
                    <a:pt x="126746" y="307086"/>
                  </a:lnTo>
                  <a:cubicBezTo>
                    <a:pt x="128016" y="310769"/>
                    <a:pt x="128651" y="313690"/>
                    <a:pt x="128651" y="315849"/>
                  </a:cubicBezTo>
                  <a:cubicBezTo>
                    <a:pt x="128778" y="318135"/>
                    <a:pt x="128270" y="319786"/>
                    <a:pt x="127000" y="320929"/>
                  </a:cubicBezTo>
                  <a:cubicBezTo>
                    <a:pt x="125730" y="322072"/>
                    <a:pt x="123825" y="322834"/>
                    <a:pt x="120904" y="323215"/>
                  </a:cubicBezTo>
                  <a:cubicBezTo>
                    <a:pt x="118110" y="323469"/>
                    <a:pt x="114427" y="323723"/>
                    <a:pt x="109728" y="323723"/>
                  </a:cubicBezTo>
                  <a:cubicBezTo>
                    <a:pt x="104902" y="323723"/>
                    <a:pt x="101219" y="323596"/>
                    <a:pt x="98425" y="323342"/>
                  </a:cubicBezTo>
                  <a:cubicBezTo>
                    <a:pt x="95631" y="323088"/>
                    <a:pt x="93472" y="322707"/>
                    <a:pt x="91948" y="322072"/>
                  </a:cubicBezTo>
                  <a:cubicBezTo>
                    <a:pt x="90551" y="321437"/>
                    <a:pt x="89535" y="320675"/>
                    <a:pt x="88773" y="319659"/>
                  </a:cubicBezTo>
                  <a:cubicBezTo>
                    <a:pt x="88138" y="318770"/>
                    <a:pt x="87503" y="317500"/>
                    <a:pt x="86868" y="315976"/>
                  </a:cubicBezTo>
                  <a:lnTo>
                    <a:pt x="61595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308" y="203962"/>
                  </a:lnTo>
                  <a:lnTo>
                    <a:pt x="0" y="44983"/>
                  </a:lnTo>
                  <a:lnTo>
                    <a:pt x="0" y="30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Shape 55">
              <a:extLst>
                <a:ext uri="{FF2B5EF4-FFF2-40B4-BE49-F238E27FC236}">
                  <a16:creationId xmlns:a16="http://schemas.microsoft.com/office/drawing/2014/main" id="{FDBBEDE3-4D71-4A84-A58F-4B5555280F0E}"/>
                </a:ext>
              </a:extLst>
            </p:cNvPr>
            <p:cNvSpPr/>
            <p:nvPr/>
          </p:nvSpPr>
          <p:spPr>
            <a:xfrm>
              <a:off x="2342642" y="158018"/>
              <a:ext cx="131826" cy="329789"/>
            </a:xfrm>
            <a:custGeom>
              <a:avLst/>
              <a:gdLst/>
              <a:ahLst/>
              <a:cxnLst/>
              <a:rect l="0" t="0" r="0" b="0"/>
              <a:pathLst>
                <a:path w="131826" h="329789">
                  <a:moveTo>
                    <a:pt x="131826" y="0"/>
                  </a:moveTo>
                  <a:lnTo>
                    <a:pt x="131826" y="36249"/>
                  </a:lnTo>
                  <a:lnTo>
                    <a:pt x="109077" y="38752"/>
                  </a:lnTo>
                  <a:cubicBezTo>
                    <a:pt x="101918" y="40483"/>
                    <a:pt x="95440" y="43086"/>
                    <a:pt x="89662" y="46578"/>
                  </a:cubicBezTo>
                  <a:cubicBezTo>
                    <a:pt x="78232" y="53564"/>
                    <a:pt x="68834" y="62708"/>
                    <a:pt x="61595" y="74265"/>
                  </a:cubicBezTo>
                  <a:cubicBezTo>
                    <a:pt x="54356" y="85821"/>
                    <a:pt x="49276" y="99410"/>
                    <a:pt x="46101" y="114777"/>
                  </a:cubicBezTo>
                  <a:cubicBezTo>
                    <a:pt x="43053" y="130271"/>
                    <a:pt x="41402" y="146527"/>
                    <a:pt x="41402" y="163546"/>
                  </a:cubicBezTo>
                  <a:cubicBezTo>
                    <a:pt x="41402" y="182341"/>
                    <a:pt x="42926" y="199740"/>
                    <a:pt x="45720" y="215615"/>
                  </a:cubicBezTo>
                  <a:cubicBezTo>
                    <a:pt x="48641" y="231364"/>
                    <a:pt x="53467" y="245079"/>
                    <a:pt x="60325" y="256509"/>
                  </a:cubicBezTo>
                  <a:cubicBezTo>
                    <a:pt x="67183" y="268066"/>
                    <a:pt x="76327" y="276957"/>
                    <a:pt x="87757" y="283307"/>
                  </a:cubicBezTo>
                  <a:cubicBezTo>
                    <a:pt x="99314" y="289657"/>
                    <a:pt x="113665" y="292832"/>
                    <a:pt x="130937" y="292832"/>
                  </a:cubicBezTo>
                  <a:lnTo>
                    <a:pt x="131826" y="292735"/>
                  </a:lnTo>
                  <a:lnTo>
                    <a:pt x="131826" y="329528"/>
                  </a:lnTo>
                  <a:lnTo>
                    <a:pt x="129032" y="329789"/>
                  </a:lnTo>
                  <a:cubicBezTo>
                    <a:pt x="106807" y="329789"/>
                    <a:pt x="87630" y="326233"/>
                    <a:pt x="71374" y="318994"/>
                  </a:cubicBezTo>
                  <a:cubicBezTo>
                    <a:pt x="55245" y="311882"/>
                    <a:pt x="41910" y="301340"/>
                    <a:pt x="31369" y="287625"/>
                  </a:cubicBezTo>
                  <a:cubicBezTo>
                    <a:pt x="20701" y="273909"/>
                    <a:pt x="12827" y="256890"/>
                    <a:pt x="7747" y="236571"/>
                  </a:cubicBezTo>
                  <a:cubicBezTo>
                    <a:pt x="2540" y="216251"/>
                    <a:pt x="0" y="192883"/>
                    <a:pt x="0" y="166466"/>
                  </a:cubicBezTo>
                  <a:cubicBezTo>
                    <a:pt x="0" y="141194"/>
                    <a:pt x="2794" y="118207"/>
                    <a:pt x="8382" y="97633"/>
                  </a:cubicBezTo>
                  <a:cubicBezTo>
                    <a:pt x="13970" y="76932"/>
                    <a:pt x="22479" y="59406"/>
                    <a:pt x="33655" y="44927"/>
                  </a:cubicBezTo>
                  <a:cubicBezTo>
                    <a:pt x="44958" y="30450"/>
                    <a:pt x="59055" y="19401"/>
                    <a:pt x="75819" y="11527"/>
                  </a:cubicBezTo>
                  <a:cubicBezTo>
                    <a:pt x="84264" y="7590"/>
                    <a:pt x="93408" y="4637"/>
                    <a:pt x="103251" y="2668"/>
                  </a:cubicBezTo>
                  <a:lnTo>
                    <a:pt x="1318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Shape 56">
              <a:extLst>
                <a:ext uri="{FF2B5EF4-FFF2-40B4-BE49-F238E27FC236}">
                  <a16:creationId xmlns:a16="http://schemas.microsoft.com/office/drawing/2014/main" id="{3BB6E4B2-A4F1-4B67-BB6D-7447B44F0EDF}"/>
                </a:ext>
              </a:extLst>
            </p:cNvPr>
            <p:cNvSpPr/>
            <p:nvPr/>
          </p:nvSpPr>
          <p:spPr>
            <a:xfrm>
              <a:off x="2091944" y="77724"/>
              <a:ext cx="154559" cy="59436"/>
            </a:xfrm>
            <a:custGeom>
              <a:avLst/>
              <a:gdLst/>
              <a:ahLst/>
              <a:cxnLst/>
              <a:rect l="0" t="0" r="0" b="0"/>
              <a:pathLst>
                <a:path w="154559" h="59436">
                  <a:moveTo>
                    <a:pt x="44831" y="0"/>
                  </a:moveTo>
                  <a:cubicBezTo>
                    <a:pt x="52959" y="0"/>
                    <a:pt x="59944" y="1524"/>
                    <a:pt x="65913" y="4445"/>
                  </a:cubicBezTo>
                  <a:cubicBezTo>
                    <a:pt x="71755" y="7366"/>
                    <a:pt x="77216" y="10668"/>
                    <a:pt x="82042" y="14097"/>
                  </a:cubicBezTo>
                  <a:cubicBezTo>
                    <a:pt x="86868" y="17526"/>
                    <a:pt x="91567" y="20828"/>
                    <a:pt x="95885" y="23749"/>
                  </a:cubicBezTo>
                  <a:cubicBezTo>
                    <a:pt x="100203" y="26797"/>
                    <a:pt x="104902" y="28194"/>
                    <a:pt x="109855" y="28194"/>
                  </a:cubicBezTo>
                  <a:cubicBezTo>
                    <a:pt x="115189" y="28194"/>
                    <a:pt x="119380" y="26543"/>
                    <a:pt x="122555" y="23114"/>
                  </a:cubicBezTo>
                  <a:cubicBezTo>
                    <a:pt x="125603" y="19812"/>
                    <a:pt x="127127" y="13843"/>
                    <a:pt x="127127" y="5461"/>
                  </a:cubicBezTo>
                  <a:cubicBezTo>
                    <a:pt x="127127" y="3302"/>
                    <a:pt x="128270" y="1905"/>
                    <a:pt x="130429" y="1143"/>
                  </a:cubicBezTo>
                  <a:cubicBezTo>
                    <a:pt x="132461" y="381"/>
                    <a:pt x="136144" y="0"/>
                    <a:pt x="141351" y="0"/>
                  </a:cubicBezTo>
                  <a:cubicBezTo>
                    <a:pt x="146812" y="0"/>
                    <a:pt x="150368" y="635"/>
                    <a:pt x="152019" y="1905"/>
                  </a:cubicBezTo>
                  <a:cubicBezTo>
                    <a:pt x="153670" y="3048"/>
                    <a:pt x="154559" y="5715"/>
                    <a:pt x="154559" y="9906"/>
                  </a:cubicBezTo>
                  <a:cubicBezTo>
                    <a:pt x="154559" y="25273"/>
                    <a:pt x="150622" y="37338"/>
                    <a:pt x="142748" y="46228"/>
                  </a:cubicBezTo>
                  <a:cubicBezTo>
                    <a:pt x="135001" y="54991"/>
                    <a:pt x="123952" y="59436"/>
                    <a:pt x="109601" y="59436"/>
                  </a:cubicBezTo>
                  <a:cubicBezTo>
                    <a:pt x="101600" y="59436"/>
                    <a:pt x="94615" y="57912"/>
                    <a:pt x="88646" y="54991"/>
                  </a:cubicBezTo>
                  <a:cubicBezTo>
                    <a:pt x="82677" y="52070"/>
                    <a:pt x="77343" y="48768"/>
                    <a:pt x="72390" y="45212"/>
                  </a:cubicBezTo>
                  <a:cubicBezTo>
                    <a:pt x="67437" y="41656"/>
                    <a:pt x="62738" y="38481"/>
                    <a:pt x="58420" y="35560"/>
                  </a:cubicBezTo>
                  <a:cubicBezTo>
                    <a:pt x="54102" y="32639"/>
                    <a:pt x="49530" y="31242"/>
                    <a:pt x="44704" y="31242"/>
                  </a:cubicBezTo>
                  <a:cubicBezTo>
                    <a:pt x="38227" y="31242"/>
                    <a:pt x="33782" y="33274"/>
                    <a:pt x="31242" y="37465"/>
                  </a:cubicBezTo>
                  <a:cubicBezTo>
                    <a:pt x="28575" y="41529"/>
                    <a:pt x="27305" y="47117"/>
                    <a:pt x="27305" y="53975"/>
                  </a:cubicBezTo>
                  <a:cubicBezTo>
                    <a:pt x="27305" y="55118"/>
                    <a:pt x="27051" y="56134"/>
                    <a:pt x="26289" y="56896"/>
                  </a:cubicBezTo>
                  <a:cubicBezTo>
                    <a:pt x="25654" y="57658"/>
                    <a:pt x="24638" y="58166"/>
                    <a:pt x="23495" y="58547"/>
                  </a:cubicBezTo>
                  <a:cubicBezTo>
                    <a:pt x="22225" y="59055"/>
                    <a:pt x="20701" y="59309"/>
                    <a:pt x="19050" y="59309"/>
                  </a:cubicBezTo>
                  <a:cubicBezTo>
                    <a:pt x="17272" y="59436"/>
                    <a:pt x="15367" y="59436"/>
                    <a:pt x="13208" y="59436"/>
                  </a:cubicBezTo>
                  <a:cubicBezTo>
                    <a:pt x="7747" y="59436"/>
                    <a:pt x="4191" y="58801"/>
                    <a:pt x="2540" y="57531"/>
                  </a:cubicBezTo>
                  <a:cubicBezTo>
                    <a:pt x="762" y="56134"/>
                    <a:pt x="0" y="53467"/>
                    <a:pt x="0" y="49530"/>
                  </a:cubicBezTo>
                  <a:cubicBezTo>
                    <a:pt x="0" y="41656"/>
                    <a:pt x="1016" y="34544"/>
                    <a:pt x="3175" y="28321"/>
                  </a:cubicBezTo>
                  <a:cubicBezTo>
                    <a:pt x="5334" y="22225"/>
                    <a:pt x="8382" y="17018"/>
                    <a:pt x="12319" y="12827"/>
                  </a:cubicBezTo>
                  <a:cubicBezTo>
                    <a:pt x="16256" y="8763"/>
                    <a:pt x="20955" y="5588"/>
                    <a:pt x="26543" y="3302"/>
                  </a:cubicBezTo>
                  <a:cubicBezTo>
                    <a:pt x="32131" y="1143"/>
                    <a:pt x="38227" y="0"/>
                    <a:pt x="448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" name="Shape 57">
              <a:extLst>
                <a:ext uri="{FF2B5EF4-FFF2-40B4-BE49-F238E27FC236}">
                  <a16:creationId xmlns:a16="http://schemas.microsoft.com/office/drawing/2014/main" id="{53E133F8-81AC-42AA-A7B4-AF856EEBDD98}"/>
                </a:ext>
              </a:extLst>
            </p:cNvPr>
            <p:cNvSpPr/>
            <p:nvPr/>
          </p:nvSpPr>
          <p:spPr>
            <a:xfrm>
              <a:off x="2645537" y="157734"/>
              <a:ext cx="181483" cy="330073"/>
            </a:xfrm>
            <a:custGeom>
              <a:avLst/>
              <a:gdLst/>
              <a:ahLst/>
              <a:cxnLst/>
              <a:rect l="0" t="0" r="0" b="0"/>
              <a:pathLst>
                <a:path w="181483" h="330073">
                  <a:moveTo>
                    <a:pt x="96901" y="0"/>
                  </a:moveTo>
                  <a:cubicBezTo>
                    <a:pt x="103505" y="0"/>
                    <a:pt x="110109" y="635"/>
                    <a:pt x="116713" y="1905"/>
                  </a:cubicBezTo>
                  <a:cubicBezTo>
                    <a:pt x="123317" y="3048"/>
                    <a:pt x="129540" y="4826"/>
                    <a:pt x="135382" y="6858"/>
                  </a:cubicBezTo>
                  <a:cubicBezTo>
                    <a:pt x="141224" y="8890"/>
                    <a:pt x="146431" y="11176"/>
                    <a:pt x="151003" y="13716"/>
                  </a:cubicBezTo>
                  <a:cubicBezTo>
                    <a:pt x="155575" y="16383"/>
                    <a:pt x="158496" y="18415"/>
                    <a:pt x="160020" y="19939"/>
                  </a:cubicBezTo>
                  <a:cubicBezTo>
                    <a:pt x="161417" y="21590"/>
                    <a:pt x="162433" y="22733"/>
                    <a:pt x="162814" y="23622"/>
                  </a:cubicBezTo>
                  <a:cubicBezTo>
                    <a:pt x="163322" y="24638"/>
                    <a:pt x="163703" y="25781"/>
                    <a:pt x="163957" y="27178"/>
                  </a:cubicBezTo>
                  <a:cubicBezTo>
                    <a:pt x="164338" y="28575"/>
                    <a:pt x="164465" y="30226"/>
                    <a:pt x="164592" y="32258"/>
                  </a:cubicBezTo>
                  <a:cubicBezTo>
                    <a:pt x="164846" y="34163"/>
                    <a:pt x="164846" y="36830"/>
                    <a:pt x="164846" y="39878"/>
                  </a:cubicBezTo>
                  <a:cubicBezTo>
                    <a:pt x="164846" y="42926"/>
                    <a:pt x="164719" y="45466"/>
                    <a:pt x="164592" y="47879"/>
                  </a:cubicBezTo>
                  <a:cubicBezTo>
                    <a:pt x="164338" y="50165"/>
                    <a:pt x="163957" y="52070"/>
                    <a:pt x="163576" y="53721"/>
                  </a:cubicBezTo>
                  <a:cubicBezTo>
                    <a:pt x="163068" y="55245"/>
                    <a:pt x="162433" y="56388"/>
                    <a:pt x="161544" y="57150"/>
                  </a:cubicBezTo>
                  <a:cubicBezTo>
                    <a:pt x="160782" y="57912"/>
                    <a:pt x="159766" y="58293"/>
                    <a:pt x="158750" y="58293"/>
                  </a:cubicBezTo>
                  <a:cubicBezTo>
                    <a:pt x="157099" y="58293"/>
                    <a:pt x="154432" y="57150"/>
                    <a:pt x="150876" y="54737"/>
                  </a:cubicBezTo>
                  <a:cubicBezTo>
                    <a:pt x="147320" y="52451"/>
                    <a:pt x="142875" y="49911"/>
                    <a:pt x="137795" y="46990"/>
                  </a:cubicBezTo>
                  <a:cubicBezTo>
                    <a:pt x="132588" y="44069"/>
                    <a:pt x="126492" y="41402"/>
                    <a:pt x="119380" y="38989"/>
                  </a:cubicBezTo>
                  <a:cubicBezTo>
                    <a:pt x="112395" y="36703"/>
                    <a:pt x="104394" y="35433"/>
                    <a:pt x="95631" y="35433"/>
                  </a:cubicBezTo>
                  <a:cubicBezTo>
                    <a:pt x="87376" y="35433"/>
                    <a:pt x="80264" y="36703"/>
                    <a:pt x="74168" y="38989"/>
                  </a:cubicBezTo>
                  <a:cubicBezTo>
                    <a:pt x="68072" y="41402"/>
                    <a:pt x="62992" y="44577"/>
                    <a:pt x="59055" y="48641"/>
                  </a:cubicBezTo>
                  <a:cubicBezTo>
                    <a:pt x="55118" y="52578"/>
                    <a:pt x="52197" y="57277"/>
                    <a:pt x="50165" y="62738"/>
                  </a:cubicBezTo>
                  <a:cubicBezTo>
                    <a:pt x="48260" y="68199"/>
                    <a:pt x="47244" y="73914"/>
                    <a:pt x="47244" y="80010"/>
                  </a:cubicBezTo>
                  <a:cubicBezTo>
                    <a:pt x="47244" y="89027"/>
                    <a:pt x="49149" y="96647"/>
                    <a:pt x="52959" y="103124"/>
                  </a:cubicBezTo>
                  <a:cubicBezTo>
                    <a:pt x="56769" y="109601"/>
                    <a:pt x="61849" y="115189"/>
                    <a:pt x="68072" y="120142"/>
                  </a:cubicBezTo>
                  <a:cubicBezTo>
                    <a:pt x="74422" y="125095"/>
                    <a:pt x="81534" y="129667"/>
                    <a:pt x="89662" y="133858"/>
                  </a:cubicBezTo>
                  <a:cubicBezTo>
                    <a:pt x="97663" y="137922"/>
                    <a:pt x="105918" y="142113"/>
                    <a:pt x="114300" y="146304"/>
                  </a:cubicBezTo>
                  <a:cubicBezTo>
                    <a:pt x="122682" y="150495"/>
                    <a:pt x="130810" y="155194"/>
                    <a:pt x="138938" y="160274"/>
                  </a:cubicBezTo>
                  <a:cubicBezTo>
                    <a:pt x="146939" y="165227"/>
                    <a:pt x="154178" y="171196"/>
                    <a:pt x="160401" y="178054"/>
                  </a:cubicBezTo>
                  <a:cubicBezTo>
                    <a:pt x="166751" y="184912"/>
                    <a:pt x="171831" y="193040"/>
                    <a:pt x="175768" y="202311"/>
                  </a:cubicBezTo>
                  <a:cubicBezTo>
                    <a:pt x="179578" y="211709"/>
                    <a:pt x="181483" y="222758"/>
                    <a:pt x="181483" y="235458"/>
                  </a:cubicBezTo>
                  <a:cubicBezTo>
                    <a:pt x="181483" y="250444"/>
                    <a:pt x="178943" y="263779"/>
                    <a:pt x="173863" y="275590"/>
                  </a:cubicBezTo>
                  <a:cubicBezTo>
                    <a:pt x="168783" y="287274"/>
                    <a:pt x="161671" y="297307"/>
                    <a:pt x="152654" y="305435"/>
                  </a:cubicBezTo>
                  <a:cubicBezTo>
                    <a:pt x="143637" y="313563"/>
                    <a:pt x="132969" y="319786"/>
                    <a:pt x="120777" y="323850"/>
                  </a:cubicBezTo>
                  <a:cubicBezTo>
                    <a:pt x="108585" y="328041"/>
                    <a:pt x="95377" y="330073"/>
                    <a:pt x="81153" y="330073"/>
                  </a:cubicBezTo>
                  <a:cubicBezTo>
                    <a:pt x="71374" y="330073"/>
                    <a:pt x="62230" y="329184"/>
                    <a:pt x="53721" y="327406"/>
                  </a:cubicBezTo>
                  <a:cubicBezTo>
                    <a:pt x="45339" y="325501"/>
                    <a:pt x="37846" y="323342"/>
                    <a:pt x="31115" y="320675"/>
                  </a:cubicBezTo>
                  <a:cubicBezTo>
                    <a:pt x="24511" y="318008"/>
                    <a:pt x="19050" y="315341"/>
                    <a:pt x="14478" y="312547"/>
                  </a:cubicBezTo>
                  <a:cubicBezTo>
                    <a:pt x="10033" y="309626"/>
                    <a:pt x="6985" y="307340"/>
                    <a:pt x="5207" y="305308"/>
                  </a:cubicBezTo>
                  <a:cubicBezTo>
                    <a:pt x="3429" y="303276"/>
                    <a:pt x="2159" y="300863"/>
                    <a:pt x="1270" y="297688"/>
                  </a:cubicBezTo>
                  <a:cubicBezTo>
                    <a:pt x="508" y="294640"/>
                    <a:pt x="0" y="290576"/>
                    <a:pt x="0" y="285496"/>
                  </a:cubicBezTo>
                  <a:cubicBezTo>
                    <a:pt x="0" y="281813"/>
                    <a:pt x="254" y="278892"/>
                    <a:pt x="508" y="276479"/>
                  </a:cubicBezTo>
                  <a:cubicBezTo>
                    <a:pt x="762" y="274066"/>
                    <a:pt x="1270" y="272034"/>
                    <a:pt x="1905" y="270637"/>
                  </a:cubicBezTo>
                  <a:cubicBezTo>
                    <a:pt x="2540" y="269113"/>
                    <a:pt x="3302" y="268097"/>
                    <a:pt x="4191" y="267462"/>
                  </a:cubicBezTo>
                  <a:cubicBezTo>
                    <a:pt x="5080" y="266954"/>
                    <a:pt x="6096" y="266700"/>
                    <a:pt x="7366" y="266700"/>
                  </a:cubicBezTo>
                  <a:cubicBezTo>
                    <a:pt x="9525" y="266700"/>
                    <a:pt x="12446" y="268097"/>
                    <a:pt x="16383" y="270891"/>
                  </a:cubicBezTo>
                  <a:cubicBezTo>
                    <a:pt x="20193" y="273685"/>
                    <a:pt x="25273" y="276733"/>
                    <a:pt x="31242" y="280035"/>
                  </a:cubicBezTo>
                  <a:cubicBezTo>
                    <a:pt x="37338" y="283337"/>
                    <a:pt x="44704" y="286385"/>
                    <a:pt x="53340" y="289306"/>
                  </a:cubicBezTo>
                  <a:cubicBezTo>
                    <a:pt x="61849" y="292227"/>
                    <a:pt x="71755" y="293624"/>
                    <a:pt x="83058" y="293624"/>
                  </a:cubicBezTo>
                  <a:cubicBezTo>
                    <a:pt x="91567" y="293624"/>
                    <a:pt x="99314" y="292354"/>
                    <a:pt x="106426" y="289941"/>
                  </a:cubicBezTo>
                  <a:cubicBezTo>
                    <a:pt x="113538" y="287401"/>
                    <a:pt x="119507" y="283972"/>
                    <a:pt x="124587" y="279400"/>
                  </a:cubicBezTo>
                  <a:cubicBezTo>
                    <a:pt x="129794" y="274828"/>
                    <a:pt x="133604" y="269240"/>
                    <a:pt x="136398" y="262636"/>
                  </a:cubicBezTo>
                  <a:cubicBezTo>
                    <a:pt x="139065" y="256032"/>
                    <a:pt x="140462" y="248539"/>
                    <a:pt x="140462" y="240157"/>
                  </a:cubicBezTo>
                  <a:cubicBezTo>
                    <a:pt x="140462" y="231013"/>
                    <a:pt x="138557" y="223266"/>
                    <a:pt x="134747" y="216789"/>
                  </a:cubicBezTo>
                  <a:cubicBezTo>
                    <a:pt x="130937" y="210439"/>
                    <a:pt x="125984" y="204724"/>
                    <a:pt x="119761" y="199898"/>
                  </a:cubicBezTo>
                  <a:cubicBezTo>
                    <a:pt x="113538" y="194945"/>
                    <a:pt x="106426" y="190500"/>
                    <a:pt x="98425" y="186436"/>
                  </a:cubicBezTo>
                  <a:cubicBezTo>
                    <a:pt x="90424" y="182372"/>
                    <a:pt x="82296" y="178308"/>
                    <a:pt x="73914" y="174117"/>
                  </a:cubicBezTo>
                  <a:cubicBezTo>
                    <a:pt x="65532" y="169926"/>
                    <a:pt x="57404" y="165227"/>
                    <a:pt x="49530" y="160147"/>
                  </a:cubicBezTo>
                  <a:cubicBezTo>
                    <a:pt x="41656" y="154940"/>
                    <a:pt x="34544" y="148971"/>
                    <a:pt x="28321" y="141986"/>
                  </a:cubicBezTo>
                  <a:cubicBezTo>
                    <a:pt x="22098" y="135001"/>
                    <a:pt x="17018" y="126873"/>
                    <a:pt x="13208" y="117602"/>
                  </a:cubicBezTo>
                  <a:cubicBezTo>
                    <a:pt x="9271" y="108204"/>
                    <a:pt x="7366" y="97028"/>
                    <a:pt x="7366" y="84074"/>
                  </a:cubicBezTo>
                  <a:cubicBezTo>
                    <a:pt x="7366" y="70612"/>
                    <a:pt x="9652" y="58674"/>
                    <a:pt x="14097" y="48260"/>
                  </a:cubicBezTo>
                  <a:cubicBezTo>
                    <a:pt x="18542" y="37719"/>
                    <a:pt x="24765" y="28956"/>
                    <a:pt x="32766" y="21844"/>
                  </a:cubicBezTo>
                  <a:cubicBezTo>
                    <a:pt x="40767" y="14732"/>
                    <a:pt x="50292" y="9271"/>
                    <a:pt x="61214" y="5588"/>
                  </a:cubicBezTo>
                  <a:cubicBezTo>
                    <a:pt x="72263" y="1905"/>
                    <a:pt x="84201" y="0"/>
                    <a:pt x="969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Shape 58">
              <a:extLst>
                <a:ext uri="{FF2B5EF4-FFF2-40B4-BE49-F238E27FC236}">
                  <a16:creationId xmlns:a16="http://schemas.microsoft.com/office/drawing/2014/main" id="{7C8E9BD5-62C9-44DD-A107-98D032A32BF1}"/>
                </a:ext>
              </a:extLst>
            </p:cNvPr>
            <p:cNvSpPr/>
            <p:nvPr/>
          </p:nvSpPr>
          <p:spPr>
            <a:xfrm>
              <a:off x="2474468" y="157734"/>
              <a:ext cx="131953" cy="329812"/>
            </a:xfrm>
            <a:custGeom>
              <a:avLst/>
              <a:gdLst/>
              <a:ahLst/>
              <a:cxnLst/>
              <a:rect l="0" t="0" r="0" b="0"/>
              <a:pathLst>
                <a:path w="131953" h="329812">
                  <a:moveTo>
                    <a:pt x="3048" y="0"/>
                  </a:moveTo>
                  <a:cubicBezTo>
                    <a:pt x="24892" y="0"/>
                    <a:pt x="43815" y="3556"/>
                    <a:pt x="59817" y="10668"/>
                  </a:cubicBezTo>
                  <a:cubicBezTo>
                    <a:pt x="75946" y="17780"/>
                    <a:pt x="89408" y="28194"/>
                    <a:pt x="100076" y="41783"/>
                  </a:cubicBezTo>
                  <a:cubicBezTo>
                    <a:pt x="110871" y="55372"/>
                    <a:pt x="118745" y="72263"/>
                    <a:pt x="124079" y="92329"/>
                  </a:cubicBezTo>
                  <a:cubicBezTo>
                    <a:pt x="129286" y="112395"/>
                    <a:pt x="131953" y="135382"/>
                    <a:pt x="131953" y="161290"/>
                  </a:cubicBezTo>
                  <a:cubicBezTo>
                    <a:pt x="131953" y="187325"/>
                    <a:pt x="129032" y="210693"/>
                    <a:pt x="123444" y="231521"/>
                  </a:cubicBezTo>
                  <a:cubicBezTo>
                    <a:pt x="117856" y="252222"/>
                    <a:pt x="109474" y="270002"/>
                    <a:pt x="98298" y="284607"/>
                  </a:cubicBezTo>
                  <a:cubicBezTo>
                    <a:pt x="87122" y="299212"/>
                    <a:pt x="73025" y="310515"/>
                    <a:pt x="56261" y="318262"/>
                  </a:cubicBezTo>
                  <a:cubicBezTo>
                    <a:pt x="47815" y="322199"/>
                    <a:pt x="38671" y="325152"/>
                    <a:pt x="28829" y="327121"/>
                  </a:cubicBezTo>
                  <a:lnTo>
                    <a:pt x="0" y="329812"/>
                  </a:lnTo>
                  <a:lnTo>
                    <a:pt x="0" y="293019"/>
                  </a:lnTo>
                  <a:lnTo>
                    <a:pt x="22812" y="290529"/>
                  </a:lnTo>
                  <a:cubicBezTo>
                    <a:pt x="30036" y="288798"/>
                    <a:pt x="36576" y="286195"/>
                    <a:pt x="42418" y="282702"/>
                  </a:cubicBezTo>
                  <a:cubicBezTo>
                    <a:pt x="54102" y="275844"/>
                    <a:pt x="63500" y="266446"/>
                    <a:pt x="70612" y="254635"/>
                  </a:cubicBezTo>
                  <a:cubicBezTo>
                    <a:pt x="77724" y="242824"/>
                    <a:pt x="82804" y="229108"/>
                    <a:pt x="85852" y="213614"/>
                  </a:cubicBezTo>
                  <a:cubicBezTo>
                    <a:pt x="88900" y="198120"/>
                    <a:pt x="90424" y="181610"/>
                    <a:pt x="90424" y="164338"/>
                  </a:cubicBezTo>
                  <a:cubicBezTo>
                    <a:pt x="90424" y="146177"/>
                    <a:pt x="88900" y="129286"/>
                    <a:pt x="85979" y="113665"/>
                  </a:cubicBezTo>
                  <a:cubicBezTo>
                    <a:pt x="83058" y="98044"/>
                    <a:pt x="78105" y="84455"/>
                    <a:pt x="71120" y="73025"/>
                  </a:cubicBezTo>
                  <a:cubicBezTo>
                    <a:pt x="64262" y="61468"/>
                    <a:pt x="54991" y="52578"/>
                    <a:pt x="43561" y="46101"/>
                  </a:cubicBezTo>
                  <a:cubicBezTo>
                    <a:pt x="32004" y="39624"/>
                    <a:pt x="17653" y="36449"/>
                    <a:pt x="762" y="36449"/>
                  </a:cubicBezTo>
                  <a:lnTo>
                    <a:pt x="0" y="36533"/>
                  </a:lnTo>
                  <a:lnTo>
                    <a:pt x="0" y="285"/>
                  </a:lnTo>
                  <a:lnTo>
                    <a:pt x="30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20" name="Picture 60">
              <a:extLst>
                <a:ext uri="{FF2B5EF4-FFF2-40B4-BE49-F238E27FC236}">
                  <a16:creationId xmlns:a16="http://schemas.microsoft.com/office/drawing/2014/main" id="{1A7CAE69-216F-48C1-80A1-D4ACA1D92C0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35837" y="4499305"/>
              <a:ext cx="1027113" cy="952424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59C976E7-45F1-4DA6-AF6C-A7736F71D43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24329" y="4593780"/>
              <a:ext cx="812241" cy="812229"/>
            </a:xfrm>
            <a:prstGeom prst="rect">
              <a:avLst/>
            </a:prstGeom>
          </p:spPr>
        </p:pic>
        <p:pic>
          <p:nvPicPr>
            <p:cNvPr id="22" name="Picture 64">
              <a:extLst>
                <a:ext uri="{FF2B5EF4-FFF2-40B4-BE49-F238E27FC236}">
                  <a16:creationId xmlns:a16="http://schemas.microsoft.com/office/drawing/2014/main" id="{28AAD860-5839-4FF9-9AF8-E8BC13FEF47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48971" y="4642549"/>
              <a:ext cx="760425" cy="760413"/>
            </a:xfrm>
            <a:prstGeom prst="rect">
              <a:avLst/>
            </a:prstGeom>
          </p:spPr>
        </p:pic>
        <p:pic>
          <p:nvPicPr>
            <p:cNvPr id="23" name="Picture 66">
              <a:extLst>
                <a:ext uri="{FF2B5EF4-FFF2-40B4-BE49-F238E27FC236}">
                  <a16:creationId xmlns:a16="http://schemas.microsoft.com/office/drawing/2014/main" id="{1DB5B021-73D0-47E2-8D2E-D558288D118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892302"/>
              <a:ext cx="3498850" cy="3500374"/>
            </a:xfrm>
            <a:prstGeom prst="rect">
              <a:avLst/>
            </a:prstGeom>
          </p:spPr>
        </p:pic>
        <p:sp>
          <p:nvSpPr>
            <p:cNvPr id="26" name="Rectangle 69">
              <a:extLst>
                <a:ext uri="{FF2B5EF4-FFF2-40B4-BE49-F238E27FC236}">
                  <a16:creationId xmlns:a16="http://schemas.microsoft.com/office/drawing/2014/main" id="{B910F5DD-2EB4-4DC9-B703-D61F317343DE}"/>
                </a:ext>
              </a:extLst>
            </p:cNvPr>
            <p:cNvSpPr/>
            <p:nvPr/>
          </p:nvSpPr>
          <p:spPr>
            <a:xfrm>
              <a:off x="5684394" y="2165477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7" name="Picture 71">
              <a:extLst>
                <a:ext uri="{FF2B5EF4-FFF2-40B4-BE49-F238E27FC236}">
                  <a16:creationId xmlns:a16="http://schemas.microsoft.com/office/drawing/2014/main" id="{ECFE4E46-D870-49B7-B73C-C1B9B682A7B2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006850" y="137414"/>
              <a:ext cx="1675003" cy="2198370"/>
            </a:xfrm>
            <a:prstGeom prst="rect">
              <a:avLst/>
            </a:prstGeom>
          </p:spPr>
        </p:pic>
        <p:sp>
          <p:nvSpPr>
            <p:cNvPr id="28" name="Rectangle 72">
              <a:extLst>
                <a:ext uri="{FF2B5EF4-FFF2-40B4-BE49-F238E27FC236}">
                  <a16:creationId xmlns:a16="http://schemas.microsoft.com/office/drawing/2014/main" id="{21AA713D-F6D0-4484-BA3D-0EA90F9CD35F}"/>
                </a:ext>
              </a:extLst>
            </p:cNvPr>
            <p:cNvSpPr/>
            <p:nvPr/>
          </p:nvSpPr>
          <p:spPr>
            <a:xfrm>
              <a:off x="5893562" y="4820158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29" name="Picture 1464">
              <a:extLst>
                <a:ext uri="{FF2B5EF4-FFF2-40B4-BE49-F238E27FC236}">
                  <a16:creationId xmlns:a16="http://schemas.microsoft.com/office/drawing/2014/main" id="{2428D5AA-6713-4E52-A609-AF4D51085F8E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903472" y="2896108"/>
              <a:ext cx="1932432" cy="2029968"/>
            </a:xfrm>
            <a:prstGeom prst="rect">
              <a:avLst/>
            </a:prstGeom>
          </p:spPr>
        </p:pic>
      </p:grpSp>
      <p:sp>
        <p:nvSpPr>
          <p:cNvPr id="30" name="Rectangle 212">
            <a:extLst>
              <a:ext uri="{FF2B5EF4-FFF2-40B4-BE49-F238E27FC236}">
                <a16:creationId xmlns:a16="http://schemas.microsoft.com/office/drawing/2014/main" id="{5F0059F9-EF0B-4849-86B9-4E8CC4A7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04" y="6102008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6E4317F-226A-4627-9768-BD82C3FE5F0E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56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811680" y="901864"/>
            <a:ext cx="7268451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SALA DE REUNIONES 1º EOEP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F3AE448-A4B0-CD4D-9215-2BF1EC6F39DA}"/>
              </a:ext>
            </a:extLst>
          </p:cNvPr>
          <p:cNvSpPr txBox="1"/>
          <p:nvPr/>
        </p:nvSpPr>
        <p:spPr>
          <a:xfrm>
            <a:off x="899603" y="5716186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PROFESORES SE REÚNEN</a:t>
            </a:r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-1" r="29663" b="-2229"/>
          <a:stretch/>
        </p:blipFill>
        <p:spPr>
          <a:xfrm rot="5400000">
            <a:off x="923649" y="1609386"/>
            <a:ext cx="3527473" cy="317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91" y="4958797"/>
            <a:ext cx="778119" cy="77811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F0D3E35-2884-4C31-96B2-D24278C8065B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958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60">
            <a:extLst>
              <a:ext uri="{FF2B5EF4-FFF2-40B4-BE49-F238E27FC236}">
                <a16:creationId xmlns:a16="http://schemas.microsoft.com/office/drawing/2014/main" id="{890C321C-062C-4286-B875-FB6F63CD19A0}"/>
              </a:ext>
            </a:extLst>
          </p:cNvPr>
          <p:cNvGrpSpPr/>
          <p:nvPr/>
        </p:nvGrpSpPr>
        <p:grpSpPr>
          <a:xfrm>
            <a:off x="209484" y="549027"/>
            <a:ext cx="6131412" cy="5373758"/>
            <a:chOff x="-195707" y="77724"/>
            <a:chExt cx="6131412" cy="5374005"/>
          </a:xfrm>
        </p:grpSpPr>
        <p:pic>
          <p:nvPicPr>
            <p:cNvPr id="5" name="Picture 44">
              <a:extLst>
                <a:ext uri="{FF2B5EF4-FFF2-40B4-BE49-F238E27FC236}">
                  <a16:creationId xmlns:a16="http://schemas.microsoft.com/office/drawing/2014/main" id="{35941F32-03A4-41B9-8334-6B2D240F85C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195707" y="92132"/>
              <a:ext cx="3619500" cy="760476"/>
            </a:xfrm>
            <a:prstGeom prst="rect">
              <a:avLst/>
            </a:prstGeom>
          </p:spPr>
        </p:pic>
        <p:sp>
          <p:nvSpPr>
            <p:cNvPr id="6" name="Shape 45">
              <a:extLst>
                <a:ext uri="{FF2B5EF4-FFF2-40B4-BE49-F238E27FC236}">
                  <a16:creationId xmlns:a16="http://schemas.microsoft.com/office/drawing/2014/main" id="{14FF3EEF-F120-4AA7-B5B7-7E84356857CB}"/>
                </a:ext>
              </a:extLst>
            </p:cNvPr>
            <p:cNvSpPr/>
            <p:nvPr/>
          </p:nvSpPr>
          <p:spPr>
            <a:xfrm>
              <a:off x="272174" y="160940"/>
              <a:ext cx="125349" cy="323692"/>
            </a:xfrm>
            <a:custGeom>
              <a:avLst/>
              <a:gdLst/>
              <a:ahLst/>
              <a:cxnLst/>
              <a:rect l="0" t="0" r="0" b="0"/>
              <a:pathLst>
                <a:path w="125349" h="323692">
                  <a:moveTo>
                    <a:pt x="125349" y="0"/>
                  </a:moveTo>
                  <a:lnTo>
                    <a:pt x="125349" y="44874"/>
                  </a:lnTo>
                  <a:lnTo>
                    <a:pt x="125120" y="44165"/>
                  </a:lnTo>
                  <a:lnTo>
                    <a:pt x="124892" y="44165"/>
                  </a:lnTo>
                  <a:lnTo>
                    <a:pt x="74054" y="203931"/>
                  </a:lnTo>
                  <a:lnTo>
                    <a:pt x="125349" y="203931"/>
                  </a:lnTo>
                  <a:lnTo>
                    <a:pt x="125349" y="237967"/>
                  </a:lnTo>
                  <a:lnTo>
                    <a:pt x="64249" y="237967"/>
                  </a:lnTo>
                  <a:lnTo>
                    <a:pt x="40094" y="314929"/>
                  </a:lnTo>
                  <a:cubicBezTo>
                    <a:pt x="39637" y="316453"/>
                    <a:pt x="39027" y="317723"/>
                    <a:pt x="38265" y="318866"/>
                  </a:cubicBezTo>
                  <a:cubicBezTo>
                    <a:pt x="37503" y="319882"/>
                    <a:pt x="36398" y="320771"/>
                    <a:pt x="34963" y="321533"/>
                  </a:cubicBezTo>
                  <a:cubicBezTo>
                    <a:pt x="33515" y="322295"/>
                    <a:pt x="31458" y="322803"/>
                    <a:pt x="28804" y="323184"/>
                  </a:cubicBezTo>
                  <a:cubicBezTo>
                    <a:pt x="26149" y="323438"/>
                    <a:pt x="22682" y="323692"/>
                    <a:pt x="18428" y="323692"/>
                  </a:cubicBezTo>
                  <a:cubicBezTo>
                    <a:pt x="14021" y="323692"/>
                    <a:pt x="10414" y="323438"/>
                    <a:pt x="7607" y="323057"/>
                  </a:cubicBezTo>
                  <a:cubicBezTo>
                    <a:pt x="4788" y="322676"/>
                    <a:pt x="2819" y="321787"/>
                    <a:pt x="1676" y="320644"/>
                  </a:cubicBezTo>
                  <a:cubicBezTo>
                    <a:pt x="533" y="319501"/>
                    <a:pt x="0" y="317850"/>
                    <a:pt x="76" y="315564"/>
                  </a:cubicBezTo>
                  <a:cubicBezTo>
                    <a:pt x="152" y="313405"/>
                    <a:pt x="800" y="310484"/>
                    <a:pt x="2019" y="306801"/>
                  </a:cubicBezTo>
                  <a:lnTo>
                    <a:pt x="100952" y="8986"/>
                  </a:lnTo>
                  <a:cubicBezTo>
                    <a:pt x="101562" y="7081"/>
                    <a:pt x="102362" y="5684"/>
                    <a:pt x="103353" y="4541"/>
                  </a:cubicBezTo>
                  <a:cubicBezTo>
                    <a:pt x="104343" y="3271"/>
                    <a:pt x="105778" y="2382"/>
                    <a:pt x="107683" y="1747"/>
                  </a:cubicBezTo>
                  <a:cubicBezTo>
                    <a:pt x="109588" y="1112"/>
                    <a:pt x="112014" y="604"/>
                    <a:pt x="114973" y="350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7" name="Shape 46">
              <a:extLst>
                <a:ext uri="{FF2B5EF4-FFF2-40B4-BE49-F238E27FC236}">
                  <a16:creationId xmlns:a16="http://schemas.microsoft.com/office/drawing/2014/main" id="{A4973270-8FCD-4770-95E8-3918F7692A6B}"/>
                </a:ext>
              </a:extLst>
            </p:cNvPr>
            <p:cNvSpPr/>
            <p:nvPr/>
          </p:nvSpPr>
          <p:spPr>
            <a:xfrm>
              <a:off x="1038733" y="160939"/>
              <a:ext cx="125349" cy="323693"/>
            </a:xfrm>
            <a:custGeom>
              <a:avLst/>
              <a:gdLst/>
              <a:ahLst/>
              <a:cxnLst/>
              <a:rect l="0" t="0" r="0" b="0"/>
              <a:pathLst>
                <a:path w="125349" h="323693">
                  <a:moveTo>
                    <a:pt x="125349" y="0"/>
                  </a:moveTo>
                  <a:lnTo>
                    <a:pt x="125349" y="44953"/>
                  </a:lnTo>
                  <a:lnTo>
                    <a:pt x="125095" y="44166"/>
                  </a:lnTo>
                  <a:lnTo>
                    <a:pt x="124968" y="44166"/>
                  </a:lnTo>
                  <a:lnTo>
                    <a:pt x="74041" y="203932"/>
                  </a:lnTo>
                  <a:lnTo>
                    <a:pt x="125349" y="203932"/>
                  </a:lnTo>
                  <a:lnTo>
                    <a:pt x="125349" y="237968"/>
                  </a:lnTo>
                  <a:lnTo>
                    <a:pt x="64262" y="237968"/>
                  </a:lnTo>
                  <a:lnTo>
                    <a:pt x="40132" y="314930"/>
                  </a:lnTo>
                  <a:cubicBezTo>
                    <a:pt x="39624" y="316454"/>
                    <a:pt x="38989" y="317724"/>
                    <a:pt x="38227" y="318867"/>
                  </a:cubicBezTo>
                  <a:cubicBezTo>
                    <a:pt x="37465" y="319883"/>
                    <a:pt x="36449" y="320772"/>
                    <a:pt x="34925" y="321534"/>
                  </a:cubicBezTo>
                  <a:cubicBezTo>
                    <a:pt x="33528" y="322296"/>
                    <a:pt x="31496" y="322804"/>
                    <a:pt x="28829" y="323185"/>
                  </a:cubicBezTo>
                  <a:cubicBezTo>
                    <a:pt x="26162" y="323439"/>
                    <a:pt x="22733" y="323693"/>
                    <a:pt x="18415" y="323693"/>
                  </a:cubicBezTo>
                  <a:cubicBezTo>
                    <a:pt x="14097" y="323693"/>
                    <a:pt x="10414" y="323439"/>
                    <a:pt x="7620" y="323058"/>
                  </a:cubicBezTo>
                  <a:cubicBezTo>
                    <a:pt x="4826" y="322677"/>
                    <a:pt x="2794" y="321788"/>
                    <a:pt x="1651" y="320645"/>
                  </a:cubicBezTo>
                  <a:cubicBezTo>
                    <a:pt x="508" y="319502"/>
                    <a:pt x="0" y="317851"/>
                    <a:pt x="127" y="315565"/>
                  </a:cubicBezTo>
                  <a:cubicBezTo>
                    <a:pt x="127" y="313406"/>
                    <a:pt x="762" y="310485"/>
                    <a:pt x="2032" y="306802"/>
                  </a:cubicBezTo>
                  <a:lnTo>
                    <a:pt x="100965" y="8987"/>
                  </a:lnTo>
                  <a:cubicBezTo>
                    <a:pt x="101600" y="7082"/>
                    <a:pt x="102362" y="5685"/>
                    <a:pt x="103378" y="4542"/>
                  </a:cubicBezTo>
                  <a:cubicBezTo>
                    <a:pt x="104394" y="3272"/>
                    <a:pt x="105791" y="2383"/>
                    <a:pt x="107696" y="1748"/>
                  </a:cubicBezTo>
                  <a:cubicBezTo>
                    <a:pt x="109601" y="1113"/>
                    <a:pt x="112014" y="605"/>
                    <a:pt x="114935" y="351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8" name="Shape 47">
              <a:extLst>
                <a:ext uri="{FF2B5EF4-FFF2-40B4-BE49-F238E27FC236}">
                  <a16:creationId xmlns:a16="http://schemas.microsoft.com/office/drawing/2014/main" id="{0AAD2E44-B803-4462-8E51-5A6286B82520}"/>
                </a:ext>
              </a:extLst>
            </p:cNvPr>
            <p:cNvSpPr/>
            <p:nvPr/>
          </p:nvSpPr>
          <p:spPr>
            <a:xfrm>
              <a:off x="873379" y="160909"/>
              <a:ext cx="152908" cy="322199"/>
            </a:xfrm>
            <a:custGeom>
              <a:avLst/>
              <a:gdLst/>
              <a:ahLst/>
              <a:cxnLst/>
              <a:rect l="0" t="0" r="0" b="0"/>
              <a:pathLst>
                <a:path w="152908" h="322199">
                  <a:moveTo>
                    <a:pt x="19558" y="0"/>
                  </a:moveTo>
                  <a:cubicBezTo>
                    <a:pt x="23368" y="0"/>
                    <a:pt x="26543" y="254"/>
                    <a:pt x="29083" y="635"/>
                  </a:cubicBezTo>
                  <a:cubicBezTo>
                    <a:pt x="31496" y="1143"/>
                    <a:pt x="33528" y="1651"/>
                    <a:pt x="35052" y="2159"/>
                  </a:cubicBezTo>
                  <a:cubicBezTo>
                    <a:pt x="36576" y="2794"/>
                    <a:pt x="37719" y="3556"/>
                    <a:pt x="38227" y="4572"/>
                  </a:cubicBezTo>
                  <a:cubicBezTo>
                    <a:pt x="38862" y="5461"/>
                    <a:pt x="39243" y="6731"/>
                    <a:pt x="39243" y="8001"/>
                  </a:cubicBezTo>
                  <a:lnTo>
                    <a:pt x="39243" y="285242"/>
                  </a:lnTo>
                  <a:lnTo>
                    <a:pt x="144907" y="285242"/>
                  </a:lnTo>
                  <a:cubicBezTo>
                    <a:pt x="146304" y="285242"/>
                    <a:pt x="147447" y="285623"/>
                    <a:pt x="148463" y="286385"/>
                  </a:cubicBezTo>
                  <a:cubicBezTo>
                    <a:pt x="149479" y="287147"/>
                    <a:pt x="150368" y="288163"/>
                    <a:pt x="151003" y="289560"/>
                  </a:cubicBezTo>
                  <a:cubicBezTo>
                    <a:pt x="151638" y="290957"/>
                    <a:pt x="152146" y="292862"/>
                    <a:pt x="152527" y="295148"/>
                  </a:cubicBezTo>
                  <a:cubicBezTo>
                    <a:pt x="152781" y="297561"/>
                    <a:pt x="152908" y="300355"/>
                    <a:pt x="152908" y="303657"/>
                  </a:cubicBezTo>
                  <a:cubicBezTo>
                    <a:pt x="152908" y="306959"/>
                    <a:pt x="152781" y="309626"/>
                    <a:pt x="152527" y="311912"/>
                  </a:cubicBezTo>
                  <a:cubicBezTo>
                    <a:pt x="152146" y="314198"/>
                    <a:pt x="151638" y="316103"/>
                    <a:pt x="151003" y="317627"/>
                  </a:cubicBezTo>
                  <a:cubicBezTo>
                    <a:pt x="150368" y="319151"/>
                    <a:pt x="149479" y="320294"/>
                    <a:pt x="148463" y="321056"/>
                  </a:cubicBezTo>
                  <a:cubicBezTo>
                    <a:pt x="147447" y="321818"/>
                    <a:pt x="146304" y="322199"/>
                    <a:pt x="144907" y="322199"/>
                  </a:cubicBezTo>
                  <a:lnTo>
                    <a:pt x="14605" y="322199"/>
                  </a:lnTo>
                  <a:cubicBezTo>
                    <a:pt x="11049" y="322199"/>
                    <a:pt x="7747" y="320929"/>
                    <a:pt x="4699" y="318389"/>
                  </a:cubicBezTo>
                  <a:cubicBezTo>
                    <a:pt x="1524" y="315849"/>
                    <a:pt x="0" y="311277"/>
                    <a:pt x="0" y="304800"/>
                  </a:cubicBezTo>
                  <a:lnTo>
                    <a:pt x="0" y="8001"/>
                  </a:lnTo>
                  <a:cubicBezTo>
                    <a:pt x="0" y="6731"/>
                    <a:pt x="254" y="5461"/>
                    <a:pt x="889" y="4572"/>
                  </a:cubicBezTo>
                  <a:cubicBezTo>
                    <a:pt x="1524" y="3556"/>
                    <a:pt x="2540" y="2794"/>
                    <a:pt x="4064" y="2159"/>
                  </a:cubicBezTo>
                  <a:cubicBezTo>
                    <a:pt x="5588" y="1651"/>
                    <a:pt x="7620" y="1143"/>
                    <a:pt x="10287" y="635"/>
                  </a:cubicBezTo>
                  <a:cubicBezTo>
                    <a:pt x="12827" y="254"/>
                    <a:pt x="15875" y="0"/>
                    <a:pt x="19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Shape 48">
              <a:extLst>
                <a:ext uri="{FF2B5EF4-FFF2-40B4-BE49-F238E27FC236}">
                  <a16:creationId xmlns:a16="http://schemas.microsoft.com/office/drawing/2014/main" id="{2BEEAB84-4FA5-42B7-91FC-8186719D4A25}"/>
                </a:ext>
              </a:extLst>
            </p:cNvPr>
            <p:cNvSpPr/>
            <p:nvPr/>
          </p:nvSpPr>
          <p:spPr>
            <a:xfrm>
              <a:off x="572668" y="160909"/>
              <a:ext cx="222275" cy="326898"/>
            </a:xfrm>
            <a:custGeom>
              <a:avLst/>
              <a:gdLst/>
              <a:ahLst/>
              <a:cxnLst/>
              <a:rect l="0" t="0" r="0" b="0"/>
              <a:pathLst>
                <a:path w="222275" h="326898">
                  <a:moveTo>
                    <a:pt x="19596" y="0"/>
                  </a:moveTo>
                  <a:cubicBezTo>
                    <a:pt x="23254" y="0"/>
                    <a:pt x="26365" y="254"/>
                    <a:pt x="28943" y="635"/>
                  </a:cubicBezTo>
                  <a:cubicBezTo>
                    <a:pt x="31534" y="1143"/>
                    <a:pt x="33541" y="1651"/>
                    <a:pt x="34989" y="2159"/>
                  </a:cubicBezTo>
                  <a:cubicBezTo>
                    <a:pt x="36436" y="2794"/>
                    <a:pt x="37465" y="3556"/>
                    <a:pt x="38062" y="4572"/>
                  </a:cubicBezTo>
                  <a:cubicBezTo>
                    <a:pt x="38671" y="5461"/>
                    <a:pt x="38976" y="6731"/>
                    <a:pt x="38976" y="8001"/>
                  </a:cubicBezTo>
                  <a:lnTo>
                    <a:pt x="38976" y="201803"/>
                  </a:lnTo>
                  <a:cubicBezTo>
                    <a:pt x="38976" y="216662"/>
                    <a:pt x="40653" y="229616"/>
                    <a:pt x="43993" y="240665"/>
                  </a:cubicBezTo>
                  <a:cubicBezTo>
                    <a:pt x="47333" y="251714"/>
                    <a:pt x="52159" y="260985"/>
                    <a:pt x="58471" y="268351"/>
                  </a:cubicBezTo>
                  <a:cubicBezTo>
                    <a:pt x="64783" y="275717"/>
                    <a:pt x="72377" y="281178"/>
                    <a:pt x="81267" y="284861"/>
                  </a:cubicBezTo>
                  <a:cubicBezTo>
                    <a:pt x="90157" y="288671"/>
                    <a:pt x="100152" y="290449"/>
                    <a:pt x="111252" y="290449"/>
                  </a:cubicBezTo>
                  <a:cubicBezTo>
                    <a:pt x="122644" y="290449"/>
                    <a:pt x="132791" y="288671"/>
                    <a:pt x="141681" y="284988"/>
                  </a:cubicBezTo>
                  <a:cubicBezTo>
                    <a:pt x="150571" y="281432"/>
                    <a:pt x="158102" y="275971"/>
                    <a:pt x="164249" y="268732"/>
                  </a:cubicBezTo>
                  <a:cubicBezTo>
                    <a:pt x="170409" y="261366"/>
                    <a:pt x="175120" y="252349"/>
                    <a:pt x="178384" y="241681"/>
                  </a:cubicBezTo>
                  <a:cubicBezTo>
                    <a:pt x="181648" y="230886"/>
                    <a:pt x="183286" y="218313"/>
                    <a:pt x="183286" y="203962"/>
                  </a:cubicBezTo>
                  <a:lnTo>
                    <a:pt x="183286" y="8001"/>
                  </a:lnTo>
                  <a:cubicBezTo>
                    <a:pt x="183286" y="6731"/>
                    <a:pt x="183591" y="5461"/>
                    <a:pt x="184201" y="4572"/>
                  </a:cubicBezTo>
                  <a:cubicBezTo>
                    <a:pt x="184810" y="3556"/>
                    <a:pt x="185877" y="2794"/>
                    <a:pt x="187389" y="2159"/>
                  </a:cubicBezTo>
                  <a:cubicBezTo>
                    <a:pt x="188913" y="1651"/>
                    <a:pt x="190919" y="1143"/>
                    <a:pt x="193434" y="635"/>
                  </a:cubicBezTo>
                  <a:cubicBezTo>
                    <a:pt x="195936" y="254"/>
                    <a:pt x="199098" y="0"/>
                    <a:pt x="202895" y="0"/>
                  </a:cubicBezTo>
                  <a:cubicBezTo>
                    <a:pt x="206540" y="0"/>
                    <a:pt x="209614" y="254"/>
                    <a:pt x="212128" y="635"/>
                  </a:cubicBezTo>
                  <a:cubicBezTo>
                    <a:pt x="214630" y="1143"/>
                    <a:pt x="216611" y="1651"/>
                    <a:pt x="218059" y="2159"/>
                  </a:cubicBezTo>
                  <a:cubicBezTo>
                    <a:pt x="219494" y="2794"/>
                    <a:pt x="220561" y="3556"/>
                    <a:pt x="221247" y="4572"/>
                  </a:cubicBezTo>
                  <a:cubicBezTo>
                    <a:pt x="221932" y="5461"/>
                    <a:pt x="222275" y="6731"/>
                    <a:pt x="222275" y="8001"/>
                  </a:cubicBezTo>
                  <a:lnTo>
                    <a:pt x="222275" y="203708"/>
                  </a:lnTo>
                  <a:cubicBezTo>
                    <a:pt x="222275" y="223266"/>
                    <a:pt x="219646" y="240665"/>
                    <a:pt x="214401" y="255905"/>
                  </a:cubicBezTo>
                  <a:cubicBezTo>
                    <a:pt x="209156" y="271145"/>
                    <a:pt x="201676" y="284099"/>
                    <a:pt x="191948" y="294640"/>
                  </a:cubicBezTo>
                  <a:cubicBezTo>
                    <a:pt x="182220" y="305308"/>
                    <a:pt x="170371" y="313309"/>
                    <a:pt x="156388" y="318770"/>
                  </a:cubicBezTo>
                  <a:cubicBezTo>
                    <a:pt x="142405" y="324231"/>
                    <a:pt x="126517" y="326898"/>
                    <a:pt x="108737" y="326898"/>
                  </a:cubicBezTo>
                  <a:cubicBezTo>
                    <a:pt x="92481" y="326898"/>
                    <a:pt x="77661" y="324358"/>
                    <a:pt x="64287" y="319278"/>
                  </a:cubicBezTo>
                  <a:cubicBezTo>
                    <a:pt x="50914" y="314071"/>
                    <a:pt x="39434" y="306578"/>
                    <a:pt x="29858" y="296545"/>
                  </a:cubicBezTo>
                  <a:cubicBezTo>
                    <a:pt x="20282" y="286512"/>
                    <a:pt x="12916" y="274066"/>
                    <a:pt x="7747" y="258953"/>
                  </a:cubicBezTo>
                  <a:cubicBezTo>
                    <a:pt x="2578" y="243967"/>
                    <a:pt x="0" y="226568"/>
                    <a:pt x="0" y="207010"/>
                  </a:cubicBezTo>
                  <a:lnTo>
                    <a:pt x="0" y="8001"/>
                  </a:lnTo>
                  <a:cubicBezTo>
                    <a:pt x="0" y="6731"/>
                    <a:pt x="305" y="5461"/>
                    <a:pt x="902" y="4572"/>
                  </a:cubicBezTo>
                  <a:cubicBezTo>
                    <a:pt x="1511" y="3556"/>
                    <a:pt x="2578" y="2794"/>
                    <a:pt x="4102" y="2159"/>
                  </a:cubicBezTo>
                  <a:cubicBezTo>
                    <a:pt x="5613" y="1651"/>
                    <a:pt x="7595" y="1143"/>
                    <a:pt x="10020" y="635"/>
                  </a:cubicBezTo>
                  <a:cubicBezTo>
                    <a:pt x="12459" y="254"/>
                    <a:pt x="15646" y="0"/>
                    <a:pt x="195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0" name="Shape 49">
              <a:extLst>
                <a:ext uri="{FF2B5EF4-FFF2-40B4-BE49-F238E27FC236}">
                  <a16:creationId xmlns:a16="http://schemas.microsoft.com/office/drawing/2014/main" id="{0AE2B18F-DD8E-4CE1-9E81-0EE1F0CA2335}"/>
                </a:ext>
              </a:extLst>
            </p:cNvPr>
            <p:cNvSpPr/>
            <p:nvPr/>
          </p:nvSpPr>
          <p:spPr>
            <a:xfrm>
              <a:off x="397523" y="160909"/>
              <a:ext cx="128765" cy="323723"/>
            </a:xfrm>
            <a:custGeom>
              <a:avLst/>
              <a:gdLst/>
              <a:ahLst/>
              <a:cxnLst/>
              <a:rect l="0" t="0" r="0" b="0"/>
              <a:pathLst>
                <a:path w="128765" h="323723">
                  <a:moveTo>
                    <a:pt x="914" y="0"/>
                  </a:moveTo>
                  <a:cubicBezTo>
                    <a:pt x="5779" y="0"/>
                    <a:pt x="9804" y="127"/>
                    <a:pt x="12992" y="381"/>
                  </a:cubicBezTo>
                  <a:cubicBezTo>
                    <a:pt x="16193" y="635"/>
                    <a:pt x="18771" y="1143"/>
                    <a:pt x="20752" y="1778"/>
                  </a:cubicBezTo>
                  <a:cubicBezTo>
                    <a:pt x="22720" y="2413"/>
                    <a:pt x="24244" y="3429"/>
                    <a:pt x="25311" y="4699"/>
                  </a:cubicBezTo>
                  <a:cubicBezTo>
                    <a:pt x="26378" y="5842"/>
                    <a:pt x="27203" y="7366"/>
                    <a:pt x="27813" y="9271"/>
                  </a:cubicBezTo>
                  <a:lnTo>
                    <a:pt x="126759" y="307086"/>
                  </a:lnTo>
                  <a:cubicBezTo>
                    <a:pt x="127978" y="310769"/>
                    <a:pt x="128613" y="313690"/>
                    <a:pt x="128689" y="315849"/>
                  </a:cubicBezTo>
                  <a:cubicBezTo>
                    <a:pt x="128765" y="318135"/>
                    <a:pt x="128207" y="319786"/>
                    <a:pt x="126987" y="320929"/>
                  </a:cubicBezTo>
                  <a:cubicBezTo>
                    <a:pt x="125768" y="322072"/>
                    <a:pt x="123749" y="322834"/>
                    <a:pt x="120942" y="323215"/>
                  </a:cubicBezTo>
                  <a:cubicBezTo>
                    <a:pt x="118135" y="323469"/>
                    <a:pt x="114376" y="323723"/>
                    <a:pt x="109665" y="323723"/>
                  </a:cubicBezTo>
                  <a:cubicBezTo>
                    <a:pt x="104953" y="323723"/>
                    <a:pt x="101181" y="323596"/>
                    <a:pt x="98374" y="323342"/>
                  </a:cubicBezTo>
                  <a:cubicBezTo>
                    <a:pt x="95568" y="323088"/>
                    <a:pt x="93434" y="322707"/>
                    <a:pt x="91986" y="322072"/>
                  </a:cubicBezTo>
                  <a:cubicBezTo>
                    <a:pt x="90551" y="321437"/>
                    <a:pt x="89484" y="320675"/>
                    <a:pt x="88798" y="319659"/>
                  </a:cubicBezTo>
                  <a:cubicBezTo>
                    <a:pt x="88113" y="318770"/>
                    <a:pt x="87465" y="317500"/>
                    <a:pt x="86855" y="315976"/>
                  </a:cubicBezTo>
                  <a:lnTo>
                    <a:pt x="61557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295" y="203962"/>
                  </a:lnTo>
                  <a:lnTo>
                    <a:pt x="0" y="44905"/>
                  </a:lnTo>
                  <a:lnTo>
                    <a:pt x="0" y="31"/>
                  </a:lnTo>
                  <a:lnTo>
                    <a:pt x="9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Shape 50">
              <a:extLst>
                <a:ext uri="{FF2B5EF4-FFF2-40B4-BE49-F238E27FC236}">
                  <a16:creationId xmlns:a16="http://schemas.microsoft.com/office/drawing/2014/main" id="{F683B3ED-92E5-4396-B808-EAC6F68C3B9E}"/>
                </a:ext>
              </a:extLst>
            </p:cNvPr>
            <p:cNvSpPr/>
            <p:nvPr/>
          </p:nvSpPr>
          <p:spPr>
            <a:xfrm>
              <a:off x="1756537" y="160939"/>
              <a:ext cx="125349" cy="323693"/>
            </a:xfrm>
            <a:custGeom>
              <a:avLst/>
              <a:gdLst/>
              <a:ahLst/>
              <a:cxnLst/>
              <a:rect l="0" t="0" r="0" b="0"/>
              <a:pathLst>
                <a:path w="125349" h="323693">
                  <a:moveTo>
                    <a:pt x="125349" y="0"/>
                  </a:moveTo>
                  <a:lnTo>
                    <a:pt x="125349" y="44953"/>
                  </a:lnTo>
                  <a:lnTo>
                    <a:pt x="125095" y="44166"/>
                  </a:lnTo>
                  <a:lnTo>
                    <a:pt x="124968" y="44166"/>
                  </a:lnTo>
                  <a:lnTo>
                    <a:pt x="74041" y="203932"/>
                  </a:lnTo>
                  <a:lnTo>
                    <a:pt x="125349" y="203932"/>
                  </a:lnTo>
                  <a:lnTo>
                    <a:pt x="125349" y="237968"/>
                  </a:lnTo>
                  <a:lnTo>
                    <a:pt x="64262" y="237968"/>
                  </a:lnTo>
                  <a:lnTo>
                    <a:pt x="40132" y="314930"/>
                  </a:lnTo>
                  <a:cubicBezTo>
                    <a:pt x="39624" y="316454"/>
                    <a:pt x="38989" y="317724"/>
                    <a:pt x="38227" y="318867"/>
                  </a:cubicBezTo>
                  <a:cubicBezTo>
                    <a:pt x="37465" y="319883"/>
                    <a:pt x="36449" y="320772"/>
                    <a:pt x="34925" y="321534"/>
                  </a:cubicBezTo>
                  <a:cubicBezTo>
                    <a:pt x="33528" y="322296"/>
                    <a:pt x="31496" y="322804"/>
                    <a:pt x="28829" y="323185"/>
                  </a:cubicBezTo>
                  <a:cubicBezTo>
                    <a:pt x="26162" y="323439"/>
                    <a:pt x="22733" y="323693"/>
                    <a:pt x="18415" y="323693"/>
                  </a:cubicBezTo>
                  <a:cubicBezTo>
                    <a:pt x="14097" y="323693"/>
                    <a:pt x="10414" y="323439"/>
                    <a:pt x="7620" y="323058"/>
                  </a:cubicBezTo>
                  <a:cubicBezTo>
                    <a:pt x="4826" y="322677"/>
                    <a:pt x="2794" y="321788"/>
                    <a:pt x="1651" y="320645"/>
                  </a:cubicBezTo>
                  <a:cubicBezTo>
                    <a:pt x="508" y="319502"/>
                    <a:pt x="0" y="317851"/>
                    <a:pt x="127" y="315565"/>
                  </a:cubicBezTo>
                  <a:cubicBezTo>
                    <a:pt x="127" y="313406"/>
                    <a:pt x="762" y="310485"/>
                    <a:pt x="2032" y="306802"/>
                  </a:cubicBezTo>
                  <a:lnTo>
                    <a:pt x="100965" y="8987"/>
                  </a:lnTo>
                  <a:cubicBezTo>
                    <a:pt x="101600" y="7082"/>
                    <a:pt x="102362" y="5685"/>
                    <a:pt x="103378" y="4542"/>
                  </a:cubicBezTo>
                  <a:cubicBezTo>
                    <a:pt x="104394" y="3272"/>
                    <a:pt x="105791" y="2383"/>
                    <a:pt x="107696" y="1748"/>
                  </a:cubicBezTo>
                  <a:cubicBezTo>
                    <a:pt x="109601" y="1113"/>
                    <a:pt x="112014" y="605"/>
                    <a:pt x="114935" y="351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Shape 51">
              <a:extLst>
                <a:ext uri="{FF2B5EF4-FFF2-40B4-BE49-F238E27FC236}">
                  <a16:creationId xmlns:a16="http://schemas.microsoft.com/office/drawing/2014/main" id="{03C76671-AD30-464B-8844-6B64D7EA64A8}"/>
                </a:ext>
              </a:extLst>
            </p:cNvPr>
            <p:cNvSpPr/>
            <p:nvPr/>
          </p:nvSpPr>
          <p:spPr>
            <a:xfrm>
              <a:off x="1164082" y="160909"/>
              <a:ext cx="128778" cy="323723"/>
            </a:xfrm>
            <a:custGeom>
              <a:avLst/>
              <a:gdLst/>
              <a:ahLst/>
              <a:cxnLst/>
              <a:rect l="0" t="0" r="0" b="0"/>
              <a:pathLst>
                <a:path w="128778" h="323723">
                  <a:moveTo>
                    <a:pt x="889" y="0"/>
                  </a:moveTo>
                  <a:cubicBezTo>
                    <a:pt x="5842" y="0"/>
                    <a:pt x="9779" y="127"/>
                    <a:pt x="12954" y="381"/>
                  </a:cubicBezTo>
                  <a:cubicBezTo>
                    <a:pt x="16256" y="635"/>
                    <a:pt x="18796" y="1143"/>
                    <a:pt x="20701" y="1778"/>
                  </a:cubicBezTo>
                  <a:cubicBezTo>
                    <a:pt x="22733" y="2413"/>
                    <a:pt x="24257" y="3429"/>
                    <a:pt x="25273" y="4699"/>
                  </a:cubicBezTo>
                  <a:cubicBezTo>
                    <a:pt x="26416" y="5842"/>
                    <a:pt x="27178" y="7366"/>
                    <a:pt x="27813" y="9271"/>
                  </a:cubicBezTo>
                  <a:lnTo>
                    <a:pt x="126746" y="307086"/>
                  </a:lnTo>
                  <a:cubicBezTo>
                    <a:pt x="128016" y="310769"/>
                    <a:pt x="128651" y="313690"/>
                    <a:pt x="128651" y="315849"/>
                  </a:cubicBezTo>
                  <a:cubicBezTo>
                    <a:pt x="128778" y="318135"/>
                    <a:pt x="128270" y="319786"/>
                    <a:pt x="127000" y="320929"/>
                  </a:cubicBezTo>
                  <a:cubicBezTo>
                    <a:pt x="125730" y="322072"/>
                    <a:pt x="123825" y="322834"/>
                    <a:pt x="120904" y="323215"/>
                  </a:cubicBezTo>
                  <a:cubicBezTo>
                    <a:pt x="118110" y="323469"/>
                    <a:pt x="114427" y="323723"/>
                    <a:pt x="109728" y="323723"/>
                  </a:cubicBezTo>
                  <a:cubicBezTo>
                    <a:pt x="104902" y="323723"/>
                    <a:pt x="101219" y="323596"/>
                    <a:pt x="98425" y="323342"/>
                  </a:cubicBezTo>
                  <a:cubicBezTo>
                    <a:pt x="95631" y="323088"/>
                    <a:pt x="93472" y="322707"/>
                    <a:pt x="91948" y="322072"/>
                  </a:cubicBezTo>
                  <a:cubicBezTo>
                    <a:pt x="90551" y="321437"/>
                    <a:pt x="89535" y="320675"/>
                    <a:pt x="88773" y="319659"/>
                  </a:cubicBezTo>
                  <a:cubicBezTo>
                    <a:pt x="88138" y="318770"/>
                    <a:pt x="87503" y="317500"/>
                    <a:pt x="86868" y="315976"/>
                  </a:cubicBezTo>
                  <a:lnTo>
                    <a:pt x="61595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308" y="203962"/>
                  </a:lnTo>
                  <a:lnTo>
                    <a:pt x="0" y="44983"/>
                  </a:lnTo>
                  <a:lnTo>
                    <a:pt x="0" y="30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Shape 52">
              <a:extLst>
                <a:ext uri="{FF2B5EF4-FFF2-40B4-BE49-F238E27FC236}">
                  <a16:creationId xmlns:a16="http://schemas.microsoft.com/office/drawing/2014/main" id="{0CAFD37F-6B91-4172-8EEA-60EDD6639C8E}"/>
                </a:ext>
              </a:extLst>
            </p:cNvPr>
            <p:cNvSpPr/>
            <p:nvPr/>
          </p:nvSpPr>
          <p:spPr>
            <a:xfrm>
              <a:off x="1429131" y="157734"/>
              <a:ext cx="184912" cy="330073"/>
            </a:xfrm>
            <a:custGeom>
              <a:avLst/>
              <a:gdLst/>
              <a:ahLst/>
              <a:cxnLst/>
              <a:rect l="0" t="0" r="0" b="0"/>
              <a:pathLst>
                <a:path w="184912" h="330073">
                  <a:moveTo>
                    <a:pt x="88646" y="0"/>
                  </a:moveTo>
                  <a:cubicBezTo>
                    <a:pt x="102362" y="0"/>
                    <a:pt x="114300" y="1905"/>
                    <a:pt x="124714" y="5715"/>
                  </a:cubicBezTo>
                  <a:cubicBezTo>
                    <a:pt x="135001" y="9525"/>
                    <a:pt x="143637" y="14859"/>
                    <a:pt x="150622" y="21844"/>
                  </a:cubicBezTo>
                  <a:cubicBezTo>
                    <a:pt x="157480" y="28702"/>
                    <a:pt x="162687" y="37084"/>
                    <a:pt x="166116" y="46736"/>
                  </a:cubicBezTo>
                  <a:cubicBezTo>
                    <a:pt x="169545" y="56388"/>
                    <a:pt x="171196" y="67056"/>
                    <a:pt x="171196" y="78867"/>
                  </a:cubicBezTo>
                  <a:cubicBezTo>
                    <a:pt x="171196" y="88900"/>
                    <a:pt x="169926" y="98298"/>
                    <a:pt x="167513" y="106934"/>
                  </a:cubicBezTo>
                  <a:cubicBezTo>
                    <a:pt x="165100" y="115570"/>
                    <a:pt x="161544" y="123317"/>
                    <a:pt x="156845" y="129921"/>
                  </a:cubicBezTo>
                  <a:cubicBezTo>
                    <a:pt x="152146" y="136652"/>
                    <a:pt x="146304" y="142367"/>
                    <a:pt x="139446" y="147066"/>
                  </a:cubicBezTo>
                  <a:cubicBezTo>
                    <a:pt x="132715" y="151765"/>
                    <a:pt x="124714" y="155067"/>
                    <a:pt x="115824" y="156845"/>
                  </a:cubicBezTo>
                  <a:lnTo>
                    <a:pt x="115824" y="157353"/>
                  </a:lnTo>
                  <a:cubicBezTo>
                    <a:pt x="125984" y="158496"/>
                    <a:pt x="135255" y="161290"/>
                    <a:pt x="143764" y="165608"/>
                  </a:cubicBezTo>
                  <a:cubicBezTo>
                    <a:pt x="152146" y="170053"/>
                    <a:pt x="159385" y="175514"/>
                    <a:pt x="165481" y="182118"/>
                  </a:cubicBezTo>
                  <a:cubicBezTo>
                    <a:pt x="171577" y="188722"/>
                    <a:pt x="176276" y="196469"/>
                    <a:pt x="179705" y="205359"/>
                  </a:cubicBezTo>
                  <a:cubicBezTo>
                    <a:pt x="183134" y="214122"/>
                    <a:pt x="184912" y="223647"/>
                    <a:pt x="184912" y="233680"/>
                  </a:cubicBezTo>
                  <a:cubicBezTo>
                    <a:pt x="184912" y="248412"/>
                    <a:pt x="182499" y="261620"/>
                    <a:pt x="177800" y="273431"/>
                  </a:cubicBezTo>
                  <a:cubicBezTo>
                    <a:pt x="173101" y="285242"/>
                    <a:pt x="166370" y="295402"/>
                    <a:pt x="157480" y="303784"/>
                  </a:cubicBezTo>
                  <a:cubicBezTo>
                    <a:pt x="148717" y="312293"/>
                    <a:pt x="137795" y="318770"/>
                    <a:pt x="124968" y="323215"/>
                  </a:cubicBezTo>
                  <a:cubicBezTo>
                    <a:pt x="112014" y="327787"/>
                    <a:pt x="97409" y="330073"/>
                    <a:pt x="81153" y="330073"/>
                  </a:cubicBezTo>
                  <a:cubicBezTo>
                    <a:pt x="71247" y="330073"/>
                    <a:pt x="61976" y="329184"/>
                    <a:pt x="53467" y="327533"/>
                  </a:cubicBezTo>
                  <a:cubicBezTo>
                    <a:pt x="44831" y="325755"/>
                    <a:pt x="37211" y="323723"/>
                    <a:pt x="30480" y="321310"/>
                  </a:cubicBezTo>
                  <a:cubicBezTo>
                    <a:pt x="23876" y="318897"/>
                    <a:pt x="18288" y="316357"/>
                    <a:pt x="13843" y="313817"/>
                  </a:cubicBezTo>
                  <a:cubicBezTo>
                    <a:pt x="9525" y="311277"/>
                    <a:pt x="6731" y="309372"/>
                    <a:pt x="5588" y="308229"/>
                  </a:cubicBezTo>
                  <a:cubicBezTo>
                    <a:pt x="4445" y="307086"/>
                    <a:pt x="3556" y="305943"/>
                    <a:pt x="2921" y="304800"/>
                  </a:cubicBezTo>
                  <a:cubicBezTo>
                    <a:pt x="2286" y="303657"/>
                    <a:pt x="1778" y="302260"/>
                    <a:pt x="1397" y="300609"/>
                  </a:cubicBezTo>
                  <a:cubicBezTo>
                    <a:pt x="889" y="298958"/>
                    <a:pt x="508" y="296926"/>
                    <a:pt x="381" y="294513"/>
                  </a:cubicBezTo>
                  <a:cubicBezTo>
                    <a:pt x="127" y="292100"/>
                    <a:pt x="0" y="289179"/>
                    <a:pt x="0" y="285750"/>
                  </a:cubicBezTo>
                  <a:cubicBezTo>
                    <a:pt x="0" y="279781"/>
                    <a:pt x="508" y="275590"/>
                    <a:pt x="1651" y="273304"/>
                  </a:cubicBezTo>
                  <a:cubicBezTo>
                    <a:pt x="2667" y="271018"/>
                    <a:pt x="4318" y="269875"/>
                    <a:pt x="6350" y="269875"/>
                  </a:cubicBezTo>
                  <a:cubicBezTo>
                    <a:pt x="7747" y="269875"/>
                    <a:pt x="10414" y="271145"/>
                    <a:pt x="14605" y="273812"/>
                  </a:cubicBezTo>
                  <a:cubicBezTo>
                    <a:pt x="18796" y="276479"/>
                    <a:pt x="24003" y="279273"/>
                    <a:pt x="30480" y="282321"/>
                  </a:cubicBezTo>
                  <a:cubicBezTo>
                    <a:pt x="36957" y="285496"/>
                    <a:pt x="44577" y="288290"/>
                    <a:pt x="53213" y="290957"/>
                  </a:cubicBezTo>
                  <a:cubicBezTo>
                    <a:pt x="61849" y="293624"/>
                    <a:pt x="71501" y="294894"/>
                    <a:pt x="82042" y="294894"/>
                  </a:cubicBezTo>
                  <a:cubicBezTo>
                    <a:pt x="92329" y="294894"/>
                    <a:pt x="101346" y="293497"/>
                    <a:pt x="109220" y="290703"/>
                  </a:cubicBezTo>
                  <a:cubicBezTo>
                    <a:pt x="116967" y="287909"/>
                    <a:pt x="123571" y="283972"/>
                    <a:pt x="128905" y="278765"/>
                  </a:cubicBezTo>
                  <a:cubicBezTo>
                    <a:pt x="134112" y="273685"/>
                    <a:pt x="138176" y="267589"/>
                    <a:pt x="140716" y="260604"/>
                  </a:cubicBezTo>
                  <a:cubicBezTo>
                    <a:pt x="143383" y="253492"/>
                    <a:pt x="144780" y="245872"/>
                    <a:pt x="144780" y="237617"/>
                  </a:cubicBezTo>
                  <a:cubicBezTo>
                    <a:pt x="144780" y="228600"/>
                    <a:pt x="143002" y="220345"/>
                    <a:pt x="139700" y="213106"/>
                  </a:cubicBezTo>
                  <a:cubicBezTo>
                    <a:pt x="136271" y="205867"/>
                    <a:pt x="131318" y="199517"/>
                    <a:pt x="124841" y="194310"/>
                  </a:cubicBezTo>
                  <a:cubicBezTo>
                    <a:pt x="118364" y="188976"/>
                    <a:pt x="110363" y="184912"/>
                    <a:pt x="100838" y="182118"/>
                  </a:cubicBezTo>
                  <a:cubicBezTo>
                    <a:pt x="91313" y="179324"/>
                    <a:pt x="80518" y="177927"/>
                    <a:pt x="68453" y="177927"/>
                  </a:cubicBezTo>
                  <a:lnTo>
                    <a:pt x="39497" y="177927"/>
                  </a:lnTo>
                  <a:cubicBezTo>
                    <a:pt x="38227" y="177927"/>
                    <a:pt x="37084" y="177673"/>
                    <a:pt x="35814" y="177038"/>
                  </a:cubicBezTo>
                  <a:cubicBezTo>
                    <a:pt x="34671" y="176530"/>
                    <a:pt x="33655" y="175514"/>
                    <a:pt x="32766" y="174244"/>
                  </a:cubicBezTo>
                  <a:cubicBezTo>
                    <a:pt x="31877" y="172847"/>
                    <a:pt x="31242" y="171196"/>
                    <a:pt x="30734" y="169037"/>
                  </a:cubicBezTo>
                  <a:cubicBezTo>
                    <a:pt x="30099" y="166878"/>
                    <a:pt x="29845" y="164084"/>
                    <a:pt x="29845" y="160528"/>
                  </a:cubicBezTo>
                  <a:cubicBezTo>
                    <a:pt x="29845" y="157480"/>
                    <a:pt x="30099" y="154813"/>
                    <a:pt x="30480" y="152781"/>
                  </a:cubicBezTo>
                  <a:cubicBezTo>
                    <a:pt x="30988" y="150749"/>
                    <a:pt x="31623" y="149098"/>
                    <a:pt x="32512" y="147828"/>
                  </a:cubicBezTo>
                  <a:cubicBezTo>
                    <a:pt x="33274" y="146558"/>
                    <a:pt x="34290" y="145669"/>
                    <a:pt x="35306" y="145161"/>
                  </a:cubicBezTo>
                  <a:cubicBezTo>
                    <a:pt x="36449" y="144526"/>
                    <a:pt x="37592" y="144272"/>
                    <a:pt x="38989" y="144272"/>
                  </a:cubicBezTo>
                  <a:lnTo>
                    <a:pt x="64770" y="144272"/>
                  </a:lnTo>
                  <a:cubicBezTo>
                    <a:pt x="74803" y="144272"/>
                    <a:pt x="83820" y="142875"/>
                    <a:pt x="91694" y="140081"/>
                  </a:cubicBezTo>
                  <a:cubicBezTo>
                    <a:pt x="99695" y="137160"/>
                    <a:pt x="106426" y="133223"/>
                    <a:pt x="112014" y="127889"/>
                  </a:cubicBezTo>
                  <a:cubicBezTo>
                    <a:pt x="117602" y="122555"/>
                    <a:pt x="121793" y="116332"/>
                    <a:pt x="124841" y="108966"/>
                  </a:cubicBezTo>
                  <a:cubicBezTo>
                    <a:pt x="127762" y="101600"/>
                    <a:pt x="129286" y="93345"/>
                    <a:pt x="129286" y="84328"/>
                  </a:cubicBezTo>
                  <a:cubicBezTo>
                    <a:pt x="129286" y="77597"/>
                    <a:pt x="128270" y="71374"/>
                    <a:pt x="126238" y="65278"/>
                  </a:cubicBezTo>
                  <a:cubicBezTo>
                    <a:pt x="124333" y="59309"/>
                    <a:pt x="121285" y="53975"/>
                    <a:pt x="117348" y="49530"/>
                  </a:cubicBezTo>
                  <a:cubicBezTo>
                    <a:pt x="113411" y="45085"/>
                    <a:pt x="108331" y="41656"/>
                    <a:pt x="102235" y="38989"/>
                  </a:cubicBezTo>
                  <a:cubicBezTo>
                    <a:pt x="96139" y="36449"/>
                    <a:pt x="89027" y="35179"/>
                    <a:pt x="80899" y="35179"/>
                  </a:cubicBezTo>
                  <a:cubicBezTo>
                    <a:pt x="72136" y="35179"/>
                    <a:pt x="64008" y="36703"/>
                    <a:pt x="56642" y="39497"/>
                  </a:cubicBezTo>
                  <a:cubicBezTo>
                    <a:pt x="49276" y="42418"/>
                    <a:pt x="42672" y="45466"/>
                    <a:pt x="36957" y="48768"/>
                  </a:cubicBezTo>
                  <a:cubicBezTo>
                    <a:pt x="31115" y="52197"/>
                    <a:pt x="26416" y="55245"/>
                    <a:pt x="22606" y="58166"/>
                  </a:cubicBezTo>
                  <a:cubicBezTo>
                    <a:pt x="18796" y="60960"/>
                    <a:pt x="16129" y="62484"/>
                    <a:pt x="14605" y="62484"/>
                  </a:cubicBezTo>
                  <a:cubicBezTo>
                    <a:pt x="13462" y="62484"/>
                    <a:pt x="12573" y="62230"/>
                    <a:pt x="11684" y="61849"/>
                  </a:cubicBezTo>
                  <a:cubicBezTo>
                    <a:pt x="10922" y="61468"/>
                    <a:pt x="10160" y="60579"/>
                    <a:pt x="9652" y="59309"/>
                  </a:cubicBezTo>
                  <a:cubicBezTo>
                    <a:pt x="9144" y="58166"/>
                    <a:pt x="8763" y="56388"/>
                    <a:pt x="8509" y="54102"/>
                  </a:cubicBezTo>
                  <a:cubicBezTo>
                    <a:pt x="8255" y="51943"/>
                    <a:pt x="8255" y="49022"/>
                    <a:pt x="8255" y="45339"/>
                  </a:cubicBezTo>
                  <a:cubicBezTo>
                    <a:pt x="8255" y="42926"/>
                    <a:pt x="8255" y="40640"/>
                    <a:pt x="8382" y="38735"/>
                  </a:cubicBezTo>
                  <a:cubicBezTo>
                    <a:pt x="8636" y="36957"/>
                    <a:pt x="8890" y="35306"/>
                    <a:pt x="9271" y="33782"/>
                  </a:cubicBezTo>
                  <a:cubicBezTo>
                    <a:pt x="9779" y="32385"/>
                    <a:pt x="10287" y="31115"/>
                    <a:pt x="10922" y="29972"/>
                  </a:cubicBezTo>
                  <a:cubicBezTo>
                    <a:pt x="11557" y="28829"/>
                    <a:pt x="12573" y="27432"/>
                    <a:pt x="13970" y="25908"/>
                  </a:cubicBezTo>
                  <a:cubicBezTo>
                    <a:pt x="15494" y="24384"/>
                    <a:pt x="18415" y="22098"/>
                    <a:pt x="22733" y="19050"/>
                  </a:cubicBezTo>
                  <a:cubicBezTo>
                    <a:pt x="27178" y="16129"/>
                    <a:pt x="32639" y="13208"/>
                    <a:pt x="39116" y="10287"/>
                  </a:cubicBezTo>
                  <a:cubicBezTo>
                    <a:pt x="45593" y="7366"/>
                    <a:pt x="52959" y="4953"/>
                    <a:pt x="61468" y="3048"/>
                  </a:cubicBezTo>
                  <a:cubicBezTo>
                    <a:pt x="69850" y="1016"/>
                    <a:pt x="78994" y="0"/>
                    <a:pt x="886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4" name="Shape 53">
              <a:extLst>
                <a:ext uri="{FF2B5EF4-FFF2-40B4-BE49-F238E27FC236}">
                  <a16:creationId xmlns:a16="http://schemas.microsoft.com/office/drawing/2014/main" id="{11BAF8E0-8375-4142-A43C-D6DFECAECFA8}"/>
                </a:ext>
              </a:extLst>
            </p:cNvPr>
            <p:cNvSpPr/>
            <p:nvPr/>
          </p:nvSpPr>
          <p:spPr>
            <a:xfrm>
              <a:off x="2057527" y="161671"/>
              <a:ext cx="222885" cy="322961"/>
            </a:xfrm>
            <a:custGeom>
              <a:avLst/>
              <a:gdLst/>
              <a:ahLst/>
              <a:cxnLst/>
              <a:rect l="0" t="0" r="0" b="0"/>
              <a:pathLst>
                <a:path w="222885" h="322961">
                  <a:moveTo>
                    <a:pt x="203708" y="0"/>
                  </a:moveTo>
                  <a:cubicBezTo>
                    <a:pt x="207264" y="0"/>
                    <a:pt x="210312" y="254"/>
                    <a:pt x="212852" y="508"/>
                  </a:cubicBezTo>
                  <a:cubicBezTo>
                    <a:pt x="215392" y="889"/>
                    <a:pt x="217424" y="1397"/>
                    <a:pt x="218821" y="2159"/>
                  </a:cubicBezTo>
                  <a:cubicBezTo>
                    <a:pt x="220345" y="2921"/>
                    <a:pt x="221361" y="3810"/>
                    <a:pt x="221996" y="4699"/>
                  </a:cubicBezTo>
                  <a:cubicBezTo>
                    <a:pt x="222631" y="5715"/>
                    <a:pt x="222885" y="6858"/>
                    <a:pt x="222885" y="8001"/>
                  </a:cubicBezTo>
                  <a:lnTo>
                    <a:pt x="222885" y="303784"/>
                  </a:lnTo>
                  <a:cubicBezTo>
                    <a:pt x="222885" y="307086"/>
                    <a:pt x="222377" y="310007"/>
                    <a:pt x="221361" y="312293"/>
                  </a:cubicBezTo>
                  <a:cubicBezTo>
                    <a:pt x="220345" y="314579"/>
                    <a:pt x="219075" y="316484"/>
                    <a:pt x="217424" y="318008"/>
                  </a:cubicBezTo>
                  <a:cubicBezTo>
                    <a:pt x="215773" y="319405"/>
                    <a:pt x="213868" y="320548"/>
                    <a:pt x="211836" y="321183"/>
                  </a:cubicBezTo>
                  <a:cubicBezTo>
                    <a:pt x="209804" y="321818"/>
                    <a:pt x="207772" y="322199"/>
                    <a:pt x="205740" y="322199"/>
                  </a:cubicBezTo>
                  <a:lnTo>
                    <a:pt x="192786" y="322199"/>
                  </a:lnTo>
                  <a:cubicBezTo>
                    <a:pt x="188722" y="322199"/>
                    <a:pt x="185039" y="321691"/>
                    <a:pt x="181991" y="320802"/>
                  </a:cubicBezTo>
                  <a:cubicBezTo>
                    <a:pt x="178943" y="319913"/>
                    <a:pt x="176022" y="318262"/>
                    <a:pt x="173355" y="315849"/>
                  </a:cubicBezTo>
                  <a:cubicBezTo>
                    <a:pt x="170561" y="313436"/>
                    <a:pt x="167767" y="310261"/>
                    <a:pt x="165100" y="306070"/>
                  </a:cubicBezTo>
                  <a:cubicBezTo>
                    <a:pt x="162306" y="302006"/>
                    <a:pt x="159385" y="296672"/>
                    <a:pt x="156337" y="290195"/>
                  </a:cubicBezTo>
                  <a:lnTo>
                    <a:pt x="66294" y="107823"/>
                  </a:lnTo>
                  <a:cubicBezTo>
                    <a:pt x="61595" y="98425"/>
                    <a:pt x="56896" y="88519"/>
                    <a:pt x="52070" y="78232"/>
                  </a:cubicBezTo>
                  <a:cubicBezTo>
                    <a:pt x="47244" y="67945"/>
                    <a:pt x="42799" y="57912"/>
                    <a:pt x="38735" y="48133"/>
                  </a:cubicBezTo>
                  <a:lnTo>
                    <a:pt x="38227" y="48133"/>
                  </a:lnTo>
                  <a:cubicBezTo>
                    <a:pt x="38608" y="60071"/>
                    <a:pt x="38862" y="72136"/>
                    <a:pt x="38989" y="84582"/>
                  </a:cubicBezTo>
                  <a:cubicBezTo>
                    <a:pt x="39116" y="96901"/>
                    <a:pt x="39243" y="109220"/>
                    <a:pt x="39243" y="121412"/>
                  </a:cubicBezTo>
                  <a:lnTo>
                    <a:pt x="39243" y="314960"/>
                  </a:lnTo>
                  <a:cubicBezTo>
                    <a:pt x="39243" y="316103"/>
                    <a:pt x="38862" y="317246"/>
                    <a:pt x="38227" y="318389"/>
                  </a:cubicBezTo>
                  <a:cubicBezTo>
                    <a:pt x="37592" y="319405"/>
                    <a:pt x="36449" y="320294"/>
                    <a:pt x="34925" y="320802"/>
                  </a:cubicBezTo>
                  <a:cubicBezTo>
                    <a:pt x="33401" y="321437"/>
                    <a:pt x="31496" y="321945"/>
                    <a:pt x="28956" y="322326"/>
                  </a:cubicBezTo>
                  <a:cubicBezTo>
                    <a:pt x="26416" y="322707"/>
                    <a:pt x="23241" y="322961"/>
                    <a:pt x="19431" y="322961"/>
                  </a:cubicBezTo>
                  <a:cubicBezTo>
                    <a:pt x="15621" y="322961"/>
                    <a:pt x="12446" y="322707"/>
                    <a:pt x="9906" y="322326"/>
                  </a:cubicBezTo>
                  <a:cubicBezTo>
                    <a:pt x="7493" y="321945"/>
                    <a:pt x="5461" y="321437"/>
                    <a:pt x="4064" y="320802"/>
                  </a:cubicBezTo>
                  <a:cubicBezTo>
                    <a:pt x="2667" y="320294"/>
                    <a:pt x="1524" y="319405"/>
                    <a:pt x="889" y="318389"/>
                  </a:cubicBezTo>
                  <a:cubicBezTo>
                    <a:pt x="254" y="317246"/>
                    <a:pt x="0" y="316103"/>
                    <a:pt x="0" y="314960"/>
                  </a:cubicBezTo>
                  <a:lnTo>
                    <a:pt x="0" y="19177"/>
                  </a:lnTo>
                  <a:cubicBezTo>
                    <a:pt x="0" y="12573"/>
                    <a:pt x="1651" y="7747"/>
                    <a:pt x="5207" y="4953"/>
                  </a:cubicBezTo>
                  <a:cubicBezTo>
                    <a:pt x="8636" y="2159"/>
                    <a:pt x="12319" y="762"/>
                    <a:pt x="16383" y="762"/>
                  </a:cubicBezTo>
                  <a:lnTo>
                    <a:pt x="35687" y="762"/>
                  </a:lnTo>
                  <a:cubicBezTo>
                    <a:pt x="40259" y="762"/>
                    <a:pt x="44069" y="1143"/>
                    <a:pt x="47117" y="2032"/>
                  </a:cubicBezTo>
                  <a:cubicBezTo>
                    <a:pt x="50165" y="2794"/>
                    <a:pt x="52959" y="4191"/>
                    <a:pt x="55372" y="6096"/>
                  </a:cubicBezTo>
                  <a:cubicBezTo>
                    <a:pt x="57785" y="8001"/>
                    <a:pt x="60198" y="10668"/>
                    <a:pt x="62484" y="14097"/>
                  </a:cubicBezTo>
                  <a:cubicBezTo>
                    <a:pt x="64770" y="17399"/>
                    <a:pt x="67056" y="21717"/>
                    <a:pt x="69596" y="26797"/>
                  </a:cubicBezTo>
                  <a:lnTo>
                    <a:pt x="138811" y="167513"/>
                  </a:lnTo>
                  <a:cubicBezTo>
                    <a:pt x="143002" y="176149"/>
                    <a:pt x="147193" y="184531"/>
                    <a:pt x="151130" y="192659"/>
                  </a:cubicBezTo>
                  <a:cubicBezTo>
                    <a:pt x="155067" y="200914"/>
                    <a:pt x="158877" y="208915"/>
                    <a:pt x="162560" y="216916"/>
                  </a:cubicBezTo>
                  <a:cubicBezTo>
                    <a:pt x="166243" y="224790"/>
                    <a:pt x="169926" y="232664"/>
                    <a:pt x="173482" y="240284"/>
                  </a:cubicBezTo>
                  <a:cubicBezTo>
                    <a:pt x="177038" y="247904"/>
                    <a:pt x="180594" y="255651"/>
                    <a:pt x="184150" y="263398"/>
                  </a:cubicBezTo>
                  <a:lnTo>
                    <a:pt x="184404" y="263398"/>
                  </a:lnTo>
                  <a:cubicBezTo>
                    <a:pt x="184150" y="250444"/>
                    <a:pt x="183896" y="236855"/>
                    <a:pt x="183769" y="222631"/>
                  </a:cubicBezTo>
                  <a:cubicBezTo>
                    <a:pt x="183769" y="208534"/>
                    <a:pt x="183769" y="194945"/>
                    <a:pt x="183769" y="181864"/>
                  </a:cubicBezTo>
                  <a:lnTo>
                    <a:pt x="183769" y="8001"/>
                  </a:lnTo>
                  <a:cubicBezTo>
                    <a:pt x="183769" y="6858"/>
                    <a:pt x="184023" y="5715"/>
                    <a:pt x="184658" y="4699"/>
                  </a:cubicBezTo>
                  <a:cubicBezTo>
                    <a:pt x="185293" y="3810"/>
                    <a:pt x="186436" y="2921"/>
                    <a:pt x="187960" y="2159"/>
                  </a:cubicBezTo>
                  <a:cubicBezTo>
                    <a:pt x="189484" y="1397"/>
                    <a:pt x="191516" y="889"/>
                    <a:pt x="193929" y="508"/>
                  </a:cubicBezTo>
                  <a:cubicBezTo>
                    <a:pt x="196469" y="254"/>
                    <a:pt x="199644" y="0"/>
                    <a:pt x="2037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5" name="Shape 54">
              <a:extLst>
                <a:ext uri="{FF2B5EF4-FFF2-40B4-BE49-F238E27FC236}">
                  <a16:creationId xmlns:a16="http://schemas.microsoft.com/office/drawing/2014/main" id="{232C4991-7019-4757-988B-BD1D9278663D}"/>
                </a:ext>
              </a:extLst>
            </p:cNvPr>
            <p:cNvSpPr/>
            <p:nvPr/>
          </p:nvSpPr>
          <p:spPr>
            <a:xfrm>
              <a:off x="1881886" y="160909"/>
              <a:ext cx="128778" cy="323723"/>
            </a:xfrm>
            <a:custGeom>
              <a:avLst/>
              <a:gdLst/>
              <a:ahLst/>
              <a:cxnLst/>
              <a:rect l="0" t="0" r="0" b="0"/>
              <a:pathLst>
                <a:path w="128778" h="323723">
                  <a:moveTo>
                    <a:pt x="889" y="0"/>
                  </a:moveTo>
                  <a:cubicBezTo>
                    <a:pt x="5842" y="0"/>
                    <a:pt x="9779" y="127"/>
                    <a:pt x="12954" y="381"/>
                  </a:cubicBezTo>
                  <a:cubicBezTo>
                    <a:pt x="16256" y="635"/>
                    <a:pt x="18796" y="1143"/>
                    <a:pt x="20701" y="1778"/>
                  </a:cubicBezTo>
                  <a:cubicBezTo>
                    <a:pt x="22733" y="2413"/>
                    <a:pt x="24257" y="3429"/>
                    <a:pt x="25273" y="4699"/>
                  </a:cubicBezTo>
                  <a:cubicBezTo>
                    <a:pt x="26416" y="5842"/>
                    <a:pt x="27178" y="7366"/>
                    <a:pt x="27813" y="9271"/>
                  </a:cubicBezTo>
                  <a:lnTo>
                    <a:pt x="126746" y="307086"/>
                  </a:lnTo>
                  <a:cubicBezTo>
                    <a:pt x="128016" y="310769"/>
                    <a:pt x="128651" y="313690"/>
                    <a:pt x="128651" y="315849"/>
                  </a:cubicBezTo>
                  <a:cubicBezTo>
                    <a:pt x="128778" y="318135"/>
                    <a:pt x="128270" y="319786"/>
                    <a:pt x="127000" y="320929"/>
                  </a:cubicBezTo>
                  <a:cubicBezTo>
                    <a:pt x="125730" y="322072"/>
                    <a:pt x="123825" y="322834"/>
                    <a:pt x="120904" y="323215"/>
                  </a:cubicBezTo>
                  <a:cubicBezTo>
                    <a:pt x="118110" y="323469"/>
                    <a:pt x="114427" y="323723"/>
                    <a:pt x="109728" y="323723"/>
                  </a:cubicBezTo>
                  <a:cubicBezTo>
                    <a:pt x="104902" y="323723"/>
                    <a:pt x="101219" y="323596"/>
                    <a:pt x="98425" y="323342"/>
                  </a:cubicBezTo>
                  <a:cubicBezTo>
                    <a:pt x="95631" y="323088"/>
                    <a:pt x="93472" y="322707"/>
                    <a:pt x="91948" y="322072"/>
                  </a:cubicBezTo>
                  <a:cubicBezTo>
                    <a:pt x="90551" y="321437"/>
                    <a:pt x="89535" y="320675"/>
                    <a:pt x="88773" y="319659"/>
                  </a:cubicBezTo>
                  <a:cubicBezTo>
                    <a:pt x="88138" y="318770"/>
                    <a:pt x="87503" y="317500"/>
                    <a:pt x="86868" y="315976"/>
                  </a:cubicBezTo>
                  <a:lnTo>
                    <a:pt x="61595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308" y="203962"/>
                  </a:lnTo>
                  <a:lnTo>
                    <a:pt x="0" y="44983"/>
                  </a:lnTo>
                  <a:lnTo>
                    <a:pt x="0" y="30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Shape 55">
              <a:extLst>
                <a:ext uri="{FF2B5EF4-FFF2-40B4-BE49-F238E27FC236}">
                  <a16:creationId xmlns:a16="http://schemas.microsoft.com/office/drawing/2014/main" id="{FDBBEDE3-4D71-4A84-A58F-4B5555280F0E}"/>
                </a:ext>
              </a:extLst>
            </p:cNvPr>
            <p:cNvSpPr/>
            <p:nvPr/>
          </p:nvSpPr>
          <p:spPr>
            <a:xfrm>
              <a:off x="2342642" y="158018"/>
              <a:ext cx="131826" cy="329789"/>
            </a:xfrm>
            <a:custGeom>
              <a:avLst/>
              <a:gdLst/>
              <a:ahLst/>
              <a:cxnLst/>
              <a:rect l="0" t="0" r="0" b="0"/>
              <a:pathLst>
                <a:path w="131826" h="329789">
                  <a:moveTo>
                    <a:pt x="131826" y="0"/>
                  </a:moveTo>
                  <a:lnTo>
                    <a:pt x="131826" y="36249"/>
                  </a:lnTo>
                  <a:lnTo>
                    <a:pt x="109077" y="38752"/>
                  </a:lnTo>
                  <a:cubicBezTo>
                    <a:pt x="101918" y="40483"/>
                    <a:pt x="95440" y="43086"/>
                    <a:pt x="89662" y="46578"/>
                  </a:cubicBezTo>
                  <a:cubicBezTo>
                    <a:pt x="78232" y="53564"/>
                    <a:pt x="68834" y="62708"/>
                    <a:pt x="61595" y="74265"/>
                  </a:cubicBezTo>
                  <a:cubicBezTo>
                    <a:pt x="54356" y="85821"/>
                    <a:pt x="49276" y="99410"/>
                    <a:pt x="46101" y="114777"/>
                  </a:cubicBezTo>
                  <a:cubicBezTo>
                    <a:pt x="43053" y="130271"/>
                    <a:pt x="41402" y="146527"/>
                    <a:pt x="41402" y="163546"/>
                  </a:cubicBezTo>
                  <a:cubicBezTo>
                    <a:pt x="41402" y="182341"/>
                    <a:pt x="42926" y="199740"/>
                    <a:pt x="45720" y="215615"/>
                  </a:cubicBezTo>
                  <a:cubicBezTo>
                    <a:pt x="48641" y="231364"/>
                    <a:pt x="53467" y="245079"/>
                    <a:pt x="60325" y="256509"/>
                  </a:cubicBezTo>
                  <a:cubicBezTo>
                    <a:pt x="67183" y="268066"/>
                    <a:pt x="76327" y="276957"/>
                    <a:pt x="87757" y="283307"/>
                  </a:cubicBezTo>
                  <a:cubicBezTo>
                    <a:pt x="99314" y="289657"/>
                    <a:pt x="113665" y="292832"/>
                    <a:pt x="130937" y="292832"/>
                  </a:cubicBezTo>
                  <a:lnTo>
                    <a:pt x="131826" y="292735"/>
                  </a:lnTo>
                  <a:lnTo>
                    <a:pt x="131826" y="329528"/>
                  </a:lnTo>
                  <a:lnTo>
                    <a:pt x="129032" y="329789"/>
                  </a:lnTo>
                  <a:cubicBezTo>
                    <a:pt x="106807" y="329789"/>
                    <a:pt x="87630" y="326233"/>
                    <a:pt x="71374" y="318994"/>
                  </a:cubicBezTo>
                  <a:cubicBezTo>
                    <a:pt x="55245" y="311882"/>
                    <a:pt x="41910" y="301340"/>
                    <a:pt x="31369" y="287625"/>
                  </a:cubicBezTo>
                  <a:cubicBezTo>
                    <a:pt x="20701" y="273909"/>
                    <a:pt x="12827" y="256890"/>
                    <a:pt x="7747" y="236571"/>
                  </a:cubicBezTo>
                  <a:cubicBezTo>
                    <a:pt x="2540" y="216251"/>
                    <a:pt x="0" y="192883"/>
                    <a:pt x="0" y="166466"/>
                  </a:cubicBezTo>
                  <a:cubicBezTo>
                    <a:pt x="0" y="141194"/>
                    <a:pt x="2794" y="118207"/>
                    <a:pt x="8382" y="97633"/>
                  </a:cubicBezTo>
                  <a:cubicBezTo>
                    <a:pt x="13970" y="76932"/>
                    <a:pt x="22479" y="59406"/>
                    <a:pt x="33655" y="44927"/>
                  </a:cubicBezTo>
                  <a:cubicBezTo>
                    <a:pt x="44958" y="30450"/>
                    <a:pt x="59055" y="19401"/>
                    <a:pt x="75819" y="11527"/>
                  </a:cubicBezTo>
                  <a:cubicBezTo>
                    <a:pt x="84264" y="7590"/>
                    <a:pt x="93408" y="4637"/>
                    <a:pt x="103251" y="2668"/>
                  </a:cubicBezTo>
                  <a:lnTo>
                    <a:pt x="1318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Shape 56">
              <a:extLst>
                <a:ext uri="{FF2B5EF4-FFF2-40B4-BE49-F238E27FC236}">
                  <a16:creationId xmlns:a16="http://schemas.microsoft.com/office/drawing/2014/main" id="{3BB6E4B2-A4F1-4B67-BB6D-7447B44F0EDF}"/>
                </a:ext>
              </a:extLst>
            </p:cNvPr>
            <p:cNvSpPr/>
            <p:nvPr/>
          </p:nvSpPr>
          <p:spPr>
            <a:xfrm>
              <a:off x="2091944" y="77724"/>
              <a:ext cx="154559" cy="59436"/>
            </a:xfrm>
            <a:custGeom>
              <a:avLst/>
              <a:gdLst/>
              <a:ahLst/>
              <a:cxnLst/>
              <a:rect l="0" t="0" r="0" b="0"/>
              <a:pathLst>
                <a:path w="154559" h="59436">
                  <a:moveTo>
                    <a:pt x="44831" y="0"/>
                  </a:moveTo>
                  <a:cubicBezTo>
                    <a:pt x="52959" y="0"/>
                    <a:pt x="59944" y="1524"/>
                    <a:pt x="65913" y="4445"/>
                  </a:cubicBezTo>
                  <a:cubicBezTo>
                    <a:pt x="71755" y="7366"/>
                    <a:pt x="77216" y="10668"/>
                    <a:pt x="82042" y="14097"/>
                  </a:cubicBezTo>
                  <a:cubicBezTo>
                    <a:pt x="86868" y="17526"/>
                    <a:pt x="91567" y="20828"/>
                    <a:pt x="95885" y="23749"/>
                  </a:cubicBezTo>
                  <a:cubicBezTo>
                    <a:pt x="100203" y="26797"/>
                    <a:pt x="104902" y="28194"/>
                    <a:pt x="109855" y="28194"/>
                  </a:cubicBezTo>
                  <a:cubicBezTo>
                    <a:pt x="115189" y="28194"/>
                    <a:pt x="119380" y="26543"/>
                    <a:pt x="122555" y="23114"/>
                  </a:cubicBezTo>
                  <a:cubicBezTo>
                    <a:pt x="125603" y="19812"/>
                    <a:pt x="127127" y="13843"/>
                    <a:pt x="127127" y="5461"/>
                  </a:cubicBezTo>
                  <a:cubicBezTo>
                    <a:pt x="127127" y="3302"/>
                    <a:pt x="128270" y="1905"/>
                    <a:pt x="130429" y="1143"/>
                  </a:cubicBezTo>
                  <a:cubicBezTo>
                    <a:pt x="132461" y="381"/>
                    <a:pt x="136144" y="0"/>
                    <a:pt x="141351" y="0"/>
                  </a:cubicBezTo>
                  <a:cubicBezTo>
                    <a:pt x="146812" y="0"/>
                    <a:pt x="150368" y="635"/>
                    <a:pt x="152019" y="1905"/>
                  </a:cubicBezTo>
                  <a:cubicBezTo>
                    <a:pt x="153670" y="3048"/>
                    <a:pt x="154559" y="5715"/>
                    <a:pt x="154559" y="9906"/>
                  </a:cubicBezTo>
                  <a:cubicBezTo>
                    <a:pt x="154559" y="25273"/>
                    <a:pt x="150622" y="37338"/>
                    <a:pt x="142748" y="46228"/>
                  </a:cubicBezTo>
                  <a:cubicBezTo>
                    <a:pt x="135001" y="54991"/>
                    <a:pt x="123952" y="59436"/>
                    <a:pt x="109601" y="59436"/>
                  </a:cubicBezTo>
                  <a:cubicBezTo>
                    <a:pt x="101600" y="59436"/>
                    <a:pt x="94615" y="57912"/>
                    <a:pt x="88646" y="54991"/>
                  </a:cubicBezTo>
                  <a:cubicBezTo>
                    <a:pt x="82677" y="52070"/>
                    <a:pt x="77343" y="48768"/>
                    <a:pt x="72390" y="45212"/>
                  </a:cubicBezTo>
                  <a:cubicBezTo>
                    <a:pt x="67437" y="41656"/>
                    <a:pt x="62738" y="38481"/>
                    <a:pt x="58420" y="35560"/>
                  </a:cubicBezTo>
                  <a:cubicBezTo>
                    <a:pt x="54102" y="32639"/>
                    <a:pt x="49530" y="31242"/>
                    <a:pt x="44704" y="31242"/>
                  </a:cubicBezTo>
                  <a:cubicBezTo>
                    <a:pt x="38227" y="31242"/>
                    <a:pt x="33782" y="33274"/>
                    <a:pt x="31242" y="37465"/>
                  </a:cubicBezTo>
                  <a:cubicBezTo>
                    <a:pt x="28575" y="41529"/>
                    <a:pt x="27305" y="47117"/>
                    <a:pt x="27305" y="53975"/>
                  </a:cubicBezTo>
                  <a:cubicBezTo>
                    <a:pt x="27305" y="55118"/>
                    <a:pt x="27051" y="56134"/>
                    <a:pt x="26289" y="56896"/>
                  </a:cubicBezTo>
                  <a:cubicBezTo>
                    <a:pt x="25654" y="57658"/>
                    <a:pt x="24638" y="58166"/>
                    <a:pt x="23495" y="58547"/>
                  </a:cubicBezTo>
                  <a:cubicBezTo>
                    <a:pt x="22225" y="59055"/>
                    <a:pt x="20701" y="59309"/>
                    <a:pt x="19050" y="59309"/>
                  </a:cubicBezTo>
                  <a:cubicBezTo>
                    <a:pt x="17272" y="59436"/>
                    <a:pt x="15367" y="59436"/>
                    <a:pt x="13208" y="59436"/>
                  </a:cubicBezTo>
                  <a:cubicBezTo>
                    <a:pt x="7747" y="59436"/>
                    <a:pt x="4191" y="58801"/>
                    <a:pt x="2540" y="57531"/>
                  </a:cubicBezTo>
                  <a:cubicBezTo>
                    <a:pt x="762" y="56134"/>
                    <a:pt x="0" y="53467"/>
                    <a:pt x="0" y="49530"/>
                  </a:cubicBezTo>
                  <a:cubicBezTo>
                    <a:pt x="0" y="41656"/>
                    <a:pt x="1016" y="34544"/>
                    <a:pt x="3175" y="28321"/>
                  </a:cubicBezTo>
                  <a:cubicBezTo>
                    <a:pt x="5334" y="22225"/>
                    <a:pt x="8382" y="17018"/>
                    <a:pt x="12319" y="12827"/>
                  </a:cubicBezTo>
                  <a:cubicBezTo>
                    <a:pt x="16256" y="8763"/>
                    <a:pt x="20955" y="5588"/>
                    <a:pt x="26543" y="3302"/>
                  </a:cubicBezTo>
                  <a:cubicBezTo>
                    <a:pt x="32131" y="1143"/>
                    <a:pt x="38227" y="0"/>
                    <a:pt x="448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" name="Shape 57">
              <a:extLst>
                <a:ext uri="{FF2B5EF4-FFF2-40B4-BE49-F238E27FC236}">
                  <a16:creationId xmlns:a16="http://schemas.microsoft.com/office/drawing/2014/main" id="{53E133F8-81AC-42AA-A7B4-AF856EEBDD98}"/>
                </a:ext>
              </a:extLst>
            </p:cNvPr>
            <p:cNvSpPr/>
            <p:nvPr/>
          </p:nvSpPr>
          <p:spPr>
            <a:xfrm>
              <a:off x="2645537" y="157734"/>
              <a:ext cx="181483" cy="330073"/>
            </a:xfrm>
            <a:custGeom>
              <a:avLst/>
              <a:gdLst/>
              <a:ahLst/>
              <a:cxnLst/>
              <a:rect l="0" t="0" r="0" b="0"/>
              <a:pathLst>
                <a:path w="181483" h="330073">
                  <a:moveTo>
                    <a:pt x="96901" y="0"/>
                  </a:moveTo>
                  <a:cubicBezTo>
                    <a:pt x="103505" y="0"/>
                    <a:pt x="110109" y="635"/>
                    <a:pt x="116713" y="1905"/>
                  </a:cubicBezTo>
                  <a:cubicBezTo>
                    <a:pt x="123317" y="3048"/>
                    <a:pt x="129540" y="4826"/>
                    <a:pt x="135382" y="6858"/>
                  </a:cubicBezTo>
                  <a:cubicBezTo>
                    <a:pt x="141224" y="8890"/>
                    <a:pt x="146431" y="11176"/>
                    <a:pt x="151003" y="13716"/>
                  </a:cubicBezTo>
                  <a:cubicBezTo>
                    <a:pt x="155575" y="16383"/>
                    <a:pt x="158496" y="18415"/>
                    <a:pt x="160020" y="19939"/>
                  </a:cubicBezTo>
                  <a:cubicBezTo>
                    <a:pt x="161417" y="21590"/>
                    <a:pt x="162433" y="22733"/>
                    <a:pt x="162814" y="23622"/>
                  </a:cubicBezTo>
                  <a:cubicBezTo>
                    <a:pt x="163322" y="24638"/>
                    <a:pt x="163703" y="25781"/>
                    <a:pt x="163957" y="27178"/>
                  </a:cubicBezTo>
                  <a:cubicBezTo>
                    <a:pt x="164338" y="28575"/>
                    <a:pt x="164465" y="30226"/>
                    <a:pt x="164592" y="32258"/>
                  </a:cubicBezTo>
                  <a:cubicBezTo>
                    <a:pt x="164846" y="34163"/>
                    <a:pt x="164846" y="36830"/>
                    <a:pt x="164846" y="39878"/>
                  </a:cubicBezTo>
                  <a:cubicBezTo>
                    <a:pt x="164846" y="42926"/>
                    <a:pt x="164719" y="45466"/>
                    <a:pt x="164592" y="47879"/>
                  </a:cubicBezTo>
                  <a:cubicBezTo>
                    <a:pt x="164338" y="50165"/>
                    <a:pt x="163957" y="52070"/>
                    <a:pt x="163576" y="53721"/>
                  </a:cubicBezTo>
                  <a:cubicBezTo>
                    <a:pt x="163068" y="55245"/>
                    <a:pt x="162433" y="56388"/>
                    <a:pt x="161544" y="57150"/>
                  </a:cubicBezTo>
                  <a:cubicBezTo>
                    <a:pt x="160782" y="57912"/>
                    <a:pt x="159766" y="58293"/>
                    <a:pt x="158750" y="58293"/>
                  </a:cubicBezTo>
                  <a:cubicBezTo>
                    <a:pt x="157099" y="58293"/>
                    <a:pt x="154432" y="57150"/>
                    <a:pt x="150876" y="54737"/>
                  </a:cubicBezTo>
                  <a:cubicBezTo>
                    <a:pt x="147320" y="52451"/>
                    <a:pt x="142875" y="49911"/>
                    <a:pt x="137795" y="46990"/>
                  </a:cubicBezTo>
                  <a:cubicBezTo>
                    <a:pt x="132588" y="44069"/>
                    <a:pt x="126492" y="41402"/>
                    <a:pt x="119380" y="38989"/>
                  </a:cubicBezTo>
                  <a:cubicBezTo>
                    <a:pt x="112395" y="36703"/>
                    <a:pt x="104394" y="35433"/>
                    <a:pt x="95631" y="35433"/>
                  </a:cubicBezTo>
                  <a:cubicBezTo>
                    <a:pt x="87376" y="35433"/>
                    <a:pt x="80264" y="36703"/>
                    <a:pt x="74168" y="38989"/>
                  </a:cubicBezTo>
                  <a:cubicBezTo>
                    <a:pt x="68072" y="41402"/>
                    <a:pt x="62992" y="44577"/>
                    <a:pt x="59055" y="48641"/>
                  </a:cubicBezTo>
                  <a:cubicBezTo>
                    <a:pt x="55118" y="52578"/>
                    <a:pt x="52197" y="57277"/>
                    <a:pt x="50165" y="62738"/>
                  </a:cubicBezTo>
                  <a:cubicBezTo>
                    <a:pt x="48260" y="68199"/>
                    <a:pt x="47244" y="73914"/>
                    <a:pt x="47244" y="80010"/>
                  </a:cubicBezTo>
                  <a:cubicBezTo>
                    <a:pt x="47244" y="89027"/>
                    <a:pt x="49149" y="96647"/>
                    <a:pt x="52959" y="103124"/>
                  </a:cubicBezTo>
                  <a:cubicBezTo>
                    <a:pt x="56769" y="109601"/>
                    <a:pt x="61849" y="115189"/>
                    <a:pt x="68072" y="120142"/>
                  </a:cubicBezTo>
                  <a:cubicBezTo>
                    <a:pt x="74422" y="125095"/>
                    <a:pt x="81534" y="129667"/>
                    <a:pt x="89662" y="133858"/>
                  </a:cubicBezTo>
                  <a:cubicBezTo>
                    <a:pt x="97663" y="137922"/>
                    <a:pt x="105918" y="142113"/>
                    <a:pt x="114300" y="146304"/>
                  </a:cubicBezTo>
                  <a:cubicBezTo>
                    <a:pt x="122682" y="150495"/>
                    <a:pt x="130810" y="155194"/>
                    <a:pt x="138938" y="160274"/>
                  </a:cubicBezTo>
                  <a:cubicBezTo>
                    <a:pt x="146939" y="165227"/>
                    <a:pt x="154178" y="171196"/>
                    <a:pt x="160401" y="178054"/>
                  </a:cubicBezTo>
                  <a:cubicBezTo>
                    <a:pt x="166751" y="184912"/>
                    <a:pt x="171831" y="193040"/>
                    <a:pt x="175768" y="202311"/>
                  </a:cubicBezTo>
                  <a:cubicBezTo>
                    <a:pt x="179578" y="211709"/>
                    <a:pt x="181483" y="222758"/>
                    <a:pt x="181483" y="235458"/>
                  </a:cubicBezTo>
                  <a:cubicBezTo>
                    <a:pt x="181483" y="250444"/>
                    <a:pt x="178943" y="263779"/>
                    <a:pt x="173863" y="275590"/>
                  </a:cubicBezTo>
                  <a:cubicBezTo>
                    <a:pt x="168783" y="287274"/>
                    <a:pt x="161671" y="297307"/>
                    <a:pt x="152654" y="305435"/>
                  </a:cubicBezTo>
                  <a:cubicBezTo>
                    <a:pt x="143637" y="313563"/>
                    <a:pt x="132969" y="319786"/>
                    <a:pt x="120777" y="323850"/>
                  </a:cubicBezTo>
                  <a:cubicBezTo>
                    <a:pt x="108585" y="328041"/>
                    <a:pt x="95377" y="330073"/>
                    <a:pt x="81153" y="330073"/>
                  </a:cubicBezTo>
                  <a:cubicBezTo>
                    <a:pt x="71374" y="330073"/>
                    <a:pt x="62230" y="329184"/>
                    <a:pt x="53721" y="327406"/>
                  </a:cubicBezTo>
                  <a:cubicBezTo>
                    <a:pt x="45339" y="325501"/>
                    <a:pt x="37846" y="323342"/>
                    <a:pt x="31115" y="320675"/>
                  </a:cubicBezTo>
                  <a:cubicBezTo>
                    <a:pt x="24511" y="318008"/>
                    <a:pt x="19050" y="315341"/>
                    <a:pt x="14478" y="312547"/>
                  </a:cubicBezTo>
                  <a:cubicBezTo>
                    <a:pt x="10033" y="309626"/>
                    <a:pt x="6985" y="307340"/>
                    <a:pt x="5207" y="305308"/>
                  </a:cubicBezTo>
                  <a:cubicBezTo>
                    <a:pt x="3429" y="303276"/>
                    <a:pt x="2159" y="300863"/>
                    <a:pt x="1270" y="297688"/>
                  </a:cubicBezTo>
                  <a:cubicBezTo>
                    <a:pt x="508" y="294640"/>
                    <a:pt x="0" y="290576"/>
                    <a:pt x="0" y="285496"/>
                  </a:cubicBezTo>
                  <a:cubicBezTo>
                    <a:pt x="0" y="281813"/>
                    <a:pt x="254" y="278892"/>
                    <a:pt x="508" y="276479"/>
                  </a:cubicBezTo>
                  <a:cubicBezTo>
                    <a:pt x="762" y="274066"/>
                    <a:pt x="1270" y="272034"/>
                    <a:pt x="1905" y="270637"/>
                  </a:cubicBezTo>
                  <a:cubicBezTo>
                    <a:pt x="2540" y="269113"/>
                    <a:pt x="3302" y="268097"/>
                    <a:pt x="4191" y="267462"/>
                  </a:cubicBezTo>
                  <a:cubicBezTo>
                    <a:pt x="5080" y="266954"/>
                    <a:pt x="6096" y="266700"/>
                    <a:pt x="7366" y="266700"/>
                  </a:cubicBezTo>
                  <a:cubicBezTo>
                    <a:pt x="9525" y="266700"/>
                    <a:pt x="12446" y="268097"/>
                    <a:pt x="16383" y="270891"/>
                  </a:cubicBezTo>
                  <a:cubicBezTo>
                    <a:pt x="20193" y="273685"/>
                    <a:pt x="25273" y="276733"/>
                    <a:pt x="31242" y="280035"/>
                  </a:cubicBezTo>
                  <a:cubicBezTo>
                    <a:pt x="37338" y="283337"/>
                    <a:pt x="44704" y="286385"/>
                    <a:pt x="53340" y="289306"/>
                  </a:cubicBezTo>
                  <a:cubicBezTo>
                    <a:pt x="61849" y="292227"/>
                    <a:pt x="71755" y="293624"/>
                    <a:pt x="83058" y="293624"/>
                  </a:cubicBezTo>
                  <a:cubicBezTo>
                    <a:pt x="91567" y="293624"/>
                    <a:pt x="99314" y="292354"/>
                    <a:pt x="106426" y="289941"/>
                  </a:cubicBezTo>
                  <a:cubicBezTo>
                    <a:pt x="113538" y="287401"/>
                    <a:pt x="119507" y="283972"/>
                    <a:pt x="124587" y="279400"/>
                  </a:cubicBezTo>
                  <a:cubicBezTo>
                    <a:pt x="129794" y="274828"/>
                    <a:pt x="133604" y="269240"/>
                    <a:pt x="136398" y="262636"/>
                  </a:cubicBezTo>
                  <a:cubicBezTo>
                    <a:pt x="139065" y="256032"/>
                    <a:pt x="140462" y="248539"/>
                    <a:pt x="140462" y="240157"/>
                  </a:cubicBezTo>
                  <a:cubicBezTo>
                    <a:pt x="140462" y="231013"/>
                    <a:pt x="138557" y="223266"/>
                    <a:pt x="134747" y="216789"/>
                  </a:cubicBezTo>
                  <a:cubicBezTo>
                    <a:pt x="130937" y="210439"/>
                    <a:pt x="125984" y="204724"/>
                    <a:pt x="119761" y="199898"/>
                  </a:cubicBezTo>
                  <a:cubicBezTo>
                    <a:pt x="113538" y="194945"/>
                    <a:pt x="106426" y="190500"/>
                    <a:pt x="98425" y="186436"/>
                  </a:cubicBezTo>
                  <a:cubicBezTo>
                    <a:pt x="90424" y="182372"/>
                    <a:pt x="82296" y="178308"/>
                    <a:pt x="73914" y="174117"/>
                  </a:cubicBezTo>
                  <a:cubicBezTo>
                    <a:pt x="65532" y="169926"/>
                    <a:pt x="57404" y="165227"/>
                    <a:pt x="49530" y="160147"/>
                  </a:cubicBezTo>
                  <a:cubicBezTo>
                    <a:pt x="41656" y="154940"/>
                    <a:pt x="34544" y="148971"/>
                    <a:pt x="28321" y="141986"/>
                  </a:cubicBezTo>
                  <a:cubicBezTo>
                    <a:pt x="22098" y="135001"/>
                    <a:pt x="17018" y="126873"/>
                    <a:pt x="13208" y="117602"/>
                  </a:cubicBezTo>
                  <a:cubicBezTo>
                    <a:pt x="9271" y="108204"/>
                    <a:pt x="7366" y="97028"/>
                    <a:pt x="7366" y="84074"/>
                  </a:cubicBezTo>
                  <a:cubicBezTo>
                    <a:pt x="7366" y="70612"/>
                    <a:pt x="9652" y="58674"/>
                    <a:pt x="14097" y="48260"/>
                  </a:cubicBezTo>
                  <a:cubicBezTo>
                    <a:pt x="18542" y="37719"/>
                    <a:pt x="24765" y="28956"/>
                    <a:pt x="32766" y="21844"/>
                  </a:cubicBezTo>
                  <a:cubicBezTo>
                    <a:pt x="40767" y="14732"/>
                    <a:pt x="50292" y="9271"/>
                    <a:pt x="61214" y="5588"/>
                  </a:cubicBezTo>
                  <a:cubicBezTo>
                    <a:pt x="72263" y="1905"/>
                    <a:pt x="84201" y="0"/>
                    <a:pt x="969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Shape 58">
              <a:extLst>
                <a:ext uri="{FF2B5EF4-FFF2-40B4-BE49-F238E27FC236}">
                  <a16:creationId xmlns:a16="http://schemas.microsoft.com/office/drawing/2014/main" id="{7C8E9BD5-62C9-44DD-A107-98D032A32BF1}"/>
                </a:ext>
              </a:extLst>
            </p:cNvPr>
            <p:cNvSpPr/>
            <p:nvPr/>
          </p:nvSpPr>
          <p:spPr>
            <a:xfrm>
              <a:off x="2474468" y="157734"/>
              <a:ext cx="131953" cy="329812"/>
            </a:xfrm>
            <a:custGeom>
              <a:avLst/>
              <a:gdLst/>
              <a:ahLst/>
              <a:cxnLst/>
              <a:rect l="0" t="0" r="0" b="0"/>
              <a:pathLst>
                <a:path w="131953" h="329812">
                  <a:moveTo>
                    <a:pt x="3048" y="0"/>
                  </a:moveTo>
                  <a:cubicBezTo>
                    <a:pt x="24892" y="0"/>
                    <a:pt x="43815" y="3556"/>
                    <a:pt x="59817" y="10668"/>
                  </a:cubicBezTo>
                  <a:cubicBezTo>
                    <a:pt x="75946" y="17780"/>
                    <a:pt x="89408" y="28194"/>
                    <a:pt x="100076" y="41783"/>
                  </a:cubicBezTo>
                  <a:cubicBezTo>
                    <a:pt x="110871" y="55372"/>
                    <a:pt x="118745" y="72263"/>
                    <a:pt x="124079" y="92329"/>
                  </a:cubicBezTo>
                  <a:cubicBezTo>
                    <a:pt x="129286" y="112395"/>
                    <a:pt x="131953" y="135382"/>
                    <a:pt x="131953" y="161290"/>
                  </a:cubicBezTo>
                  <a:cubicBezTo>
                    <a:pt x="131953" y="187325"/>
                    <a:pt x="129032" y="210693"/>
                    <a:pt x="123444" y="231521"/>
                  </a:cubicBezTo>
                  <a:cubicBezTo>
                    <a:pt x="117856" y="252222"/>
                    <a:pt x="109474" y="270002"/>
                    <a:pt x="98298" y="284607"/>
                  </a:cubicBezTo>
                  <a:cubicBezTo>
                    <a:pt x="87122" y="299212"/>
                    <a:pt x="73025" y="310515"/>
                    <a:pt x="56261" y="318262"/>
                  </a:cubicBezTo>
                  <a:cubicBezTo>
                    <a:pt x="47815" y="322199"/>
                    <a:pt x="38671" y="325152"/>
                    <a:pt x="28829" y="327121"/>
                  </a:cubicBezTo>
                  <a:lnTo>
                    <a:pt x="0" y="329812"/>
                  </a:lnTo>
                  <a:lnTo>
                    <a:pt x="0" y="293019"/>
                  </a:lnTo>
                  <a:lnTo>
                    <a:pt x="22812" y="290529"/>
                  </a:lnTo>
                  <a:cubicBezTo>
                    <a:pt x="30036" y="288798"/>
                    <a:pt x="36576" y="286195"/>
                    <a:pt x="42418" y="282702"/>
                  </a:cubicBezTo>
                  <a:cubicBezTo>
                    <a:pt x="54102" y="275844"/>
                    <a:pt x="63500" y="266446"/>
                    <a:pt x="70612" y="254635"/>
                  </a:cubicBezTo>
                  <a:cubicBezTo>
                    <a:pt x="77724" y="242824"/>
                    <a:pt x="82804" y="229108"/>
                    <a:pt x="85852" y="213614"/>
                  </a:cubicBezTo>
                  <a:cubicBezTo>
                    <a:pt x="88900" y="198120"/>
                    <a:pt x="90424" y="181610"/>
                    <a:pt x="90424" y="164338"/>
                  </a:cubicBezTo>
                  <a:cubicBezTo>
                    <a:pt x="90424" y="146177"/>
                    <a:pt x="88900" y="129286"/>
                    <a:pt x="85979" y="113665"/>
                  </a:cubicBezTo>
                  <a:cubicBezTo>
                    <a:pt x="83058" y="98044"/>
                    <a:pt x="78105" y="84455"/>
                    <a:pt x="71120" y="73025"/>
                  </a:cubicBezTo>
                  <a:cubicBezTo>
                    <a:pt x="64262" y="61468"/>
                    <a:pt x="54991" y="52578"/>
                    <a:pt x="43561" y="46101"/>
                  </a:cubicBezTo>
                  <a:cubicBezTo>
                    <a:pt x="32004" y="39624"/>
                    <a:pt x="17653" y="36449"/>
                    <a:pt x="762" y="36449"/>
                  </a:cubicBezTo>
                  <a:lnTo>
                    <a:pt x="0" y="36533"/>
                  </a:lnTo>
                  <a:lnTo>
                    <a:pt x="0" y="285"/>
                  </a:lnTo>
                  <a:lnTo>
                    <a:pt x="30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20" name="Picture 60">
              <a:extLst>
                <a:ext uri="{FF2B5EF4-FFF2-40B4-BE49-F238E27FC236}">
                  <a16:creationId xmlns:a16="http://schemas.microsoft.com/office/drawing/2014/main" id="{1A7CAE69-216F-48C1-80A1-D4ACA1D92C0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35837" y="4499305"/>
              <a:ext cx="1027113" cy="952424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59C976E7-45F1-4DA6-AF6C-A7736F71D43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24329" y="4593780"/>
              <a:ext cx="812241" cy="812229"/>
            </a:xfrm>
            <a:prstGeom prst="rect">
              <a:avLst/>
            </a:prstGeom>
          </p:spPr>
        </p:pic>
        <p:pic>
          <p:nvPicPr>
            <p:cNvPr id="22" name="Picture 64">
              <a:extLst>
                <a:ext uri="{FF2B5EF4-FFF2-40B4-BE49-F238E27FC236}">
                  <a16:creationId xmlns:a16="http://schemas.microsoft.com/office/drawing/2014/main" id="{28AAD860-5839-4FF9-9AF8-E8BC13FEF47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48971" y="4642549"/>
              <a:ext cx="760425" cy="760413"/>
            </a:xfrm>
            <a:prstGeom prst="rect">
              <a:avLst/>
            </a:prstGeom>
          </p:spPr>
        </p:pic>
        <p:sp>
          <p:nvSpPr>
            <p:cNvPr id="26" name="Rectangle 69">
              <a:extLst>
                <a:ext uri="{FF2B5EF4-FFF2-40B4-BE49-F238E27FC236}">
                  <a16:creationId xmlns:a16="http://schemas.microsoft.com/office/drawing/2014/main" id="{B910F5DD-2EB4-4DC9-B703-D61F317343DE}"/>
                </a:ext>
              </a:extLst>
            </p:cNvPr>
            <p:cNvSpPr/>
            <p:nvPr/>
          </p:nvSpPr>
          <p:spPr>
            <a:xfrm>
              <a:off x="5684394" y="2165477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7" name="Picture 71">
              <a:extLst>
                <a:ext uri="{FF2B5EF4-FFF2-40B4-BE49-F238E27FC236}">
                  <a16:creationId xmlns:a16="http://schemas.microsoft.com/office/drawing/2014/main" id="{ECFE4E46-D870-49B7-B73C-C1B9B682A7B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006850" y="137414"/>
              <a:ext cx="1675003" cy="2198370"/>
            </a:xfrm>
            <a:prstGeom prst="rect">
              <a:avLst/>
            </a:prstGeom>
          </p:spPr>
        </p:pic>
        <p:sp>
          <p:nvSpPr>
            <p:cNvPr id="28" name="Rectangle 72">
              <a:extLst>
                <a:ext uri="{FF2B5EF4-FFF2-40B4-BE49-F238E27FC236}">
                  <a16:creationId xmlns:a16="http://schemas.microsoft.com/office/drawing/2014/main" id="{21AA713D-F6D0-4484-BA3D-0EA90F9CD35F}"/>
                </a:ext>
              </a:extLst>
            </p:cNvPr>
            <p:cNvSpPr/>
            <p:nvPr/>
          </p:nvSpPr>
          <p:spPr>
            <a:xfrm>
              <a:off x="5893562" y="4820158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29" name="Picture 1464">
              <a:extLst>
                <a:ext uri="{FF2B5EF4-FFF2-40B4-BE49-F238E27FC236}">
                  <a16:creationId xmlns:a16="http://schemas.microsoft.com/office/drawing/2014/main" id="{2428D5AA-6713-4E52-A609-AF4D51085F8E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903472" y="2896108"/>
              <a:ext cx="1932432" cy="2029968"/>
            </a:xfrm>
            <a:prstGeom prst="rect">
              <a:avLst/>
            </a:prstGeom>
          </p:spPr>
        </p:pic>
      </p:grpSp>
      <p:sp>
        <p:nvSpPr>
          <p:cNvPr id="30" name="Rectangle 212">
            <a:extLst>
              <a:ext uri="{FF2B5EF4-FFF2-40B4-BE49-F238E27FC236}">
                <a16:creationId xmlns:a16="http://schemas.microsoft.com/office/drawing/2014/main" id="{5F0059F9-EF0B-4849-86B9-4E8CC4A7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04" y="6102008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4" y="1659244"/>
            <a:ext cx="3555747" cy="266681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19AC9B22-B18A-4A91-BD10-784DA72EDB69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318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6">
            <a:extLst>
              <a:ext uri="{FF2B5EF4-FFF2-40B4-BE49-F238E27FC236}">
                <a16:creationId xmlns:a16="http://schemas.microsoft.com/office/drawing/2014/main" id="{73C35EF1-3EDA-4681-8A11-A520C4A39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5" name="Group 1376">
            <a:extLst>
              <a:ext uri="{FF2B5EF4-FFF2-40B4-BE49-F238E27FC236}">
                <a16:creationId xmlns:a16="http://schemas.microsoft.com/office/drawing/2014/main" id="{0E56323F-4F1E-4640-831B-02C406522D47}"/>
              </a:ext>
            </a:extLst>
          </p:cNvPr>
          <p:cNvGrpSpPr/>
          <p:nvPr/>
        </p:nvGrpSpPr>
        <p:grpSpPr>
          <a:xfrm>
            <a:off x="377702" y="530860"/>
            <a:ext cx="6236443" cy="5796280"/>
            <a:chOff x="302163" y="0"/>
            <a:chExt cx="6236666" cy="5796841"/>
          </a:xfrm>
        </p:grpSpPr>
        <p:sp>
          <p:nvSpPr>
            <p:cNvPr id="6" name="Rectangle 77">
              <a:extLst>
                <a:ext uri="{FF2B5EF4-FFF2-40B4-BE49-F238E27FC236}">
                  <a16:creationId xmlns:a16="http://schemas.microsoft.com/office/drawing/2014/main" id="{7464454B-4222-4F2A-8B93-16AE512374F3}"/>
                </a:ext>
              </a:extLst>
            </p:cNvPr>
            <p:cNvSpPr/>
            <p:nvPr/>
          </p:nvSpPr>
          <p:spPr>
            <a:xfrm>
              <a:off x="6496685" y="5458968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Picture 79">
              <a:extLst>
                <a:ext uri="{FF2B5EF4-FFF2-40B4-BE49-F238E27FC236}">
                  <a16:creationId xmlns:a16="http://schemas.microsoft.com/office/drawing/2014/main" id="{00058ABC-551F-4F48-A31A-68403530CC1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32815" y="0"/>
              <a:ext cx="2670048" cy="758952"/>
            </a:xfrm>
            <a:prstGeom prst="rect">
              <a:avLst/>
            </a:prstGeom>
          </p:spPr>
        </p:pic>
        <p:sp>
          <p:nvSpPr>
            <p:cNvPr id="8" name="Shape 80">
              <a:extLst>
                <a:ext uri="{FF2B5EF4-FFF2-40B4-BE49-F238E27FC236}">
                  <a16:creationId xmlns:a16="http://schemas.microsoft.com/office/drawing/2014/main" id="{047570C6-01E6-464C-8286-D125473ECC7D}"/>
                </a:ext>
              </a:extLst>
            </p:cNvPr>
            <p:cNvSpPr/>
            <p:nvPr/>
          </p:nvSpPr>
          <p:spPr>
            <a:xfrm>
              <a:off x="1383538" y="162433"/>
              <a:ext cx="320675" cy="322199"/>
            </a:xfrm>
            <a:custGeom>
              <a:avLst/>
              <a:gdLst/>
              <a:ahLst/>
              <a:cxnLst/>
              <a:rect l="0" t="0" r="0" b="0"/>
              <a:pathLst>
                <a:path w="320675" h="322199">
                  <a:moveTo>
                    <a:pt x="16383" y="0"/>
                  </a:moveTo>
                  <a:lnTo>
                    <a:pt x="40513" y="0"/>
                  </a:lnTo>
                  <a:cubicBezTo>
                    <a:pt x="45466" y="0"/>
                    <a:pt x="49784" y="508"/>
                    <a:pt x="53467" y="1524"/>
                  </a:cubicBezTo>
                  <a:cubicBezTo>
                    <a:pt x="57150" y="2540"/>
                    <a:pt x="60452" y="4064"/>
                    <a:pt x="63119" y="6223"/>
                  </a:cubicBezTo>
                  <a:cubicBezTo>
                    <a:pt x="65913" y="8382"/>
                    <a:pt x="68199" y="11049"/>
                    <a:pt x="70104" y="14351"/>
                  </a:cubicBezTo>
                  <a:cubicBezTo>
                    <a:pt x="72009" y="17653"/>
                    <a:pt x="73533" y="21590"/>
                    <a:pt x="74930" y="26035"/>
                  </a:cubicBezTo>
                  <a:lnTo>
                    <a:pt x="159385" y="258191"/>
                  </a:lnTo>
                  <a:lnTo>
                    <a:pt x="160401" y="258191"/>
                  </a:lnTo>
                  <a:lnTo>
                    <a:pt x="248285" y="26797"/>
                  </a:lnTo>
                  <a:cubicBezTo>
                    <a:pt x="249936" y="21844"/>
                    <a:pt x="251841" y="17653"/>
                    <a:pt x="253746" y="14097"/>
                  </a:cubicBezTo>
                  <a:cubicBezTo>
                    <a:pt x="255778" y="10668"/>
                    <a:pt x="258064" y="7874"/>
                    <a:pt x="260350" y="5842"/>
                  </a:cubicBezTo>
                  <a:cubicBezTo>
                    <a:pt x="262763" y="3810"/>
                    <a:pt x="265430" y="2286"/>
                    <a:pt x="268351" y="1397"/>
                  </a:cubicBezTo>
                  <a:cubicBezTo>
                    <a:pt x="271272" y="508"/>
                    <a:pt x="274701" y="0"/>
                    <a:pt x="278638" y="0"/>
                  </a:cubicBezTo>
                  <a:lnTo>
                    <a:pt x="303784" y="0"/>
                  </a:lnTo>
                  <a:cubicBezTo>
                    <a:pt x="306197" y="0"/>
                    <a:pt x="308356" y="381"/>
                    <a:pt x="310388" y="1143"/>
                  </a:cubicBezTo>
                  <a:cubicBezTo>
                    <a:pt x="312547" y="1905"/>
                    <a:pt x="314325" y="3048"/>
                    <a:pt x="315722" y="4572"/>
                  </a:cubicBezTo>
                  <a:cubicBezTo>
                    <a:pt x="317246" y="6223"/>
                    <a:pt x="318389" y="8128"/>
                    <a:pt x="319278" y="10541"/>
                  </a:cubicBezTo>
                  <a:cubicBezTo>
                    <a:pt x="320294" y="12954"/>
                    <a:pt x="320675" y="15875"/>
                    <a:pt x="320675" y="19304"/>
                  </a:cubicBezTo>
                  <a:lnTo>
                    <a:pt x="320675" y="314198"/>
                  </a:lnTo>
                  <a:cubicBezTo>
                    <a:pt x="320675" y="315595"/>
                    <a:pt x="320421" y="316738"/>
                    <a:pt x="319786" y="317754"/>
                  </a:cubicBezTo>
                  <a:cubicBezTo>
                    <a:pt x="319151" y="318643"/>
                    <a:pt x="318008" y="319532"/>
                    <a:pt x="316484" y="320040"/>
                  </a:cubicBezTo>
                  <a:cubicBezTo>
                    <a:pt x="314960" y="320675"/>
                    <a:pt x="312928" y="321183"/>
                    <a:pt x="310515" y="321564"/>
                  </a:cubicBezTo>
                  <a:cubicBezTo>
                    <a:pt x="308102" y="321945"/>
                    <a:pt x="304927" y="322199"/>
                    <a:pt x="300990" y="322199"/>
                  </a:cubicBezTo>
                  <a:cubicBezTo>
                    <a:pt x="297434" y="322199"/>
                    <a:pt x="294259" y="321945"/>
                    <a:pt x="291719" y="321564"/>
                  </a:cubicBezTo>
                  <a:cubicBezTo>
                    <a:pt x="289179" y="321183"/>
                    <a:pt x="287147" y="320675"/>
                    <a:pt x="285623" y="320040"/>
                  </a:cubicBezTo>
                  <a:cubicBezTo>
                    <a:pt x="284099" y="319532"/>
                    <a:pt x="283083" y="318643"/>
                    <a:pt x="282448" y="317754"/>
                  </a:cubicBezTo>
                  <a:cubicBezTo>
                    <a:pt x="281813" y="316738"/>
                    <a:pt x="281559" y="315595"/>
                    <a:pt x="281559" y="314198"/>
                  </a:cubicBezTo>
                  <a:lnTo>
                    <a:pt x="281559" y="34925"/>
                  </a:lnTo>
                  <a:lnTo>
                    <a:pt x="281051" y="34925"/>
                  </a:lnTo>
                  <a:lnTo>
                    <a:pt x="177165" y="315468"/>
                  </a:lnTo>
                  <a:cubicBezTo>
                    <a:pt x="176657" y="316611"/>
                    <a:pt x="176022" y="317627"/>
                    <a:pt x="175133" y="318389"/>
                  </a:cubicBezTo>
                  <a:cubicBezTo>
                    <a:pt x="174371" y="319278"/>
                    <a:pt x="173101" y="319913"/>
                    <a:pt x="171577" y="320548"/>
                  </a:cubicBezTo>
                  <a:cubicBezTo>
                    <a:pt x="169926" y="321183"/>
                    <a:pt x="168021" y="321564"/>
                    <a:pt x="165862" y="321818"/>
                  </a:cubicBezTo>
                  <a:cubicBezTo>
                    <a:pt x="163576" y="322072"/>
                    <a:pt x="161036" y="322199"/>
                    <a:pt x="157988" y="322199"/>
                  </a:cubicBezTo>
                  <a:cubicBezTo>
                    <a:pt x="154813" y="322199"/>
                    <a:pt x="152019" y="321945"/>
                    <a:pt x="149733" y="321691"/>
                  </a:cubicBezTo>
                  <a:cubicBezTo>
                    <a:pt x="147447" y="321310"/>
                    <a:pt x="145542" y="320929"/>
                    <a:pt x="144018" y="320294"/>
                  </a:cubicBezTo>
                  <a:cubicBezTo>
                    <a:pt x="142494" y="319786"/>
                    <a:pt x="141351" y="319024"/>
                    <a:pt x="140462" y="318135"/>
                  </a:cubicBezTo>
                  <a:cubicBezTo>
                    <a:pt x="139700" y="317373"/>
                    <a:pt x="139065" y="316484"/>
                    <a:pt x="138811" y="315468"/>
                  </a:cubicBezTo>
                  <a:lnTo>
                    <a:pt x="39370" y="34925"/>
                  </a:lnTo>
                  <a:lnTo>
                    <a:pt x="39243" y="34925"/>
                  </a:lnTo>
                  <a:lnTo>
                    <a:pt x="39243" y="314198"/>
                  </a:lnTo>
                  <a:cubicBezTo>
                    <a:pt x="39243" y="315595"/>
                    <a:pt x="38862" y="316738"/>
                    <a:pt x="38227" y="317754"/>
                  </a:cubicBezTo>
                  <a:cubicBezTo>
                    <a:pt x="37592" y="318643"/>
                    <a:pt x="36576" y="319532"/>
                    <a:pt x="34925" y="320040"/>
                  </a:cubicBezTo>
                  <a:cubicBezTo>
                    <a:pt x="33401" y="320675"/>
                    <a:pt x="31369" y="321183"/>
                    <a:pt x="28829" y="321564"/>
                  </a:cubicBezTo>
                  <a:cubicBezTo>
                    <a:pt x="26289" y="321945"/>
                    <a:pt x="23114" y="322199"/>
                    <a:pt x="19177" y="322199"/>
                  </a:cubicBezTo>
                  <a:cubicBezTo>
                    <a:pt x="15494" y="322199"/>
                    <a:pt x="12319" y="321945"/>
                    <a:pt x="9779" y="321564"/>
                  </a:cubicBezTo>
                  <a:cubicBezTo>
                    <a:pt x="7366" y="321183"/>
                    <a:pt x="5334" y="320675"/>
                    <a:pt x="3810" y="320040"/>
                  </a:cubicBezTo>
                  <a:cubicBezTo>
                    <a:pt x="2413" y="319532"/>
                    <a:pt x="1397" y="318643"/>
                    <a:pt x="762" y="317754"/>
                  </a:cubicBezTo>
                  <a:cubicBezTo>
                    <a:pt x="254" y="316738"/>
                    <a:pt x="0" y="315595"/>
                    <a:pt x="0" y="314198"/>
                  </a:cubicBezTo>
                  <a:lnTo>
                    <a:pt x="0" y="19304"/>
                  </a:lnTo>
                  <a:cubicBezTo>
                    <a:pt x="0" y="12446"/>
                    <a:pt x="1651" y="7493"/>
                    <a:pt x="5080" y="4445"/>
                  </a:cubicBezTo>
                  <a:cubicBezTo>
                    <a:pt x="8509" y="1524"/>
                    <a:pt x="12192" y="0"/>
                    <a:pt x="1638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Shape 81">
              <a:extLst>
                <a:ext uri="{FF2B5EF4-FFF2-40B4-BE49-F238E27FC236}">
                  <a16:creationId xmlns:a16="http://schemas.microsoft.com/office/drawing/2014/main" id="{6E6A7471-F8E5-42A0-B87A-FCBF98923577}"/>
                </a:ext>
              </a:extLst>
            </p:cNvPr>
            <p:cNvSpPr/>
            <p:nvPr/>
          </p:nvSpPr>
          <p:spPr>
            <a:xfrm>
              <a:off x="1782826" y="161671"/>
              <a:ext cx="222885" cy="322961"/>
            </a:xfrm>
            <a:custGeom>
              <a:avLst/>
              <a:gdLst/>
              <a:ahLst/>
              <a:cxnLst/>
              <a:rect l="0" t="0" r="0" b="0"/>
              <a:pathLst>
                <a:path w="222885" h="322961">
                  <a:moveTo>
                    <a:pt x="203708" y="0"/>
                  </a:moveTo>
                  <a:cubicBezTo>
                    <a:pt x="207264" y="0"/>
                    <a:pt x="210312" y="254"/>
                    <a:pt x="212852" y="508"/>
                  </a:cubicBezTo>
                  <a:cubicBezTo>
                    <a:pt x="215392" y="889"/>
                    <a:pt x="217424" y="1397"/>
                    <a:pt x="218821" y="2159"/>
                  </a:cubicBezTo>
                  <a:cubicBezTo>
                    <a:pt x="220345" y="2921"/>
                    <a:pt x="221361" y="3810"/>
                    <a:pt x="221996" y="4699"/>
                  </a:cubicBezTo>
                  <a:cubicBezTo>
                    <a:pt x="222631" y="5715"/>
                    <a:pt x="222885" y="6858"/>
                    <a:pt x="222885" y="8001"/>
                  </a:cubicBezTo>
                  <a:lnTo>
                    <a:pt x="222885" y="303784"/>
                  </a:lnTo>
                  <a:cubicBezTo>
                    <a:pt x="222885" y="307086"/>
                    <a:pt x="222377" y="310007"/>
                    <a:pt x="221361" y="312293"/>
                  </a:cubicBezTo>
                  <a:cubicBezTo>
                    <a:pt x="220345" y="314579"/>
                    <a:pt x="219075" y="316484"/>
                    <a:pt x="217424" y="318008"/>
                  </a:cubicBezTo>
                  <a:cubicBezTo>
                    <a:pt x="215773" y="319405"/>
                    <a:pt x="213868" y="320548"/>
                    <a:pt x="211836" y="321183"/>
                  </a:cubicBezTo>
                  <a:cubicBezTo>
                    <a:pt x="209804" y="321818"/>
                    <a:pt x="207772" y="322199"/>
                    <a:pt x="205740" y="322199"/>
                  </a:cubicBezTo>
                  <a:lnTo>
                    <a:pt x="192786" y="322199"/>
                  </a:lnTo>
                  <a:cubicBezTo>
                    <a:pt x="188722" y="322199"/>
                    <a:pt x="185039" y="321691"/>
                    <a:pt x="181991" y="320802"/>
                  </a:cubicBezTo>
                  <a:cubicBezTo>
                    <a:pt x="178943" y="319913"/>
                    <a:pt x="176022" y="318262"/>
                    <a:pt x="173355" y="315849"/>
                  </a:cubicBezTo>
                  <a:cubicBezTo>
                    <a:pt x="170561" y="313436"/>
                    <a:pt x="167767" y="310261"/>
                    <a:pt x="165100" y="306070"/>
                  </a:cubicBezTo>
                  <a:cubicBezTo>
                    <a:pt x="162306" y="302006"/>
                    <a:pt x="159385" y="296672"/>
                    <a:pt x="156337" y="290195"/>
                  </a:cubicBezTo>
                  <a:lnTo>
                    <a:pt x="66294" y="107823"/>
                  </a:lnTo>
                  <a:cubicBezTo>
                    <a:pt x="61595" y="98425"/>
                    <a:pt x="56896" y="88519"/>
                    <a:pt x="52070" y="78232"/>
                  </a:cubicBezTo>
                  <a:cubicBezTo>
                    <a:pt x="47244" y="67945"/>
                    <a:pt x="42799" y="57912"/>
                    <a:pt x="38735" y="48133"/>
                  </a:cubicBezTo>
                  <a:lnTo>
                    <a:pt x="38227" y="48133"/>
                  </a:lnTo>
                  <a:cubicBezTo>
                    <a:pt x="38608" y="60071"/>
                    <a:pt x="38862" y="72136"/>
                    <a:pt x="38989" y="84582"/>
                  </a:cubicBezTo>
                  <a:cubicBezTo>
                    <a:pt x="39116" y="96901"/>
                    <a:pt x="39243" y="109220"/>
                    <a:pt x="39243" y="121412"/>
                  </a:cubicBezTo>
                  <a:lnTo>
                    <a:pt x="39243" y="314960"/>
                  </a:lnTo>
                  <a:cubicBezTo>
                    <a:pt x="39243" y="316103"/>
                    <a:pt x="38862" y="317246"/>
                    <a:pt x="38227" y="318389"/>
                  </a:cubicBezTo>
                  <a:cubicBezTo>
                    <a:pt x="37592" y="319405"/>
                    <a:pt x="36449" y="320294"/>
                    <a:pt x="34925" y="320802"/>
                  </a:cubicBezTo>
                  <a:cubicBezTo>
                    <a:pt x="33401" y="321437"/>
                    <a:pt x="31496" y="321945"/>
                    <a:pt x="28956" y="322326"/>
                  </a:cubicBezTo>
                  <a:cubicBezTo>
                    <a:pt x="26416" y="322707"/>
                    <a:pt x="23241" y="322961"/>
                    <a:pt x="19431" y="322961"/>
                  </a:cubicBezTo>
                  <a:cubicBezTo>
                    <a:pt x="15621" y="322961"/>
                    <a:pt x="12446" y="322707"/>
                    <a:pt x="9906" y="322326"/>
                  </a:cubicBezTo>
                  <a:cubicBezTo>
                    <a:pt x="7493" y="321945"/>
                    <a:pt x="5461" y="321437"/>
                    <a:pt x="4064" y="320802"/>
                  </a:cubicBezTo>
                  <a:cubicBezTo>
                    <a:pt x="2667" y="320294"/>
                    <a:pt x="1524" y="319405"/>
                    <a:pt x="889" y="318389"/>
                  </a:cubicBezTo>
                  <a:cubicBezTo>
                    <a:pt x="254" y="317246"/>
                    <a:pt x="0" y="316103"/>
                    <a:pt x="0" y="314960"/>
                  </a:cubicBezTo>
                  <a:lnTo>
                    <a:pt x="0" y="19177"/>
                  </a:lnTo>
                  <a:cubicBezTo>
                    <a:pt x="0" y="12573"/>
                    <a:pt x="1651" y="7747"/>
                    <a:pt x="5207" y="4953"/>
                  </a:cubicBezTo>
                  <a:cubicBezTo>
                    <a:pt x="8636" y="2159"/>
                    <a:pt x="12319" y="762"/>
                    <a:pt x="16383" y="762"/>
                  </a:cubicBezTo>
                  <a:lnTo>
                    <a:pt x="35687" y="762"/>
                  </a:lnTo>
                  <a:cubicBezTo>
                    <a:pt x="40259" y="762"/>
                    <a:pt x="44069" y="1143"/>
                    <a:pt x="47117" y="2032"/>
                  </a:cubicBezTo>
                  <a:cubicBezTo>
                    <a:pt x="50165" y="2794"/>
                    <a:pt x="52959" y="4191"/>
                    <a:pt x="55372" y="6096"/>
                  </a:cubicBezTo>
                  <a:cubicBezTo>
                    <a:pt x="57785" y="8001"/>
                    <a:pt x="60198" y="10668"/>
                    <a:pt x="62484" y="14097"/>
                  </a:cubicBezTo>
                  <a:cubicBezTo>
                    <a:pt x="64770" y="17399"/>
                    <a:pt x="67056" y="21717"/>
                    <a:pt x="69596" y="26797"/>
                  </a:cubicBezTo>
                  <a:lnTo>
                    <a:pt x="138811" y="167513"/>
                  </a:lnTo>
                  <a:cubicBezTo>
                    <a:pt x="143002" y="176149"/>
                    <a:pt x="147193" y="184531"/>
                    <a:pt x="151130" y="192659"/>
                  </a:cubicBezTo>
                  <a:cubicBezTo>
                    <a:pt x="155067" y="200914"/>
                    <a:pt x="158877" y="208915"/>
                    <a:pt x="162560" y="216916"/>
                  </a:cubicBezTo>
                  <a:cubicBezTo>
                    <a:pt x="166243" y="224790"/>
                    <a:pt x="169926" y="232664"/>
                    <a:pt x="173482" y="240284"/>
                  </a:cubicBezTo>
                  <a:cubicBezTo>
                    <a:pt x="177038" y="247904"/>
                    <a:pt x="180594" y="255651"/>
                    <a:pt x="184150" y="263398"/>
                  </a:cubicBezTo>
                  <a:lnTo>
                    <a:pt x="184404" y="263398"/>
                  </a:lnTo>
                  <a:cubicBezTo>
                    <a:pt x="184150" y="250444"/>
                    <a:pt x="183896" y="236855"/>
                    <a:pt x="183769" y="222631"/>
                  </a:cubicBezTo>
                  <a:cubicBezTo>
                    <a:pt x="183769" y="208534"/>
                    <a:pt x="183769" y="194945"/>
                    <a:pt x="183769" y="181864"/>
                  </a:cubicBezTo>
                  <a:lnTo>
                    <a:pt x="183769" y="8001"/>
                  </a:lnTo>
                  <a:cubicBezTo>
                    <a:pt x="183769" y="6858"/>
                    <a:pt x="184023" y="5715"/>
                    <a:pt x="184658" y="4699"/>
                  </a:cubicBezTo>
                  <a:cubicBezTo>
                    <a:pt x="185293" y="3810"/>
                    <a:pt x="186436" y="2921"/>
                    <a:pt x="187960" y="2159"/>
                  </a:cubicBezTo>
                  <a:cubicBezTo>
                    <a:pt x="189484" y="1397"/>
                    <a:pt x="191516" y="889"/>
                    <a:pt x="193929" y="508"/>
                  </a:cubicBezTo>
                  <a:cubicBezTo>
                    <a:pt x="196469" y="254"/>
                    <a:pt x="199644" y="0"/>
                    <a:pt x="2037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0" name="Shape 82">
              <a:extLst>
                <a:ext uri="{FF2B5EF4-FFF2-40B4-BE49-F238E27FC236}">
                  <a16:creationId xmlns:a16="http://schemas.microsoft.com/office/drawing/2014/main" id="{5F243F75-8899-4BC7-AA59-A24D9E503817}"/>
                </a:ext>
              </a:extLst>
            </p:cNvPr>
            <p:cNvSpPr/>
            <p:nvPr/>
          </p:nvSpPr>
          <p:spPr>
            <a:xfrm>
              <a:off x="2053336" y="160939"/>
              <a:ext cx="125349" cy="323693"/>
            </a:xfrm>
            <a:custGeom>
              <a:avLst/>
              <a:gdLst/>
              <a:ahLst/>
              <a:cxnLst/>
              <a:rect l="0" t="0" r="0" b="0"/>
              <a:pathLst>
                <a:path w="125349" h="323693">
                  <a:moveTo>
                    <a:pt x="125349" y="0"/>
                  </a:moveTo>
                  <a:lnTo>
                    <a:pt x="125349" y="44953"/>
                  </a:lnTo>
                  <a:lnTo>
                    <a:pt x="125095" y="44166"/>
                  </a:lnTo>
                  <a:lnTo>
                    <a:pt x="124968" y="44166"/>
                  </a:lnTo>
                  <a:lnTo>
                    <a:pt x="74041" y="203932"/>
                  </a:lnTo>
                  <a:lnTo>
                    <a:pt x="125349" y="203932"/>
                  </a:lnTo>
                  <a:lnTo>
                    <a:pt x="125349" y="237968"/>
                  </a:lnTo>
                  <a:lnTo>
                    <a:pt x="64262" y="237968"/>
                  </a:lnTo>
                  <a:lnTo>
                    <a:pt x="40132" y="314930"/>
                  </a:lnTo>
                  <a:cubicBezTo>
                    <a:pt x="39624" y="316454"/>
                    <a:pt x="38989" y="317724"/>
                    <a:pt x="38227" y="318867"/>
                  </a:cubicBezTo>
                  <a:cubicBezTo>
                    <a:pt x="37465" y="319883"/>
                    <a:pt x="36449" y="320772"/>
                    <a:pt x="34925" y="321534"/>
                  </a:cubicBezTo>
                  <a:cubicBezTo>
                    <a:pt x="33528" y="322296"/>
                    <a:pt x="31496" y="322804"/>
                    <a:pt x="28829" y="323185"/>
                  </a:cubicBezTo>
                  <a:cubicBezTo>
                    <a:pt x="26162" y="323439"/>
                    <a:pt x="22733" y="323693"/>
                    <a:pt x="18415" y="323693"/>
                  </a:cubicBezTo>
                  <a:cubicBezTo>
                    <a:pt x="14097" y="323693"/>
                    <a:pt x="10414" y="323439"/>
                    <a:pt x="7620" y="323058"/>
                  </a:cubicBezTo>
                  <a:cubicBezTo>
                    <a:pt x="4826" y="322677"/>
                    <a:pt x="2794" y="321788"/>
                    <a:pt x="1651" y="320645"/>
                  </a:cubicBezTo>
                  <a:cubicBezTo>
                    <a:pt x="508" y="319502"/>
                    <a:pt x="0" y="317851"/>
                    <a:pt x="127" y="315565"/>
                  </a:cubicBezTo>
                  <a:cubicBezTo>
                    <a:pt x="127" y="313406"/>
                    <a:pt x="762" y="310485"/>
                    <a:pt x="2032" y="306802"/>
                  </a:cubicBezTo>
                  <a:lnTo>
                    <a:pt x="100965" y="8987"/>
                  </a:lnTo>
                  <a:cubicBezTo>
                    <a:pt x="101600" y="7082"/>
                    <a:pt x="102362" y="5685"/>
                    <a:pt x="103378" y="4542"/>
                  </a:cubicBezTo>
                  <a:cubicBezTo>
                    <a:pt x="104394" y="3272"/>
                    <a:pt x="105791" y="2383"/>
                    <a:pt x="107696" y="1748"/>
                  </a:cubicBezTo>
                  <a:cubicBezTo>
                    <a:pt x="109601" y="1113"/>
                    <a:pt x="112014" y="605"/>
                    <a:pt x="114935" y="351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Shape 83">
              <a:extLst>
                <a:ext uri="{FF2B5EF4-FFF2-40B4-BE49-F238E27FC236}">
                  <a16:creationId xmlns:a16="http://schemas.microsoft.com/office/drawing/2014/main" id="{8D63E88D-F80A-43CD-BA53-39646881CDC2}"/>
                </a:ext>
              </a:extLst>
            </p:cNvPr>
            <p:cNvSpPr/>
            <p:nvPr/>
          </p:nvSpPr>
          <p:spPr>
            <a:xfrm>
              <a:off x="1266190" y="160909"/>
              <a:ext cx="39243" cy="323723"/>
            </a:xfrm>
            <a:custGeom>
              <a:avLst/>
              <a:gdLst/>
              <a:ahLst/>
              <a:cxnLst/>
              <a:rect l="0" t="0" r="0" b="0"/>
              <a:pathLst>
                <a:path w="39243" h="323723">
                  <a:moveTo>
                    <a:pt x="19558" y="0"/>
                  </a:moveTo>
                  <a:cubicBezTo>
                    <a:pt x="23368" y="0"/>
                    <a:pt x="26543" y="254"/>
                    <a:pt x="29083" y="635"/>
                  </a:cubicBezTo>
                  <a:cubicBezTo>
                    <a:pt x="31496" y="1143"/>
                    <a:pt x="33528" y="1651"/>
                    <a:pt x="35052" y="2159"/>
                  </a:cubicBezTo>
                  <a:cubicBezTo>
                    <a:pt x="36576" y="2794"/>
                    <a:pt x="37719" y="3556"/>
                    <a:pt x="38227" y="4572"/>
                  </a:cubicBezTo>
                  <a:cubicBezTo>
                    <a:pt x="38862" y="5461"/>
                    <a:pt x="39243" y="6731"/>
                    <a:pt x="39243" y="8001"/>
                  </a:cubicBezTo>
                  <a:lnTo>
                    <a:pt x="39243" y="315722"/>
                  </a:lnTo>
                  <a:cubicBezTo>
                    <a:pt x="39243" y="317119"/>
                    <a:pt x="38862" y="318262"/>
                    <a:pt x="38227" y="319278"/>
                  </a:cubicBezTo>
                  <a:cubicBezTo>
                    <a:pt x="37719" y="320167"/>
                    <a:pt x="36576" y="321056"/>
                    <a:pt x="35052" y="321564"/>
                  </a:cubicBezTo>
                  <a:cubicBezTo>
                    <a:pt x="33528" y="322199"/>
                    <a:pt x="31496" y="322707"/>
                    <a:pt x="29083" y="323088"/>
                  </a:cubicBezTo>
                  <a:cubicBezTo>
                    <a:pt x="26543" y="323469"/>
                    <a:pt x="23368" y="323723"/>
                    <a:pt x="19558" y="323723"/>
                  </a:cubicBezTo>
                  <a:cubicBezTo>
                    <a:pt x="15875" y="323723"/>
                    <a:pt x="12827" y="323469"/>
                    <a:pt x="10287" y="323088"/>
                  </a:cubicBezTo>
                  <a:cubicBezTo>
                    <a:pt x="7620" y="322707"/>
                    <a:pt x="5588" y="322199"/>
                    <a:pt x="4064" y="321564"/>
                  </a:cubicBezTo>
                  <a:cubicBezTo>
                    <a:pt x="2540" y="321056"/>
                    <a:pt x="1524" y="320167"/>
                    <a:pt x="889" y="319278"/>
                  </a:cubicBezTo>
                  <a:cubicBezTo>
                    <a:pt x="254" y="318262"/>
                    <a:pt x="0" y="317119"/>
                    <a:pt x="0" y="315722"/>
                  </a:cubicBezTo>
                  <a:lnTo>
                    <a:pt x="0" y="8001"/>
                  </a:lnTo>
                  <a:cubicBezTo>
                    <a:pt x="0" y="6731"/>
                    <a:pt x="254" y="5461"/>
                    <a:pt x="1016" y="4572"/>
                  </a:cubicBezTo>
                  <a:cubicBezTo>
                    <a:pt x="1651" y="3556"/>
                    <a:pt x="2794" y="2794"/>
                    <a:pt x="4445" y="2159"/>
                  </a:cubicBezTo>
                  <a:cubicBezTo>
                    <a:pt x="5969" y="1651"/>
                    <a:pt x="8001" y="1143"/>
                    <a:pt x="10541" y="635"/>
                  </a:cubicBezTo>
                  <a:cubicBezTo>
                    <a:pt x="13081" y="254"/>
                    <a:pt x="16129" y="0"/>
                    <a:pt x="19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Shape 84">
              <a:extLst>
                <a:ext uri="{FF2B5EF4-FFF2-40B4-BE49-F238E27FC236}">
                  <a16:creationId xmlns:a16="http://schemas.microsoft.com/office/drawing/2014/main" id="{8CB38130-FE4C-4B89-8EDF-229F42829AC1}"/>
                </a:ext>
              </a:extLst>
            </p:cNvPr>
            <p:cNvSpPr/>
            <p:nvPr/>
          </p:nvSpPr>
          <p:spPr>
            <a:xfrm>
              <a:off x="953567" y="157988"/>
              <a:ext cx="240106" cy="329565"/>
            </a:xfrm>
            <a:custGeom>
              <a:avLst/>
              <a:gdLst/>
              <a:ahLst/>
              <a:cxnLst/>
              <a:rect l="0" t="0" r="0" b="0"/>
              <a:pathLst>
                <a:path w="240106" h="329565">
                  <a:moveTo>
                    <a:pt x="146583" y="0"/>
                  </a:moveTo>
                  <a:cubicBezTo>
                    <a:pt x="157823" y="0"/>
                    <a:pt x="168351" y="1143"/>
                    <a:pt x="178257" y="3175"/>
                  </a:cubicBezTo>
                  <a:cubicBezTo>
                    <a:pt x="188163" y="5334"/>
                    <a:pt x="196926" y="7874"/>
                    <a:pt x="204546" y="10795"/>
                  </a:cubicBezTo>
                  <a:cubicBezTo>
                    <a:pt x="212293" y="13716"/>
                    <a:pt x="218770" y="16764"/>
                    <a:pt x="223977" y="20193"/>
                  </a:cubicBezTo>
                  <a:cubicBezTo>
                    <a:pt x="229184" y="23622"/>
                    <a:pt x="232867" y="26416"/>
                    <a:pt x="234772" y="28448"/>
                  </a:cubicBezTo>
                  <a:cubicBezTo>
                    <a:pt x="236804" y="30607"/>
                    <a:pt x="238201" y="33147"/>
                    <a:pt x="238963" y="35941"/>
                  </a:cubicBezTo>
                  <a:cubicBezTo>
                    <a:pt x="239725" y="38735"/>
                    <a:pt x="240106" y="42799"/>
                    <a:pt x="240106" y="48133"/>
                  </a:cubicBezTo>
                  <a:cubicBezTo>
                    <a:pt x="240106" y="51181"/>
                    <a:pt x="239852" y="53975"/>
                    <a:pt x="239598" y="56388"/>
                  </a:cubicBezTo>
                  <a:cubicBezTo>
                    <a:pt x="239344" y="58801"/>
                    <a:pt x="238836" y="60706"/>
                    <a:pt x="238201" y="62357"/>
                  </a:cubicBezTo>
                  <a:cubicBezTo>
                    <a:pt x="237566" y="63881"/>
                    <a:pt x="236804" y="65024"/>
                    <a:pt x="235915" y="65659"/>
                  </a:cubicBezTo>
                  <a:cubicBezTo>
                    <a:pt x="235026" y="66294"/>
                    <a:pt x="234010" y="66675"/>
                    <a:pt x="232994" y="66675"/>
                  </a:cubicBezTo>
                  <a:cubicBezTo>
                    <a:pt x="231216" y="66675"/>
                    <a:pt x="228168" y="65151"/>
                    <a:pt x="223850" y="61976"/>
                  </a:cubicBezTo>
                  <a:cubicBezTo>
                    <a:pt x="219659" y="58801"/>
                    <a:pt x="213944" y="55372"/>
                    <a:pt x="206705" y="51562"/>
                  </a:cubicBezTo>
                  <a:cubicBezTo>
                    <a:pt x="199593" y="47752"/>
                    <a:pt x="191084" y="44323"/>
                    <a:pt x="181178" y="41148"/>
                  </a:cubicBezTo>
                  <a:cubicBezTo>
                    <a:pt x="171145" y="37973"/>
                    <a:pt x="159347" y="36449"/>
                    <a:pt x="145669" y="36449"/>
                  </a:cubicBezTo>
                  <a:cubicBezTo>
                    <a:pt x="129413" y="36449"/>
                    <a:pt x="114821" y="39624"/>
                    <a:pt x="101905" y="46101"/>
                  </a:cubicBezTo>
                  <a:cubicBezTo>
                    <a:pt x="88976" y="52578"/>
                    <a:pt x="78041" y="61468"/>
                    <a:pt x="69075" y="72898"/>
                  </a:cubicBezTo>
                  <a:cubicBezTo>
                    <a:pt x="60109" y="84201"/>
                    <a:pt x="53226" y="97790"/>
                    <a:pt x="48438" y="113538"/>
                  </a:cubicBezTo>
                  <a:cubicBezTo>
                    <a:pt x="43650" y="129159"/>
                    <a:pt x="41262" y="146177"/>
                    <a:pt x="41262" y="164592"/>
                  </a:cubicBezTo>
                  <a:cubicBezTo>
                    <a:pt x="41262" y="185039"/>
                    <a:pt x="43879" y="203200"/>
                    <a:pt x="49124" y="219075"/>
                  </a:cubicBezTo>
                  <a:cubicBezTo>
                    <a:pt x="54369" y="234950"/>
                    <a:pt x="61620" y="248285"/>
                    <a:pt x="70891" y="259207"/>
                  </a:cubicBezTo>
                  <a:cubicBezTo>
                    <a:pt x="80162" y="270129"/>
                    <a:pt x="91224" y="278384"/>
                    <a:pt x="104064" y="283972"/>
                  </a:cubicBezTo>
                  <a:cubicBezTo>
                    <a:pt x="116904" y="289560"/>
                    <a:pt x="131001" y="292354"/>
                    <a:pt x="146355" y="292354"/>
                  </a:cubicBezTo>
                  <a:cubicBezTo>
                    <a:pt x="155473" y="292354"/>
                    <a:pt x="164706" y="291211"/>
                    <a:pt x="174066" y="288798"/>
                  </a:cubicBezTo>
                  <a:cubicBezTo>
                    <a:pt x="183337" y="286385"/>
                    <a:pt x="192100" y="282829"/>
                    <a:pt x="200101" y="278003"/>
                  </a:cubicBezTo>
                  <a:lnTo>
                    <a:pt x="200101" y="184658"/>
                  </a:lnTo>
                  <a:lnTo>
                    <a:pt x="131763" y="184658"/>
                  </a:lnTo>
                  <a:cubicBezTo>
                    <a:pt x="129184" y="184658"/>
                    <a:pt x="127241" y="183261"/>
                    <a:pt x="125946" y="180467"/>
                  </a:cubicBezTo>
                  <a:cubicBezTo>
                    <a:pt x="124663" y="177546"/>
                    <a:pt x="124015" y="173228"/>
                    <a:pt x="124015" y="167259"/>
                  </a:cubicBezTo>
                  <a:cubicBezTo>
                    <a:pt x="124015" y="164084"/>
                    <a:pt x="124168" y="161417"/>
                    <a:pt x="124473" y="159258"/>
                  </a:cubicBezTo>
                  <a:cubicBezTo>
                    <a:pt x="124777" y="156972"/>
                    <a:pt x="125260" y="155194"/>
                    <a:pt x="125946" y="153797"/>
                  </a:cubicBezTo>
                  <a:cubicBezTo>
                    <a:pt x="126632" y="152400"/>
                    <a:pt x="127432" y="151384"/>
                    <a:pt x="128346" y="150622"/>
                  </a:cubicBezTo>
                  <a:cubicBezTo>
                    <a:pt x="129261" y="149987"/>
                    <a:pt x="130391" y="149733"/>
                    <a:pt x="131763" y="149733"/>
                  </a:cubicBezTo>
                  <a:lnTo>
                    <a:pt x="225501" y="149733"/>
                  </a:lnTo>
                  <a:cubicBezTo>
                    <a:pt x="227152" y="149733"/>
                    <a:pt x="228803" y="149987"/>
                    <a:pt x="230454" y="150622"/>
                  </a:cubicBezTo>
                  <a:cubicBezTo>
                    <a:pt x="232105" y="151384"/>
                    <a:pt x="233629" y="152273"/>
                    <a:pt x="235026" y="153670"/>
                  </a:cubicBezTo>
                  <a:cubicBezTo>
                    <a:pt x="236423" y="154940"/>
                    <a:pt x="237439" y="156845"/>
                    <a:pt x="238201" y="159131"/>
                  </a:cubicBezTo>
                  <a:cubicBezTo>
                    <a:pt x="238963" y="161417"/>
                    <a:pt x="239344" y="164084"/>
                    <a:pt x="239344" y="167005"/>
                  </a:cubicBezTo>
                  <a:lnTo>
                    <a:pt x="239344" y="289179"/>
                  </a:lnTo>
                  <a:cubicBezTo>
                    <a:pt x="239344" y="293497"/>
                    <a:pt x="238709" y="297180"/>
                    <a:pt x="237312" y="300355"/>
                  </a:cubicBezTo>
                  <a:cubicBezTo>
                    <a:pt x="235915" y="303530"/>
                    <a:pt x="233121" y="306197"/>
                    <a:pt x="228676" y="308610"/>
                  </a:cubicBezTo>
                  <a:cubicBezTo>
                    <a:pt x="224231" y="311023"/>
                    <a:pt x="218516" y="313690"/>
                    <a:pt x="211531" y="316484"/>
                  </a:cubicBezTo>
                  <a:cubicBezTo>
                    <a:pt x="204546" y="319278"/>
                    <a:pt x="197307" y="321691"/>
                    <a:pt x="189941" y="323596"/>
                  </a:cubicBezTo>
                  <a:cubicBezTo>
                    <a:pt x="182448" y="325628"/>
                    <a:pt x="174955" y="327152"/>
                    <a:pt x="167335" y="328041"/>
                  </a:cubicBezTo>
                  <a:cubicBezTo>
                    <a:pt x="159728" y="329057"/>
                    <a:pt x="152210" y="329565"/>
                    <a:pt x="144755" y="329565"/>
                  </a:cubicBezTo>
                  <a:cubicBezTo>
                    <a:pt x="121958" y="329565"/>
                    <a:pt x="101600" y="325755"/>
                    <a:pt x="83655" y="318008"/>
                  </a:cubicBezTo>
                  <a:cubicBezTo>
                    <a:pt x="65723" y="310388"/>
                    <a:pt x="50571" y="299466"/>
                    <a:pt x="38176" y="285242"/>
                  </a:cubicBezTo>
                  <a:cubicBezTo>
                    <a:pt x="25794" y="271018"/>
                    <a:pt x="16332" y="254000"/>
                    <a:pt x="9792" y="234188"/>
                  </a:cubicBezTo>
                  <a:cubicBezTo>
                    <a:pt x="3264" y="214376"/>
                    <a:pt x="0" y="192278"/>
                    <a:pt x="0" y="167767"/>
                  </a:cubicBezTo>
                  <a:cubicBezTo>
                    <a:pt x="0" y="142367"/>
                    <a:pt x="3531" y="119253"/>
                    <a:pt x="10592" y="98679"/>
                  </a:cubicBezTo>
                  <a:cubicBezTo>
                    <a:pt x="17666" y="77978"/>
                    <a:pt x="27623" y="60325"/>
                    <a:pt x="40462" y="45847"/>
                  </a:cubicBezTo>
                  <a:cubicBezTo>
                    <a:pt x="53302" y="31369"/>
                    <a:pt x="68732" y="20066"/>
                    <a:pt x="86741" y="12065"/>
                  </a:cubicBezTo>
                  <a:cubicBezTo>
                    <a:pt x="104750" y="4064"/>
                    <a:pt x="124701" y="0"/>
                    <a:pt x="14658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Shape 85">
              <a:extLst>
                <a:ext uri="{FF2B5EF4-FFF2-40B4-BE49-F238E27FC236}">
                  <a16:creationId xmlns:a16="http://schemas.microsoft.com/office/drawing/2014/main" id="{0BEA0F59-E16F-4D87-8FB0-CEB0F145795A}"/>
                </a:ext>
              </a:extLst>
            </p:cNvPr>
            <p:cNvSpPr/>
            <p:nvPr/>
          </p:nvSpPr>
          <p:spPr>
            <a:xfrm>
              <a:off x="2570734" y="160909"/>
              <a:ext cx="39243" cy="323723"/>
            </a:xfrm>
            <a:custGeom>
              <a:avLst/>
              <a:gdLst/>
              <a:ahLst/>
              <a:cxnLst/>
              <a:rect l="0" t="0" r="0" b="0"/>
              <a:pathLst>
                <a:path w="39243" h="323723">
                  <a:moveTo>
                    <a:pt x="19558" y="0"/>
                  </a:moveTo>
                  <a:cubicBezTo>
                    <a:pt x="23368" y="0"/>
                    <a:pt x="26543" y="254"/>
                    <a:pt x="29083" y="635"/>
                  </a:cubicBezTo>
                  <a:cubicBezTo>
                    <a:pt x="31496" y="1143"/>
                    <a:pt x="33528" y="1651"/>
                    <a:pt x="35052" y="2159"/>
                  </a:cubicBezTo>
                  <a:cubicBezTo>
                    <a:pt x="36576" y="2794"/>
                    <a:pt x="37719" y="3556"/>
                    <a:pt x="38227" y="4572"/>
                  </a:cubicBezTo>
                  <a:cubicBezTo>
                    <a:pt x="38862" y="5461"/>
                    <a:pt x="39243" y="6731"/>
                    <a:pt x="39243" y="8001"/>
                  </a:cubicBezTo>
                  <a:lnTo>
                    <a:pt x="39243" y="315722"/>
                  </a:lnTo>
                  <a:cubicBezTo>
                    <a:pt x="39243" y="317119"/>
                    <a:pt x="38862" y="318262"/>
                    <a:pt x="38227" y="319278"/>
                  </a:cubicBezTo>
                  <a:cubicBezTo>
                    <a:pt x="37719" y="320167"/>
                    <a:pt x="36576" y="321056"/>
                    <a:pt x="35052" y="321564"/>
                  </a:cubicBezTo>
                  <a:cubicBezTo>
                    <a:pt x="33528" y="322199"/>
                    <a:pt x="31496" y="322707"/>
                    <a:pt x="29083" y="323088"/>
                  </a:cubicBezTo>
                  <a:cubicBezTo>
                    <a:pt x="26543" y="323469"/>
                    <a:pt x="23368" y="323723"/>
                    <a:pt x="19558" y="323723"/>
                  </a:cubicBezTo>
                  <a:cubicBezTo>
                    <a:pt x="15875" y="323723"/>
                    <a:pt x="12827" y="323469"/>
                    <a:pt x="10287" y="323088"/>
                  </a:cubicBezTo>
                  <a:cubicBezTo>
                    <a:pt x="7620" y="322707"/>
                    <a:pt x="5588" y="322199"/>
                    <a:pt x="4064" y="321564"/>
                  </a:cubicBezTo>
                  <a:cubicBezTo>
                    <a:pt x="2540" y="321056"/>
                    <a:pt x="1524" y="320167"/>
                    <a:pt x="889" y="319278"/>
                  </a:cubicBezTo>
                  <a:cubicBezTo>
                    <a:pt x="254" y="318262"/>
                    <a:pt x="0" y="317119"/>
                    <a:pt x="0" y="315722"/>
                  </a:cubicBezTo>
                  <a:lnTo>
                    <a:pt x="0" y="8001"/>
                  </a:lnTo>
                  <a:cubicBezTo>
                    <a:pt x="0" y="6731"/>
                    <a:pt x="254" y="5461"/>
                    <a:pt x="1016" y="4572"/>
                  </a:cubicBezTo>
                  <a:cubicBezTo>
                    <a:pt x="1651" y="3556"/>
                    <a:pt x="2794" y="2794"/>
                    <a:pt x="4445" y="2159"/>
                  </a:cubicBezTo>
                  <a:cubicBezTo>
                    <a:pt x="5969" y="1651"/>
                    <a:pt x="8001" y="1143"/>
                    <a:pt x="10541" y="635"/>
                  </a:cubicBezTo>
                  <a:cubicBezTo>
                    <a:pt x="13081" y="254"/>
                    <a:pt x="16129" y="0"/>
                    <a:pt x="19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4" name="Shape 86">
              <a:extLst>
                <a:ext uri="{FF2B5EF4-FFF2-40B4-BE49-F238E27FC236}">
                  <a16:creationId xmlns:a16="http://schemas.microsoft.com/office/drawing/2014/main" id="{12C8AD46-2DA1-4B82-AD30-BD9BC7BD9CFE}"/>
                </a:ext>
              </a:extLst>
            </p:cNvPr>
            <p:cNvSpPr/>
            <p:nvPr/>
          </p:nvSpPr>
          <p:spPr>
            <a:xfrm>
              <a:off x="2178685" y="160909"/>
              <a:ext cx="128778" cy="323723"/>
            </a:xfrm>
            <a:custGeom>
              <a:avLst/>
              <a:gdLst/>
              <a:ahLst/>
              <a:cxnLst/>
              <a:rect l="0" t="0" r="0" b="0"/>
              <a:pathLst>
                <a:path w="128778" h="323723">
                  <a:moveTo>
                    <a:pt x="889" y="0"/>
                  </a:moveTo>
                  <a:cubicBezTo>
                    <a:pt x="5842" y="0"/>
                    <a:pt x="9779" y="127"/>
                    <a:pt x="12954" y="381"/>
                  </a:cubicBezTo>
                  <a:cubicBezTo>
                    <a:pt x="16256" y="635"/>
                    <a:pt x="18796" y="1143"/>
                    <a:pt x="20701" y="1778"/>
                  </a:cubicBezTo>
                  <a:cubicBezTo>
                    <a:pt x="22733" y="2413"/>
                    <a:pt x="24257" y="3429"/>
                    <a:pt x="25273" y="4699"/>
                  </a:cubicBezTo>
                  <a:cubicBezTo>
                    <a:pt x="26416" y="5842"/>
                    <a:pt x="27178" y="7366"/>
                    <a:pt x="27813" y="9271"/>
                  </a:cubicBezTo>
                  <a:lnTo>
                    <a:pt x="126746" y="307086"/>
                  </a:lnTo>
                  <a:cubicBezTo>
                    <a:pt x="128016" y="310769"/>
                    <a:pt x="128651" y="313690"/>
                    <a:pt x="128651" y="315849"/>
                  </a:cubicBezTo>
                  <a:cubicBezTo>
                    <a:pt x="128778" y="318135"/>
                    <a:pt x="128270" y="319786"/>
                    <a:pt x="127000" y="320929"/>
                  </a:cubicBezTo>
                  <a:cubicBezTo>
                    <a:pt x="125730" y="322072"/>
                    <a:pt x="123825" y="322834"/>
                    <a:pt x="120904" y="323215"/>
                  </a:cubicBezTo>
                  <a:cubicBezTo>
                    <a:pt x="118110" y="323469"/>
                    <a:pt x="114427" y="323723"/>
                    <a:pt x="109728" y="323723"/>
                  </a:cubicBezTo>
                  <a:cubicBezTo>
                    <a:pt x="104902" y="323723"/>
                    <a:pt x="101219" y="323596"/>
                    <a:pt x="98425" y="323342"/>
                  </a:cubicBezTo>
                  <a:cubicBezTo>
                    <a:pt x="95631" y="323088"/>
                    <a:pt x="93472" y="322707"/>
                    <a:pt x="91948" y="322072"/>
                  </a:cubicBezTo>
                  <a:cubicBezTo>
                    <a:pt x="90551" y="321437"/>
                    <a:pt x="89535" y="320675"/>
                    <a:pt x="88773" y="319659"/>
                  </a:cubicBezTo>
                  <a:cubicBezTo>
                    <a:pt x="88138" y="318770"/>
                    <a:pt x="87503" y="317500"/>
                    <a:pt x="86868" y="315976"/>
                  </a:cubicBezTo>
                  <a:lnTo>
                    <a:pt x="61595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308" y="203962"/>
                  </a:lnTo>
                  <a:lnTo>
                    <a:pt x="0" y="44983"/>
                  </a:lnTo>
                  <a:lnTo>
                    <a:pt x="0" y="30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5" name="Shape 87">
              <a:extLst>
                <a:ext uri="{FF2B5EF4-FFF2-40B4-BE49-F238E27FC236}">
                  <a16:creationId xmlns:a16="http://schemas.microsoft.com/office/drawing/2014/main" id="{1189AF71-D746-4BF1-86C1-8F41E514BA3E}"/>
                </a:ext>
              </a:extLst>
            </p:cNvPr>
            <p:cNvSpPr/>
            <p:nvPr/>
          </p:nvSpPr>
          <p:spPr>
            <a:xfrm>
              <a:off x="2671445" y="158018"/>
              <a:ext cx="131826" cy="329789"/>
            </a:xfrm>
            <a:custGeom>
              <a:avLst/>
              <a:gdLst/>
              <a:ahLst/>
              <a:cxnLst/>
              <a:rect l="0" t="0" r="0" b="0"/>
              <a:pathLst>
                <a:path w="131826" h="329789">
                  <a:moveTo>
                    <a:pt x="131826" y="0"/>
                  </a:moveTo>
                  <a:lnTo>
                    <a:pt x="131826" y="36249"/>
                  </a:lnTo>
                  <a:lnTo>
                    <a:pt x="109077" y="38752"/>
                  </a:lnTo>
                  <a:cubicBezTo>
                    <a:pt x="101917" y="40483"/>
                    <a:pt x="95440" y="43086"/>
                    <a:pt x="89662" y="46578"/>
                  </a:cubicBezTo>
                  <a:cubicBezTo>
                    <a:pt x="78232" y="53564"/>
                    <a:pt x="68834" y="62708"/>
                    <a:pt x="61595" y="74265"/>
                  </a:cubicBezTo>
                  <a:cubicBezTo>
                    <a:pt x="54356" y="85821"/>
                    <a:pt x="49276" y="99411"/>
                    <a:pt x="46101" y="114777"/>
                  </a:cubicBezTo>
                  <a:cubicBezTo>
                    <a:pt x="43053" y="130271"/>
                    <a:pt x="41402" y="146527"/>
                    <a:pt x="41402" y="163546"/>
                  </a:cubicBezTo>
                  <a:cubicBezTo>
                    <a:pt x="41402" y="182341"/>
                    <a:pt x="42926" y="199740"/>
                    <a:pt x="45720" y="215615"/>
                  </a:cubicBezTo>
                  <a:cubicBezTo>
                    <a:pt x="48641" y="231364"/>
                    <a:pt x="53467" y="245080"/>
                    <a:pt x="60325" y="256509"/>
                  </a:cubicBezTo>
                  <a:cubicBezTo>
                    <a:pt x="67183" y="268067"/>
                    <a:pt x="76327" y="276957"/>
                    <a:pt x="87757" y="283307"/>
                  </a:cubicBezTo>
                  <a:cubicBezTo>
                    <a:pt x="99314" y="289657"/>
                    <a:pt x="113665" y="292832"/>
                    <a:pt x="130937" y="292832"/>
                  </a:cubicBezTo>
                  <a:lnTo>
                    <a:pt x="131826" y="292735"/>
                  </a:lnTo>
                  <a:lnTo>
                    <a:pt x="131826" y="329528"/>
                  </a:lnTo>
                  <a:lnTo>
                    <a:pt x="129032" y="329789"/>
                  </a:lnTo>
                  <a:cubicBezTo>
                    <a:pt x="106807" y="329789"/>
                    <a:pt x="87630" y="326233"/>
                    <a:pt x="71374" y="318994"/>
                  </a:cubicBezTo>
                  <a:cubicBezTo>
                    <a:pt x="55245" y="311882"/>
                    <a:pt x="41910" y="301340"/>
                    <a:pt x="31369" y="287625"/>
                  </a:cubicBezTo>
                  <a:cubicBezTo>
                    <a:pt x="20701" y="273909"/>
                    <a:pt x="12827" y="256890"/>
                    <a:pt x="7747" y="236571"/>
                  </a:cubicBezTo>
                  <a:cubicBezTo>
                    <a:pt x="2540" y="216251"/>
                    <a:pt x="0" y="192883"/>
                    <a:pt x="0" y="166466"/>
                  </a:cubicBezTo>
                  <a:cubicBezTo>
                    <a:pt x="0" y="141194"/>
                    <a:pt x="2794" y="118207"/>
                    <a:pt x="8382" y="97633"/>
                  </a:cubicBezTo>
                  <a:cubicBezTo>
                    <a:pt x="13970" y="76932"/>
                    <a:pt x="22479" y="59406"/>
                    <a:pt x="33655" y="44927"/>
                  </a:cubicBezTo>
                  <a:cubicBezTo>
                    <a:pt x="44958" y="30450"/>
                    <a:pt x="59055" y="19401"/>
                    <a:pt x="75819" y="11527"/>
                  </a:cubicBezTo>
                  <a:cubicBezTo>
                    <a:pt x="84264" y="7590"/>
                    <a:pt x="93408" y="4637"/>
                    <a:pt x="103251" y="2668"/>
                  </a:cubicBezTo>
                  <a:lnTo>
                    <a:pt x="1318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Shape 88">
              <a:extLst>
                <a:ext uri="{FF2B5EF4-FFF2-40B4-BE49-F238E27FC236}">
                  <a16:creationId xmlns:a16="http://schemas.microsoft.com/office/drawing/2014/main" id="{2A29B502-BA16-492D-B2BF-1652A84208CA}"/>
                </a:ext>
              </a:extLst>
            </p:cNvPr>
            <p:cNvSpPr/>
            <p:nvPr/>
          </p:nvSpPr>
          <p:spPr>
            <a:xfrm>
              <a:off x="2332736" y="157734"/>
              <a:ext cx="181483" cy="330073"/>
            </a:xfrm>
            <a:custGeom>
              <a:avLst/>
              <a:gdLst/>
              <a:ahLst/>
              <a:cxnLst/>
              <a:rect l="0" t="0" r="0" b="0"/>
              <a:pathLst>
                <a:path w="181483" h="330073">
                  <a:moveTo>
                    <a:pt x="96901" y="0"/>
                  </a:moveTo>
                  <a:cubicBezTo>
                    <a:pt x="103505" y="0"/>
                    <a:pt x="110109" y="635"/>
                    <a:pt x="116713" y="1905"/>
                  </a:cubicBezTo>
                  <a:cubicBezTo>
                    <a:pt x="123317" y="3048"/>
                    <a:pt x="129540" y="4826"/>
                    <a:pt x="135382" y="6858"/>
                  </a:cubicBezTo>
                  <a:cubicBezTo>
                    <a:pt x="141224" y="8890"/>
                    <a:pt x="146431" y="11176"/>
                    <a:pt x="151003" y="13716"/>
                  </a:cubicBezTo>
                  <a:cubicBezTo>
                    <a:pt x="155575" y="16383"/>
                    <a:pt x="158496" y="18415"/>
                    <a:pt x="160020" y="19939"/>
                  </a:cubicBezTo>
                  <a:cubicBezTo>
                    <a:pt x="161417" y="21590"/>
                    <a:pt x="162433" y="22733"/>
                    <a:pt x="162814" y="23622"/>
                  </a:cubicBezTo>
                  <a:cubicBezTo>
                    <a:pt x="163322" y="24638"/>
                    <a:pt x="163703" y="25781"/>
                    <a:pt x="163957" y="27178"/>
                  </a:cubicBezTo>
                  <a:cubicBezTo>
                    <a:pt x="164338" y="28575"/>
                    <a:pt x="164465" y="30226"/>
                    <a:pt x="164592" y="32258"/>
                  </a:cubicBezTo>
                  <a:cubicBezTo>
                    <a:pt x="164846" y="34163"/>
                    <a:pt x="164846" y="36830"/>
                    <a:pt x="164846" y="39878"/>
                  </a:cubicBezTo>
                  <a:cubicBezTo>
                    <a:pt x="164846" y="42926"/>
                    <a:pt x="164719" y="45466"/>
                    <a:pt x="164592" y="47879"/>
                  </a:cubicBezTo>
                  <a:cubicBezTo>
                    <a:pt x="164338" y="50165"/>
                    <a:pt x="163957" y="52070"/>
                    <a:pt x="163576" y="53721"/>
                  </a:cubicBezTo>
                  <a:cubicBezTo>
                    <a:pt x="163068" y="55245"/>
                    <a:pt x="162433" y="56388"/>
                    <a:pt x="161544" y="57150"/>
                  </a:cubicBezTo>
                  <a:cubicBezTo>
                    <a:pt x="160782" y="57912"/>
                    <a:pt x="159766" y="58293"/>
                    <a:pt x="158750" y="58293"/>
                  </a:cubicBezTo>
                  <a:cubicBezTo>
                    <a:pt x="157099" y="58293"/>
                    <a:pt x="154432" y="57150"/>
                    <a:pt x="150876" y="54737"/>
                  </a:cubicBezTo>
                  <a:cubicBezTo>
                    <a:pt x="147320" y="52451"/>
                    <a:pt x="142875" y="49911"/>
                    <a:pt x="137795" y="46990"/>
                  </a:cubicBezTo>
                  <a:cubicBezTo>
                    <a:pt x="132588" y="44069"/>
                    <a:pt x="126492" y="41402"/>
                    <a:pt x="119380" y="38989"/>
                  </a:cubicBezTo>
                  <a:cubicBezTo>
                    <a:pt x="112395" y="36703"/>
                    <a:pt x="104394" y="35433"/>
                    <a:pt x="95631" y="35433"/>
                  </a:cubicBezTo>
                  <a:cubicBezTo>
                    <a:pt x="87376" y="35433"/>
                    <a:pt x="80264" y="36703"/>
                    <a:pt x="74168" y="38989"/>
                  </a:cubicBezTo>
                  <a:cubicBezTo>
                    <a:pt x="68072" y="41402"/>
                    <a:pt x="62992" y="44577"/>
                    <a:pt x="59055" y="48641"/>
                  </a:cubicBezTo>
                  <a:cubicBezTo>
                    <a:pt x="55118" y="52578"/>
                    <a:pt x="52197" y="57277"/>
                    <a:pt x="50165" y="62738"/>
                  </a:cubicBezTo>
                  <a:cubicBezTo>
                    <a:pt x="48260" y="68199"/>
                    <a:pt x="47244" y="73914"/>
                    <a:pt x="47244" y="80010"/>
                  </a:cubicBezTo>
                  <a:cubicBezTo>
                    <a:pt x="47244" y="89027"/>
                    <a:pt x="49149" y="96647"/>
                    <a:pt x="52959" y="103124"/>
                  </a:cubicBezTo>
                  <a:cubicBezTo>
                    <a:pt x="56769" y="109601"/>
                    <a:pt x="61849" y="115189"/>
                    <a:pt x="68072" y="120142"/>
                  </a:cubicBezTo>
                  <a:cubicBezTo>
                    <a:pt x="74422" y="125095"/>
                    <a:pt x="81534" y="129667"/>
                    <a:pt x="89662" y="133858"/>
                  </a:cubicBezTo>
                  <a:cubicBezTo>
                    <a:pt x="97663" y="137922"/>
                    <a:pt x="105918" y="142113"/>
                    <a:pt x="114300" y="146304"/>
                  </a:cubicBezTo>
                  <a:cubicBezTo>
                    <a:pt x="122682" y="150495"/>
                    <a:pt x="130810" y="155194"/>
                    <a:pt x="138938" y="160274"/>
                  </a:cubicBezTo>
                  <a:cubicBezTo>
                    <a:pt x="146939" y="165227"/>
                    <a:pt x="154178" y="171196"/>
                    <a:pt x="160401" y="178054"/>
                  </a:cubicBezTo>
                  <a:cubicBezTo>
                    <a:pt x="166751" y="184912"/>
                    <a:pt x="171831" y="193040"/>
                    <a:pt x="175768" y="202311"/>
                  </a:cubicBezTo>
                  <a:cubicBezTo>
                    <a:pt x="179578" y="211709"/>
                    <a:pt x="181483" y="222758"/>
                    <a:pt x="181483" y="235458"/>
                  </a:cubicBezTo>
                  <a:cubicBezTo>
                    <a:pt x="181483" y="250444"/>
                    <a:pt x="178943" y="263779"/>
                    <a:pt x="173863" y="275590"/>
                  </a:cubicBezTo>
                  <a:cubicBezTo>
                    <a:pt x="168783" y="287274"/>
                    <a:pt x="161671" y="297307"/>
                    <a:pt x="152654" y="305435"/>
                  </a:cubicBezTo>
                  <a:cubicBezTo>
                    <a:pt x="143637" y="313563"/>
                    <a:pt x="132969" y="319786"/>
                    <a:pt x="120777" y="323850"/>
                  </a:cubicBezTo>
                  <a:cubicBezTo>
                    <a:pt x="108585" y="328041"/>
                    <a:pt x="95377" y="330073"/>
                    <a:pt x="81153" y="330073"/>
                  </a:cubicBezTo>
                  <a:cubicBezTo>
                    <a:pt x="71374" y="330073"/>
                    <a:pt x="62230" y="329184"/>
                    <a:pt x="53721" y="327406"/>
                  </a:cubicBezTo>
                  <a:cubicBezTo>
                    <a:pt x="45339" y="325501"/>
                    <a:pt x="37846" y="323342"/>
                    <a:pt x="31115" y="320675"/>
                  </a:cubicBezTo>
                  <a:cubicBezTo>
                    <a:pt x="24511" y="318008"/>
                    <a:pt x="19050" y="315341"/>
                    <a:pt x="14478" y="312547"/>
                  </a:cubicBezTo>
                  <a:cubicBezTo>
                    <a:pt x="10033" y="309626"/>
                    <a:pt x="6985" y="307340"/>
                    <a:pt x="5207" y="305308"/>
                  </a:cubicBezTo>
                  <a:cubicBezTo>
                    <a:pt x="3429" y="303276"/>
                    <a:pt x="2159" y="300863"/>
                    <a:pt x="1270" y="297688"/>
                  </a:cubicBezTo>
                  <a:cubicBezTo>
                    <a:pt x="508" y="294640"/>
                    <a:pt x="0" y="290576"/>
                    <a:pt x="0" y="285496"/>
                  </a:cubicBezTo>
                  <a:cubicBezTo>
                    <a:pt x="0" y="281813"/>
                    <a:pt x="254" y="278892"/>
                    <a:pt x="508" y="276479"/>
                  </a:cubicBezTo>
                  <a:cubicBezTo>
                    <a:pt x="762" y="274066"/>
                    <a:pt x="1270" y="272034"/>
                    <a:pt x="1905" y="270637"/>
                  </a:cubicBezTo>
                  <a:cubicBezTo>
                    <a:pt x="2540" y="269113"/>
                    <a:pt x="3302" y="268097"/>
                    <a:pt x="4191" y="267462"/>
                  </a:cubicBezTo>
                  <a:cubicBezTo>
                    <a:pt x="5080" y="266954"/>
                    <a:pt x="6096" y="266700"/>
                    <a:pt x="7366" y="266700"/>
                  </a:cubicBezTo>
                  <a:cubicBezTo>
                    <a:pt x="9525" y="266700"/>
                    <a:pt x="12446" y="268097"/>
                    <a:pt x="16383" y="270891"/>
                  </a:cubicBezTo>
                  <a:cubicBezTo>
                    <a:pt x="20193" y="273685"/>
                    <a:pt x="25273" y="276733"/>
                    <a:pt x="31242" y="280035"/>
                  </a:cubicBezTo>
                  <a:cubicBezTo>
                    <a:pt x="37338" y="283337"/>
                    <a:pt x="44704" y="286385"/>
                    <a:pt x="53340" y="289306"/>
                  </a:cubicBezTo>
                  <a:cubicBezTo>
                    <a:pt x="61849" y="292227"/>
                    <a:pt x="71755" y="293624"/>
                    <a:pt x="83058" y="293624"/>
                  </a:cubicBezTo>
                  <a:cubicBezTo>
                    <a:pt x="91567" y="293624"/>
                    <a:pt x="99314" y="292354"/>
                    <a:pt x="106426" y="289941"/>
                  </a:cubicBezTo>
                  <a:cubicBezTo>
                    <a:pt x="113538" y="287401"/>
                    <a:pt x="119507" y="283972"/>
                    <a:pt x="124587" y="279400"/>
                  </a:cubicBezTo>
                  <a:cubicBezTo>
                    <a:pt x="129794" y="274828"/>
                    <a:pt x="133604" y="269240"/>
                    <a:pt x="136398" y="262636"/>
                  </a:cubicBezTo>
                  <a:cubicBezTo>
                    <a:pt x="139065" y="256032"/>
                    <a:pt x="140462" y="248539"/>
                    <a:pt x="140462" y="240157"/>
                  </a:cubicBezTo>
                  <a:cubicBezTo>
                    <a:pt x="140462" y="231013"/>
                    <a:pt x="138557" y="223266"/>
                    <a:pt x="134747" y="216789"/>
                  </a:cubicBezTo>
                  <a:cubicBezTo>
                    <a:pt x="130937" y="210439"/>
                    <a:pt x="125984" y="204724"/>
                    <a:pt x="119761" y="199898"/>
                  </a:cubicBezTo>
                  <a:cubicBezTo>
                    <a:pt x="113538" y="194945"/>
                    <a:pt x="106426" y="190500"/>
                    <a:pt x="98425" y="186436"/>
                  </a:cubicBezTo>
                  <a:cubicBezTo>
                    <a:pt x="90424" y="182372"/>
                    <a:pt x="82296" y="178308"/>
                    <a:pt x="73914" y="174117"/>
                  </a:cubicBezTo>
                  <a:cubicBezTo>
                    <a:pt x="65532" y="169926"/>
                    <a:pt x="57404" y="165227"/>
                    <a:pt x="49530" y="160147"/>
                  </a:cubicBezTo>
                  <a:cubicBezTo>
                    <a:pt x="41656" y="154940"/>
                    <a:pt x="34544" y="148971"/>
                    <a:pt x="28321" y="141986"/>
                  </a:cubicBezTo>
                  <a:cubicBezTo>
                    <a:pt x="22098" y="135001"/>
                    <a:pt x="17018" y="126873"/>
                    <a:pt x="13208" y="117602"/>
                  </a:cubicBezTo>
                  <a:cubicBezTo>
                    <a:pt x="9271" y="108204"/>
                    <a:pt x="7366" y="97028"/>
                    <a:pt x="7366" y="84074"/>
                  </a:cubicBezTo>
                  <a:cubicBezTo>
                    <a:pt x="7366" y="70612"/>
                    <a:pt x="9652" y="58674"/>
                    <a:pt x="14097" y="48260"/>
                  </a:cubicBezTo>
                  <a:cubicBezTo>
                    <a:pt x="18542" y="37719"/>
                    <a:pt x="24765" y="28956"/>
                    <a:pt x="32766" y="21844"/>
                  </a:cubicBezTo>
                  <a:cubicBezTo>
                    <a:pt x="40767" y="14732"/>
                    <a:pt x="50292" y="9271"/>
                    <a:pt x="61214" y="5588"/>
                  </a:cubicBezTo>
                  <a:cubicBezTo>
                    <a:pt x="72263" y="1905"/>
                    <a:pt x="84201" y="0"/>
                    <a:pt x="969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Shape 89">
              <a:extLst>
                <a:ext uri="{FF2B5EF4-FFF2-40B4-BE49-F238E27FC236}">
                  <a16:creationId xmlns:a16="http://schemas.microsoft.com/office/drawing/2014/main" id="{2CAE9ABF-7FFA-4494-9551-97A24225C94E}"/>
                </a:ext>
              </a:extLst>
            </p:cNvPr>
            <p:cNvSpPr/>
            <p:nvPr/>
          </p:nvSpPr>
          <p:spPr>
            <a:xfrm>
              <a:off x="2803271" y="157734"/>
              <a:ext cx="131953" cy="329812"/>
            </a:xfrm>
            <a:custGeom>
              <a:avLst/>
              <a:gdLst/>
              <a:ahLst/>
              <a:cxnLst/>
              <a:rect l="0" t="0" r="0" b="0"/>
              <a:pathLst>
                <a:path w="131953" h="329812">
                  <a:moveTo>
                    <a:pt x="3048" y="0"/>
                  </a:moveTo>
                  <a:cubicBezTo>
                    <a:pt x="24892" y="0"/>
                    <a:pt x="43815" y="3556"/>
                    <a:pt x="59817" y="10668"/>
                  </a:cubicBezTo>
                  <a:cubicBezTo>
                    <a:pt x="75946" y="17780"/>
                    <a:pt x="89408" y="28194"/>
                    <a:pt x="100076" y="41783"/>
                  </a:cubicBezTo>
                  <a:cubicBezTo>
                    <a:pt x="110871" y="55372"/>
                    <a:pt x="118745" y="72263"/>
                    <a:pt x="124079" y="92329"/>
                  </a:cubicBezTo>
                  <a:cubicBezTo>
                    <a:pt x="129286" y="112395"/>
                    <a:pt x="131953" y="135382"/>
                    <a:pt x="131953" y="161290"/>
                  </a:cubicBezTo>
                  <a:cubicBezTo>
                    <a:pt x="131953" y="187325"/>
                    <a:pt x="129032" y="210693"/>
                    <a:pt x="123444" y="231521"/>
                  </a:cubicBezTo>
                  <a:cubicBezTo>
                    <a:pt x="117856" y="252222"/>
                    <a:pt x="109474" y="270002"/>
                    <a:pt x="98298" y="284607"/>
                  </a:cubicBezTo>
                  <a:cubicBezTo>
                    <a:pt x="87122" y="299212"/>
                    <a:pt x="73025" y="310515"/>
                    <a:pt x="56261" y="318262"/>
                  </a:cubicBezTo>
                  <a:cubicBezTo>
                    <a:pt x="47815" y="322199"/>
                    <a:pt x="38671" y="325152"/>
                    <a:pt x="28829" y="327121"/>
                  </a:cubicBezTo>
                  <a:lnTo>
                    <a:pt x="0" y="329812"/>
                  </a:lnTo>
                  <a:lnTo>
                    <a:pt x="0" y="293019"/>
                  </a:lnTo>
                  <a:lnTo>
                    <a:pt x="22812" y="290529"/>
                  </a:lnTo>
                  <a:cubicBezTo>
                    <a:pt x="30035" y="288798"/>
                    <a:pt x="36576" y="286195"/>
                    <a:pt x="42418" y="282702"/>
                  </a:cubicBezTo>
                  <a:cubicBezTo>
                    <a:pt x="54102" y="275844"/>
                    <a:pt x="63500" y="266446"/>
                    <a:pt x="70612" y="254635"/>
                  </a:cubicBezTo>
                  <a:cubicBezTo>
                    <a:pt x="77724" y="242824"/>
                    <a:pt x="82804" y="229108"/>
                    <a:pt x="85852" y="213614"/>
                  </a:cubicBezTo>
                  <a:cubicBezTo>
                    <a:pt x="88900" y="198120"/>
                    <a:pt x="90424" y="181610"/>
                    <a:pt x="90424" y="164338"/>
                  </a:cubicBezTo>
                  <a:cubicBezTo>
                    <a:pt x="90424" y="146177"/>
                    <a:pt x="88900" y="129286"/>
                    <a:pt x="85979" y="113665"/>
                  </a:cubicBezTo>
                  <a:cubicBezTo>
                    <a:pt x="83058" y="98044"/>
                    <a:pt x="78105" y="84455"/>
                    <a:pt x="71120" y="73025"/>
                  </a:cubicBezTo>
                  <a:cubicBezTo>
                    <a:pt x="64262" y="61468"/>
                    <a:pt x="54991" y="52578"/>
                    <a:pt x="43561" y="46101"/>
                  </a:cubicBezTo>
                  <a:cubicBezTo>
                    <a:pt x="32004" y="39624"/>
                    <a:pt x="17653" y="36449"/>
                    <a:pt x="762" y="36449"/>
                  </a:cubicBezTo>
                  <a:lnTo>
                    <a:pt x="0" y="36533"/>
                  </a:lnTo>
                  <a:lnTo>
                    <a:pt x="0" y="285"/>
                  </a:lnTo>
                  <a:lnTo>
                    <a:pt x="30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" name="Rectangle 90">
              <a:extLst>
                <a:ext uri="{FF2B5EF4-FFF2-40B4-BE49-F238E27FC236}">
                  <a16:creationId xmlns:a16="http://schemas.microsoft.com/office/drawing/2014/main" id="{21E1336E-ABF9-4E22-A963-8B8D7246FC50}"/>
                </a:ext>
              </a:extLst>
            </p:cNvPr>
            <p:cNvSpPr/>
            <p:nvPr/>
          </p:nvSpPr>
          <p:spPr>
            <a:xfrm>
              <a:off x="2958846" y="378206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20" name="Picture 93">
              <a:extLst>
                <a:ext uri="{FF2B5EF4-FFF2-40B4-BE49-F238E27FC236}">
                  <a16:creationId xmlns:a16="http://schemas.microsoft.com/office/drawing/2014/main" id="{659AC488-7DD5-4913-AE1F-8673950F9DF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14628" y="4391050"/>
              <a:ext cx="1027138" cy="949770"/>
            </a:xfrm>
            <a:prstGeom prst="rect">
              <a:avLst/>
            </a:prstGeom>
          </p:spPr>
        </p:pic>
        <p:pic>
          <p:nvPicPr>
            <p:cNvPr id="21" name="Picture 95">
              <a:extLst>
                <a:ext uri="{FF2B5EF4-FFF2-40B4-BE49-F238E27FC236}">
                  <a16:creationId xmlns:a16="http://schemas.microsoft.com/office/drawing/2014/main" id="{31211FBD-667C-4C15-8AC3-77CC1D28C35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273046" y="4481881"/>
              <a:ext cx="812267" cy="809955"/>
            </a:xfrm>
            <a:prstGeom prst="rect">
              <a:avLst/>
            </a:prstGeom>
          </p:spPr>
        </p:pic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9315A6E5-D926-4DDC-A635-CC5A5FCFD3AF}"/>
                </a:ext>
              </a:extLst>
            </p:cNvPr>
            <p:cNvSpPr/>
            <p:nvPr/>
          </p:nvSpPr>
          <p:spPr>
            <a:xfrm>
              <a:off x="4819015" y="1346962"/>
              <a:ext cx="74676" cy="143256"/>
            </a:xfrm>
            <a:custGeom>
              <a:avLst/>
              <a:gdLst/>
              <a:ahLst/>
              <a:cxnLst/>
              <a:rect l="0" t="0" r="0" b="0"/>
              <a:pathLst>
                <a:path w="74676" h="143256">
                  <a:moveTo>
                    <a:pt x="74676" y="0"/>
                  </a:moveTo>
                  <a:lnTo>
                    <a:pt x="74676" y="19431"/>
                  </a:lnTo>
                  <a:lnTo>
                    <a:pt x="60833" y="25146"/>
                  </a:lnTo>
                  <a:cubicBezTo>
                    <a:pt x="54864" y="28956"/>
                    <a:pt x="49149" y="33528"/>
                    <a:pt x="43688" y="38989"/>
                  </a:cubicBezTo>
                  <a:cubicBezTo>
                    <a:pt x="37719" y="44958"/>
                    <a:pt x="32766" y="50927"/>
                    <a:pt x="28702" y="57023"/>
                  </a:cubicBezTo>
                  <a:cubicBezTo>
                    <a:pt x="24638" y="63119"/>
                    <a:pt x="21971" y="69088"/>
                    <a:pt x="20701" y="75057"/>
                  </a:cubicBezTo>
                  <a:cubicBezTo>
                    <a:pt x="19304" y="81026"/>
                    <a:pt x="19685" y="86995"/>
                    <a:pt x="21590" y="93091"/>
                  </a:cubicBezTo>
                  <a:cubicBezTo>
                    <a:pt x="23495" y="99060"/>
                    <a:pt x="27559" y="105029"/>
                    <a:pt x="33528" y="110998"/>
                  </a:cubicBezTo>
                  <a:cubicBezTo>
                    <a:pt x="39497" y="116840"/>
                    <a:pt x="45593" y="120777"/>
                    <a:pt x="51816" y="122555"/>
                  </a:cubicBezTo>
                  <a:cubicBezTo>
                    <a:pt x="58039" y="124333"/>
                    <a:pt x="64262" y="124714"/>
                    <a:pt x="70485" y="123317"/>
                  </a:cubicBezTo>
                  <a:lnTo>
                    <a:pt x="74676" y="121666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256"/>
                    <a:pt x="53594" y="141986"/>
                    <a:pt x="45339" y="138684"/>
                  </a:cubicBezTo>
                  <a:cubicBezTo>
                    <a:pt x="36957" y="135382"/>
                    <a:pt x="28829" y="129794"/>
                    <a:pt x="21082" y="121920"/>
                  </a:cubicBezTo>
                  <a:cubicBezTo>
                    <a:pt x="13462" y="114427"/>
                    <a:pt x="7874" y="106680"/>
                    <a:pt x="4572" y="98806"/>
                  </a:cubicBezTo>
                  <a:cubicBezTo>
                    <a:pt x="1270" y="90805"/>
                    <a:pt x="0" y="82931"/>
                    <a:pt x="635" y="74930"/>
                  </a:cubicBezTo>
                  <a:cubicBezTo>
                    <a:pt x="1397" y="66929"/>
                    <a:pt x="4064" y="58801"/>
                    <a:pt x="8763" y="50546"/>
                  </a:cubicBezTo>
                  <a:cubicBezTo>
                    <a:pt x="13462" y="42291"/>
                    <a:pt x="19939" y="33909"/>
                    <a:pt x="28448" y="25654"/>
                  </a:cubicBezTo>
                  <a:cubicBezTo>
                    <a:pt x="36449" y="17653"/>
                    <a:pt x="44704" y="11303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4" name="Shape 98">
              <a:extLst>
                <a:ext uri="{FF2B5EF4-FFF2-40B4-BE49-F238E27FC236}">
                  <a16:creationId xmlns:a16="http://schemas.microsoft.com/office/drawing/2014/main" id="{4FBBD886-AC83-49AE-9763-CFB8C6E405D8}"/>
                </a:ext>
              </a:extLst>
            </p:cNvPr>
            <p:cNvSpPr/>
            <p:nvPr/>
          </p:nvSpPr>
          <p:spPr>
            <a:xfrm>
              <a:off x="4730623" y="1256284"/>
              <a:ext cx="152781" cy="111760"/>
            </a:xfrm>
            <a:custGeom>
              <a:avLst/>
              <a:gdLst/>
              <a:ahLst/>
              <a:cxnLst/>
              <a:rect l="0" t="0" r="0" b="0"/>
              <a:pathLst>
                <a:path w="152781" h="111760">
                  <a:moveTo>
                    <a:pt x="101346" y="254"/>
                  </a:moveTo>
                  <a:cubicBezTo>
                    <a:pt x="103251" y="635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641"/>
                    <a:pt x="152527" y="49149"/>
                    <a:pt x="152654" y="49657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273" y="52324"/>
                    <a:pt x="151892" y="53213"/>
                    <a:pt x="151257" y="54102"/>
                  </a:cubicBezTo>
                  <a:cubicBezTo>
                    <a:pt x="150622" y="54864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5923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2875" y="60706"/>
                    <a:pt x="142367" y="60706"/>
                    <a:pt x="141732" y="60579"/>
                  </a:cubicBezTo>
                  <a:cubicBezTo>
                    <a:pt x="141224" y="60452"/>
                    <a:pt x="140716" y="60198"/>
                    <a:pt x="140335" y="59817"/>
                  </a:cubicBezTo>
                  <a:lnTo>
                    <a:pt x="102997" y="22606"/>
                  </a:lnTo>
                  <a:lnTo>
                    <a:pt x="68199" y="57150"/>
                  </a:lnTo>
                  <a:lnTo>
                    <a:pt x="103632" y="92456"/>
                  </a:lnTo>
                  <a:cubicBezTo>
                    <a:pt x="104013" y="92710"/>
                    <a:pt x="104267" y="93218"/>
                    <a:pt x="104394" y="93726"/>
                  </a:cubicBezTo>
                  <a:cubicBezTo>
                    <a:pt x="104521" y="94234"/>
                    <a:pt x="104521" y="94869"/>
                    <a:pt x="104394" y="95504"/>
                  </a:cubicBezTo>
                  <a:cubicBezTo>
                    <a:pt x="104267" y="96266"/>
                    <a:pt x="103886" y="97028"/>
                    <a:pt x="103251" y="97790"/>
                  </a:cubicBezTo>
                  <a:cubicBezTo>
                    <a:pt x="102616" y="98679"/>
                    <a:pt x="101727" y="99568"/>
                    <a:pt x="100711" y="100711"/>
                  </a:cubicBezTo>
                  <a:cubicBezTo>
                    <a:pt x="99695" y="101727"/>
                    <a:pt x="98806" y="102489"/>
                    <a:pt x="97917" y="103124"/>
                  </a:cubicBezTo>
                  <a:cubicBezTo>
                    <a:pt x="97155" y="103759"/>
                    <a:pt x="96393" y="104140"/>
                    <a:pt x="95631" y="104267"/>
                  </a:cubicBezTo>
                  <a:cubicBezTo>
                    <a:pt x="94996" y="104521"/>
                    <a:pt x="94361" y="104521"/>
                    <a:pt x="93726" y="104394"/>
                  </a:cubicBezTo>
                  <a:cubicBezTo>
                    <a:pt x="93091" y="104267"/>
                    <a:pt x="92710" y="104013"/>
                    <a:pt x="92329" y="103632"/>
                  </a:cubicBezTo>
                  <a:lnTo>
                    <a:pt x="56896" y="68453"/>
                  </a:lnTo>
                  <a:lnTo>
                    <a:pt x="14351" y="110871"/>
                  </a:lnTo>
                  <a:cubicBezTo>
                    <a:pt x="14097" y="111252"/>
                    <a:pt x="13589" y="111506"/>
                    <a:pt x="13081" y="111633"/>
                  </a:cubicBezTo>
                  <a:cubicBezTo>
                    <a:pt x="12446" y="111760"/>
                    <a:pt x="11811" y="111633"/>
                    <a:pt x="11176" y="111252"/>
                  </a:cubicBezTo>
                  <a:cubicBezTo>
                    <a:pt x="10414" y="110998"/>
                    <a:pt x="9525" y="110490"/>
                    <a:pt x="8636" y="109728"/>
                  </a:cubicBezTo>
                  <a:cubicBezTo>
                    <a:pt x="7620" y="108966"/>
                    <a:pt x="6477" y="107950"/>
                    <a:pt x="5080" y="106553"/>
                  </a:cubicBezTo>
                  <a:cubicBezTo>
                    <a:pt x="3810" y="105410"/>
                    <a:pt x="2794" y="104267"/>
                    <a:pt x="2032" y="103124"/>
                  </a:cubicBezTo>
                  <a:cubicBezTo>
                    <a:pt x="1270" y="102108"/>
                    <a:pt x="762" y="101346"/>
                    <a:pt x="381" y="100584"/>
                  </a:cubicBezTo>
                  <a:cubicBezTo>
                    <a:pt x="0" y="99822"/>
                    <a:pt x="0" y="99187"/>
                    <a:pt x="127" y="98679"/>
                  </a:cubicBezTo>
                  <a:cubicBezTo>
                    <a:pt x="254" y="98171"/>
                    <a:pt x="508" y="97663"/>
                    <a:pt x="889" y="97282"/>
                  </a:cubicBezTo>
                  <a:lnTo>
                    <a:pt x="95377" y="3048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Shape 99">
              <a:extLst>
                <a:ext uri="{FF2B5EF4-FFF2-40B4-BE49-F238E27FC236}">
                  <a16:creationId xmlns:a16="http://schemas.microsoft.com/office/drawing/2014/main" id="{EE36B90D-CCAF-41EA-AD60-2B1591AF7BDE}"/>
                </a:ext>
              </a:extLst>
            </p:cNvPr>
            <p:cNvSpPr/>
            <p:nvPr/>
          </p:nvSpPr>
          <p:spPr>
            <a:xfrm>
              <a:off x="4995672" y="1523111"/>
              <a:ext cx="74676" cy="143383"/>
            </a:xfrm>
            <a:custGeom>
              <a:avLst/>
              <a:gdLst/>
              <a:ahLst/>
              <a:cxnLst/>
              <a:rect l="0" t="0" r="0" b="0"/>
              <a:pathLst>
                <a:path w="74676" h="143383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8956"/>
                    <a:pt x="49276" y="33655"/>
                    <a:pt x="43815" y="38989"/>
                  </a:cubicBezTo>
                  <a:cubicBezTo>
                    <a:pt x="37846" y="45085"/>
                    <a:pt x="32766" y="51054"/>
                    <a:pt x="28702" y="57150"/>
                  </a:cubicBezTo>
                  <a:cubicBezTo>
                    <a:pt x="24638" y="63119"/>
                    <a:pt x="21971" y="69215"/>
                    <a:pt x="20701" y="75057"/>
                  </a:cubicBezTo>
                  <a:cubicBezTo>
                    <a:pt x="19431" y="81153"/>
                    <a:pt x="19812" y="87122"/>
                    <a:pt x="21717" y="93091"/>
                  </a:cubicBezTo>
                  <a:cubicBezTo>
                    <a:pt x="23622" y="99060"/>
                    <a:pt x="27559" y="105029"/>
                    <a:pt x="33655" y="111125"/>
                  </a:cubicBezTo>
                  <a:cubicBezTo>
                    <a:pt x="39497" y="116840"/>
                    <a:pt x="45593" y="120777"/>
                    <a:pt x="51943" y="122555"/>
                  </a:cubicBezTo>
                  <a:cubicBezTo>
                    <a:pt x="58166" y="124460"/>
                    <a:pt x="64389" y="124714"/>
                    <a:pt x="70612" y="123444"/>
                  </a:cubicBezTo>
                  <a:lnTo>
                    <a:pt x="74676" y="121793"/>
                  </a:lnTo>
                  <a:lnTo>
                    <a:pt x="74676" y="141351"/>
                  </a:lnTo>
                  <a:lnTo>
                    <a:pt x="70612" y="142621"/>
                  </a:lnTo>
                  <a:cubicBezTo>
                    <a:pt x="62103" y="143383"/>
                    <a:pt x="53721" y="142113"/>
                    <a:pt x="45339" y="138684"/>
                  </a:cubicBezTo>
                  <a:cubicBezTo>
                    <a:pt x="37084" y="135382"/>
                    <a:pt x="28956" y="129794"/>
                    <a:pt x="21209" y="122047"/>
                  </a:cubicBezTo>
                  <a:cubicBezTo>
                    <a:pt x="13462" y="114427"/>
                    <a:pt x="8001" y="106680"/>
                    <a:pt x="4699" y="98806"/>
                  </a:cubicBezTo>
                  <a:cubicBezTo>
                    <a:pt x="1397" y="90932"/>
                    <a:pt x="0" y="82931"/>
                    <a:pt x="762" y="74930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036"/>
                    <a:pt x="28448" y="25781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Shape 100">
              <a:extLst>
                <a:ext uri="{FF2B5EF4-FFF2-40B4-BE49-F238E27FC236}">
                  <a16:creationId xmlns:a16="http://schemas.microsoft.com/office/drawing/2014/main" id="{6A8BC2A8-974D-4B6F-BAC1-B9317F30E6AC}"/>
                </a:ext>
              </a:extLst>
            </p:cNvPr>
            <p:cNvSpPr/>
            <p:nvPr/>
          </p:nvSpPr>
          <p:spPr>
            <a:xfrm>
              <a:off x="4925187" y="1418209"/>
              <a:ext cx="144272" cy="143891"/>
            </a:xfrm>
            <a:custGeom>
              <a:avLst/>
              <a:gdLst/>
              <a:ahLst/>
              <a:cxnLst/>
              <a:rect l="0" t="0" r="0" b="0"/>
              <a:pathLst>
                <a:path w="144272" h="143891">
                  <a:moveTo>
                    <a:pt x="70866" y="127"/>
                  </a:moveTo>
                  <a:cubicBezTo>
                    <a:pt x="71374" y="254"/>
                    <a:pt x="71882" y="508"/>
                    <a:pt x="72263" y="1016"/>
                  </a:cubicBezTo>
                  <a:lnTo>
                    <a:pt x="143383" y="71882"/>
                  </a:lnTo>
                  <a:cubicBezTo>
                    <a:pt x="143764" y="72263"/>
                    <a:pt x="144018" y="72771"/>
                    <a:pt x="144145" y="73279"/>
                  </a:cubicBezTo>
                  <a:cubicBezTo>
                    <a:pt x="144272" y="73914"/>
                    <a:pt x="144272" y="74549"/>
                    <a:pt x="144018" y="75184"/>
                  </a:cubicBezTo>
                  <a:cubicBezTo>
                    <a:pt x="143764" y="75946"/>
                    <a:pt x="143383" y="76708"/>
                    <a:pt x="142621" y="77597"/>
                  </a:cubicBezTo>
                  <a:cubicBezTo>
                    <a:pt x="141986" y="78486"/>
                    <a:pt x="141224" y="79375"/>
                    <a:pt x="140208" y="80391"/>
                  </a:cubicBezTo>
                  <a:cubicBezTo>
                    <a:pt x="139192" y="81407"/>
                    <a:pt x="138303" y="82169"/>
                    <a:pt x="137414" y="82804"/>
                  </a:cubicBezTo>
                  <a:cubicBezTo>
                    <a:pt x="136525" y="83439"/>
                    <a:pt x="135763" y="83947"/>
                    <a:pt x="135128" y="84074"/>
                  </a:cubicBezTo>
                  <a:cubicBezTo>
                    <a:pt x="134493" y="84328"/>
                    <a:pt x="133858" y="84328"/>
                    <a:pt x="133223" y="84201"/>
                  </a:cubicBezTo>
                  <a:cubicBezTo>
                    <a:pt x="132715" y="84074"/>
                    <a:pt x="132207" y="83820"/>
                    <a:pt x="131826" y="83439"/>
                  </a:cubicBezTo>
                  <a:lnTo>
                    <a:pt x="103124" y="54610"/>
                  </a:lnTo>
                  <a:lnTo>
                    <a:pt x="14478" y="143002"/>
                  </a:lnTo>
                  <a:cubicBezTo>
                    <a:pt x="14097" y="143383"/>
                    <a:pt x="13589" y="143637"/>
                    <a:pt x="13081" y="143764"/>
                  </a:cubicBezTo>
                  <a:cubicBezTo>
                    <a:pt x="12573" y="143891"/>
                    <a:pt x="11938" y="143764"/>
                    <a:pt x="11303" y="143383"/>
                  </a:cubicBezTo>
                  <a:cubicBezTo>
                    <a:pt x="10541" y="143129"/>
                    <a:pt x="9652" y="142494"/>
                    <a:pt x="8636" y="141859"/>
                  </a:cubicBezTo>
                  <a:cubicBezTo>
                    <a:pt x="7747" y="141097"/>
                    <a:pt x="6477" y="140081"/>
                    <a:pt x="5207" y="138684"/>
                  </a:cubicBezTo>
                  <a:cubicBezTo>
                    <a:pt x="3937" y="137414"/>
                    <a:pt x="2921" y="136271"/>
                    <a:pt x="2159" y="135255"/>
                  </a:cubicBezTo>
                  <a:cubicBezTo>
                    <a:pt x="1397" y="134239"/>
                    <a:pt x="889" y="133350"/>
                    <a:pt x="508" y="132715"/>
                  </a:cubicBezTo>
                  <a:cubicBezTo>
                    <a:pt x="127" y="131953"/>
                    <a:pt x="0" y="131445"/>
                    <a:pt x="127" y="130937"/>
                  </a:cubicBezTo>
                  <a:cubicBezTo>
                    <a:pt x="254" y="130429"/>
                    <a:pt x="508" y="129921"/>
                    <a:pt x="1016" y="129540"/>
                  </a:cubicBezTo>
                  <a:lnTo>
                    <a:pt x="89535" y="41275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541"/>
                    <a:pt x="59817" y="9906"/>
                    <a:pt x="60071" y="9271"/>
                  </a:cubicBezTo>
                  <a:cubicBezTo>
                    <a:pt x="60325" y="8509"/>
                    <a:pt x="60706" y="7747"/>
                    <a:pt x="61341" y="6985"/>
                  </a:cubicBezTo>
                  <a:cubicBezTo>
                    <a:pt x="61976" y="6096"/>
                    <a:pt x="62738" y="5080"/>
                    <a:pt x="63754" y="4191"/>
                  </a:cubicBezTo>
                  <a:cubicBezTo>
                    <a:pt x="64770" y="3175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381"/>
                  </a:cubicBezTo>
                  <a:cubicBezTo>
                    <a:pt x="69723" y="127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7" name="Shape 101">
              <a:extLst>
                <a:ext uri="{FF2B5EF4-FFF2-40B4-BE49-F238E27FC236}">
                  <a16:creationId xmlns:a16="http://schemas.microsoft.com/office/drawing/2014/main" id="{00834F25-66C0-45CC-A202-8FF98A24CDDD}"/>
                </a:ext>
              </a:extLst>
            </p:cNvPr>
            <p:cNvSpPr/>
            <p:nvPr/>
          </p:nvSpPr>
          <p:spPr>
            <a:xfrm>
              <a:off x="4893691" y="1344930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635"/>
                  </a:moveTo>
                  <a:cubicBezTo>
                    <a:pt x="12573" y="0"/>
                    <a:pt x="21082" y="1270"/>
                    <a:pt x="29337" y="4572"/>
                  </a:cubicBezTo>
                  <a:cubicBezTo>
                    <a:pt x="37719" y="8001"/>
                    <a:pt x="45847" y="13462"/>
                    <a:pt x="53594" y="21336"/>
                  </a:cubicBezTo>
                  <a:cubicBezTo>
                    <a:pt x="61087" y="28702"/>
                    <a:pt x="66548" y="36449"/>
                    <a:pt x="69850" y="44196"/>
                  </a:cubicBezTo>
                  <a:cubicBezTo>
                    <a:pt x="73152" y="52070"/>
                    <a:pt x="74549" y="60071"/>
                    <a:pt x="73914" y="68072"/>
                  </a:cubicBezTo>
                  <a:cubicBezTo>
                    <a:pt x="73279" y="75946"/>
                    <a:pt x="70612" y="84074"/>
                    <a:pt x="66040" y="92329"/>
                  </a:cubicBezTo>
                  <a:cubicBezTo>
                    <a:pt x="61468" y="100584"/>
                    <a:pt x="55118" y="108712"/>
                    <a:pt x="46863" y="116840"/>
                  </a:cubicBezTo>
                  <a:cubicBezTo>
                    <a:pt x="38481" y="125222"/>
                    <a:pt x="30099" y="131699"/>
                    <a:pt x="21590" y="136271"/>
                  </a:cubicBezTo>
                  <a:lnTo>
                    <a:pt x="0" y="143256"/>
                  </a:lnTo>
                  <a:lnTo>
                    <a:pt x="0" y="123698"/>
                  </a:lnTo>
                  <a:lnTo>
                    <a:pt x="14224" y="117602"/>
                  </a:lnTo>
                  <a:cubicBezTo>
                    <a:pt x="20193" y="113792"/>
                    <a:pt x="25908" y="109093"/>
                    <a:pt x="31496" y="103632"/>
                  </a:cubicBezTo>
                  <a:cubicBezTo>
                    <a:pt x="37338" y="97790"/>
                    <a:pt x="42164" y="91948"/>
                    <a:pt x="46101" y="85979"/>
                  </a:cubicBezTo>
                  <a:cubicBezTo>
                    <a:pt x="50038" y="79883"/>
                    <a:pt x="52705" y="73914"/>
                    <a:pt x="53975" y="67945"/>
                  </a:cubicBezTo>
                  <a:cubicBezTo>
                    <a:pt x="55118" y="61976"/>
                    <a:pt x="54864" y="55880"/>
                    <a:pt x="52959" y="49911"/>
                  </a:cubicBezTo>
                  <a:cubicBezTo>
                    <a:pt x="50927" y="43815"/>
                    <a:pt x="46990" y="37846"/>
                    <a:pt x="41148" y="32004"/>
                  </a:cubicBezTo>
                  <a:cubicBezTo>
                    <a:pt x="35306" y="26162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463"/>
                  </a:lnTo>
                  <a:lnTo>
                    <a:pt x="0" y="2032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Shape 102">
              <a:extLst>
                <a:ext uri="{FF2B5EF4-FFF2-40B4-BE49-F238E27FC236}">
                  <a16:creationId xmlns:a16="http://schemas.microsoft.com/office/drawing/2014/main" id="{614335AD-6951-4869-8C8B-F21188931DE9}"/>
                </a:ext>
              </a:extLst>
            </p:cNvPr>
            <p:cNvSpPr/>
            <p:nvPr/>
          </p:nvSpPr>
          <p:spPr>
            <a:xfrm>
              <a:off x="5205857" y="1816481"/>
              <a:ext cx="11938" cy="25019"/>
            </a:xfrm>
            <a:custGeom>
              <a:avLst/>
              <a:gdLst/>
              <a:ahLst/>
              <a:cxnLst/>
              <a:rect l="0" t="0" r="0" b="0"/>
              <a:pathLst>
                <a:path w="11938" h="25019">
                  <a:moveTo>
                    <a:pt x="11938" y="0"/>
                  </a:moveTo>
                  <a:lnTo>
                    <a:pt x="11938" y="25019"/>
                  </a:lnTo>
                  <a:lnTo>
                    <a:pt x="11176" y="24892"/>
                  </a:lnTo>
                  <a:cubicBezTo>
                    <a:pt x="10414" y="24511"/>
                    <a:pt x="9652" y="24003"/>
                    <a:pt x="8636" y="23368"/>
                  </a:cubicBezTo>
                  <a:cubicBezTo>
                    <a:pt x="7620" y="22606"/>
                    <a:pt x="6477" y="21590"/>
                    <a:pt x="5080" y="20193"/>
                  </a:cubicBezTo>
                  <a:cubicBezTo>
                    <a:pt x="3810" y="18923"/>
                    <a:pt x="2794" y="17780"/>
                    <a:pt x="2032" y="16764"/>
                  </a:cubicBezTo>
                  <a:cubicBezTo>
                    <a:pt x="1270" y="15748"/>
                    <a:pt x="762" y="14859"/>
                    <a:pt x="381" y="14224"/>
                  </a:cubicBezTo>
                  <a:cubicBezTo>
                    <a:pt x="127" y="13462"/>
                    <a:pt x="0" y="12827"/>
                    <a:pt x="127" y="12319"/>
                  </a:cubicBezTo>
                  <a:cubicBezTo>
                    <a:pt x="127" y="11811"/>
                    <a:pt x="381" y="11303"/>
                    <a:pt x="889" y="10922"/>
                  </a:cubicBezTo>
                  <a:lnTo>
                    <a:pt x="119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Shape 103">
              <a:extLst>
                <a:ext uri="{FF2B5EF4-FFF2-40B4-BE49-F238E27FC236}">
                  <a16:creationId xmlns:a16="http://schemas.microsoft.com/office/drawing/2014/main" id="{8E50F1CC-2C44-44D4-B313-7A0008AABC4B}"/>
                </a:ext>
              </a:extLst>
            </p:cNvPr>
            <p:cNvSpPr/>
            <p:nvPr/>
          </p:nvSpPr>
          <p:spPr>
            <a:xfrm>
              <a:off x="5122799" y="1650873"/>
              <a:ext cx="94996" cy="108204"/>
            </a:xfrm>
            <a:custGeom>
              <a:avLst/>
              <a:gdLst/>
              <a:ahLst/>
              <a:cxnLst/>
              <a:rect l="0" t="0" r="0" b="0"/>
              <a:pathLst>
                <a:path w="94996" h="108204">
                  <a:moveTo>
                    <a:pt x="94996" y="0"/>
                  </a:moveTo>
                  <a:lnTo>
                    <a:pt x="94996" y="27178"/>
                  </a:lnTo>
                  <a:lnTo>
                    <a:pt x="62357" y="59563"/>
                  </a:lnTo>
                  <a:lnTo>
                    <a:pt x="74676" y="71882"/>
                  </a:lnTo>
                  <a:cubicBezTo>
                    <a:pt x="78740" y="75819"/>
                    <a:pt x="82677" y="78740"/>
                    <a:pt x="86487" y="80391"/>
                  </a:cubicBezTo>
                  <a:lnTo>
                    <a:pt x="94996" y="82296"/>
                  </a:lnTo>
                  <a:lnTo>
                    <a:pt x="94996" y="99695"/>
                  </a:lnTo>
                  <a:lnTo>
                    <a:pt x="81534" y="96139"/>
                  </a:lnTo>
                  <a:cubicBezTo>
                    <a:pt x="75438" y="93218"/>
                    <a:pt x="69215" y="88519"/>
                    <a:pt x="62865" y="82169"/>
                  </a:cubicBezTo>
                  <a:lnTo>
                    <a:pt x="51308" y="70739"/>
                  </a:lnTo>
                  <a:lnTo>
                    <a:pt x="14478" y="107442"/>
                  </a:lnTo>
                  <a:cubicBezTo>
                    <a:pt x="14097" y="107823"/>
                    <a:pt x="13589" y="108077"/>
                    <a:pt x="13081" y="108077"/>
                  </a:cubicBezTo>
                  <a:cubicBezTo>
                    <a:pt x="12446" y="108204"/>
                    <a:pt x="11938" y="108077"/>
                    <a:pt x="11176" y="107823"/>
                  </a:cubicBezTo>
                  <a:cubicBezTo>
                    <a:pt x="10541" y="107442"/>
                    <a:pt x="9652" y="106934"/>
                    <a:pt x="8636" y="106172"/>
                  </a:cubicBezTo>
                  <a:cubicBezTo>
                    <a:pt x="7620" y="105410"/>
                    <a:pt x="6477" y="104394"/>
                    <a:pt x="5207" y="103124"/>
                  </a:cubicBezTo>
                  <a:cubicBezTo>
                    <a:pt x="3937" y="101854"/>
                    <a:pt x="2794" y="100584"/>
                    <a:pt x="2159" y="99695"/>
                  </a:cubicBezTo>
                  <a:cubicBezTo>
                    <a:pt x="1397" y="98679"/>
                    <a:pt x="889" y="97790"/>
                    <a:pt x="508" y="97028"/>
                  </a:cubicBezTo>
                  <a:cubicBezTo>
                    <a:pt x="127" y="96393"/>
                    <a:pt x="0" y="95758"/>
                    <a:pt x="127" y="95250"/>
                  </a:cubicBezTo>
                  <a:cubicBezTo>
                    <a:pt x="254" y="94742"/>
                    <a:pt x="508" y="94234"/>
                    <a:pt x="889" y="93853"/>
                  </a:cubicBezTo>
                  <a:lnTo>
                    <a:pt x="949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0" name="Shape 104">
              <a:extLst>
                <a:ext uri="{FF2B5EF4-FFF2-40B4-BE49-F238E27FC236}">
                  <a16:creationId xmlns:a16="http://schemas.microsoft.com/office/drawing/2014/main" id="{A61CCEA8-E969-4205-873A-6C822C469825}"/>
                </a:ext>
              </a:extLst>
            </p:cNvPr>
            <p:cNvSpPr/>
            <p:nvPr/>
          </p:nvSpPr>
          <p:spPr>
            <a:xfrm>
              <a:off x="5070348" y="1521079"/>
              <a:ext cx="74549" cy="143383"/>
            </a:xfrm>
            <a:custGeom>
              <a:avLst/>
              <a:gdLst/>
              <a:ahLst/>
              <a:cxnLst/>
              <a:rect l="0" t="0" r="0" b="0"/>
              <a:pathLst>
                <a:path w="74549" h="143383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956"/>
                    <a:pt x="66675" y="36449"/>
                    <a:pt x="69977" y="44323"/>
                  </a:cubicBezTo>
                  <a:cubicBezTo>
                    <a:pt x="73279" y="52070"/>
                    <a:pt x="74549" y="60071"/>
                    <a:pt x="73914" y="68072"/>
                  </a:cubicBezTo>
                  <a:cubicBezTo>
                    <a:pt x="73279" y="76073"/>
                    <a:pt x="70739" y="84201"/>
                    <a:pt x="66167" y="92329"/>
                  </a:cubicBezTo>
                  <a:cubicBezTo>
                    <a:pt x="61595" y="100584"/>
                    <a:pt x="55118" y="108839"/>
                    <a:pt x="46863" y="117094"/>
                  </a:cubicBezTo>
                  <a:cubicBezTo>
                    <a:pt x="38608" y="125222"/>
                    <a:pt x="30226" y="131699"/>
                    <a:pt x="21590" y="136398"/>
                  </a:cubicBezTo>
                  <a:lnTo>
                    <a:pt x="0" y="143383"/>
                  </a:lnTo>
                  <a:lnTo>
                    <a:pt x="0" y="123825"/>
                  </a:lnTo>
                  <a:lnTo>
                    <a:pt x="14351" y="117729"/>
                  </a:lnTo>
                  <a:cubicBezTo>
                    <a:pt x="20320" y="113919"/>
                    <a:pt x="26035" y="109220"/>
                    <a:pt x="31623" y="103632"/>
                  </a:cubicBezTo>
                  <a:cubicBezTo>
                    <a:pt x="37338" y="97917"/>
                    <a:pt x="42291" y="91948"/>
                    <a:pt x="46228" y="85979"/>
                  </a:cubicBezTo>
                  <a:cubicBezTo>
                    <a:pt x="50165" y="80010"/>
                    <a:pt x="52705" y="73914"/>
                    <a:pt x="53975" y="68072"/>
                  </a:cubicBezTo>
                  <a:cubicBezTo>
                    <a:pt x="55245" y="61976"/>
                    <a:pt x="54864" y="56007"/>
                    <a:pt x="52959" y="49911"/>
                  </a:cubicBezTo>
                  <a:cubicBezTo>
                    <a:pt x="51054" y="43815"/>
                    <a:pt x="47117" y="37846"/>
                    <a:pt x="41275" y="32004"/>
                  </a:cubicBezTo>
                  <a:cubicBezTo>
                    <a:pt x="35306" y="26289"/>
                    <a:pt x="29337" y="22479"/>
                    <a:pt x="23114" y="20701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1" name="Shape 105">
              <a:extLst>
                <a:ext uri="{FF2B5EF4-FFF2-40B4-BE49-F238E27FC236}">
                  <a16:creationId xmlns:a16="http://schemas.microsoft.com/office/drawing/2014/main" id="{CED462E7-B89F-4E08-ACFC-099CDC0CC1A8}"/>
                </a:ext>
              </a:extLst>
            </p:cNvPr>
            <p:cNvSpPr/>
            <p:nvPr/>
          </p:nvSpPr>
          <p:spPr>
            <a:xfrm>
              <a:off x="5217795" y="1731772"/>
              <a:ext cx="86614" cy="164592"/>
            </a:xfrm>
            <a:custGeom>
              <a:avLst/>
              <a:gdLst/>
              <a:ahLst/>
              <a:cxnLst/>
              <a:rect l="0" t="0" r="0" b="0"/>
              <a:pathLst>
                <a:path w="86614" h="164592">
                  <a:moveTo>
                    <a:pt x="86614" y="0"/>
                  </a:moveTo>
                  <a:lnTo>
                    <a:pt x="86614" y="25400"/>
                  </a:lnTo>
                  <a:lnTo>
                    <a:pt x="56896" y="54864"/>
                  </a:lnTo>
                  <a:lnTo>
                    <a:pt x="70231" y="68072"/>
                  </a:lnTo>
                  <a:cubicBezTo>
                    <a:pt x="73787" y="71755"/>
                    <a:pt x="77343" y="74295"/>
                    <a:pt x="80772" y="76073"/>
                  </a:cubicBezTo>
                  <a:lnTo>
                    <a:pt x="86614" y="77724"/>
                  </a:lnTo>
                  <a:lnTo>
                    <a:pt x="86614" y="93218"/>
                  </a:lnTo>
                  <a:lnTo>
                    <a:pt x="78740" y="90424"/>
                  </a:lnTo>
                  <a:cubicBezTo>
                    <a:pt x="79629" y="92837"/>
                    <a:pt x="80264" y="95250"/>
                    <a:pt x="80518" y="97790"/>
                  </a:cubicBezTo>
                  <a:cubicBezTo>
                    <a:pt x="80772" y="100330"/>
                    <a:pt x="80645" y="102870"/>
                    <a:pt x="80264" y="105664"/>
                  </a:cubicBezTo>
                  <a:cubicBezTo>
                    <a:pt x="79883" y="108458"/>
                    <a:pt x="79248" y="111379"/>
                    <a:pt x="78232" y="114427"/>
                  </a:cubicBezTo>
                  <a:cubicBezTo>
                    <a:pt x="77216" y="117602"/>
                    <a:pt x="75946" y="120904"/>
                    <a:pt x="74422" y="124587"/>
                  </a:cubicBezTo>
                  <a:lnTo>
                    <a:pt x="61087" y="156083"/>
                  </a:lnTo>
                  <a:cubicBezTo>
                    <a:pt x="59944" y="158750"/>
                    <a:pt x="59055" y="160528"/>
                    <a:pt x="58547" y="161544"/>
                  </a:cubicBezTo>
                  <a:cubicBezTo>
                    <a:pt x="57912" y="162433"/>
                    <a:pt x="57404" y="163195"/>
                    <a:pt x="57023" y="163576"/>
                  </a:cubicBezTo>
                  <a:cubicBezTo>
                    <a:pt x="56642" y="164084"/>
                    <a:pt x="56134" y="164338"/>
                    <a:pt x="55753" y="164465"/>
                  </a:cubicBezTo>
                  <a:cubicBezTo>
                    <a:pt x="55245" y="164592"/>
                    <a:pt x="54610" y="164592"/>
                    <a:pt x="53848" y="164211"/>
                  </a:cubicBezTo>
                  <a:cubicBezTo>
                    <a:pt x="53086" y="163957"/>
                    <a:pt x="52197" y="163322"/>
                    <a:pt x="51181" y="162560"/>
                  </a:cubicBezTo>
                  <a:cubicBezTo>
                    <a:pt x="50165" y="161671"/>
                    <a:pt x="48895" y="160401"/>
                    <a:pt x="47244" y="158877"/>
                  </a:cubicBezTo>
                  <a:cubicBezTo>
                    <a:pt x="45847" y="157480"/>
                    <a:pt x="44831" y="156337"/>
                    <a:pt x="44069" y="155321"/>
                  </a:cubicBezTo>
                  <a:cubicBezTo>
                    <a:pt x="43307" y="154432"/>
                    <a:pt x="42799" y="153543"/>
                    <a:pt x="42418" y="152781"/>
                  </a:cubicBezTo>
                  <a:cubicBezTo>
                    <a:pt x="42164" y="152019"/>
                    <a:pt x="42164" y="151257"/>
                    <a:pt x="42291" y="150495"/>
                  </a:cubicBezTo>
                  <a:cubicBezTo>
                    <a:pt x="42418" y="149860"/>
                    <a:pt x="42672" y="149098"/>
                    <a:pt x="43053" y="148209"/>
                  </a:cubicBezTo>
                  <a:lnTo>
                    <a:pt x="57785" y="114935"/>
                  </a:lnTo>
                  <a:cubicBezTo>
                    <a:pt x="59436" y="110998"/>
                    <a:pt x="60706" y="107442"/>
                    <a:pt x="61849" y="103886"/>
                  </a:cubicBezTo>
                  <a:cubicBezTo>
                    <a:pt x="62992" y="100457"/>
                    <a:pt x="63500" y="97028"/>
                    <a:pt x="63500" y="93726"/>
                  </a:cubicBezTo>
                  <a:cubicBezTo>
                    <a:pt x="63627" y="90424"/>
                    <a:pt x="62992" y="87249"/>
                    <a:pt x="61595" y="84074"/>
                  </a:cubicBezTo>
                  <a:cubicBezTo>
                    <a:pt x="60325" y="81153"/>
                    <a:pt x="58166" y="77978"/>
                    <a:pt x="55118" y="74930"/>
                  </a:cubicBezTo>
                  <a:lnTo>
                    <a:pt x="45974" y="65786"/>
                  </a:lnTo>
                  <a:lnTo>
                    <a:pt x="2540" y="109220"/>
                  </a:lnTo>
                  <a:cubicBezTo>
                    <a:pt x="2032" y="109601"/>
                    <a:pt x="1651" y="109855"/>
                    <a:pt x="1016" y="109982"/>
                  </a:cubicBezTo>
                  <a:lnTo>
                    <a:pt x="0" y="109728"/>
                  </a:lnTo>
                  <a:lnTo>
                    <a:pt x="0" y="84709"/>
                  </a:lnTo>
                  <a:lnTo>
                    <a:pt x="83439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2" name="Shape 106">
              <a:extLst>
                <a:ext uri="{FF2B5EF4-FFF2-40B4-BE49-F238E27FC236}">
                  <a16:creationId xmlns:a16="http://schemas.microsoft.com/office/drawing/2014/main" id="{24CB8A15-6151-495A-9921-F3E768EFA4DF}"/>
                </a:ext>
              </a:extLst>
            </p:cNvPr>
            <p:cNvSpPr/>
            <p:nvPr/>
          </p:nvSpPr>
          <p:spPr>
            <a:xfrm>
              <a:off x="5217795" y="1647698"/>
              <a:ext cx="51943" cy="104394"/>
            </a:xfrm>
            <a:custGeom>
              <a:avLst/>
              <a:gdLst/>
              <a:ahLst/>
              <a:cxnLst/>
              <a:rect l="0" t="0" r="0" b="0"/>
              <a:pathLst>
                <a:path w="51943" h="104394">
                  <a:moveTo>
                    <a:pt x="6350" y="127"/>
                  </a:moveTo>
                  <a:cubicBezTo>
                    <a:pt x="8382" y="381"/>
                    <a:pt x="10033" y="1143"/>
                    <a:pt x="11430" y="2540"/>
                  </a:cubicBezTo>
                  <a:lnTo>
                    <a:pt x="33274" y="24384"/>
                  </a:lnTo>
                  <a:cubicBezTo>
                    <a:pt x="35433" y="26543"/>
                    <a:pt x="37465" y="28829"/>
                    <a:pt x="39370" y="30988"/>
                  </a:cubicBezTo>
                  <a:cubicBezTo>
                    <a:pt x="41148" y="33274"/>
                    <a:pt x="43180" y="35941"/>
                    <a:pt x="45339" y="39243"/>
                  </a:cubicBezTo>
                  <a:cubicBezTo>
                    <a:pt x="47498" y="42672"/>
                    <a:pt x="49149" y="46609"/>
                    <a:pt x="50419" y="51054"/>
                  </a:cubicBezTo>
                  <a:cubicBezTo>
                    <a:pt x="51562" y="55626"/>
                    <a:pt x="51943" y="60071"/>
                    <a:pt x="51562" y="64516"/>
                  </a:cubicBezTo>
                  <a:cubicBezTo>
                    <a:pt x="51181" y="68961"/>
                    <a:pt x="49911" y="73279"/>
                    <a:pt x="47752" y="77470"/>
                  </a:cubicBezTo>
                  <a:cubicBezTo>
                    <a:pt x="45720" y="81661"/>
                    <a:pt x="42672" y="85725"/>
                    <a:pt x="38862" y="89535"/>
                  </a:cubicBezTo>
                  <a:cubicBezTo>
                    <a:pt x="33782" y="94615"/>
                    <a:pt x="28321" y="98425"/>
                    <a:pt x="22479" y="100838"/>
                  </a:cubicBezTo>
                  <a:cubicBezTo>
                    <a:pt x="16764" y="103251"/>
                    <a:pt x="10795" y="104394"/>
                    <a:pt x="4826" y="104140"/>
                  </a:cubicBezTo>
                  <a:lnTo>
                    <a:pt x="0" y="102870"/>
                  </a:lnTo>
                  <a:lnTo>
                    <a:pt x="0" y="85471"/>
                  </a:lnTo>
                  <a:lnTo>
                    <a:pt x="2667" y="85979"/>
                  </a:lnTo>
                  <a:cubicBezTo>
                    <a:pt x="6350" y="85979"/>
                    <a:pt x="10033" y="85090"/>
                    <a:pt x="13589" y="83439"/>
                  </a:cubicBezTo>
                  <a:cubicBezTo>
                    <a:pt x="17145" y="81788"/>
                    <a:pt x="20447" y="79375"/>
                    <a:pt x="23495" y="76454"/>
                  </a:cubicBezTo>
                  <a:cubicBezTo>
                    <a:pt x="27559" y="72390"/>
                    <a:pt x="30353" y="68072"/>
                    <a:pt x="31496" y="63754"/>
                  </a:cubicBezTo>
                  <a:cubicBezTo>
                    <a:pt x="32766" y="59436"/>
                    <a:pt x="32893" y="55372"/>
                    <a:pt x="32004" y="51816"/>
                  </a:cubicBezTo>
                  <a:cubicBezTo>
                    <a:pt x="31115" y="48133"/>
                    <a:pt x="29591" y="44831"/>
                    <a:pt x="27559" y="42037"/>
                  </a:cubicBezTo>
                  <a:cubicBezTo>
                    <a:pt x="25400" y="39243"/>
                    <a:pt x="23241" y="36703"/>
                    <a:pt x="20955" y="34417"/>
                  </a:cubicBezTo>
                  <a:lnTo>
                    <a:pt x="8382" y="21971"/>
                  </a:lnTo>
                  <a:lnTo>
                    <a:pt x="0" y="30353"/>
                  </a:lnTo>
                  <a:lnTo>
                    <a:pt x="0" y="3175"/>
                  </a:lnTo>
                  <a:lnTo>
                    <a:pt x="127" y="3048"/>
                  </a:lnTo>
                  <a:cubicBezTo>
                    <a:pt x="2286" y="889"/>
                    <a:pt x="4318" y="0"/>
                    <a:pt x="6350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3" name="Shape 107">
              <a:extLst>
                <a:ext uri="{FF2B5EF4-FFF2-40B4-BE49-F238E27FC236}">
                  <a16:creationId xmlns:a16="http://schemas.microsoft.com/office/drawing/2014/main" id="{7646921D-E363-4D5C-B6AA-63AC33483526}"/>
                </a:ext>
              </a:extLst>
            </p:cNvPr>
            <p:cNvSpPr/>
            <p:nvPr/>
          </p:nvSpPr>
          <p:spPr>
            <a:xfrm>
              <a:off x="5307203" y="1833753"/>
              <a:ext cx="74676" cy="143256"/>
            </a:xfrm>
            <a:custGeom>
              <a:avLst/>
              <a:gdLst/>
              <a:ahLst/>
              <a:cxnLst/>
              <a:rect l="0" t="0" r="0" b="0"/>
              <a:pathLst>
                <a:path w="74676" h="143256">
                  <a:moveTo>
                    <a:pt x="74676" y="0"/>
                  </a:moveTo>
                  <a:lnTo>
                    <a:pt x="74676" y="19431"/>
                  </a:lnTo>
                  <a:lnTo>
                    <a:pt x="60833" y="25019"/>
                  </a:lnTo>
                  <a:cubicBezTo>
                    <a:pt x="54864" y="28829"/>
                    <a:pt x="49149" y="33528"/>
                    <a:pt x="43688" y="38862"/>
                  </a:cubicBezTo>
                  <a:cubicBezTo>
                    <a:pt x="37719" y="44958"/>
                    <a:pt x="32766" y="50927"/>
                    <a:pt x="28702" y="57023"/>
                  </a:cubicBezTo>
                  <a:cubicBezTo>
                    <a:pt x="24638" y="62992"/>
                    <a:pt x="21971" y="69088"/>
                    <a:pt x="20701" y="74930"/>
                  </a:cubicBezTo>
                  <a:cubicBezTo>
                    <a:pt x="19304" y="81026"/>
                    <a:pt x="19685" y="86995"/>
                    <a:pt x="21590" y="92964"/>
                  </a:cubicBezTo>
                  <a:cubicBezTo>
                    <a:pt x="23622" y="98933"/>
                    <a:pt x="27559" y="105029"/>
                    <a:pt x="33528" y="110998"/>
                  </a:cubicBezTo>
                  <a:cubicBezTo>
                    <a:pt x="39497" y="116840"/>
                    <a:pt x="45593" y="120650"/>
                    <a:pt x="51816" y="122555"/>
                  </a:cubicBezTo>
                  <a:cubicBezTo>
                    <a:pt x="58039" y="124333"/>
                    <a:pt x="64262" y="124587"/>
                    <a:pt x="70612" y="123317"/>
                  </a:cubicBezTo>
                  <a:lnTo>
                    <a:pt x="74676" y="121666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256"/>
                    <a:pt x="53594" y="141986"/>
                    <a:pt x="45339" y="138684"/>
                  </a:cubicBezTo>
                  <a:cubicBezTo>
                    <a:pt x="36957" y="135255"/>
                    <a:pt x="28829" y="129667"/>
                    <a:pt x="21082" y="121920"/>
                  </a:cubicBezTo>
                  <a:cubicBezTo>
                    <a:pt x="13462" y="114300"/>
                    <a:pt x="7874" y="106553"/>
                    <a:pt x="4572" y="98679"/>
                  </a:cubicBezTo>
                  <a:cubicBezTo>
                    <a:pt x="1270" y="90805"/>
                    <a:pt x="0" y="82804"/>
                    <a:pt x="635" y="74803"/>
                  </a:cubicBezTo>
                  <a:cubicBezTo>
                    <a:pt x="1397" y="66929"/>
                    <a:pt x="4064" y="58801"/>
                    <a:pt x="8763" y="50546"/>
                  </a:cubicBezTo>
                  <a:cubicBezTo>
                    <a:pt x="13462" y="42291"/>
                    <a:pt x="20066" y="33909"/>
                    <a:pt x="28448" y="25527"/>
                  </a:cubicBezTo>
                  <a:cubicBezTo>
                    <a:pt x="36449" y="17526"/>
                    <a:pt x="44704" y="11176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4" name="Shape 108">
              <a:extLst>
                <a:ext uri="{FF2B5EF4-FFF2-40B4-BE49-F238E27FC236}">
                  <a16:creationId xmlns:a16="http://schemas.microsoft.com/office/drawing/2014/main" id="{2064399A-58F4-49D6-9EAA-A60DA2877DD9}"/>
                </a:ext>
              </a:extLst>
            </p:cNvPr>
            <p:cNvSpPr/>
            <p:nvPr/>
          </p:nvSpPr>
          <p:spPr>
            <a:xfrm>
              <a:off x="5304409" y="1730375"/>
              <a:ext cx="49022" cy="97282"/>
            </a:xfrm>
            <a:custGeom>
              <a:avLst/>
              <a:gdLst/>
              <a:ahLst/>
              <a:cxnLst/>
              <a:rect l="0" t="0" r="0" b="0"/>
              <a:pathLst>
                <a:path w="49022" h="97282">
                  <a:moveTo>
                    <a:pt x="2794" y="0"/>
                  </a:moveTo>
                  <a:cubicBezTo>
                    <a:pt x="4699" y="254"/>
                    <a:pt x="6223" y="1016"/>
                    <a:pt x="7493" y="2286"/>
                  </a:cubicBezTo>
                  <a:lnTo>
                    <a:pt x="29083" y="24003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687"/>
                  </a:cubicBezTo>
                  <a:cubicBezTo>
                    <a:pt x="42799" y="40132"/>
                    <a:pt x="45212" y="44704"/>
                    <a:pt x="46736" y="49149"/>
                  </a:cubicBezTo>
                  <a:cubicBezTo>
                    <a:pt x="48387" y="53721"/>
                    <a:pt x="49022" y="58039"/>
                    <a:pt x="48768" y="62357"/>
                  </a:cubicBezTo>
                  <a:cubicBezTo>
                    <a:pt x="48641" y="66675"/>
                    <a:pt x="47498" y="70866"/>
                    <a:pt x="45593" y="74803"/>
                  </a:cubicBezTo>
                  <a:cubicBezTo>
                    <a:pt x="43688" y="78740"/>
                    <a:pt x="41021" y="82550"/>
                    <a:pt x="37465" y="85852"/>
                  </a:cubicBezTo>
                  <a:cubicBezTo>
                    <a:pt x="34036" y="89281"/>
                    <a:pt x="30607" y="91948"/>
                    <a:pt x="26924" y="93726"/>
                  </a:cubicBezTo>
                  <a:cubicBezTo>
                    <a:pt x="23241" y="95504"/>
                    <a:pt x="19558" y="96520"/>
                    <a:pt x="15748" y="96901"/>
                  </a:cubicBezTo>
                  <a:cubicBezTo>
                    <a:pt x="11938" y="97282"/>
                    <a:pt x="8128" y="96901"/>
                    <a:pt x="4064" y="96012"/>
                  </a:cubicBezTo>
                  <a:lnTo>
                    <a:pt x="0" y="94615"/>
                  </a:lnTo>
                  <a:lnTo>
                    <a:pt x="0" y="79121"/>
                  </a:lnTo>
                  <a:lnTo>
                    <a:pt x="4318" y="80391"/>
                  </a:lnTo>
                  <a:cubicBezTo>
                    <a:pt x="7620" y="80518"/>
                    <a:pt x="10668" y="80010"/>
                    <a:pt x="13589" y="78740"/>
                  </a:cubicBezTo>
                  <a:cubicBezTo>
                    <a:pt x="16510" y="77470"/>
                    <a:pt x="19304" y="75565"/>
                    <a:pt x="21717" y="73025"/>
                  </a:cubicBezTo>
                  <a:cubicBezTo>
                    <a:pt x="25781" y="69088"/>
                    <a:pt x="28194" y="64770"/>
                    <a:pt x="29210" y="60198"/>
                  </a:cubicBezTo>
                  <a:cubicBezTo>
                    <a:pt x="30099" y="55753"/>
                    <a:pt x="29083" y="50673"/>
                    <a:pt x="26162" y="45339"/>
                  </a:cubicBezTo>
                  <a:cubicBezTo>
                    <a:pt x="25146" y="43561"/>
                    <a:pt x="24003" y="41910"/>
                    <a:pt x="22479" y="40005"/>
                  </a:cubicBezTo>
                  <a:cubicBezTo>
                    <a:pt x="20955" y="38354"/>
                    <a:pt x="18923" y="36068"/>
                    <a:pt x="16256" y="33401"/>
                  </a:cubicBezTo>
                  <a:lnTo>
                    <a:pt x="4699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5" name="Shape 109">
              <a:extLst>
                <a:ext uri="{FF2B5EF4-FFF2-40B4-BE49-F238E27FC236}">
                  <a16:creationId xmlns:a16="http://schemas.microsoft.com/office/drawing/2014/main" id="{5FC707B0-685E-4119-BDE9-3C7E7142F697}"/>
                </a:ext>
              </a:extLst>
            </p:cNvPr>
            <p:cNvSpPr/>
            <p:nvPr/>
          </p:nvSpPr>
          <p:spPr>
            <a:xfrm>
              <a:off x="5474462" y="1996567"/>
              <a:ext cx="154051" cy="154305"/>
            </a:xfrm>
            <a:custGeom>
              <a:avLst/>
              <a:gdLst/>
              <a:ahLst/>
              <a:cxnLst/>
              <a:rect l="0" t="0" r="0" b="0"/>
              <a:pathLst>
                <a:path w="154051" h="154305">
                  <a:moveTo>
                    <a:pt x="99949" y="254"/>
                  </a:moveTo>
                  <a:cubicBezTo>
                    <a:pt x="101854" y="635"/>
                    <a:pt x="103378" y="1270"/>
                    <a:pt x="104648" y="2540"/>
                  </a:cubicBezTo>
                  <a:lnTo>
                    <a:pt x="153162" y="50800"/>
                  </a:lnTo>
                  <a:cubicBezTo>
                    <a:pt x="153543" y="51308"/>
                    <a:pt x="153797" y="51816"/>
                    <a:pt x="153924" y="52324"/>
                  </a:cubicBezTo>
                  <a:cubicBezTo>
                    <a:pt x="154051" y="52832"/>
                    <a:pt x="154051" y="53467"/>
                    <a:pt x="153797" y="54229"/>
                  </a:cubicBezTo>
                  <a:cubicBezTo>
                    <a:pt x="153543" y="54864"/>
                    <a:pt x="153035" y="55626"/>
                    <a:pt x="152527" y="56515"/>
                  </a:cubicBezTo>
                  <a:cubicBezTo>
                    <a:pt x="151892" y="57277"/>
                    <a:pt x="151130" y="58293"/>
                    <a:pt x="149987" y="59309"/>
                  </a:cubicBezTo>
                  <a:cubicBezTo>
                    <a:pt x="149098" y="60198"/>
                    <a:pt x="148209" y="60960"/>
                    <a:pt x="147320" y="61595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2992"/>
                    <a:pt x="143891" y="63119"/>
                    <a:pt x="143256" y="62992"/>
                  </a:cubicBezTo>
                  <a:cubicBezTo>
                    <a:pt x="142748" y="62865"/>
                    <a:pt x="142240" y="62611"/>
                    <a:pt x="141859" y="62103"/>
                  </a:cubicBezTo>
                  <a:lnTo>
                    <a:pt x="101854" y="22352"/>
                  </a:lnTo>
                  <a:lnTo>
                    <a:pt x="69850" y="54229"/>
                  </a:lnTo>
                  <a:lnTo>
                    <a:pt x="104140" y="88392"/>
                  </a:lnTo>
                  <a:cubicBezTo>
                    <a:pt x="104521" y="88773"/>
                    <a:pt x="104775" y="89281"/>
                    <a:pt x="104902" y="89916"/>
                  </a:cubicBezTo>
                  <a:cubicBezTo>
                    <a:pt x="105029" y="90424"/>
                    <a:pt x="104902" y="91059"/>
                    <a:pt x="104775" y="91694"/>
                  </a:cubicBezTo>
                  <a:cubicBezTo>
                    <a:pt x="104648" y="92329"/>
                    <a:pt x="104140" y="93091"/>
                    <a:pt x="103505" y="93980"/>
                  </a:cubicBezTo>
                  <a:cubicBezTo>
                    <a:pt x="102870" y="94869"/>
                    <a:pt x="102108" y="95758"/>
                    <a:pt x="101092" y="96774"/>
                  </a:cubicBezTo>
                  <a:cubicBezTo>
                    <a:pt x="100203" y="97663"/>
                    <a:pt x="99314" y="98425"/>
                    <a:pt x="98552" y="99060"/>
                  </a:cubicBezTo>
                  <a:cubicBezTo>
                    <a:pt x="97663" y="99568"/>
                    <a:pt x="97028" y="99949"/>
                    <a:pt x="96266" y="100203"/>
                  </a:cubicBezTo>
                  <a:cubicBezTo>
                    <a:pt x="95631" y="100330"/>
                    <a:pt x="95123" y="100330"/>
                    <a:pt x="94615" y="100203"/>
                  </a:cubicBezTo>
                  <a:cubicBezTo>
                    <a:pt x="93980" y="100076"/>
                    <a:pt x="93599" y="99822"/>
                    <a:pt x="93091" y="99314"/>
                  </a:cubicBezTo>
                  <a:lnTo>
                    <a:pt x="58928" y="65278"/>
                  </a:lnTo>
                  <a:lnTo>
                    <a:pt x="22352" y="101600"/>
                  </a:lnTo>
                  <a:lnTo>
                    <a:pt x="62865" y="141986"/>
                  </a:lnTo>
                  <a:cubicBezTo>
                    <a:pt x="63246" y="142367"/>
                    <a:pt x="63500" y="142875"/>
                    <a:pt x="63627" y="143510"/>
                  </a:cubicBezTo>
                  <a:cubicBezTo>
                    <a:pt x="63754" y="144018"/>
                    <a:pt x="63754" y="144653"/>
                    <a:pt x="63627" y="145415"/>
                  </a:cubicBezTo>
                  <a:cubicBezTo>
                    <a:pt x="63373" y="146050"/>
                    <a:pt x="62992" y="146812"/>
                    <a:pt x="62357" y="147701"/>
                  </a:cubicBezTo>
                  <a:cubicBezTo>
                    <a:pt x="61849" y="148463"/>
                    <a:pt x="60960" y="149352"/>
                    <a:pt x="59944" y="150495"/>
                  </a:cubicBezTo>
                  <a:cubicBezTo>
                    <a:pt x="58928" y="151384"/>
                    <a:pt x="58039" y="152146"/>
                    <a:pt x="57277" y="152781"/>
                  </a:cubicBezTo>
                  <a:cubicBezTo>
                    <a:pt x="56388" y="153416"/>
                    <a:pt x="55626" y="153797"/>
                    <a:pt x="54991" y="154051"/>
                  </a:cubicBezTo>
                  <a:cubicBezTo>
                    <a:pt x="54229" y="154178"/>
                    <a:pt x="53594" y="154305"/>
                    <a:pt x="52959" y="154178"/>
                  </a:cubicBezTo>
                  <a:cubicBezTo>
                    <a:pt x="52451" y="154051"/>
                    <a:pt x="51943" y="153670"/>
                    <a:pt x="51562" y="153289"/>
                  </a:cubicBezTo>
                  <a:lnTo>
                    <a:pt x="2540" y="104394"/>
                  </a:lnTo>
                  <a:cubicBezTo>
                    <a:pt x="1270" y="103251"/>
                    <a:pt x="635" y="101600"/>
                    <a:pt x="254" y="99695"/>
                  </a:cubicBezTo>
                  <a:cubicBezTo>
                    <a:pt x="0" y="97917"/>
                    <a:pt x="889" y="95885"/>
                    <a:pt x="3048" y="93853"/>
                  </a:cubicBezTo>
                  <a:lnTo>
                    <a:pt x="94107" y="3048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6" name="Shape 110">
              <a:extLst>
                <a:ext uri="{FF2B5EF4-FFF2-40B4-BE49-F238E27FC236}">
                  <a16:creationId xmlns:a16="http://schemas.microsoft.com/office/drawing/2014/main" id="{378D015B-58E4-43E1-BC15-DD968C300A89}"/>
                </a:ext>
              </a:extLst>
            </p:cNvPr>
            <p:cNvSpPr/>
            <p:nvPr/>
          </p:nvSpPr>
          <p:spPr>
            <a:xfrm>
              <a:off x="5398770" y="1922526"/>
              <a:ext cx="152781" cy="111760"/>
            </a:xfrm>
            <a:custGeom>
              <a:avLst/>
              <a:gdLst/>
              <a:ahLst/>
              <a:cxnLst/>
              <a:rect l="0" t="0" r="0" b="0"/>
              <a:pathLst>
                <a:path w="152781" h="111760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260"/>
                  </a:lnTo>
                  <a:cubicBezTo>
                    <a:pt x="152273" y="48641"/>
                    <a:pt x="152527" y="49149"/>
                    <a:pt x="152654" y="49657"/>
                  </a:cubicBezTo>
                  <a:cubicBezTo>
                    <a:pt x="152781" y="50165"/>
                    <a:pt x="152781" y="50800"/>
                    <a:pt x="152527" y="51562"/>
                  </a:cubicBezTo>
                  <a:cubicBezTo>
                    <a:pt x="152400" y="52324"/>
                    <a:pt x="151892" y="53086"/>
                    <a:pt x="151257" y="53975"/>
                  </a:cubicBezTo>
                  <a:cubicBezTo>
                    <a:pt x="150622" y="54864"/>
                    <a:pt x="149733" y="55753"/>
                    <a:pt x="148717" y="56769"/>
                  </a:cubicBezTo>
                  <a:cubicBezTo>
                    <a:pt x="147701" y="57785"/>
                    <a:pt x="146812" y="58674"/>
                    <a:pt x="146050" y="59182"/>
                  </a:cubicBezTo>
                  <a:cubicBezTo>
                    <a:pt x="145161" y="59817"/>
                    <a:pt x="144399" y="60325"/>
                    <a:pt x="143637" y="60452"/>
                  </a:cubicBezTo>
                  <a:cubicBezTo>
                    <a:pt x="143002" y="60706"/>
                    <a:pt x="142367" y="60706"/>
                    <a:pt x="141732" y="60579"/>
                  </a:cubicBezTo>
                  <a:cubicBezTo>
                    <a:pt x="141224" y="60452"/>
                    <a:pt x="140716" y="60198"/>
                    <a:pt x="140335" y="59817"/>
                  </a:cubicBezTo>
                  <a:lnTo>
                    <a:pt x="102997" y="22479"/>
                  </a:lnTo>
                  <a:lnTo>
                    <a:pt x="68199" y="57150"/>
                  </a:lnTo>
                  <a:lnTo>
                    <a:pt x="103632" y="92329"/>
                  </a:lnTo>
                  <a:cubicBezTo>
                    <a:pt x="104013" y="92710"/>
                    <a:pt x="104267" y="93218"/>
                    <a:pt x="104394" y="93726"/>
                  </a:cubicBezTo>
                  <a:cubicBezTo>
                    <a:pt x="104521" y="94234"/>
                    <a:pt x="104521" y="94869"/>
                    <a:pt x="104394" y="95504"/>
                  </a:cubicBezTo>
                  <a:cubicBezTo>
                    <a:pt x="104267" y="96139"/>
                    <a:pt x="103886" y="96901"/>
                    <a:pt x="103251" y="97790"/>
                  </a:cubicBezTo>
                  <a:cubicBezTo>
                    <a:pt x="102616" y="98552"/>
                    <a:pt x="101854" y="99568"/>
                    <a:pt x="100711" y="100584"/>
                  </a:cubicBezTo>
                  <a:cubicBezTo>
                    <a:pt x="99695" y="101600"/>
                    <a:pt x="98806" y="102489"/>
                    <a:pt x="97917" y="102997"/>
                  </a:cubicBezTo>
                  <a:cubicBezTo>
                    <a:pt x="97155" y="103632"/>
                    <a:pt x="96393" y="104013"/>
                    <a:pt x="95631" y="104267"/>
                  </a:cubicBezTo>
                  <a:cubicBezTo>
                    <a:pt x="94996" y="104394"/>
                    <a:pt x="94361" y="104394"/>
                    <a:pt x="93726" y="104394"/>
                  </a:cubicBezTo>
                  <a:cubicBezTo>
                    <a:pt x="93218" y="104267"/>
                    <a:pt x="92710" y="104013"/>
                    <a:pt x="92329" y="103632"/>
                  </a:cubicBezTo>
                  <a:lnTo>
                    <a:pt x="57023" y="68326"/>
                  </a:lnTo>
                  <a:lnTo>
                    <a:pt x="14478" y="110871"/>
                  </a:lnTo>
                  <a:cubicBezTo>
                    <a:pt x="14097" y="111252"/>
                    <a:pt x="13589" y="111379"/>
                    <a:pt x="13081" y="111633"/>
                  </a:cubicBezTo>
                  <a:cubicBezTo>
                    <a:pt x="12446" y="111760"/>
                    <a:pt x="11811" y="111633"/>
                    <a:pt x="11176" y="111252"/>
                  </a:cubicBezTo>
                  <a:cubicBezTo>
                    <a:pt x="10414" y="110871"/>
                    <a:pt x="9652" y="110363"/>
                    <a:pt x="8636" y="109728"/>
                  </a:cubicBezTo>
                  <a:cubicBezTo>
                    <a:pt x="7620" y="108966"/>
                    <a:pt x="6477" y="107950"/>
                    <a:pt x="5080" y="106553"/>
                  </a:cubicBezTo>
                  <a:cubicBezTo>
                    <a:pt x="3810" y="105283"/>
                    <a:pt x="2794" y="104140"/>
                    <a:pt x="2032" y="103124"/>
                  </a:cubicBezTo>
                  <a:cubicBezTo>
                    <a:pt x="1270" y="102108"/>
                    <a:pt x="762" y="101219"/>
                    <a:pt x="381" y="100584"/>
                  </a:cubicBezTo>
                  <a:cubicBezTo>
                    <a:pt x="127" y="99822"/>
                    <a:pt x="0" y="99187"/>
                    <a:pt x="127" y="98679"/>
                  </a:cubicBezTo>
                  <a:cubicBezTo>
                    <a:pt x="254" y="98044"/>
                    <a:pt x="508" y="97663"/>
                    <a:pt x="889" y="97282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7" name="Shape 111">
              <a:extLst>
                <a:ext uri="{FF2B5EF4-FFF2-40B4-BE49-F238E27FC236}">
                  <a16:creationId xmlns:a16="http://schemas.microsoft.com/office/drawing/2014/main" id="{3DEBC42F-A178-44BC-9C21-D97B0A05C1DF}"/>
                </a:ext>
              </a:extLst>
            </p:cNvPr>
            <p:cNvSpPr/>
            <p:nvPr/>
          </p:nvSpPr>
          <p:spPr>
            <a:xfrm>
              <a:off x="5381879" y="1831594"/>
              <a:ext cx="74549" cy="143383"/>
            </a:xfrm>
            <a:custGeom>
              <a:avLst/>
              <a:gdLst/>
              <a:ahLst/>
              <a:cxnLst/>
              <a:rect l="0" t="0" r="0" b="0"/>
              <a:pathLst>
                <a:path w="74549" h="143383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449"/>
                    <a:pt x="69850" y="44323"/>
                  </a:cubicBezTo>
                  <a:cubicBezTo>
                    <a:pt x="73152" y="52197"/>
                    <a:pt x="74549" y="60071"/>
                    <a:pt x="73914" y="68199"/>
                  </a:cubicBezTo>
                  <a:cubicBezTo>
                    <a:pt x="73279" y="76073"/>
                    <a:pt x="70612" y="84201"/>
                    <a:pt x="66040" y="92456"/>
                  </a:cubicBezTo>
                  <a:cubicBezTo>
                    <a:pt x="61468" y="100584"/>
                    <a:pt x="55118" y="108839"/>
                    <a:pt x="46863" y="116967"/>
                  </a:cubicBezTo>
                  <a:cubicBezTo>
                    <a:pt x="38608" y="125222"/>
                    <a:pt x="30099" y="131699"/>
                    <a:pt x="21590" y="136398"/>
                  </a:cubicBezTo>
                  <a:lnTo>
                    <a:pt x="0" y="143383"/>
                  </a:lnTo>
                  <a:lnTo>
                    <a:pt x="0" y="123825"/>
                  </a:lnTo>
                  <a:lnTo>
                    <a:pt x="14224" y="117729"/>
                  </a:lnTo>
                  <a:cubicBezTo>
                    <a:pt x="20193" y="113919"/>
                    <a:pt x="26035" y="109220"/>
                    <a:pt x="31496" y="103632"/>
                  </a:cubicBezTo>
                  <a:cubicBezTo>
                    <a:pt x="37338" y="97917"/>
                    <a:pt x="42164" y="91948"/>
                    <a:pt x="46101" y="85979"/>
                  </a:cubicBezTo>
                  <a:cubicBezTo>
                    <a:pt x="50038" y="80010"/>
                    <a:pt x="52705" y="74041"/>
                    <a:pt x="53975" y="68072"/>
                  </a:cubicBezTo>
                  <a:cubicBezTo>
                    <a:pt x="55245" y="61976"/>
                    <a:pt x="54864" y="56007"/>
                    <a:pt x="52959" y="49911"/>
                  </a:cubicBezTo>
                  <a:cubicBezTo>
                    <a:pt x="50927" y="43942"/>
                    <a:pt x="46990" y="37973"/>
                    <a:pt x="41148" y="32004"/>
                  </a:cubicBezTo>
                  <a:cubicBezTo>
                    <a:pt x="35306" y="26289"/>
                    <a:pt x="29210" y="22479"/>
                    <a:pt x="22987" y="20701"/>
                  </a:cubicBezTo>
                  <a:cubicBezTo>
                    <a:pt x="16764" y="18923"/>
                    <a:pt x="10668" y="18542"/>
                    <a:pt x="4445" y="19812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8" name="Shape 112">
              <a:extLst>
                <a:ext uri="{FF2B5EF4-FFF2-40B4-BE49-F238E27FC236}">
                  <a16:creationId xmlns:a16="http://schemas.microsoft.com/office/drawing/2014/main" id="{330DC681-27FE-4A2E-AD25-ACA14D3399C8}"/>
                </a:ext>
              </a:extLst>
            </p:cNvPr>
            <p:cNvSpPr/>
            <p:nvPr/>
          </p:nvSpPr>
          <p:spPr>
            <a:xfrm>
              <a:off x="4871212" y="3906266"/>
              <a:ext cx="74676" cy="143383"/>
            </a:xfrm>
            <a:custGeom>
              <a:avLst/>
              <a:gdLst/>
              <a:ahLst/>
              <a:cxnLst/>
              <a:rect l="0" t="0" r="0" b="0"/>
              <a:pathLst>
                <a:path w="74676" h="143383">
                  <a:moveTo>
                    <a:pt x="74676" y="0"/>
                  </a:moveTo>
                  <a:lnTo>
                    <a:pt x="74676" y="19431"/>
                  </a:lnTo>
                  <a:lnTo>
                    <a:pt x="60960" y="25146"/>
                  </a:lnTo>
                  <a:cubicBezTo>
                    <a:pt x="54864" y="28956"/>
                    <a:pt x="49149" y="33528"/>
                    <a:pt x="43815" y="38989"/>
                  </a:cubicBezTo>
                  <a:cubicBezTo>
                    <a:pt x="37846" y="44958"/>
                    <a:pt x="32766" y="51053"/>
                    <a:pt x="28702" y="57023"/>
                  </a:cubicBezTo>
                  <a:cubicBezTo>
                    <a:pt x="24638" y="63119"/>
                    <a:pt x="21971" y="69088"/>
                    <a:pt x="20701" y="75057"/>
                  </a:cubicBezTo>
                  <a:cubicBezTo>
                    <a:pt x="19431" y="81026"/>
                    <a:pt x="19685" y="87122"/>
                    <a:pt x="21717" y="93090"/>
                  </a:cubicBezTo>
                  <a:cubicBezTo>
                    <a:pt x="23622" y="99060"/>
                    <a:pt x="27559" y="105028"/>
                    <a:pt x="33528" y="110998"/>
                  </a:cubicBezTo>
                  <a:cubicBezTo>
                    <a:pt x="39497" y="116840"/>
                    <a:pt x="45593" y="120777"/>
                    <a:pt x="51816" y="122555"/>
                  </a:cubicBezTo>
                  <a:cubicBezTo>
                    <a:pt x="58166" y="124460"/>
                    <a:pt x="64389" y="124714"/>
                    <a:pt x="70612" y="123444"/>
                  </a:cubicBezTo>
                  <a:lnTo>
                    <a:pt x="74676" y="121793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383"/>
                    <a:pt x="53721" y="142113"/>
                    <a:pt x="45339" y="138684"/>
                  </a:cubicBezTo>
                  <a:cubicBezTo>
                    <a:pt x="36957" y="135382"/>
                    <a:pt x="28956" y="129794"/>
                    <a:pt x="21082" y="122047"/>
                  </a:cubicBezTo>
                  <a:cubicBezTo>
                    <a:pt x="13462" y="114300"/>
                    <a:pt x="8001" y="106680"/>
                    <a:pt x="4699" y="98806"/>
                  </a:cubicBezTo>
                  <a:cubicBezTo>
                    <a:pt x="1270" y="90932"/>
                    <a:pt x="0" y="82931"/>
                    <a:pt x="762" y="74930"/>
                  </a:cubicBezTo>
                  <a:cubicBezTo>
                    <a:pt x="1397" y="67056"/>
                    <a:pt x="4191" y="58928"/>
                    <a:pt x="8763" y="50673"/>
                  </a:cubicBezTo>
                  <a:cubicBezTo>
                    <a:pt x="13462" y="42290"/>
                    <a:pt x="20066" y="34036"/>
                    <a:pt x="28448" y="25527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9" name="Shape 113">
              <a:extLst>
                <a:ext uri="{FF2B5EF4-FFF2-40B4-BE49-F238E27FC236}">
                  <a16:creationId xmlns:a16="http://schemas.microsoft.com/office/drawing/2014/main" id="{D5233D14-637B-4295-85C9-8156642D7237}"/>
                </a:ext>
              </a:extLst>
            </p:cNvPr>
            <p:cNvSpPr/>
            <p:nvPr/>
          </p:nvSpPr>
          <p:spPr>
            <a:xfrm>
              <a:off x="4782820" y="3815715"/>
              <a:ext cx="152781" cy="111633"/>
            </a:xfrm>
            <a:custGeom>
              <a:avLst/>
              <a:gdLst/>
              <a:ahLst/>
              <a:cxnLst/>
              <a:rect l="0" t="0" r="0" b="0"/>
              <a:pathLst>
                <a:path w="152781" h="111633">
                  <a:moveTo>
                    <a:pt x="101346" y="254"/>
                  </a:moveTo>
                  <a:cubicBezTo>
                    <a:pt x="103251" y="508"/>
                    <a:pt x="104775" y="1270"/>
                    <a:pt x="106045" y="2413"/>
                  </a:cubicBezTo>
                  <a:lnTo>
                    <a:pt x="151892" y="48260"/>
                  </a:lnTo>
                  <a:cubicBezTo>
                    <a:pt x="152273" y="48641"/>
                    <a:pt x="152527" y="49022"/>
                    <a:pt x="152654" y="49657"/>
                  </a:cubicBezTo>
                  <a:cubicBezTo>
                    <a:pt x="152781" y="50165"/>
                    <a:pt x="152781" y="50800"/>
                    <a:pt x="152527" y="51562"/>
                  </a:cubicBezTo>
                  <a:cubicBezTo>
                    <a:pt x="152400" y="52324"/>
                    <a:pt x="151892" y="53086"/>
                    <a:pt x="151257" y="53975"/>
                  </a:cubicBezTo>
                  <a:cubicBezTo>
                    <a:pt x="150622" y="54864"/>
                    <a:pt x="149860" y="55753"/>
                    <a:pt x="148844" y="56769"/>
                  </a:cubicBezTo>
                  <a:cubicBezTo>
                    <a:pt x="147828" y="57785"/>
                    <a:pt x="146939" y="58547"/>
                    <a:pt x="146050" y="59182"/>
                  </a:cubicBezTo>
                  <a:cubicBezTo>
                    <a:pt x="145161" y="59817"/>
                    <a:pt x="144399" y="60198"/>
                    <a:pt x="143764" y="60452"/>
                  </a:cubicBezTo>
                  <a:cubicBezTo>
                    <a:pt x="143002" y="60579"/>
                    <a:pt x="142367" y="60706"/>
                    <a:pt x="141859" y="60579"/>
                  </a:cubicBezTo>
                  <a:cubicBezTo>
                    <a:pt x="141224" y="60325"/>
                    <a:pt x="140843" y="60198"/>
                    <a:pt x="140462" y="59817"/>
                  </a:cubicBezTo>
                  <a:lnTo>
                    <a:pt x="102997" y="22479"/>
                  </a:lnTo>
                  <a:lnTo>
                    <a:pt x="68326" y="57150"/>
                  </a:lnTo>
                  <a:lnTo>
                    <a:pt x="103632" y="92329"/>
                  </a:lnTo>
                  <a:cubicBezTo>
                    <a:pt x="104013" y="92710"/>
                    <a:pt x="104267" y="93091"/>
                    <a:pt x="104394" y="93599"/>
                  </a:cubicBezTo>
                  <a:cubicBezTo>
                    <a:pt x="104648" y="94234"/>
                    <a:pt x="104648" y="94742"/>
                    <a:pt x="104394" y="95504"/>
                  </a:cubicBezTo>
                  <a:cubicBezTo>
                    <a:pt x="104267" y="96139"/>
                    <a:pt x="103886" y="96901"/>
                    <a:pt x="103251" y="97790"/>
                  </a:cubicBezTo>
                  <a:cubicBezTo>
                    <a:pt x="102743" y="98552"/>
                    <a:pt x="101854" y="99441"/>
                    <a:pt x="100711" y="100584"/>
                  </a:cubicBezTo>
                  <a:cubicBezTo>
                    <a:pt x="99695" y="101600"/>
                    <a:pt x="98806" y="102362"/>
                    <a:pt x="98044" y="102997"/>
                  </a:cubicBezTo>
                  <a:cubicBezTo>
                    <a:pt x="97155" y="103632"/>
                    <a:pt x="96393" y="104013"/>
                    <a:pt x="95758" y="104140"/>
                  </a:cubicBezTo>
                  <a:cubicBezTo>
                    <a:pt x="94996" y="104394"/>
                    <a:pt x="94361" y="104394"/>
                    <a:pt x="93726" y="104267"/>
                  </a:cubicBezTo>
                  <a:cubicBezTo>
                    <a:pt x="93218" y="104267"/>
                    <a:pt x="92710" y="104013"/>
                    <a:pt x="92329" y="103632"/>
                  </a:cubicBezTo>
                  <a:lnTo>
                    <a:pt x="57023" y="68326"/>
                  </a:lnTo>
                  <a:lnTo>
                    <a:pt x="14478" y="110744"/>
                  </a:lnTo>
                  <a:cubicBezTo>
                    <a:pt x="14097" y="111125"/>
                    <a:pt x="13589" y="111379"/>
                    <a:pt x="13081" y="111506"/>
                  </a:cubicBezTo>
                  <a:cubicBezTo>
                    <a:pt x="12573" y="111633"/>
                    <a:pt x="11938" y="111633"/>
                    <a:pt x="11176" y="111252"/>
                  </a:cubicBezTo>
                  <a:cubicBezTo>
                    <a:pt x="10541" y="110871"/>
                    <a:pt x="9652" y="110363"/>
                    <a:pt x="8636" y="109601"/>
                  </a:cubicBezTo>
                  <a:cubicBezTo>
                    <a:pt x="7747" y="108966"/>
                    <a:pt x="6477" y="107950"/>
                    <a:pt x="5207" y="106553"/>
                  </a:cubicBezTo>
                  <a:cubicBezTo>
                    <a:pt x="3937" y="105283"/>
                    <a:pt x="2921" y="104140"/>
                    <a:pt x="2159" y="103124"/>
                  </a:cubicBezTo>
                  <a:cubicBezTo>
                    <a:pt x="1397" y="102108"/>
                    <a:pt x="762" y="101219"/>
                    <a:pt x="508" y="100457"/>
                  </a:cubicBezTo>
                  <a:cubicBezTo>
                    <a:pt x="127" y="99822"/>
                    <a:pt x="0" y="99187"/>
                    <a:pt x="127" y="98552"/>
                  </a:cubicBezTo>
                  <a:cubicBezTo>
                    <a:pt x="254" y="98044"/>
                    <a:pt x="508" y="97536"/>
                    <a:pt x="889" y="97282"/>
                  </a:cubicBezTo>
                  <a:lnTo>
                    <a:pt x="95377" y="2921"/>
                  </a:lnTo>
                  <a:cubicBezTo>
                    <a:pt x="97536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0" name="Shape 114">
              <a:extLst>
                <a:ext uri="{FF2B5EF4-FFF2-40B4-BE49-F238E27FC236}">
                  <a16:creationId xmlns:a16="http://schemas.microsoft.com/office/drawing/2014/main" id="{B5694103-51F4-492A-9A12-8FAB674EC494}"/>
                </a:ext>
              </a:extLst>
            </p:cNvPr>
            <p:cNvSpPr/>
            <p:nvPr/>
          </p:nvSpPr>
          <p:spPr>
            <a:xfrm>
              <a:off x="5047996" y="4082542"/>
              <a:ext cx="74676" cy="143256"/>
            </a:xfrm>
            <a:custGeom>
              <a:avLst/>
              <a:gdLst/>
              <a:ahLst/>
              <a:cxnLst/>
              <a:rect l="0" t="0" r="0" b="0"/>
              <a:pathLst>
                <a:path w="74676" h="143256">
                  <a:moveTo>
                    <a:pt x="74676" y="0"/>
                  </a:moveTo>
                  <a:lnTo>
                    <a:pt x="74676" y="19431"/>
                  </a:lnTo>
                  <a:lnTo>
                    <a:pt x="60833" y="25019"/>
                  </a:lnTo>
                  <a:cubicBezTo>
                    <a:pt x="54864" y="28956"/>
                    <a:pt x="49149" y="33528"/>
                    <a:pt x="43688" y="38989"/>
                  </a:cubicBezTo>
                  <a:cubicBezTo>
                    <a:pt x="37719" y="44958"/>
                    <a:pt x="32766" y="50927"/>
                    <a:pt x="28702" y="57023"/>
                  </a:cubicBezTo>
                  <a:cubicBezTo>
                    <a:pt x="24638" y="63119"/>
                    <a:pt x="21971" y="68961"/>
                    <a:pt x="20701" y="75057"/>
                  </a:cubicBezTo>
                  <a:cubicBezTo>
                    <a:pt x="19304" y="81026"/>
                    <a:pt x="19685" y="86995"/>
                    <a:pt x="21590" y="92964"/>
                  </a:cubicBezTo>
                  <a:cubicBezTo>
                    <a:pt x="23622" y="99060"/>
                    <a:pt x="27559" y="105029"/>
                    <a:pt x="33528" y="110998"/>
                  </a:cubicBezTo>
                  <a:cubicBezTo>
                    <a:pt x="39497" y="116840"/>
                    <a:pt x="45593" y="120650"/>
                    <a:pt x="51816" y="122555"/>
                  </a:cubicBezTo>
                  <a:cubicBezTo>
                    <a:pt x="58039" y="124333"/>
                    <a:pt x="64389" y="124587"/>
                    <a:pt x="70612" y="123317"/>
                  </a:cubicBezTo>
                  <a:lnTo>
                    <a:pt x="74676" y="121666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256"/>
                    <a:pt x="53594" y="141986"/>
                    <a:pt x="45339" y="138684"/>
                  </a:cubicBezTo>
                  <a:cubicBezTo>
                    <a:pt x="36957" y="135255"/>
                    <a:pt x="28829" y="129794"/>
                    <a:pt x="21082" y="121920"/>
                  </a:cubicBezTo>
                  <a:cubicBezTo>
                    <a:pt x="13462" y="114300"/>
                    <a:pt x="7874" y="106680"/>
                    <a:pt x="4572" y="98679"/>
                  </a:cubicBezTo>
                  <a:cubicBezTo>
                    <a:pt x="1270" y="90805"/>
                    <a:pt x="0" y="82931"/>
                    <a:pt x="635" y="74803"/>
                  </a:cubicBezTo>
                  <a:cubicBezTo>
                    <a:pt x="1397" y="66929"/>
                    <a:pt x="4064" y="58801"/>
                    <a:pt x="8763" y="50546"/>
                  </a:cubicBezTo>
                  <a:cubicBezTo>
                    <a:pt x="13462" y="42291"/>
                    <a:pt x="20066" y="33909"/>
                    <a:pt x="28448" y="25527"/>
                  </a:cubicBezTo>
                  <a:cubicBezTo>
                    <a:pt x="36449" y="17653"/>
                    <a:pt x="44831" y="11303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1" name="Shape 115">
              <a:extLst>
                <a:ext uri="{FF2B5EF4-FFF2-40B4-BE49-F238E27FC236}">
                  <a16:creationId xmlns:a16="http://schemas.microsoft.com/office/drawing/2014/main" id="{2F73B218-2A2B-4A69-96A3-4D7586B4447B}"/>
                </a:ext>
              </a:extLst>
            </p:cNvPr>
            <p:cNvSpPr/>
            <p:nvPr/>
          </p:nvSpPr>
          <p:spPr>
            <a:xfrm>
              <a:off x="4977511" y="3977513"/>
              <a:ext cx="144272" cy="143891"/>
            </a:xfrm>
            <a:custGeom>
              <a:avLst/>
              <a:gdLst/>
              <a:ahLst/>
              <a:cxnLst/>
              <a:rect l="0" t="0" r="0" b="0"/>
              <a:pathLst>
                <a:path w="144272" h="143891">
                  <a:moveTo>
                    <a:pt x="70739" y="127"/>
                  </a:moveTo>
                  <a:cubicBezTo>
                    <a:pt x="71374" y="381"/>
                    <a:pt x="71755" y="635"/>
                    <a:pt x="72263" y="1016"/>
                  </a:cubicBezTo>
                  <a:lnTo>
                    <a:pt x="143256" y="71882"/>
                  </a:lnTo>
                  <a:cubicBezTo>
                    <a:pt x="143637" y="72390"/>
                    <a:pt x="144018" y="72771"/>
                    <a:pt x="144145" y="73406"/>
                  </a:cubicBezTo>
                  <a:cubicBezTo>
                    <a:pt x="144272" y="73914"/>
                    <a:pt x="144145" y="74549"/>
                    <a:pt x="143891" y="75311"/>
                  </a:cubicBezTo>
                  <a:cubicBezTo>
                    <a:pt x="143764" y="75946"/>
                    <a:pt x="143256" y="76835"/>
                    <a:pt x="142621" y="77597"/>
                  </a:cubicBezTo>
                  <a:cubicBezTo>
                    <a:pt x="141986" y="78486"/>
                    <a:pt x="141097" y="79502"/>
                    <a:pt x="140081" y="80391"/>
                  </a:cubicBezTo>
                  <a:cubicBezTo>
                    <a:pt x="139065" y="81407"/>
                    <a:pt x="138176" y="82296"/>
                    <a:pt x="137287" y="82931"/>
                  </a:cubicBezTo>
                  <a:cubicBezTo>
                    <a:pt x="136525" y="83566"/>
                    <a:pt x="135763" y="83947"/>
                    <a:pt x="135001" y="84201"/>
                  </a:cubicBezTo>
                  <a:cubicBezTo>
                    <a:pt x="134366" y="84328"/>
                    <a:pt x="133731" y="84455"/>
                    <a:pt x="133223" y="84328"/>
                  </a:cubicBezTo>
                  <a:cubicBezTo>
                    <a:pt x="132715" y="84201"/>
                    <a:pt x="132207" y="83820"/>
                    <a:pt x="131699" y="83439"/>
                  </a:cubicBezTo>
                  <a:lnTo>
                    <a:pt x="102997" y="54737"/>
                  </a:lnTo>
                  <a:lnTo>
                    <a:pt x="14478" y="143002"/>
                  </a:lnTo>
                  <a:cubicBezTo>
                    <a:pt x="14097" y="143510"/>
                    <a:pt x="13589" y="143764"/>
                    <a:pt x="13081" y="143764"/>
                  </a:cubicBezTo>
                  <a:cubicBezTo>
                    <a:pt x="12573" y="143891"/>
                    <a:pt x="11938" y="143764"/>
                    <a:pt x="11176" y="143510"/>
                  </a:cubicBezTo>
                  <a:cubicBezTo>
                    <a:pt x="10414" y="143129"/>
                    <a:pt x="9652" y="142621"/>
                    <a:pt x="8636" y="141859"/>
                  </a:cubicBezTo>
                  <a:cubicBezTo>
                    <a:pt x="7620" y="141097"/>
                    <a:pt x="6477" y="140081"/>
                    <a:pt x="5207" y="138811"/>
                  </a:cubicBezTo>
                  <a:cubicBezTo>
                    <a:pt x="3937" y="137541"/>
                    <a:pt x="2921" y="136398"/>
                    <a:pt x="2159" y="135382"/>
                  </a:cubicBezTo>
                  <a:cubicBezTo>
                    <a:pt x="1397" y="134366"/>
                    <a:pt x="762" y="133477"/>
                    <a:pt x="508" y="132715"/>
                  </a:cubicBezTo>
                  <a:cubicBezTo>
                    <a:pt x="127" y="131953"/>
                    <a:pt x="0" y="131445"/>
                    <a:pt x="127" y="130810"/>
                  </a:cubicBezTo>
                  <a:cubicBezTo>
                    <a:pt x="254" y="130302"/>
                    <a:pt x="508" y="129921"/>
                    <a:pt x="889" y="129413"/>
                  </a:cubicBezTo>
                  <a:lnTo>
                    <a:pt x="89408" y="41275"/>
                  </a:lnTo>
                  <a:lnTo>
                    <a:pt x="60706" y="12573"/>
                  </a:lnTo>
                  <a:cubicBezTo>
                    <a:pt x="60325" y="12065"/>
                    <a:pt x="60071" y="11684"/>
                    <a:pt x="59817" y="11049"/>
                  </a:cubicBezTo>
                  <a:cubicBezTo>
                    <a:pt x="59690" y="10541"/>
                    <a:pt x="59817" y="9906"/>
                    <a:pt x="60071" y="9271"/>
                  </a:cubicBezTo>
                  <a:cubicBezTo>
                    <a:pt x="60325" y="8636"/>
                    <a:pt x="60706" y="7874"/>
                    <a:pt x="61341" y="6985"/>
                  </a:cubicBezTo>
                  <a:cubicBezTo>
                    <a:pt x="61849" y="6096"/>
                    <a:pt x="62738" y="5207"/>
                    <a:pt x="63754" y="4191"/>
                  </a:cubicBezTo>
                  <a:cubicBezTo>
                    <a:pt x="64643" y="3175"/>
                    <a:pt x="65659" y="2413"/>
                    <a:pt x="66548" y="1778"/>
                  </a:cubicBezTo>
                  <a:cubicBezTo>
                    <a:pt x="67437" y="1143"/>
                    <a:pt x="68199" y="635"/>
                    <a:pt x="68961" y="381"/>
                  </a:cubicBezTo>
                  <a:cubicBezTo>
                    <a:pt x="69596" y="127"/>
                    <a:pt x="70231" y="0"/>
                    <a:pt x="70739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2" name="Shape 116">
              <a:extLst>
                <a:ext uri="{FF2B5EF4-FFF2-40B4-BE49-F238E27FC236}">
                  <a16:creationId xmlns:a16="http://schemas.microsoft.com/office/drawing/2014/main" id="{20555EE2-1D58-4EB0-8CA9-13C04382ABB9}"/>
                </a:ext>
              </a:extLst>
            </p:cNvPr>
            <p:cNvSpPr/>
            <p:nvPr/>
          </p:nvSpPr>
          <p:spPr>
            <a:xfrm>
              <a:off x="4945888" y="3904234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594" y="21336"/>
                  </a:cubicBezTo>
                  <a:cubicBezTo>
                    <a:pt x="61214" y="28702"/>
                    <a:pt x="66548" y="36449"/>
                    <a:pt x="69850" y="44323"/>
                  </a:cubicBezTo>
                  <a:cubicBezTo>
                    <a:pt x="73279" y="52070"/>
                    <a:pt x="74549" y="60071"/>
                    <a:pt x="73914" y="68072"/>
                  </a:cubicBezTo>
                  <a:cubicBezTo>
                    <a:pt x="73279" y="76073"/>
                    <a:pt x="70739" y="84201"/>
                    <a:pt x="66167" y="92329"/>
                  </a:cubicBezTo>
                  <a:cubicBezTo>
                    <a:pt x="61595" y="100584"/>
                    <a:pt x="55118" y="108839"/>
                    <a:pt x="46863" y="116967"/>
                  </a:cubicBezTo>
                  <a:cubicBezTo>
                    <a:pt x="38608" y="125222"/>
                    <a:pt x="30226" y="131699"/>
                    <a:pt x="21590" y="136398"/>
                  </a:cubicBezTo>
                  <a:lnTo>
                    <a:pt x="0" y="143256"/>
                  </a:lnTo>
                  <a:lnTo>
                    <a:pt x="0" y="123825"/>
                  </a:lnTo>
                  <a:lnTo>
                    <a:pt x="14224" y="117602"/>
                  </a:lnTo>
                  <a:cubicBezTo>
                    <a:pt x="20320" y="113919"/>
                    <a:pt x="26035" y="109220"/>
                    <a:pt x="31496" y="103632"/>
                  </a:cubicBezTo>
                  <a:cubicBezTo>
                    <a:pt x="37338" y="97917"/>
                    <a:pt x="42164" y="91948"/>
                    <a:pt x="46101" y="85979"/>
                  </a:cubicBezTo>
                  <a:cubicBezTo>
                    <a:pt x="50038" y="80010"/>
                    <a:pt x="52705" y="73914"/>
                    <a:pt x="53975" y="68072"/>
                  </a:cubicBezTo>
                  <a:cubicBezTo>
                    <a:pt x="55245" y="61976"/>
                    <a:pt x="54864" y="55880"/>
                    <a:pt x="52959" y="49911"/>
                  </a:cubicBezTo>
                  <a:cubicBezTo>
                    <a:pt x="51054" y="43815"/>
                    <a:pt x="47117" y="37846"/>
                    <a:pt x="41275" y="32004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463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3" name="Shape 117">
              <a:extLst>
                <a:ext uri="{FF2B5EF4-FFF2-40B4-BE49-F238E27FC236}">
                  <a16:creationId xmlns:a16="http://schemas.microsoft.com/office/drawing/2014/main" id="{7E0CAE2D-326C-4E26-A4B8-FDB67CCA0706}"/>
                </a:ext>
              </a:extLst>
            </p:cNvPr>
            <p:cNvSpPr/>
            <p:nvPr/>
          </p:nvSpPr>
          <p:spPr>
            <a:xfrm>
              <a:off x="5258054" y="4375658"/>
              <a:ext cx="12065" cy="25146"/>
            </a:xfrm>
            <a:custGeom>
              <a:avLst/>
              <a:gdLst/>
              <a:ahLst/>
              <a:cxnLst/>
              <a:rect l="0" t="0" r="0" b="0"/>
              <a:pathLst>
                <a:path w="12065" h="25146">
                  <a:moveTo>
                    <a:pt x="12065" y="0"/>
                  </a:moveTo>
                  <a:lnTo>
                    <a:pt x="12065" y="25146"/>
                  </a:lnTo>
                  <a:lnTo>
                    <a:pt x="11176" y="25019"/>
                  </a:lnTo>
                  <a:cubicBezTo>
                    <a:pt x="10541" y="24765"/>
                    <a:pt x="9652" y="24257"/>
                    <a:pt x="8636" y="23495"/>
                  </a:cubicBezTo>
                  <a:cubicBezTo>
                    <a:pt x="7620" y="22733"/>
                    <a:pt x="6477" y="21717"/>
                    <a:pt x="5207" y="20447"/>
                  </a:cubicBezTo>
                  <a:cubicBezTo>
                    <a:pt x="3810" y="19050"/>
                    <a:pt x="2794" y="17907"/>
                    <a:pt x="2159" y="16891"/>
                  </a:cubicBezTo>
                  <a:cubicBezTo>
                    <a:pt x="1397" y="15875"/>
                    <a:pt x="889" y="15113"/>
                    <a:pt x="508" y="14351"/>
                  </a:cubicBezTo>
                  <a:cubicBezTo>
                    <a:pt x="127" y="13589"/>
                    <a:pt x="0" y="13081"/>
                    <a:pt x="127" y="12446"/>
                  </a:cubicBezTo>
                  <a:cubicBezTo>
                    <a:pt x="254" y="11938"/>
                    <a:pt x="508" y="11557"/>
                    <a:pt x="889" y="11049"/>
                  </a:cubicBez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4" name="Shape 118">
              <a:extLst>
                <a:ext uri="{FF2B5EF4-FFF2-40B4-BE49-F238E27FC236}">
                  <a16:creationId xmlns:a16="http://schemas.microsoft.com/office/drawing/2014/main" id="{6CFF1BC2-14D6-42EE-94D1-A6E46F89264C}"/>
                </a:ext>
              </a:extLst>
            </p:cNvPr>
            <p:cNvSpPr/>
            <p:nvPr/>
          </p:nvSpPr>
          <p:spPr>
            <a:xfrm>
              <a:off x="5175123" y="4210177"/>
              <a:ext cx="94996" cy="108204"/>
            </a:xfrm>
            <a:custGeom>
              <a:avLst/>
              <a:gdLst/>
              <a:ahLst/>
              <a:cxnLst/>
              <a:rect l="0" t="0" r="0" b="0"/>
              <a:pathLst>
                <a:path w="94996" h="108204">
                  <a:moveTo>
                    <a:pt x="94996" y="0"/>
                  </a:moveTo>
                  <a:lnTo>
                    <a:pt x="94996" y="27051"/>
                  </a:lnTo>
                  <a:lnTo>
                    <a:pt x="62357" y="59690"/>
                  </a:lnTo>
                  <a:lnTo>
                    <a:pt x="74549" y="71882"/>
                  </a:lnTo>
                  <a:cubicBezTo>
                    <a:pt x="78740" y="75819"/>
                    <a:pt x="82677" y="78740"/>
                    <a:pt x="86360" y="80391"/>
                  </a:cubicBezTo>
                  <a:lnTo>
                    <a:pt x="94996" y="82296"/>
                  </a:lnTo>
                  <a:lnTo>
                    <a:pt x="94996" y="99695"/>
                  </a:lnTo>
                  <a:lnTo>
                    <a:pt x="81534" y="96139"/>
                  </a:lnTo>
                  <a:cubicBezTo>
                    <a:pt x="75311" y="93218"/>
                    <a:pt x="69088" y="88519"/>
                    <a:pt x="62865" y="82296"/>
                  </a:cubicBezTo>
                  <a:lnTo>
                    <a:pt x="51181" y="70739"/>
                  </a:lnTo>
                  <a:lnTo>
                    <a:pt x="14478" y="107442"/>
                  </a:lnTo>
                  <a:cubicBezTo>
                    <a:pt x="13970" y="107823"/>
                    <a:pt x="13589" y="108077"/>
                    <a:pt x="12954" y="108204"/>
                  </a:cubicBezTo>
                  <a:cubicBezTo>
                    <a:pt x="12446" y="108204"/>
                    <a:pt x="11811" y="108077"/>
                    <a:pt x="11176" y="107823"/>
                  </a:cubicBezTo>
                  <a:cubicBezTo>
                    <a:pt x="10414" y="107442"/>
                    <a:pt x="9652" y="106934"/>
                    <a:pt x="8636" y="106299"/>
                  </a:cubicBezTo>
                  <a:cubicBezTo>
                    <a:pt x="7620" y="105537"/>
                    <a:pt x="6477" y="104521"/>
                    <a:pt x="5080" y="103124"/>
                  </a:cubicBezTo>
                  <a:cubicBezTo>
                    <a:pt x="3810" y="101854"/>
                    <a:pt x="2794" y="100711"/>
                    <a:pt x="2032" y="99695"/>
                  </a:cubicBezTo>
                  <a:cubicBezTo>
                    <a:pt x="1270" y="98679"/>
                    <a:pt x="762" y="97790"/>
                    <a:pt x="381" y="97155"/>
                  </a:cubicBezTo>
                  <a:cubicBezTo>
                    <a:pt x="127" y="96393"/>
                    <a:pt x="0" y="95758"/>
                    <a:pt x="127" y="95250"/>
                  </a:cubicBezTo>
                  <a:cubicBezTo>
                    <a:pt x="127" y="94742"/>
                    <a:pt x="508" y="94234"/>
                    <a:pt x="889" y="93853"/>
                  </a:cubicBezTo>
                  <a:lnTo>
                    <a:pt x="949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50040563-8BB0-4F02-AA03-4C8D8464472E}"/>
                </a:ext>
              </a:extLst>
            </p:cNvPr>
            <p:cNvSpPr/>
            <p:nvPr/>
          </p:nvSpPr>
          <p:spPr>
            <a:xfrm>
              <a:off x="5122672" y="4080510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719" y="7874"/>
                    <a:pt x="45847" y="13462"/>
                    <a:pt x="53594" y="21336"/>
                  </a:cubicBezTo>
                  <a:cubicBezTo>
                    <a:pt x="61087" y="28702"/>
                    <a:pt x="66548" y="36322"/>
                    <a:pt x="69850" y="44196"/>
                  </a:cubicBezTo>
                  <a:cubicBezTo>
                    <a:pt x="73152" y="52070"/>
                    <a:pt x="74549" y="59944"/>
                    <a:pt x="73914" y="68072"/>
                  </a:cubicBezTo>
                  <a:cubicBezTo>
                    <a:pt x="73279" y="75946"/>
                    <a:pt x="70612" y="84074"/>
                    <a:pt x="66040" y="92329"/>
                  </a:cubicBezTo>
                  <a:cubicBezTo>
                    <a:pt x="61468" y="100457"/>
                    <a:pt x="55118" y="108712"/>
                    <a:pt x="46863" y="116840"/>
                  </a:cubicBezTo>
                  <a:cubicBezTo>
                    <a:pt x="38608" y="125095"/>
                    <a:pt x="30099" y="131572"/>
                    <a:pt x="21590" y="136271"/>
                  </a:cubicBezTo>
                  <a:lnTo>
                    <a:pt x="0" y="143256"/>
                  </a:lnTo>
                  <a:lnTo>
                    <a:pt x="0" y="123698"/>
                  </a:lnTo>
                  <a:lnTo>
                    <a:pt x="14224" y="117602"/>
                  </a:lnTo>
                  <a:cubicBezTo>
                    <a:pt x="20193" y="113792"/>
                    <a:pt x="26035" y="109093"/>
                    <a:pt x="31496" y="103632"/>
                  </a:cubicBezTo>
                  <a:cubicBezTo>
                    <a:pt x="37338" y="97790"/>
                    <a:pt x="42164" y="91948"/>
                    <a:pt x="46101" y="85852"/>
                  </a:cubicBezTo>
                  <a:cubicBezTo>
                    <a:pt x="50038" y="79883"/>
                    <a:pt x="52705" y="73914"/>
                    <a:pt x="53975" y="67945"/>
                  </a:cubicBezTo>
                  <a:cubicBezTo>
                    <a:pt x="55245" y="61976"/>
                    <a:pt x="54864" y="55880"/>
                    <a:pt x="52959" y="49784"/>
                  </a:cubicBezTo>
                  <a:cubicBezTo>
                    <a:pt x="50927" y="43815"/>
                    <a:pt x="47117" y="37846"/>
                    <a:pt x="41148" y="31877"/>
                  </a:cubicBezTo>
                  <a:cubicBezTo>
                    <a:pt x="35306" y="26035"/>
                    <a:pt x="29210" y="22352"/>
                    <a:pt x="22987" y="20574"/>
                  </a:cubicBezTo>
                  <a:cubicBezTo>
                    <a:pt x="16891" y="18796"/>
                    <a:pt x="10668" y="18415"/>
                    <a:pt x="4445" y="19685"/>
                  </a:cubicBezTo>
                  <a:lnTo>
                    <a:pt x="0" y="21463"/>
                  </a:lnTo>
                  <a:lnTo>
                    <a:pt x="0" y="2032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6" name="Shape 120">
              <a:extLst>
                <a:ext uri="{FF2B5EF4-FFF2-40B4-BE49-F238E27FC236}">
                  <a16:creationId xmlns:a16="http://schemas.microsoft.com/office/drawing/2014/main" id="{20725D0D-3F6E-4ACA-9878-F6E8EDC4603A}"/>
                </a:ext>
              </a:extLst>
            </p:cNvPr>
            <p:cNvSpPr/>
            <p:nvPr/>
          </p:nvSpPr>
          <p:spPr>
            <a:xfrm>
              <a:off x="5270119" y="4291076"/>
              <a:ext cx="86487" cy="164719"/>
            </a:xfrm>
            <a:custGeom>
              <a:avLst/>
              <a:gdLst/>
              <a:ahLst/>
              <a:cxnLst/>
              <a:rect l="0" t="0" r="0" b="0"/>
              <a:pathLst>
                <a:path w="86487" h="164719">
                  <a:moveTo>
                    <a:pt x="86487" y="0"/>
                  </a:moveTo>
                  <a:lnTo>
                    <a:pt x="86487" y="25400"/>
                  </a:lnTo>
                  <a:lnTo>
                    <a:pt x="56896" y="54864"/>
                  </a:lnTo>
                  <a:lnTo>
                    <a:pt x="70104" y="68199"/>
                  </a:lnTo>
                  <a:cubicBezTo>
                    <a:pt x="73787" y="71755"/>
                    <a:pt x="77216" y="74422"/>
                    <a:pt x="80772" y="76200"/>
                  </a:cubicBezTo>
                  <a:lnTo>
                    <a:pt x="86487" y="77724"/>
                  </a:lnTo>
                  <a:lnTo>
                    <a:pt x="86487" y="93218"/>
                  </a:lnTo>
                  <a:lnTo>
                    <a:pt x="78613" y="90424"/>
                  </a:lnTo>
                  <a:cubicBezTo>
                    <a:pt x="79629" y="92837"/>
                    <a:pt x="80264" y="95377"/>
                    <a:pt x="80391" y="97790"/>
                  </a:cubicBezTo>
                  <a:cubicBezTo>
                    <a:pt x="80645" y="100330"/>
                    <a:pt x="80645" y="102997"/>
                    <a:pt x="80264" y="105664"/>
                  </a:cubicBezTo>
                  <a:cubicBezTo>
                    <a:pt x="79756" y="108458"/>
                    <a:pt x="79121" y="111379"/>
                    <a:pt x="78105" y="114554"/>
                  </a:cubicBezTo>
                  <a:cubicBezTo>
                    <a:pt x="77089" y="117602"/>
                    <a:pt x="75819" y="121031"/>
                    <a:pt x="74295" y="124460"/>
                  </a:cubicBezTo>
                  <a:lnTo>
                    <a:pt x="60960" y="156210"/>
                  </a:lnTo>
                  <a:cubicBezTo>
                    <a:pt x="59817" y="158750"/>
                    <a:pt x="58928" y="160528"/>
                    <a:pt x="58420" y="161544"/>
                  </a:cubicBezTo>
                  <a:cubicBezTo>
                    <a:pt x="57912" y="162560"/>
                    <a:pt x="57404" y="163195"/>
                    <a:pt x="57023" y="163703"/>
                  </a:cubicBezTo>
                  <a:cubicBezTo>
                    <a:pt x="56515" y="164084"/>
                    <a:pt x="56134" y="164338"/>
                    <a:pt x="55626" y="164465"/>
                  </a:cubicBezTo>
                  <a:cubicBezTo>
                    <a:pt x="55118" y="164719"/>
                    <a:pt x="54610" y="164592"/>
                    <a:pt x="53848" y="164338"/>
                  </a:cubicBezTo>
                  <a:cubicBezTo>
                    <a:pt x="53086" y="163957"/>
                    <a:pt x="52197" y="163449"/>
                    <a:pt x="51181" y="162560"/>
                  </a:cubicBezTo>
                  <a:cubicBezTo>
                    <a:pt x="50038" y="161671"/>
                    <a:pt x="48768" y="160528"/>
                    <a:pt x="47244" y="158877"/>
                  </a:cubicBezTo>
                  <a:cubicBezTo>
                    <a:pt x="45847" y="157607"/>
                    <a:pt x="44704" y="156337"/>
                    <a:pt x="43942" y="155448"/>
                  </a:cubicBezTo>
                  <a:cubicBezTo>
                    <a:pt x="43180" y="154432"/>
                    <a:pt x="42672" y="153543"/>
                    <a:pt x="42418" y="152781"/>
                  </a:cubicBezTo>
                  <a:cubicBezTo>
                    <a:pt x="42164" y="152019"/>
                    <a:pt x="42037" y="151257"/>
                    <a:pt x="42164" y="150622"/>
                  </a:cubicBezTo>
                  <a:cubicBezTo>
                    <a:pt x="42291" y="149860"/>
                    <a:pt x="42545" y="149098"/>
                    <a:pt x="43053" y="148209"/>
                  </a:cubicBezTo>
                  <a:lnTo>
                    <a:pt x="57658" y="114935"/>
                  </a:lnTo>
                  <a:cubicBezTo>
                    <a:pt x="59309" y="111125"/>
                    <a:pt x="60706" y="107442"/>
                    <a:pt x="61722" y="104013"/>
                  </a:cubicBezTo>
                  <a:cubicBezTo>
                    <a:pt x="62865" y="100457"/>
                    <a:pt x="63500" y="97155"/>
                    <a:pt x="63500" y="93853"/>
                  </a:cubicBezTo>
                  <a:cubicBezTo>
                    <a:pt x="63500" y="90551"/>
                    <a:pt x="62865" y="87249"/>
                    <a:pt x="61595" y="84201"/>
                  </a:cubicBezTo>
                  <a:cubicBezTo>
                    <a:pt x="60325" y="81026"/>
                    <a:pt x="58039" y="78105"/>
                    <a:pt x="54991" y="74930"/>
                  </a:cubicBezTo>
                  <a:lnTo>
                    <a:pt x="45974" y="65913"/>
                  </a:lnTo>
                  <a:lnTo>
                    <a:pt x="2413" y="109220"/>
                  </a:lnTo>
                  <a:cubicBezTo>
                    <a:pt x="2032" y="109728"/>
                    <a:pt x="1524" y="109855"/>
                    <a:pt x="1016" y="109982"/>
                  </a:cubicBezTo>
                  <a:lnTo>
                    <a:pt x="0" y="109728"/>
                  </a:lnTo>
                  <a:lnTo>
                    <a:pt x="0" y="84582"/>
                  </a:lnTo>
                  <a:lnTo>
                    <a:pt x="83439" y="1397"/>
                  </a:lnTo>
                  <a:lnTo>
                    <a:pt x="864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7" name="Shape 121">
              <a:extLst>
                <a:ext uri="{FF2B5EF4-FFF2-40B4-BE49-F238E27FC236}">
                  <a16:creationId xmlns:a16="http://schemas.microsoft.com/office/drawing/2014/main" id="{0CA136CB-704F-4487-9B25-46172D5D23A3}"/>
                </a:ext>
              </a:extLst>
            </p:cNvPr>
            <p:cNvSpPr/>
            <p:nvPr/>
          </p:nvSpPr>
          <p:spPr>
            <a:xfrm>
              <a:off x="5270119" y="4207002"/>
              <a:ext cx="51943" cy="104394"/>
            </a:xfrm>
            <a:custGeom>
              <a:avLst/>
              <a:gdLst/>
              <a:ahLst/>
              <a:cxnLst/>
              <a:rect l="0" t="0" r="0" b="0"/>
              <a:pathLst>
                <a:path w="51943" h="104394">
                  <a:moveTo>
                    <a:pt x="6223" y="254"/>
                  </a:moveTo>
                  <a:cubicBezTo>
                    <a:pt x="8255" y="381"/>
                    <a:pt x="9906" y="1143"/>
                    <a:pt x="11303" y="2540"/>
                  </a:cubicBezTo>
                  <a:lnTo>
                    <a:pt x="33147" y="24384"/>
                  </a:lnTo>
                  <a:cubicBezTo>
                    <a:pt x="35433" y="26670"/>
                    <a:pt x="37465" y="28829"/>
                    <a:pt x="39243" y="30988"/>
                  </a:cubicBezTo>
                  <a:cubicBezTo>
                    <a:pt x="41148" y="33147"/>
                    <a:pt x="43053" y="35941"/>
                    <a:pt x="45212" y="39243"/>
                  </a:cubicBezTo>
                  <a:cubicBezTo>
                    <a:pt x="47371" y="42672"/>
                    <a:pt x="49149" y="46609"/>
                    <a:pt x="50292" y="51181"/>
                  </a:cubicBezTo>
                  <a:cubicBezTo>
                    <a:pt x="51562" y="55626"/>
                    <a:pt x="51943" y="60071"/>
                    <a:pt x="51435" y="64516"/>
                  </a:cubicBezTo>
                  <a:cubicBezTo>
                    <a:pt x="51054" y="68961"/>
                    <a:pt x="49784" y="73279"/>
                    <a:pt x="47752" y="77470"/>
                  </a:cubicBezTo>
                  <a:cubicBezTo>
                    <a:pt x="45593" y="81661"/>
                    <a:pt x="42672" y="85725"/>
                    <a:pt x="38735" y="89535"/>
                  </a:cubicBezTo>
                  <a:cubicBezTo>
                    <a:pt x="33655" y="94742"/>
                    <a:pt x="28194" y="98425"/>
                    <a:pt x="22479" y="100838"/>
                  </a:cubicBezTo>
                  <a:cubicBezTo>
                    <a:pt x="16637" y="103251"/>
                    <a:pt x="10795" y="104394"/>
                    <a:pt x="4699" y="104140"/>
                  </a:cubicBezTo>
                  <a:lnTo>
                    <a:pt x="0" y="102870"/>
                  </a:lnTo>
                  <a:lnTo>
                    <a:pt x="0" y="85471"/>
                  </a:lnTo>
                  <a:lnTo>
                    <a:pt x="2540" y="85979"/>
                  </a:lnTo>
                  <a:cubicBezTo>
                    <a:pt x="6350" y="85979"/>
                    <a:pt x="9906" y="85090"/>
                    <a:pt x="13462" y="83439"/>
                  </a:cubicBezTo>
                  <a:cubicBezTo>
                    <a:pt x="17018" y="81788"/>
                    <a:pt x="20320" y="79502"/>
                    <a:pt x="23368" y="76454"/>
                  </a:cubicBezTo>
                  <a:cubicBezTo>
                    <a:pt x="27559" y="72390"/>
                    <a:pt x="30226" y="68199"/>
                    <a:pt x="31496" y="63754"/>
                  </a:cubicBezTo>
                  <a:cubicBezTo>
                    <a:pt x="32766" y="59436"/>
                    <a:pt x="32893" y="55499"/>
                    <a:pt x="32004" y="51816"/>
                  </a:cubicBezTo>
                  <a:cubicBezTo>
                    <a:pt x="30988" y="48133"/>
                    <a:pt x="29591" y="44958"/>
                    <a:pt x="27432" y="42037"/>
                  </a:cubicBezTo>
                  <a:cubicBezTo>
                    <a:pt x="25400" y="39243"/>
                    <a:pt x="23241" y="36703"/>
                    <a:pt x="20828" y="34417"/>
                  </a:cubicBezTo>
                  <a:lnTo>
                    <a:pt x="8255" y="21971"/>
                  </a:lnTo>
                  <a:lnTo>
                    <a:pt x="0" y="30226"/>
                  </a:lnTo>
                  <a:lnTo>
                    <a:pt x="0" y="3175"/>
                  </a:lnTo>
                  <a:lnTo>
                    <a:pt x="127" y="3048"/>
                  </a:lnTo>
                  <a:cubicBezTo>
                    <a:pt x="2159" y="889"/>
                    <a:pt x="4318" y="0"/>
                    <a:pt x="6223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8" name="Shape 122">
              <a:extLst>
                <a:ext uri="{FF2B5EF4-FFF2-40B4-BE49-F238E27FC236}">
                  <a16:creationId xmlns:a16="http://schemas.microsoft.com/office/drawing/2014/main" id="{7B351C97-013E-49FA-A2CA-1E3C330ACDCB}"/>
                </a:ext>
              </a:extLst>
            </p:cNvPr>
            <p:cNvSpPr/>
            <p:nvPr/>
          </p:nvSpPr>
          <p:spPr>
            <a:xfrm>
              <a:off x="5359400" y="4392930"/>
              <a:ext cx="74676" cy="143383"/>
            </a:xfrm>
            <a:custGeom>
              <a:avLst/>
              <a:gdLst/>
              <a:ahLst/>
              <a:cxnLst/>
              <a:rect l="0" t="0" r="0" b="0"/>
              <a:pathLst>
                <a:path w="74676" h="143383">
                  <a:moveTo>
                    <a:pt x="74676" y="0"/>
                  </a:moveTo>
                  <a:lnTo>
                    <a:pt x="74676" y="19558"/>
                  </a:lnTo>
                  <a:lnTo>
                    <a:pt x="60960" y="25146"/>
                  </a:lnTo>
                  <a:cubicBezTo>
                    <a:pt x="54864" y="29083"/>
                    <a:pt x="49276" y="33655"/>
                    <a:pt x="43815" y="39116"/>
                  </a:cubicBezTo>
                  <a:cubicBezTo>
                    <a:pt x="37846" y="45085"/>
                    <a:pt x="32766" y="51054"/>
                    <a:pt x="28702" y="57150"/>
                  </a:cubicBezTo>
                  <a:cubicBezTo>
                    <a:pt x="24638" y="63246"/>
                    <a:pt x="21971" y="69088"/>
                    <a:pt x="20701" y="75184"/>
                  </a:cubicBezTo>
                  <a:cubicBezTo>
                    <a:pt x="19431" y="81153"/>
                    <a:pt x="19685" y="87122"/>
                    <a:pt x="21717" y="93218"/>
                  </a:cubicBezTo>
                  <a:cubicBezTo>
                    <a:pt x="23622" y="99187"/>
                    <a:pt x="27559" y="105156"/>
                    <a:pt x="33528" y="110998"/>
                  </a:cubicBezTo>
                  <a:cubicBezTo>
                    <a:pt x="39497" y="116967"/>
                    <a:pt x="45593" y="120777"/>
                    <a:pt x="51816" y="122682"/>
                  </a:cubicBezTo>
                  <a:cubicBezTo>
                    <a:pt x="58166" y="124460"/>
                    <a:pt x="64389" y="124841"/>
                    <a:pt x="70612" y="123444"/>
                  </a:cubicBezTo>
                  <a:lnTo>
                    <a:pt x="74676" y="121793"/>
                  </a:lnTo>
                  <a:lnTo>
                    <a:pt x="74676" y="141351"/>
                  </a:lnTo>
                  <a:lnTo>
                    <a:pt x="70612" y="142621"/>
                  </a:lnTo>
                  <a:cubicBezTo>
                    <a:pt x="62103" y="143383"/>
                    <a:pt x="53721" y="142113"/>
                    <a:pt x="45339" y="138811"/>
                  </a:cubicBezTo>
                  <a:cubicBezTo>
                    <a:pt x="36957" y="135509"/>
                    <a:pt x="28956" y="129921"/>
                    <a:pt x="21209" y="122047"/>
                  </a:cubicBezTo>
                  <a:cubicBezTo>
                    <a:pt x="13462" y="114427"/>
                    <a:pt x="8001" y="106807"/>
                    <a:pt x="4699" y="98806"/>
                  </a:cubicBezTo>
                  <a:cubicBezTo>
                    <a:pt x="1397" y="90932"/>
                    <a:pt x="0" y="83058"/>
                    <a:pt x="762" y="74930"/>
                  </a:cubicBezTo>
                  <a:cubicBezTo>
                    <a:pt x="1397" y="66929"/>
                    <a:pt x="4191" y="58928"/>
                    <a:pt x="8890" y="50673"/>
                  </a:cubicBezTo>
                  <a:cubicBezTo>
                    <a:pt x="13462" y="42418"/>
                    <a:pt x="20066" y="34036"/>
                    <a:pt x="28448" y="25654"/>
                  </a:cubicBezTo>
                  <a:cubicBezTo>
                    <a:pt x="36576" y="17780"/>
                    <a:pt x="44831" y="11430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9" name="Shape 123">
              <a:extLst>
                <a:ext uri="{FF2B5EF4-FFF2-40B4-BE49-F238E27FC236}">
                  <a16:creationId xmlns:a16="http://schemas.microsoft.com/office/drawing/2014/main" id="{5656B05C-8054-4D07-AC4C-41AECD074BD8}"/>
                </a:ext>
              </a:extLst>
            </p:cNvPr>
            <p:cNvSpPr/>
            <p:nvPr/>
          </p:nvSpPr>
          <p:spPr>
            <a:xfrm>
              <a:off x="5356606" y="4289806"/>
              <a:ext cx="49022" cy="97155"/>
            </a:xfrm>
            <a:custGeom>
              <a:avLst/>
              <a:gdLst/>
              <a:ahLst/>
              <a:cxnLst/>
              <a:rect l="0" t="0" r="0" b="0"/>
              <a:pathLst>
                <a:path w="49022" h="97155">
                  <a:moveTo>
                    <a:pt x="2794" y="0"/>
                  </a:moveTo>
                  <a:cubicBezTo>
                    <a:pt x="4699" y="254"/>
                    <a:pt x="6223" y="889"/>
                    <a:pt x="7493" y="2159"/>
                  </a:cubicBezTo>
                  <a:lnTo>
                    <a:pt x="29210" y="23876"/>
                  </a:lnTo>
                  <a:cubicBezTo>
                    <a:pt x="31750" y="26416"/>
                    <a:pt x="33909" y="28702"/>
                    <a:pt x="35433" y="30480"/>
                  </a:cubicBezTo>
                  <a:cubicBezTo>
                    <a:pt x="36957" y="32385"/>
                    <a:pt x="38354" y="34036"/>
                    <a:pt x="39624" y="35560"/>
                  </a:cubicBezTo>
                  <a:cubicBezTo>
                    <a:pt x="42926" y="40005"/>
                    <a:pt x="45339" y="44577"/>
                    <a:pt x="46863" y="49149"/>
                  </a:cubicBezTo>
                  <a:cubicBezTo>
                    <a:pt x="48387" y="53594"/>
                    <a:pt x="49022" y="58039"/>
                    <a:pt x="48895" y="62357"/>
                  </a:cubicBezTo>
                  <a:cubicBezTo>
                    <a:pt x="48641" y="66675"/>
                    <a:pt x="47625" y="70739"/>
                    <a:pt x="45720" y="74676"/>
                  </a:cubicBezTo>
                  <a:cubicBezTo>
                    <a:pt x="43815" y="78613"/>
                    <a:pt x="41148" y="82296"/>
                    <a:pt x="37592" y="85852"/>
                  </a:cubicBezTo>
                  <a:cubicBezTo>
                    <a:pt x="34163" y="89281"/>
                    <a:pt x="30607" y="91821"/>
                    <a:pt x="27051" y="93599"/>
                  </a:cubicBezTo>
                  <a:cubicBezTo>
                    <a:pt x="23368" y="95377"/>
                    <a:pt x="19685" y="96520"/>
                    <a:pt x="15875" y="96774"/>
                  </a:cubicBezTo>
                  <a:cubicBezTo>
                    <a:pt x="12065" y="97155"/>
                    <a:pt x="8128" y="96901"/>
                    <a:pt x="4191" y="96012"/>
                  </a:cubicBezTo>
                  <a:lnTo>
                    <a:pt x="0" y="94488"/>
                  </a:lnTo>
                  <a:lnTo>
                    <a:pt x="0" y="78994"/>
                  </a:lnTo>
                  <a:lnTo>
                    <a:pt x="4318" y="80264"/>
                  </a:lnTo>
                  <a:cubicBezTo>
                    <a:pt x="7620" y="80518"/>
                    <a:pt x="10795" y="79883"/>
                    <a:pt x="13716" y="78613"/>
                  </a:cubicBezTo>
                  <a:cubicBezTo>
                    <a:pt x="16637" y="77343"/>
                    <a:pt x="19304" y="75438"/>
                    <a:pt x="21844" y="73025"/>
                  </a:cubicBezTo>
                  <a:cubicBezTo>
                    <a:pt x="25781" y="68961"/>
                    <a:pt x="28321" y="64770"/>
                    <a:pt x="29210" y="60198"/>
                  </a:cubicBezTo>
                  <a:cubicBezTo>
                    <a:pt x="30226" y="55626"/>
                    <a:pt x="29210" y="50673"/>
                    <a:pt x="26162" y="45212"/>
                  </a:cubicBezTo>
                  <a:cubicBezTo>
                    <a:pt x="25273" y="43561"/>
                    <a:pt x="24003" y="41783"/>
                    <a:pt x="22479" y="40005"/>
                  </a:cubicBezTo>
                  <a:cubicBezTo>
                    <a:pt x="21082" y="38100"/>
                    <a:pt x="18923" y="36068"/>
                    <a:pt x="16256" y="33274"/>
                  </a:cubicBezTo>
                  <a:lnTo>
                    <a:pt x="4826" y="21844"/>
                  </a:lnTo>
                  <a:lnTo>
                    <a:pt x="0" y="26670"/>
                  </a:lnTo>
                  <a:lnTo>
                    <a:pt x="0" y="1270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0" name="Shape 124">
              <a:extLst>
                <a:ext uri="{FF2B5EF4-FFF2-40B4-BE49-F238E27FC236}">
                  <a16:creationId xmlns:a16="http://schemas.microsoft.com/office/drawing/2014/main" id="{5E1491B7-DE04-4DD4-8A81-157941DC51A2}"/>
                </a:ext>
              </a:extLst>
            </p:cNvPr>
            <p:cNvSpPr/>
            <p:nvPr/>
          </p:nvSpPr>
          <p:spPr>
            <a:xfrm>
              <a:off x="5526786" y="4555998"/>
              <a:ext cx="154051" cy="154178"/>
            </a:xfrm>
            <a:custGeom>
              <a:avLst/>
              <a:gdLst/>
              <a:ahLst/>
              <a:cxnLst/>
              <a:rect l="0" t="0" r="0" b="0"/>
              <a:pathLst>
                <a:path w="154051" h="154178">
                  <a:moveTo>
                    <a:pt x="99949" y="254"/>
                  </a:moveTo>
                  <a:cubicBezTo>
                    <a:pt x="101854" y="508"/>
                    <a:pt x="103378" y="1270"/>
                    <a:pt x="104521" y="2413"/>
                  </a:cubicBezTo>
                  <a:lnTo>
                    <a:pt x="153035" y="50800"/>
                  </a:lnTo>
                  <a:cubicBezTo>
                    <a:pt x="153416" y="51181"/>
                    <a:pt x="153797" y="51689"/>
                    <a:pt x="153924" y="52197"/>
                  </a:cubicBezTo>
                  <a:cubicBezTo>
                    <a:pt x="154051" y="52832"/>
                    <a:pt x="153924" y="53340"/>
                    <a:pt x="153670" y="54102"/>
                  </a:cubicBezTo>
                  <a:cubicBezTo>
                    <a:pt x="153416" y="54737"/>
                    <a:pt x="153035" y="55499"/>
                    <a:pt x="152400" y="56388"/>
                  </a:cubicBezTo>
                  <a:cubicBezTo>
                    <a:pt x="151892" y="57277"/>
                    <a:pt x="151003" y="58166"/>
                    <a:pt x="149987" y="59182"/>
                  </a:cubicBezTo>
                  <a:cubicBezTo>
                    <a:pt x="148971" y="60198"/>
                    <a:pt x="148082" y="60960"/>
                    <a:pt x="147320" y="61468"/>
                  </a:cubicBezTo>
                  <a:cubicBezTo>
                    <a:pt x="146431" y="62103"/>
                    <a:pt x="145669" y="62484"/>
                    <a:pt x="145034" y="62738"/>
                  </a:cubicBezTo>
                  <a:cubicBezTo>
                    <a:pt x="144399" y="62992"/>
                    <a:pt x="143764" y="62992"/>
                    <a:pt x="143256" y="62865"/>
                  </a:cubicBezTo>
                  <a:cubicBezTo>
                    <a:pt x="142621" y="62738"/>
                    <a:pt x="142240" y="62484"/>
                    <a:pt x="141732" y="62103"/>
                  </a:cubicBezTo>
                  <a:lnTo>
                    <a:pt x="101854" y="22225"/>
                  </a:lnTo>
                  <a:lnTo>
                    <a:pt x="69723" y="54229"/>
                  </a:lnTo>
                  <a:lnTo>
                    <a:pt x="104013" y="88265"/>
                  </a:lnTo>
                  <a:cubicBezTo>
                    <a:pt x="104394" y="88773"/>
                    <a:pt x="104775" y="89281"/>
                    <a:pt x="104775" y="89789"/>
                  </a:cubicBezTo>
                  <a:cubicBezTo>
                    <a:pt x="104902" y="90424"/>
                    <a:pt x="104902" y="90932"/>
                    <a:pt x="104648" y="91694"/>
                  </a:cubicBezTo>
                  <a:cubicBezTo>
                    <a:pt x="104521" y="92329"/>
                    <a:pt x="104140" y="93091"/>
                    <a:pt x="103505" y="93853"/>
                  </a:cubicBezTo>
                  <a:cubicBezTo>
                    <a:pt x="102870" y="94742"/>
                    <a:pt x="101981" y="95631"/>
                    <a:pt x="101092" y="96647"/>
                  </a:cubicBezTo>
                  <a:cubicBezTo>
                    <a:pt x="100076" y="97663"/>
                    <a:pt x="99187" y="98425"/>
                    <a:pt x="98425" y="98933"/>
                  </a:cubicBezTo>
                  <a:cubicBezTo>
                    <a:pt x="97663" y="99568"/>
                    <a:pt x="96901" y="99949"/>
                    <a:pt x="96266" y="100076"/>
                  </a:cubicBezTo>
                  <a:cubicBezTo>
                    <a:pt x="95631" y="100330"/>
                    <a:pt x="94996" y="100330"/>
                    <a:pt x="94488" y="100076"/>
                  </a:cubicBezTo>
                  <a:cubicBezTo>
                    <a:pt x="93980" y="99949"/>
                    <a:pt x="93472" y="99695"/>
                    <a:pt x="93091" y="99314"/>
                  </a:cubicBezTo>
                  <a:lnTo>
                    <a:pt x="58801" y="65151"/>
                  </a:lnTo>
                  <a:lnTo>
                    <a:pt x="22225" y="101600"/>
                  </a:lnTo>
                  <a:lnTo>
                    <a:pt x="62738" y="141859"/>
                  </a:lnTo>
                  <a:cubicBezTo>
                    <a:pt x="63119" y="142367"/>
                    <a:pt x="63500" y="142875"/>
                    <a:pt x="63627" y="143383"/>
                  </a:cubicBezTo>
                  <a:cubicBezTo>
                    <a:pt x="63754" y="143891"/>
                    <a:pt x="63754" y="144526"/>
                    <a:pt x="63500" y="145288"/>
                  </a:cubicBezTo>
                  <a:cubicBezTo>
                    <a:pt x="63373" y="146050"/>
                    <a:pt x="62992" y="146812"/>
                    <a:pt x="62357" y="147574"/>
                  </a:cubicBezTo>
                  <a:cubicBezTo>
                    <a:pt x="61722" y="148336"/>
                    <a:pt x="60833" y="149352"/>
                    <a:pt x="59817" y="150368"/>
                  </a:cubicBezTo>
                  <a:cubicBezTo>
                    <a:pt x="58928" y="151257"/>
                    <a:pt x="58039" y="152146"/>
                    <a:pt x="57150" y="152654"/>
                  </a:cubicBezTo>
                  <a:cubicBezTo>
                    <a:pt x="56388" y="153289"/>
                    <a:pt x="55626" y="153670"/>
                    <a:pt x="54864" y="153924"/>
                  </a:cubicBezTo>
                  <a:cubicBezTo>
                    <a:pt x="54102" y="154178"/>
                    <a:pt x="53467" y="154178"/>
                    <a:pt x="52959" y="154051"/>
                  </a:cubicBezTo>
                  <a:cubicBezTo>
                    <a:pt x="52324" y="153924"/>
                    <a:pt x="51943" y="153670"/>
                    <a:pt x="51435" y="153162"/>
                  </a:cubicBezTo>
                  <a:lnTo>
                    <a:pt x="2413" y="104267"/>
                  </a:lnTo>
                  <a:cubicBezTo>
                    <a:pt x="1270" y="103124"/>
                    <a:pt x="508" y="101600"/>
                    <a:pt x="254" y="99695"/>
                  </a:cubicBezTo>
                  <a:cubicBezTo>
                    <a:pt x="0" y="97790"/>
                    <a:pt x="889" y="95758"/>
                    <a:pt x="2921" y="93726"/>
                  </a:cubicBezTo>
                  <a:lnTo>
                    <a:pt x="93980" y="2921"/>
                  </a:lnTo>
                  <a:cubicBezTo>
                    <a:pt x="96012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1" name="Shape 125">
              <a:extLst>
                <a:ext uri="{FF2B5EF4-FFF2-40B4-BE49-F238E27FC236}">
                  <a16:creationId xmlns:a16="http://schemas.microsoft.com/office/drawing/2014/main" id="{02A763D2-E73B-455B-A719-1DF6C09D312C}"/>
                </a:ext>
              </a:extLst>
            </p:cNvPr>
            <p:cNvSpPr/>
            <p:nvPr/>
          </p:nvSpPr>
          <p:spPr>
            <a:xfrm>
              <a:off x="5450967" y="4481830"/>
              <a:ext cx="152908" cy="111633"/>
            </a:xfrm>
            <a:custGeom>
              <a:avLst/>
              <a:gdLst/>
              <a:ahLst/>
              <a:cxnLst/>
              <a:rect l="0" t="0" r="0" b="0"/>
              <a:pathLst>
                <a:path w="152908" h="111633">
                  <a:moveTo>
                    <a:pt x="101346" y="254"/>
                  </a:moveTo>
                  <a:cubicBezTo>
                    <a:pt x="103251" y="508"/>
                    <a:pt x="104775" y="1270"/>
                    <a:pt x="106045" y="2540"/>
                  </a:cubicBezTo>
                  <a:lnTo>
                    <a:pt x="152019" y="48260"/>
                  </a:lnTo>
                  <a:cubicBezTo>
                    <a:pt x="152400" y="48641"/>
                    <a:pt x="152654" y="49149"/>
                    <a:pt x="152781" y="49657"/>
                  </a:cubicBezTo>
                  <a:cubicBezTo>
                    <a:pt x="152908" y="50292"/>
                    <a:pt x="152781" y="50927"/>
                    <a:pt x="152654" y="51689"/>
                  </a:cubicBezTo>
                  <a:cubicBezTo>
                    <a:pt x="152400" y="52324"/>
                    <a:pt x="152019" y="53213"/>
                    <a:pt x="151257" y="54102"/>
                  </a:cubicBezTo>
                  <a:cubicBezTo>
                    <a:pt x="150622" y="54864"/>
                    <a:pt x="149860" y="55880"/>
                    <a:pt x="148844" y="56896"/>
                  </a:cubicBezTo>
                  <a:cubicBezTo>
                    <a:pt x="147828" y="57785"/>
                    <a:pt x="146939" y="58674"/>
                    <a:pt x="146050" y="59309"/>
                  </a:cubicBezTo>
                  <a:cubicBezTo>
                    <a:pt x="145161" y="59944"/>
                    <a:pt x="144399" y="60325"/>
                    <a:pt x="143764" y="60452"/>
                  </a:cubicBezTo>
                  <a:cubicBezTo>
                    <a:pt x="143002" y="60706"/>
                    <a:pt x="142367" y="60706"/>
                    <a:pt x="141859" y="60579"/>
                  </a:cubicBezTo>
                  <a:cubicBezTo>
                    <a:pt x="141224" y="60452"/>
                    <a:pt x="140843" y="60198"/>
                    <a:pt x="140462" y="59817"/>
                  </a:cubicBezTo>
                  <a:lnTo>
                    <a:pt x="102997" y="22479"/>
                  </a:lnTo>
                  <a:lnTo>
                    <a:pt x="68326" y="57150"/>
                  </a:lnTo>
                  <a:lnTo>
                    <a:pt x="103632" y="92329"/>
                  </a:lnTo>
                  <a:cubicBezTo>
                    <a:pt x="104013" y="92710"/>
                    <a:pt x="104267" y="93218"/>
                    <a:pt x="104521" y="93726"/>
                  </a:cubicBezTo>
                  <a:cubicBezTo>
                    <a:pt x="104648" y="94234"/>
                    <a:pt x="104648" y="94869"/>
                    <a:pt x="104521" y="95504"/>
                  </a:cubicBezTo>
                  <a:cubicBezTo>
                    <a:pt x="104267" y="96266"/>
                    <a:pt x="103886" y="97028"/>
                    <a:pt x="103378" y="97790"/>
                  </a:cubicBezTo>
                  <a:cubicBezTo>
                    <a:pt x="102743" y="98552"/>
                    <a:pt x="101854" y="99568"/>
                    <a:pt x="100711" y="100711"/>
                  </a:cubicBezTo>
                  <a:cubicBezTo>
                    <a:pt x="99695" y="101727"/>
                    <a:pt x="98806" y="102489"/>
                    <a:pt x="98044" y="103124"/>
                  </a:cubicBezTo>
                  <a:cubicBezTo>
                    <a:pt x="97155" y="103632"/>
                    <a:pt x="96393" y="104140"/>
                    <a:pt x="95758" y="104267"/>
                  </a:cubicBezTo>
                  <a:cubicBezTo>
                    <a:pt x="94996" y="104394"/>
                    <a:pt x="94361" y="104521"/>
                    <a:pt x="93853" y="104394"/>
                  </a:cubicBezTo>
                  <a:cubicBezTo>
                    <a:pt x="93218" y="104267"/>
                    <a:pt x="92710" y="104013"/>
                    <a:pt x="92329" y="103632"/>
                  </a:cubicBezTo>
                  <a:lnTo>
                    <a:pt x="57023" y="68326"/>
                  </a:lnTo>
                  <a:lnTo>
                    <a:pt x="14478" y="110744"/>
                  </a:lnTo>
                  <a:cubicBezTo>
                    <a:pt x="14097" y="111125"/>
                    <a:pt x="13716" y="111379"/>
                    <a:pt x="13081" y="111506"/>
                  </a:cubicBezTo>
                  <a:cubicBezTo>
                    <a:pt x="12573" y="111633"/>
                    <a:pt x="11938" y="111506"/>
                    <a:pt x="11176" y="111125"/>
                  </a:cubicBezTo>
                  <a:cubicBezTo>
                    <a:pt x="10541" y="110871"/>
                    <a:pt x="9652" y="110363"/>
                    <a:pt x="8636" y="109728"/>
                  </a:cubicBezTo>
                  <a:cubicBezTo>
                    <a:pt x="7747" y="108966"/>
                    <a:pt x="6604" y="107950"/>
                    <a:pt x="5207" y="106553"/>
                  </a:cubicBezTo>
                  <a:cubicBezTo>
                    <a:pt x="3937" y="105283"/>
                    <a:pt x="2921" y="104140"/>
                    <a:pt x="2159" y="103124"/>
                  </a:cubicBezTo>
                  <a:cubicBezTo>
                    <a:pt x="1397" y="102108"/>
                    <a:pt x="762" y="101219"/>
                    <a:pt x="508" y="100584"/>
                  </a:cubicBezTo>
                  <a:cubicBezTo>
                    <a:pt x="127" y="99822"/>
                    <a:pt x="0" y="99187"/>
                    <a:pt x="127" y="98679"/>
                  </a:cubicBezTo>
                  <a:cubicBezTo>
                    <a:pt x="254" y="98171"/>
                    <a:pt x="508" y="97663"/>
                    <a:pt x="889" y="97282"/>
                  </a:cubicBezTo>
                  <a:lnTo>
                    <a:pt x="95504" y="2921"/>
                  </a:lnTo>
                  <a:cubicBezTo>
                    <a:pt x="97536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2" name="Shape 126">
              <a:extLst>
                <a:ext uri="{FF2B5EF4-FFF2-40B4-BE49-F238E27FC236}">
                  <a16:creationId xmlns:a16="http://schemas.microsoft.com/office/drawing/2014/main" id="{67952B26-7944-4E3D-8DA9-8998F2FCA59D}"/>
                </a:ext>
              </a:extLst>
            </p:cNvPr>
            <p:cNvSpPr/>
            <p:nvPr/>
          </p:nvSpPr>
          <p:spPr>
            <a:xfrm>
              <a:off x="5434076" y="4391025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846" y="8001"/>
                    <a:pt x="45847" y="13462"/>
                    <a:pt x="53594" y="21336"/>
                  </a:cubicBezTo>
                  <a:cubicBezTo>
                    <a:pt x="61214" y="28702"/>
                    <a:pt x="66548" y="36322"/>
                    <a:pt x="69850" y="44196"/>
                  </a:cubicBezTo>
                  <a:cubicBezTo>
                    <a:pt x="73279" y="52070"/>
                    <a:pt x="74549" y="59944"/>
                    <a:pt x="73914" y="68072"/>
                  </a:cubicBezTo>
                  <a:cubicBezTo>
                    <a:pt x="73279" y="75946"/>
                    <a:pt x="70739" y="84074"/>
                    <a:pt x="66167" y="92329"/>
                  </a:cubicBezTo>
                  <a:cubicBezTo>
                    <a:pt x="61595" y="100584"/>
                    <a:pt x="55118" y="108712"/>
                    <a:pt x="46863" y="116840"/>
                  </a:cubicBezTo>
                  <a:cubicBezTo>
                    <a:pt x="38608" y="125095"/>
                    <a:pt x="30226" y="131572"/>
                    <a:pt x="21590" y="136271"/>
                  </a:cubicBezTo>
                  <a:lnTo>
                    <a:pt x="0" y="143256"/>
                  </a:lnTo>
                  <a:lnTo>
                    <a:pt x="0" y="123698"/>
                  </a:lnTo>
                  <a:lnTo>
                    <a:pt x="14224" y="117602"/>
                  </a:lnTo>
                  <a:cubicBezTo>
                    <a:pt x="20320" y="113665"/>
                    <a:pt x="26035" y="109093"/>
                    <a:pt x="31496" y="103632"/>
                  </a:cubicBezTo>
                  <a:cubicBezTo>
                    <a:pt x="37338" y="97790"/>
                    <a:pt x="42164" y="91948"/>
                    <a:pt x="46101" y="85979"/>
                  </a:cubicBezTo>
                  <a:cubicBezTo>
                    <a:pt x="50165" y="79883"/>
                    <a:pt x="52705" y="73914"/>
                    <a:pt x="53975" y="67945"/>
                  </a:cubicBezTo>
                  <a:cubicBezTo>
                    <a:pt x="55245" y="61976"/>
                    <a:pt x="54864" y="55880"/>
                    <a:pt x="52959" y="49784"/>
                  </a:cubicBezTo>
                  <a:cubicBezTo>
                    <a:pt x="51054" y="43815"/>
                    <a:pt x="47117" y="37846"/>
                    <a:pt x="41275" y="32004"/>
                  </a:cubicBezTo>
                  <a:cubicBezTo>
                    <a:pt x="35306" y="26035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463"/>
                  </a:lnTo>
                  <a:lnTo>
                    <a:pt x="0" y="1905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54" name="Picture 130">
              <a:extLst>
                <a:ext uri="{FF2B5EF4-FFF2-40B4-BE49-F238E27FC236}">
                  <a16:creationId xmlns:a16="http://schemas.microsoft.com/office/drawing/2014/main" id="{58677D29-7537-4589-83CC-B5E77399454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77939" y="4431436"/>
              <a:ext cx="836651" cy="834276"/>
            </a:xfrm>
            <a:prstGeom prst="rect">
              <a:avLst/>
            </a:prstGeom>
          </p:spPr>
        </p:pic>
        <p:sp>
          <p:nvSpPr>
            <p:cNvPr id="55" name="Rectangle 131">
              <a:extLst>
                <a:ext uri="{FF2B5EF4-FFF2-40B4-BE49-F238E27FC236}">
                  <a16:creationId xmlns:a16="http://schemas.microsoft.com/office/drawing/2014/main" id="{D07F6152-F8D5-4061-9DEB-1D1756DCE0E0}"/>
                </a:ext>
              </a:extLst>
            </p:cNvPr>
            <p:cNvSpPr/>
            <p:nvPr/>
          </p:nvSpPr>
          <p:spPr>
            <a:xfrm>
              <a:off x="6265037" y="250253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6" name="Picture 1465">
              <a:extLst>
                <a:ext uri="{FF2B5EF4-FFF2-40B4-BE49-F238E27FC236}">
                  <a16:creationId xmlns:a16="http://schemas.microsoft.com/office/drawing/2014/main" id="{F4FB6FC5-F462-448B-823C-85060186850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297807" y="530860"/>
              <a:ext cx="1947672" cy="2142745"/>
            </a:xfrm>
            <a:prstGeom prst="rect">
              <a:avLst/>
            </a:prstGeom>
          </p:spPr>
        </p:pic>
        <p:sp>
          <p:nvSpPr>
            <p:cNvPr id="57" name="Rectangle 135">
              <a:extLst>
                <a:ext uri="{FF2B5EF4-FFF2-40B4-BE49-F238E27FC236}">
                  <a16:creationId xmlns:a16="http://schemas.microsoft.com/office/drawing/2014/main" id="{F00BDD1E-54E7-4A96-A605-5B7061027170}"/>
                </a:ext>
              </a:extLst>
            </p:cNvPr>
            <p:cNvSpPr/>
            <p:nvPr/>
          </p:nvSpPr>
          <p:spPr>
            <a:xfrm>
              <a:off x="302163" y="5487162"/>
              <a:ext cx="4819611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 EL GIMNASIO ESTAMOS CONTENTOS</a:t>
              </a:r>
              <a:endParaRPr lang="es-ES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136">
              <a:extLst>
                <a:ext uri="{FF2B5EF4-FFF2-40B4-BE49-F238E27FC236}">
                  <a16:creationId xmlns:a16="http://schemas.microsoft.com/office/drawing/2014/main" id="{4B66F0FB-539A-406B-B626-C366714992CA}"/>
                </a:ext>
              </a:extLst>
            </p:cNvPr>
            <p:cNvSpPr/>
            <p:nvPr/>
          </p:nvSpPr>
          <p:spPr>
            <a:xfrm>
              <a:off x="6318377" y="5260086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9" name="Picture 1466">
              <a:extLst>
                <a:ext uri="{FF2B5EF4-FFF2-40B4-BE49-F238E27FC236}">
                  <a16:creationId xmlns:a16="http://schemas.microsoft.com/office/drawing/2014/main" id="{886A9BF5-C04C-48F5-A2DD-C294C1A126B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326255" y="3229356"/>
              <a:ext cx="1947672" cy="2200656"/>
            </a:xfrm>
            <a:prstGeom prst="rect">
              <a:avLst/>
            </a:prstGeom>
          </p:spPr>
        </p:pic>
      </p:grpSp>
      <p:pic>
        <p:nvPicPr>
          <p:cNvPr id="6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2" y="1177429"/>
            <a:ext cx="3767548" cy="34777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1" name="Rectángulo 60">
            <a:extLst>
              <a:ext uri="{FF2B5EF4-FFF2-40B4-BE49-F238E27FC236}">
                <a16:creationId xmlns:a16="http://schemas.microsoft.com/office/drawing/2014/main" id="{B7AE72C9-B047-49E3-BED5-1241F8FA8282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676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6">
            <a:extLst>
              <a:ext uri="{FF2B5EF4-FFF2-40B4-BE49-F238E27FC236}">
                <a16:creationId xmlns:a16="http://schemas.microsoft.com/office/drawing/2014/main" id="{73C35EF1-3EDA-4681-8A11-A520C4A39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5" name="Group 1376">
            <a:extLst>
              <a:ext uri="{FF2B5EF4-FFF2-40B4-BE49-F238E27FC236}">
                <a16:creationId xmlns:a16="http://schemas.microsoft.com/office/drawing/2014/main" id="{0E56323F-4F1E-4640-831B-02C406522D47}"/>
              </a:ext>
            </a:extLst>
          </p:cNvPr>
          <p:cNvGrpSpPr/>
          <p:nvPr/>
        </p:nvGrpSpPr>
        <p:grpSpPr>
          <a:xfrm>
            <a:off x="171201" y="457200"/>
            <a:ext cx="6370276" cy="5648358"/>
            <a:chOff x="168325" y="0"/>
            <a:chExt cx="6370504" cy="5648905"/>
          </a:xfrm>
        </p:grpSpPr>
        <p:sp>
          <p:nvSpPr>
            <p:cNvPr id="6" name="Rectangle 77">
              <a:extLst>
                <a:ext uri="{FF2B5EF4-FFF2-40B4-BE49-F238E27FC236}">
                  <a16:creationId xmlns:a16="http://schemas.microsoft.com/office/drawing/2014/main" id="{7464454B-4222-4F2A-8B93-16AE512374F3}"/>
                </a:ext>
              </a:extLst>
            </p:cNvPr>
            <p:cNvSpPr/>
            <p:nvPr/>
          </p:nvSpPr>
          <p:spPr>
            <a:xfrm>
              <a:off x="6496685" y="5458968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Picture 79">
              <a:extLst>
                <a:ext uri="{FF2B5EF4-FFF2-40B4-BE49-F238E27FC236}">
                  <a16:creationId xmlns:a16="http://schemas.microsoft.com/office/drawing/2014/main" id="{00058ABC-551F-4F48-A31A-68403530CC1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32815" y="0"/>
              <a:ext cx="2670048" cy="758952"/>
            </a:xfrm>
            <a:prstGeom prst="rect">
              <a:avLst/>
            </a:prstGeom>
          </p:spPr>
        </p:pic>
        <p:sp>
          <p:nvSpPr>
            <p:cNvPr id="8" name="Shape 80">
              <a:extLst>
                <a:ext uri="{FF2B5EF4-FFF2-40B4-BE49-F238E27FC236}">
                  <a16:creationId xmlns:a16="http://schemas.microsoft.com/office/drawing/2014/main" id="{047570C6-01E6-464C-8286-D125473ECC7D}"/>
                </a:ext>
              </a:extLst>
            </p:cNvPr>
            <p:cNvSpPr/>
            <p:nvPr/>
          </p:nvSpPr>
          <p:spPr>
            <a:xfrm>
              <a:off x="1383538" y="162433"/>
              <a:ext cx="320675" cy="322199"/>
            </a:xfrm>
            <a:custGeom>
              <a:avLst/>
              <a:gdLst/>
              <a:ahLst/>
              <a:cxnLst/>
              <a:rect l="0" t="0" r="0" b="0"/>
              <a:pathLst>
                <a:path w="320675" h="322199">
                  <a:moveTo>
                    <a:pt x="16383" y="0"/>
                  </a:moveTo>
                  <a:lnTo>
                    <a:pt x="40513" y="0"/>
                  </a:lnTo>
                  <a:cubicBezTo>
                    <a:pt x="45466" y="0"/>
                    <a:pt x="49784" y="508"/>
                    <a:pt x="53467" y="1524"/>
                  </a:cubicBezTo>
                  <a:cubicBezTo>
                    <a:pt x="57150" y="2540"/>
                    <a:pt x="60452" y="4064"/>
                    <a:pt x="63119" y="6223"/>
                  </a:cubicBezTo>
                  <a:cubicBezTo>
                    <a:pt x="65913" y="8382"/>
                    <a:pt x="68199" y="11049"/>
                    <a:pt x="70104" y="14351"/>
                  </a:cubicBezTo>
                  <a:cubicBezTo>
                    <a:pt x="72009" y="17653"/>
                    <a:pt x="73533" y="21590"/>
                    <a:pt x="74930" y="26035"/>
                  </a:cubicBezTo>
                  <a:lnTo>
                    <a:pt x="159385" y="258191"/>
                  </a:lnTo>
                  <a:lnTo>
                    <a:pt x="160401" y="258191"/>
                  </a:lnTo>
                  <a:lnTo>
                    <a:pt x="248285" y="26797"/>
                  </a:lnTo>
                  <a:cubicBezTo>
                    <a:pt x="249936" y="21844"/>
                    <a:pt x="251841" y="17653"/>
                    <a:pt x="253746" y="14097"/>
                  </a:cubicBezTo>
                  <a:cubicBezTo>
                    <a:pt x="255778" y="10668"/>
                    <a:pt x="258064" y="7874"/>
                    <a:pt x="260350" y="5842"/>
                  </a:cubicBezTo>
                  <a:cubicBezTo>
                    <a:pt x="262763" y="3810"/>
                    <a:pt x="265430" y="2286"/>
                    <a:pt x="268351" y="1397"/>
                  </a:cubicBezTo>
                  <a:cubicBezTo>
                    <a:pt x="271272" y="508"/>
                    <a:pt x="274701" y="0"/>
                    <a:pt x="278638" y="0"/>
                  </a:cubicBezTo>
                  <a:lnTo>
                    <a:pt x="303784" y="0"/>
                  </a:lnTo>
                  <a:cubicBezTo>
                    <a:pt x="306197" y="0"/>
                    <a:pt x="308356" y="381"/>
                    <a:pt x="310388" y="1143"/>
                  </a:cubicBezTo>
                  <a:cubicBezTo>
                    <a:pt x="312547" y="1905"/>
                    <a:pt x="314325" y="3048"/>
                    <a:pt x="315722" y="4572"/>
                  </a:cubicBezTo>
                  <a:cubicBezTo>
                    <a:pt x="317246" y="6223"/>
                    <a:pt x="318389" y="8128"/>
                    <a:pt x="319278" y="10541"/>
                  </a:cubicBezTo>
                  <a:cubicBezTo>
                    <a:pt x="320294" y="12954"/>
                    <a:pt x="320675" y="15875"/>
                    <a:pt x="320675" y="19304"/>
                  </a:cubicBezTo>
                  <a:lnTo>
                    <a:pt x="320675" y="314198"/>
                  </a:lnTo>
                  <a:cubicBezTo>
                    <a:pt x="320675" y="315595"/>
                    <a:pt x="320421" y="316738"/>
                    <a:pt x="319786" y="317754"/>
                  </a:cubicBezTo>
                  <a:cubicBezTo>
                    <a:pt x="319151" y="318643"/>
                    <a:pt x="318008" y="319532"/>
                    <a:pt x="316484" y="320040"/>
                  </a:cubicBezTo>
                  <a:cubicBezTo>
                    <a:pt x="314960" y="320675"/>
                    <a:pt x="312928" y="321183"/>
                    <a:pt x="310515" y="321564"/>
                  </a:cubicBezTo>
                  <a:cubicBezTo>
                    <a:pt x="308102" y="321945"/>
                    <a:pt x="304927" y="322199"/>
                    <a:pt x="300990" y="322199"/>
                  </a:cubicBezTo>
                  <a:cubicBezTo>
                    <a:pt x="297434" y="322199"/>
                    <a:pt x="294259" y="321945"/>
                    <a:pt x="291719" y="321564"/>
                  </a:cubicBezTo>
                  <a:cubicBezTo>
                    <a:pt x="289179" y="321183"/>
                    <a:pt x="287147" y="320675"/>
                    <a:pt x="285623" y="320040"/>
                  </a:cubicBezTo>
                  <a:cubicBezTo>
                    <a:pt x="284099" y="319532"/>
                    <a:pt x="283083" y="318643"/>
                    <a:pt x="282448" y="317754"/>
                  </a:cubicBezTo>
                  <a:cubicBezTo>
                    <a:pt x="281813" y="316738"/>
                    <a:pt x="281559" y="315595"/>
                    <a:pt x="281559" y="314198"/>
                  </a:cubicBezTo>
                  <a:lnTo>
                    <a:pt x="281559" y="34925"/>
                  </a:lnTo>
                  <a:lnTo>
                    <a:pt x="281051" y="34925"/>
                  </a:lnTo>
                  <a:lnTo>
                    <a:pt x="177165" y="315468"/>
                  </a:lnTo>
                  <a:cubicBezTo>
                    <a:pt x="176657" y="316611"/>
                    <a:pt x="176022" y="317627"/>
                    <a:pt x="175133" y="318389"/>
                  </a:cubicBezTo>
                  <a:cubicBezTo>
                    <a:pt x="174371" y="319278"/>
                    <a:pt x="173101" y="319913"/>
                    <a:pt x="171577" y="320548"/>
                  </a:cubicBezTo>
                  <a:cubicBezTo>
                    <a:pt x="169926" y="321183"/>
                    <a:pt x="168021" y="321564"/>
                    <a:pt x="165862" y="321818"/>
                  </a:cubicBezTo>
                  <a:cubicBezTo>
                    <a:pt x="163576" y="322072"/>
                    <a:pt x="161036" y="322199"/>
                    <a:pt x="157988" y="322199"/>
                  </a:cubicBezTo>
                  <a:cubicBezTo>
                    <a:pt x="154813" y="322199"/>
                    <a:pt x="152019" y="321945"/>
                    <a:pt x="149733" y="321691"/>
                  </a:cubicBezTo>
                  <a:cubicBezTo>
                    <a:pt x="147447" y="321310"/>
                    <a:pt x="145542" y="320929"/>
                    <a:pt x="144018" y="320294"/>
                  </a:cubicBezTo>
                  <a:cubicBezTo>
                    <a:pt x="142494" y="319786"/>
                    <a:pt x="141351" y="319024"/>
                    <a:pt x="140462" y="318135"/>
                  </a:cubicBezTo>
                  <a:cubicBezTo>
                    <a:pt x="139700" y="317373"/>
                    <a:pt x="139065" y="316484"/>
                    <a:pt x="138811" y="315468"/>
                  </a:cubicBezTo>
                  <a:lnTo>
                    <a:pt x="39370" y="34925"/>
                  </a:lnTo>
                  <a:lnTo>
                    <a:pt x="39243" y="34925"/>
                  </a:lnTo>
                  <a:lnTo>
                    <a:pt x="39243" y="314198"/>
                  </a:lnTo>
                  <a:cubicBezTo>
                    <a:pt x="39243" y="315595"/>
                    <a:pt x="38862" y="316738"/>
                    <a:pt x="38227" y="317754"/>
                  </a:cubicBezTo>
                  <a:cubicBezTo>
                    <a:pt x="37592" y="318643"/>
                    <a:pt x="36576" y="319532"/>
                    <a:pt x="34925" y="320040"/>
                  </a:cubicBezTo>
                  <a:cubicBezTo>
                    <a:pt x="33401" y="320675"/>
                    <a:pt x="31369" y="321183"/>
                    <a:pt x="28829" y="321564"/>
                  </a:cubicBezTo>
                  <a:cubicBezTo>
                    <a:pt x="26289" y="321945"/>
                    <a:pt x="23114" y="322199"/>
                    <a:pt x="19177" y="322199"/>
                  </a:cubicBezTo>
                  <a:cubicBezTo>
                    <a:pt x="15494" y="322199"/>
                    <a:pt x="12319" y="321945"/>
                    <a:pt x="9779" y="321564"/>
                  </a:cubicBezTo>
                  <a:cubicBezTo>
                    <a:pt x="7366" y="321183"/>
                    <a:pt x="5334" y="320675"/>
                    <a:pt x="3810" y="320040"/>
                  </a:cubicBezTo>
                  <a:cubicBezTo>
                    <a:pt x="2413" y="319532"/>
                    <a:pt x="1397" y="318643"/>
                    <a:pt x="762" y="317754"/>
                  </a:cubicBezTo>
                  <a:cubicBezTo>
                    <a:pt x="254" y="316738"/>
                    <a:pt x="0" y="315595"/>
                    <a:pt x="0" y="314198"/>
                  </a:cubicBezTo>
                  <a:lnTo>
                    <a:pt x="0" y="19304"/>
                  </a:lnTo>
                  <a:cubicBezTo>
                    <a:pt x="0" y="12446"/>
                    <a:pt x="1651" y="7493"/>
                    <a:pt x="5080" y="4445"/>
                  </a:cubicBezTo>
                  <a:cubicBezTo>
                    <a:pt x="8509" y="1524"/>
                    <a:pt x="12192" y="0"/>
                    <a:pt x="1638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Shape 81">
              <a:extLst>
                <a:ext uri="{FF2B5EF4-FFF2-40B4-BE49-F238E27FC236}">
                  <a16:creationId xmlns:a16="http://schemas.microsoft.com/office/drawing/2014/main" id="{6E6A7471-F8E5-42A0-B87A-FCBF98923577}"/>
                </a:ext>
              </a:extLst>
            </p:cNvPr>
            <p:cNvSpPr/>
            <p:nvPr/>
          </p:nvSpPr>
          <p:spPr>
            <a:xfrm>
              <a:off x="1782826" y="161671"/>
              <a:ext cx="222885" cy="322961"/>
            </a:xfrm>
            <a:custGeom>
              <a:avLst/>
              <a:gdLst/>
              <a:ahLst/>
              <a:cxnLst/>
              <a:rect l="0" t="0" r="0" b="0"/>
              <a:pathLst>
                <a:path w="222885" h="322961">
                  <a:moveTo>
                    <a:pt x="203708" y="0"/>
                  </a:moveTo>
                  <a:cubicBezTo>
                    <a:pt x="207264" y="0"/>
                    <a:pt x="210312" y="254"/>
                    <a:pt x="212852" y="508"/>
                  </a:cubicBezTo>
                  <a:cubicBezTo>
                    <a:pt x="215392" y="889"/>
                    <a:pt x="217424" y="1397"/>
                    <a:pt x="218821" y="2159"/>
                  </a:cubicBezTo>
                  <a:cubicBezTo>
                    <a:pt x="220345" y="2921"/>
                    <a:pt x="221361" y="3810"/>
                    <a:pt x="221996" y="4699"/>
                  </a:cubicBezTo>
                  <a:cubicBezTo>
                    <a:pt x="222631" y="5715"/>
                    <a:pt x="222885" y="6858"/>
                    <a:pt x="222885" y="8001"/>
                  </a:cubicBezTo>
                  <a:lnTo>
                    <a:pt x="222885" y="303784"/>
                  </a:lnTo>
                  <a:cubicBezTo>
                    <a:pt x="222885" y="307086"/>
                    <a:pt x="222377" y="310007"/>
                    <a:pt x="221361" y="312293"/>
                  </a:cubicBezTo>
                  <a:cubicBezTo>
                    <a:pt x="220345" y="314579"/>
                    <a:pt x="219075" y="316484"/>
                    <a:pt x="217424" y="318008"/>
                  </a:cubicBezTo>
                  <a:cubicBezTo>
                    <a:pt x="215773" y="319405"/>
                    <a:pt x="213868" y="320548"/>
                    <a:pt x="211836" y="321183"/>
                  </a:cubicBezTo>
                  <a:cubicBezTo>
                    <a:pt x="209804" y="321818"/>
                    <a:pt x="207772" y="322199"/>
                    <a:pt x="205740" y="322199"/>
                  </a:cubicBezTo>
                  <a:lnTo>
                    <a:pt x="192786" y="322199"/>
                  </a:lnTo>
                  <a:cubicBezTo>
                    <a:pt x="188722" y="322199"/>
                    <a:pt x="185039" y="321691"/>
                    <a:pt x="181991" y="320802"/>
                  </a:cubicBezTo>
                  <a:cubicBezTo>
                    <a:pt x="178943" y="319913"/>
                    <a:pt x="176022" y="318262"/>
                    <a:pt x="173355" y="315849"/>
                  </a:cubicBezTo>
                  <a:cubicBezTo>
                    <a:pt x="170561" y="313436"/>
                    <a:pt x="167767" y="310261"/>
                    <a:pt x="165100" y="306070"/>
                  </a:cubicBezTo>
                  <a:cubicBezTo>
                    <a:pt x="162306" y="302006"/>
                    <a:pt x="159385" y="296672"/>
                    <a:pt x="156337" y="290195"/>
                  </a:cubicBezTo>
                  <a:lnTo>
                    <a:pt x="66294" y="107823"/>
                  </a:lnTo>
                  <a:cubicBezTo>
                    <a:pt x="61595" y="98425"/>
                    <a:pt x="56896" y="88519"/>
                    <a:pt x="52070" y="78232"/>
                  </a:cubicBezTo>
                  <a:cubicBezTo>
                    <a:pt x="47244" y="67945"/>
                    <a:pt x="42799" y="57912"/>
                    <a:pt x="38735" y="48133"/>
                  </a:cubicBezTo>
                  <a:lnTo>
                    <a:pt x="38227" y="48133"/>
                  </a:lnTo>
                  <a:cubicBezTo>
                    <a:pt x="38608" y="60071"/>
                    <a:pt x="38862" y="72136"/>
                    <a:pt x="38989" y="84582"/>
                  </a:cubicBezTo>
                  <a:cubicBezTo>
                    <a:pt x="39116" y="96901"/>
                    <a:pt x="39243" y="109220"/>
                    <a:pt x="39243" y="121412"/>
                  </a:cubicBezTo>
                  <a:lnTo>
                    <a:pt x="39243" y="314960"/>
                  </a:lnTo>
                  <a:cubicBezTo>
                    <a:pt x="39243" y="316103"/>
                    <a:pt x="38862" y="317246"/>
                    <a:pt x="38227" y="318389"/>
                  </a:cubicBezTo>
                  <a:cubicBezTo>
                    <a:pt x="37592" y="319405"/>
                    <a:pt x="36449" y="320294"/>
                    <a:pt x="34925" y="320802"/>
                  </a:cubicBezTo>
                  <a:cubicBezTo>
                    <a:pt x="33401" y="321437"/>
                    <a:pt x="31496" y="321945"/>
                    <a:pt x="28956" y="322326"/>
                  </a:cubicBezTo>
                  <a:cubicBezTo>
                    <a:pt x="26416" y="322707"/>
                    <a:pt x="23241" y="322961"/>
                    <a:pt x="19431" y="322961"/>
                  </a:cubicBezTo>
                  <a:cubicBezTo>
                    <a:pt x="15621" y="322961"/>
                    <a:pt x="12446" y="322707"/>
                    <a:pt x="9906" y="322326"/>
                  </a:cubicBezTo>
                  <a:cubicBezTo>
                    <a:pt x="7493" y="321945"/>
                    <a:pt x="5461" y="321437"/>
                    <a:pt x="4064" y="320802"/>
                  </a:cubicBezTo>
                  <a:cubicBezTo>
                    <a:pt x="2667" y="320294"/>
                    <a:pt x="1524" y="319405"/>
                    <a:pt x="889" y="318389"/>
                  </a:cubicBezTo>
                  <a:cubicBezTo>
                    <a:pt x="254" y="317246"/>
                    <a:pt x="0" y="316103"/>
                    <a:pt x="0" y="314960"/>
                  </a:cubicBezTo>
                  <a:lnTo>
                    <a:pt x="0" y="19177"/>
                  </a:lnTo>
                  <a:cubicBezTo>
                    <a:pt x="0" y="12573"/>
                    <a:pt x="1651" y="7747"/>
                    <a:pt x="5207" y="4953"/>
                  </a:cubicBezTo>
                  <a:cubicBezTo>
                    <a:pt x="8636" y="2159"/>
                    <a:pt x="12319" y="762"/>
                    <a:pt x="16383" y="762"/>
                  </a:cubicBezTo>
                  <a:lnTo>
                    <a:pt x="35687" y="762"/>
                  </a:lnTo>
                  <a:cubicBezTo>
                    <a:pt x="40259" y="762"/>
                    <a:pt x="44069" y="1143"/>
                    <a:pt x="47117" y="2032"/>
                  </a:cubicBezTo>
                  <a:cubicBezTo>
                    <a:pt x="50165" y="2794"/>
                    <a:pt x="52959" y="4191"/>
                    <a:pt x="55372" y="6096"/>
                  </a:cubicBezTo>
                  <a:cubicBezTo>
                    <a:pt x="57785" y="8001"/>
                    <a:pt x="60198" y="10668"/>
                    <a:pt x="62484" y="14097"/>
                  </a:cubicBezTo>
                  <a:cubicBezTo>
                    <a:pt x="64770" y="17399"/>
                    <a:pt x="67056" y="21717"/>
                    <a:pt x="69596" y="26797"/>
                  </a:cubicBezTo>
                  <a:lnTo>
                    <a:pt x="138811" y="167513"/>
                  </a:lnTo>
                  <a:cubicBezTo>
                    <a:pt x="143002" y="176149"/>
                    <a:pt x="147193" y="184531"/>
                    <a:pt x="151130" y="192659"/>
                  </a:cubicBezTo>
                  <a:cubicBezTo>
                    <a:pt x="155067" y="200914"/>
                    <a:pt x="158877" y="208915"/>
                    <a:pt x="162560" y="216916"/>
                  </a:cubicBezTo>
                  <a:cubicBezTo>
                    <a:pt x="166243" y="224790"/>
                    <a:pt x="169926" y="232664"/>
                    <a:pt x="173482" y="240284"/>
                  </a:cubicBezTo>
                  <a:cubicBezTo>
                    <a:pt x="177038" y="247904"/>
                    <a:pt x="180594" y="255651"/>
                    <a:pt x="184150" y="263398"/>
                  </a:cubicBezTo>
                  <a:lnTo>
                    <a:pt x="184404" y="263398"/>
                  </a:lnTo>
                  <a:cubicBezTo>
                    <a:pt x="184150" y="250444"/>
                    <a:pt x="183896" y="236855"/>
                    <a:pt x="183769" y="222631"/>
                  </a:cubicBezTo>
                  <a:cubicBezTo>
                    <a:pt x="183769" y="208534"/>
                    <a:pt x="183769" y="194945"/>
                    <a:pt x="183769" y="181864"/>
                  </a:cubicBezTo>
                  <a:lnTo>
                    <a:pt x="183769" y="8001"/>
                  </a:lnTo>
                  <a:cubicBezTo>
                    <a:pt x="183769" y="6858"/>
                    <a:pt x="184023" y="5715"/>
                    <a:pt x="184658" y="4699"/>
                  </a:cubicBezTo>
                  <a:cubicBezTo>
                    <a:pt x="185293" y="3810"/>
                    <a:pt x="186436" y="2921"/>
                    <a:pt x="187960" y="2159"/>
                  </a:cubicBezTo>
                  <a:cubicBezTo>
                    <a:pt x="189484" y="1397"/>
                    <a:pt x="191516" y="889"/>
                    <a:pt x="193929" y="508"/>
                  </a:cubicBezTo>
                  <a:cubicBezTo>
                    <a:pt x="196469" y="254"/>
                    <a:pt x="199644" y="0"/>
                    <a:pt x="20370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0" name="Shape 82">
              <a:extLst>
                <a:ext uri="{FF2B5EF4-FFF2-40B4-BE49-F238E27FC236}">
                  <a16:creationId xmlns:a16="http://schemas.microsoft.com/office/drawing/2014/main" id="{5F243F75-8899-4BC7-AA59-A24D9E503817}"/>
                </a:ext>
              </a:extLst>
            </p:cNvPr>
            <p:cNvSpPr/>
            <p:nvPr/>
          </p:nvSpPr>
          <p:spPr>
            <a:xfrm>
              <a:off x="2053336" y="160939"/>
              <a:ext cx="125349" cy="323693"/>
            </a:xfrm>
            <a:custGeom>
              <a:avLst/>
              <a:gdLst/>
              <a:ahLst/>
              <a:cxnLst/>
              <a:rect l="0" t="0" r="0" b="0"/>
              <a:pathLst>
                <a:path w="125349" h="323693">
                  <a:moveTo>
                    <a:pt x="125349" y="0"/>
                  </a:moveTo>
                  <a:lnTo>
                    <a:pt x="125349" y="44953"/>
                  </a:lnTo>
                  <a:lnTo>
                    <a:pt x="125095" y="44166"/>
                  </a:lnTo>
                  <a:lnTo>
                    <a:pt x="124968" y="44166"/>
                  </a:lnTo>
                  <a:lnTo>
                    <a:pt x="74041" y="203932"/>
                  </a:lnTo>
                  <a:lnTo>
                    <a:pt x="125349" y="203932"/>
                  </a:lnTo>
                  <a:lnTo>
                    <a:pt x="125349" y="237968"/>
                  </a:lnTo>
                  <a:lnTo>
                    <a:pt x="64262" y="237968"/>
                  </a:lnTo>
                  <a:lnTo>
                    <a:pt x="40132" y="314930"/>
                  </a:lnTo>
                  <a:cubicBezTo>
                    <a:pt x="39624" y="316454"/>
                    <a:pt x="38989" y="317724"/>
                    <a:pt x="38227" y="318867"/>
                  </a:cubicBezTo>
                  <a:cubicBezTo>
                    <a:pt x="37465" y="319883"/>
                    <a:pt x="36449" y="320772"/>
                    <a:pt x="34925" y="321534"/>
                  </a:cubicBezTo>
                  <a:cubicBezTo>
                    <a:pt x="33528" y="322296"/>
                    <a:pt x="31496" y="322804"/>
                    <a:pt x="28829" y="323185"/>
                  </a:cubicBezTo>
                  <a:cubicBezTo>
                    <a:pt x="26162" y="323439"/>
                    <a:pt x="22733" y="323693"/>
                    <a:pt x="18415" y="323693"/>
                  </a:cubicBezTo>
                  <a:cubicBezTo>
                    <a:pt x="14097" y="323693"/>
                    <a:pt x="10414" y="323439"/>
                    <a:pt x="7620" y="323058"/>
                  </a:cubicBezTo>
                  <a:cubicBezTo>
                    <a:pt x="4826" y="322677"/>
                    <a:pt x="2794" y="321788"/>
                    <a:pt x="1651" y="320645"/>
                  </a:cubicBezTo>
                  <a:cubicBezTo>
                    <a:pt x="508" y="319502"/>
                    <a:pt x="0" y="317851"/>
                    <a:pt x="127" y="315565"/>
                  </a:cubicBezTo>
                  <a:cubicBezTo>
                    <a:pt x="127" y="313406"/>
                    <a:pt x="762" y="310485"/>
                    <a:pt x="2032" y="306802"/>
                  </a:cubicBezTo>
                  <a:lnTo>
                    <a:pt x="100965" y="8987"/>
                  </a:lnTo>
                  <a:cubicBezTo>
                    <a:pt x="101600" y="7082"/>
                    <a:pt x="102362" y="5685"/>
                    <a:pt x="103378" y="4542"/>
                  </a:cubicBezTo>
                  <a:cubicBezTo>
                    <a:pt x="104394" y="3272"/>
                    <a:pt x="105791" y="2383"/>
                    <a:pt x="107696" y="1748"/>
                  </a:cubicBezTo>
                  <a:cubicBezTo>
                    <a:pt x="109601" y="1113"/>
                    <a:pt x="112014" y="605"/>
                    <a:pt x="114935" y="351"/>
                  </a:cubicBezTo>
                  <a:lnTo>
                    <a:pt x="12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Shape 83">
              <a:extLst>
                <a:ext uri="{FF2B5EF4-FFF2-40B4-BE49-F238E27FC236}">
                  <a16:creationId xmlns:a16="http://schemas.microsoft.com/office/drawing/2014/main" id="{8D63E88D-F80A-43CD-BA53-39646881CDC2}"/>
                </a:ext>
              </a:extLst>
            </p:cNvPr>
            <p:cNvSpPr/>
            <p:nvPr/>
          </p:nvSpPr>
          <p:spPr>
            <a:xfrm>
              <a:off x="1266190" y="160909"/>
              <a:ext cx="39243" cy="323723"/>
            </a:xfrm>
            <a:custGeom>
              <a:avLst/>
              <a:gdLst/>
              <a:ahLst/>
              <a:cxnLst/>
              <a:rect l="0" t="0" r="0" b="0"/>
              <a:pathLst>
                <a:path w="39243" h="323723">
                  <a:moveTo>
                    <a:pt x="19558" y="0"/>
                  </a:moveTo>
                  <a:cubicBezTo>
                    <a:pt x="23368" y="0"/>
                    <a:pt x="26543" y="254"/>
                    <a:pt x="29083" y="635"/>
                  </a:cubicBezTo>
                  <a:cubicBezTo>
                    <a:pt x="31496" y="1143"/>
                    <a:pt x="33528" y="1651"/>
                    <a:pt x="35052" y="2159"/>
                  </a:cubicBezTo>
                  <a:cubicBezTo>
                    <a:pt x="36576" y="2794"/>
                    <a:pt x="37719" y="3556"/>
                    <a:pt x="38227" y="4572"/>
                  </a:cubicBezTo>
                  <a:cubicBezTo>
                    <a:pt x="38862" y="5461"/>
                    <a:pt x="39243" y="6731"/>
                    <a:pt x="39243" y="8001"/>
                  </a:cubicBezTo>
                  <a:lnTo>
                    <a:pt x="39243" y="315722"/>
                  </a:lnTo>
                  <a:cubicBezTo>
                    <a:pt x="39243" y="317119"/>
                    <a:pt x="38862" y="318262"/>
                    <a:pt x="38227" y="319278"/>
                  </a:cubicBezTo>
                  <a:cubicBezTo>
                    <a:pt x="37719" y="320167"/>
                    <a:pt x="36576" y="321056"/>
                    <a:pt x="35052" y="321564"/>
                  </a:cubicBezTo>
                  <a:cubicBezTo>
                    <a:pt x="33528" y="322199"/>
                    <a:pt x="31496" y="322707"/>
                    <a:pt x="29083" y="323088"/>
                  </a:cubicBezTo>
                  <a:cubicBezTo>
                    <a:pt x="26543" y="323469"/>
                    <a:pt x="23368" y="323723"/>
                    <a:pt x="19558" y="323723"/>
                  </a:cubicBezTo>
                  <a:cubicBezTo>
                    <a:pt x="15875" y="323723"/>
                    <a:pt x="12827" y="323469"/>
                    <a:pt x="10287" y="323088"/>
                  </a:cubicBezTo>
                  <a:cubicBezTo>
                    <a:pt x="7620" y="322707"/>
                    <a:pt x="5588" y="322199"/>
                    <a:pt x="4064" y="321564"/>
                  </a:cubicBezTo>
                  <a:cubicBezTo>
                    <a:pt x="2540" y="321056"/>
                    <a:pt x="1524" y="320167"/>
                    <a:pt x="889" y="319278"/>
                  </a:cubicBezTo>
                  <a:cubicBezTo>
                    <a:pt x="254" y="318262"/>
                    <a:pt x="0" y="317119"/>
                    <a:pt x="0" y="315722"/>
                  </a:cubicBezTo>
                  <a:lnTo>
                    <a:pt x="0" y="8001"/>
                  </a:lnTo>
                  <a:cubicBezTo>
                    <a:pt x="0" y="6731"/>
                    <a:pt x="254" y="5461"/>
                    <a:pt x="1016" y="4572"/>
                  </a:cubicBezTo>
                  <a:cubicBezTo>
                    <a:pt x="1651" y="3556"/>
                    <a:pt x="2794" y="2794"/>
                    <a:pt x="4445" y="2159"/>
                  </a:cubicBezTo>
                  <a:cubicBezTo>
                    <a:pt x="5969" y="1651"/>
                    <a:pt x="8001" y="1143"/>
                    <a:pt x="10541" y="635"/>
                  </a:cubicBezTo>
                  <a:cubicBezTo>
                    <a:pt x="13081" y="254"/>
                    <a:pt x="16129" y="0"/>
                    <a:pt x="19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Shape 84">
              <a:extLst>
                <a:ext uri="{FF2B5EF4-FFF2-40B4-BE49-F238E27FC236}">
                  <a16:creationId xmlns:a16="http://schemas.microsoft.com/office/drawing/2014/main" id="{8CB38130-FE4C-4B89-8EDF-229F42829AC1}"/>
                </a:ext>
              </a:extLst>
            </p:cNvPr>
            <p:cNvSpPr/>
            <p:nvPr/>
          </p:nvSpPr>
          <p:spPr>
            <a:xfrm>
              <a:off x="953567" y="157988"/>
              <a:ext cx="240106" cy="329565"/>
            </a:xfrm>
            <a:custGeom>
              <a:avLst/>
              <a:gdLst/>
              <a:ahLst/>
              <a:cxnLst/>
              <a:rect l="0" t="0" r="0" b="0"/>
              <a:pathLst>
                <a:path w="240106" h="329565">
                  <a:moveTo>
                    <a:pt x="146583" y="0"/>
                  </a:moveTo>
                  <a:cubicBezTo>
                    <a:pt x="157823" y="0"/>
                    <a:pt x="168351" y="1143"/>
                    <a:pt x="178257" y="3175"/>
                  </a:cubicBezTo>
                  <a:cubicBezTo>
                    <a:pt x="188163" y="5334"/>
                    <a:pt x="196926" y="7874"/>
                    <a:pt x="204546" y="10795"/>
                  </a:cubicBezTo>
                  <a:cubicBezTo>
                    <a:pt x="212293" y="13716"/>
                    <a:pt x="218770" y="16764"/>
                    <a:pt x="223977" y="20193"/>
                  </a:cubicBezTo>
                  <a:cubicBezTo>
                    <a:pt x="229184" y="23622"/>
                    <a:pt x="232867" y="26416"/>
                    <a:pt x="234772" y="28448"/>
                  </a:cubicBezTo>
                  <a:cubicBezTo>
                    <a:pt x="236804" y="30607"/>
                    <a:pt x="238201" y="33147"/>
                    <a:pt x="238963" y="35941"/>
                  </a:cubicBezTo>
                  <a:cubicBezTo>
                    <a:pt x="239725" y="38735"/>
                    <a:pt x="240106" y="42799"/>
                    <a:pt x="240106" y="48133"/>
                  </a:cubicBezTo>
                  <a:cubicBezTo>
                    <a:pt x="240106" y="51181"/>
                    <a:pt x="239852" y="53975"/>
                    <a:pt x="239598" y="56388"/>
                  </a:cubicBezTo>
                  <a:cubicBezTo>
                    <a:pt x="239344" y="58801"/>
                    <a:pt x="238836" y="60706"/>
                    <a:pt x="238201" y="62357"/>
                  </a:cubicBezTo>
                  <a:cubicBezTo>
                    <a:pt x="237566" y="63881"/>
                    <a:pt x="236804" y="65024"/>
                    <a:pt x="235915" y="65659"/>
                  </a:cubicBezTo>
                  <a:cubicBezTo>
                    <a:pt x="235026" y="66294"/>
                    <a:pt x="234010" y="66675"/>
                    <a:pt x="232994" y="66675"/>
                  </a:cubicBezTo>
                  <a:cubicBezTo>
                    <a:pt x="231216" y="66675"/>
                    <a:pt x="228168" y="65151"/>
                    <a:pt x="223850" y="61976"/>
                  </a:cubicBezTo>
                  <a:cubicBezTo>
                    <a:pt x="219659" y="58801"/>
                    <a:pt x="213944" y="55372"/>
                    <a:pt x="206705" y="51562"/>
                  </a:cubicBezTo>
                  <a:cubicBezTo>
                    <a:pt x="199593" y="47752"/>
                    <a:pt x="191084" y="44323"/>
                    <a:pt x="181178" y="41148"/>
                  </a:cubicBezTo>
                  <a:cubicBezTo>
                    <a:pt x="171145" y="37973"/>
                    <a:pt x="159347" y="36449"/>
                    <a:pt x="145669" y="36449"/>
                  </a:cubicBezTo>
                  <a:cubicBezTo>
                    <a:pt x="129413" y="36449"/>
                    <a:pt x="114821" y="39624"/>
                    <a:pt x="101905" y="46101"/>
                  </a:cubicBezTo>
                  <a:cubicBezTo>
                    <a:pt x="88976" y="52578"/>
                    <a:pt x="78041" y="61468"/>
                    <a:pt x="69075" y="72898"/>
                  </a:cubicBezTo>
                  <a:cubicBezTo>
                    <a:pt x="60109" y="84201"/>
                    <a:pt x="53226" y="97790"/>
                    <a:pt x="48438" y="113538"/>
                  </a:cubicBezTo>
                  <a:cubicBezTo>
                    <a:pt x="43650" y="129159"/>
                    <a:pt x="41262" y="146177"/>
                    <a:pt x="41262" y="164592"/>
                  </a:cubicBezTo>
                  <a:cubicBezTo>
                    <a:pt x="41262" y="185039"/>
                    <a:pt x="43879" y="203200"/>
                    <a:pt x="49124" y="219075"/>
                  </a:cubicBezTo>
                  <a:cubicBezTo>
                    <a:pt x="54369" y="234950"/>
                    <a:pt x="61620" y="248285"/>
                    <a:pt x="70891" y="259207"/>
                  </a:cubicBezTo>
                  <a:cubicBezTo>
                    <a:pt x="80162" y="270129"/>
                    <a:pt x="91224" y="278384"/>
                    <a:pt x="104064" y="283972"/>
                  </a:cubicBezTo>
                  <a:cubicBezTo>
                    <a:pt x="116904" y="289560"/>
                    <a:pt x="131001" y="292354"/>
                    <a:pt x="146355" y="292354"/>
                  </a:cubicBezTo>
                  <a:cubicBezTo>
                    <a:pt x="155473" y="292354"/>
                    <a:pt x="164706" y="291211"/>
                    <a:pt x="174066" y="288798"/>
                  </a:cubicBezTo>
                  <a:cubicBezTo>
                    <a:pt x="183337" y="286385"/>
                    <a:pt x="192100" y="282829"/>
                    <a:pt x="200101" y="278003"/>
                  </a:cubicBezTo>
                  <a:lnTo>
                    <a:pt x="200101" y="184658"/>
                  </a:lnTo>
                  <a:lnTo>
                    <a:pt x="131763" y="184658"/>
                  </a:lnTo>
                  <a:cubicBezTo>
                    <a:pt x="129184" y="184658"/>
                    <a:pt x="127241" y="183261"/>
                    <a:pt x="125946" y="180467"/>
                  </a:cubicBezTo>
                  <a:cubicBezTo>
                    <a:pt x="124663" y="177546"/>
                    <a:pt x="124015" y="173228"/>
                    <a:pt x="124015" y="167259"/>
                  </a:cubicBezTo>
                  <a:cubicBezTo>
                    <a:pt x="124015" y="164084"/>
                    <a:pt x="124168" y="161417"/>
                    <a:pt x="124473" y="159258"/>
                  </a:cubicBezTo>
                  <a:cubicBezTo>
                    <a:pt x="124777" y="156972"/>
                    <a:pt x="125260" y="155194"/>
                    <a:pt x="125946" y="153797"/>
                  </a:cubicBezTo>
                  <a:cubicBezTo>
                    <a:pt x="126632" y="152400"/>
                    <a:pt x="127432" y="151384"/>
                    <a:pt x="128346" y="150622"/>
                  </a:cubicBezTo>
                  <a:cubicBezTo>
                    <a:pt x="129261" y="149987"/>
                    <a:pt x="130391" y="149733"/>
                    <a:pt x="131763" y="149733"/>
                  </a:cubicBezTo>
                  <a:lnTo>
                    <a:pt x="225501" y="149733"/>
                  </a:lnTo>
                  <a:cubicBezTo>
                    <a:pt x="227152" y="149733"/>
                    <a:pt x="228803" y="149987"/>
                    <a:pt x="230454" y="150622"/>
                  </a:cubicBezTo>
                  <a:cubicBezTo>
                    <a:pt x="232105" y="151384"/>
                    <a:pt x="233629" y="152273"/>
                    <a:pt x="235026" y="153670"/>
                  </a:cubicBezTo>
                  <a:cubicBezTo>
                    <a:pt x="236423" y="154940"/>
                    <a:pt x="237439" y="156845"/>
                    <a:pt x="238201" y="159131"/>
                  </a:cubicBezTo>
                  <a:cubicBezTo>
                    <a:pt x="238963" y="161417"/>
                    <a:pt x="239344" y="164084"/>
                    <a:pt x="239344" y="167005"/>
                  </a:cubicBezTo>
                  <a:lnTo>
                    <a:pt x="239344" y="289179"/>
                  </a:lnTo>
                  <a:cubicBezTo>
                    <a:pt x="239344" y="293497"/>
                    <a:pt x="238709" y="297180"/>
                    <a:pt x="237312" y="300355"/>
                  </a:cubicBezTo>
                  <a:cubicBezTo>
                    <a:pt x="235915" y="303530"/>
                    <a:pt x="233121" y="306197"/>
                    <a:pt x="228676" y="308610"/>
                  </a:cubicBezTo>
                  <a:cubicBezTo>
                    <a:pt x="224231" y="311023"/>
                    <a:pt x="218516" y="313690"/>
                    <a:pt x="211531" y="316484"/>
                  </a:cubicBezTo>
                  <a:cubicBezTo>
                    <a:pt x="204546" y="319278"/>
                    <a:pt x="197307" y="321691"/>
                    <a:pt x="189941" y="323596"/>
                  </a:cubicBezTo>
                  <a:cubicBezTo>
                    <a:pt x="182448" y="325628"/>
                    <a:pt x="174955" y="327152"/>
                    <a:pt x="167335" y="328041"/>
                  </a:cubicBezTo>
                  <a:cubicBezTo>
                    <a:pt x="159728" y="329057"/>
                    <a:pt x="152210" y="329565"/>
                    <a:pt x="144755" y="329565"/>
                  </a:cubicBezTo>
                  <a:cubicBezTo>
                    <a:pt x="121958" y="329565"/>
                    <a:pt x="101600" y="325755"/>
                    <a:pt x="83655" y="318008"/>
                  </a:cubicBezTo>
                  <a:cubicBezTo>
                    <a:pt x="65723" y="310388"/>
                    <a:pt x="50571" y="299466"/>
                    <a:pt x="38176" y="285242"/>
                  </a:cubicBezTo>
                  <a:cubicBezTo>
                    <a:pt x="25794" y="271018"/>
                    <a:pt x="16332" y="254000"/>
                    <a:pt x="9792" y="234188"/>
                  </a:cubicBezTo>
                  <a:cubicBezTo>
                    <a:pt x="3264" y="214376"/>
                    <a:pt x="0" y="192278"/>
                    <a:pt x="0" y="167767"/>
                  </a:cubicBezTo>
                  <a:cubicBezTo>
                    <a:pt x="0" y="142367"/>
                    <a:pt x="3531" y="119253"/>
                    <a:pt x="10592" y="98679"/>
                  </a:cubicBezTo>
                  <a:cubicBezTo>
                    <a:pt x="17666" y="77978"/>
                    <a:pt x="27623" y="60325"/>
                    <a:pt x="40462" y="45847"/>
                  </a:cubicBezTo>
                  <a:cubicBezTo>
                    <a:pt x="53302" y="31369"/>
                    <a:pt x="68732" y="20066"/>
                    <a:pt x="86741" y="12065"/>
                  </a:cubicBezTo>
                  <a:cubicBezTo>
                    <a:pt x="104750" y="4064"/>
                    <a:pt x="124701" y="0"/>
                    <a:pt x="14658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Shape 85">
              <a:extLst>
                <a:ext uri="{FF2B5EF4-FFF2-40B4-BE49-F238E27FC236}">
                  <a16:creationId xmlns:a16="http://schemas.microsoft.com/office/drawing/2014/main" id="{0BEA0F59-E16F-4D87-8FB0-CEB0F145795A}"/>
                </a:ext>
              </a:extLst>
            </p:cNvPr>
            <p:cNvSpPr/>
            <p:nvPr/>
          </p:nvSpPr>
          <p:spPr>
            <a:xfrm>
              <a:off x="2570734" y="160909"/>
              <a:ext cx="39243" cy="323723"/>
            </a:xfrm>
            <a:custGeom>
              <a:avLst/>
              <a:gdLst/>
              <a:ahLst/>
              <a:cxnLst/>
              <a:rect l="0" t="0" r="0" b="0"/>
              <a:pathLst>
                <a:path w="39243" h="323723">
                  <a:moveTo>
                    <a:pt x="19558" y="0"/>
                  </a:moveTo>
                  <a:cubicBezTo>
                    <a:pt x="23368" y="0"/>
                    <a:pt x="26543" y="254"/>
                    <a:pt x="29083" y="635"/>
                  </a:cubicBezTo>
                  <a:cubicBezTo>
                    <a:pt x="31496" y="1143"/>
                    <a:pt x="33528" y="1651"/>
                    <a:pt x="35052" y="2159"/>
                  </a:cubicBezTo>
                  <a:cubicBezTo>
                    <a:pt x="36576" y="2794"/>
                    <a:pt x="37719" y="3556"/>
                    <a:pt x="38227" y="4572"/>
                  </a:cubicBezTo>
                  <a:cubicBezTo>
                    <a:pt x="38862" y="5461"/>
                    <a:pt x="39243" y="6731"/>
                    <a:pt x="39243" y="8001"/>
                  </a:cubicBezTo>
                  <a:lnTo>
                    <a:pt x="39243" y="315722"/>
                  </a:lnTo>
                  <a:cubicBezTo>
                    <a:pt x="39243" y="317119"/>
                    <a:pt x="38862" y="318262"/>
                    <a:pt x="38227" y="319278"/>
                  </a:cubicBezTo>
                  <a:cubicBezTo>
                    <a:pt x="37719" y="320167"/>
                    <a:pt x="36576" y="321056"/>
                    <a:pt x="35052" y="321564"/>
                  </a:cubicBezTo>
                  <a:cubicBezTo>
                    <a:pt x="33528" y="322199"/>
                    <a:pt x="31496" y="322707"/>
                    <a:pt x="29083" y="323088"/>
                  </a:cubicBezTo>
                  <a:cubicBezTo>
                    <a:pt x="26543" y="323469"/>
                    <a:pt x="23368" y="323723"/>
                    <a:pt x="19558" y="323723"/>
                  </a:cubicBezTo>
                  <a:cubicBezTo>
                    <a:pt x="15875" y="323723"/>
                    <a:pt x="12827" y="323469"/>
                    <a:pt x="10287" y="323088"/>
                  </a:cubicBezTo>
                  <a:cubicBezTo>
                    <a:pt x="7620" y="322707"/>
                    <a:pt x="5588" y="322199"/>
                    <a:pt x="4064" y="321564"/>
                  </a:cubicBezTo>
                  <a:cubicBezTo>
                    <a:pt x="2540" y="321056"/>
                    <a:pt x="1524" y="320167"/>
                    <a:pt x="889" y="319278"/>
                  </a:cubicBezTo>
                  <a:cubicBezTo>
                    <a:pt x="254" y="318262"/>
                    <a:pt x="0" y="317119"/>
                    <a:pt x="0" y="315722"/>
                  </a:cubicBezTo>
                  <a:lnTo>
                    <a:pt x="0" y="8001"/>
                  </a:lnTo>
                  <a:cubicBezTo>
                    <a:pt x="0" y="6731"/>
                    <a:pt x="254" y="5461"/>
                    <a:pt x="1016" y="4572"/>
                  </a:cubicBezTo>
                  <a:cubicBezTo>
                    <a:pt x="1651" y="3556"/>
                    <a:pt x="2794" y="2794"/>
                    <a:pt x="4445" y="2159"/>
                  </a:cubicBezTo>
                  <a:cubicBezTo>
                    <a:pt x="5969" y="1651"/>
                    <a:pt x="8001" y="1143"/>
                    <a:pt x="10541" y="635"/>
                  </a:cubicBezTo>
                  <a:cubicBezTo>
                    <a:pt x="13081" y="254"/>
                    <a:pt x="16129" y="0"/>
                    <a:pt x="19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4" name="Shape 86">
              <a:extLst>
                <a:ext uri="{FF2B5EF4-FFF2-40B4-BE49-F238E27FC236}">
                  <a16:creationId xmlns:a16="http://schemas.microsoft.com/office/drawing/2014/main" id="{12C8AD46-2DA1-4B82-AD30-BD9BC7BD9CFE}"/>
                </a:ext>
              </a:extLst>
            </p:cNvPr>
            <p:cNvSpPr/>
            <p:nvPr/>
          </p:nvSpPr>
          <p:spPr>
            <a:xfrm>
              <a:off x="2178685" y="160909"/>
              <a:ext cx="128778" cy="323723"/>
            </a:xfrm>
            <a:custGeom>
              <a:avLst/>
              <a:gdLst/>
              <a:ahLst/>
              <a:cxnLst/>
              <a:rect l="0" t="0" r="0" b="0"/>
              <a:pathLst>
                <a:path w="128778" h="323723">
                  <a:moveTo>
                    <a:pt x="889" y="0"/>
                  </a:moveTo>
                  <a:cubicBezTo>
                    <a:pt x="5842" y="0"/>
                    <a:pt x="9779" y="127"/>
                    <a:pt x="12954" y="381"/>
                  </a:cubicBezTo>
                  <a:cubicBezTo>
                    <a:pt x="16256" y="635"/>
                    <a:pt x="18796" y="1143"/>
                    <a:pt x="20701" y="1778"/>
                  </a:cubicBezTo>
                  <a:cubicBezTo>
                    <a:pt x="22733" y="2413"/>
                    <a:pt x="24257" y="3429"/>
                    <a:pt x="25273" y="4699"/>
                  </a:cubicBezTo>
                  <a:cubicBezTo>
                    <a:pt x="26416" y="5842"/>
                    <a:pt x="27178" y="7366"/>
                    <a:pt x="27813" y="9271"/>
                  </a:cubicBezTo>
                  <a:lnTo>
                    <a:pt x="126746" y="307086"/>
                  </a:lnTo>
                  <a:cubicBezTo>
                    <a:pt x="128016" y="310769"/>
                    <a:pt x="128651" y="313690"/>
                    <a:pt x="128651" y="315849"/>
                  </a:cubicBezTo>
                  <a:cubicBezTo>
                    <a:pt x="128778" y="318135"/>
                    <a:pt x="128270" y="319786"/>
                    <a:pt x="127000" y="320929"/>
                  </a:cubicBezTo>
                  <a:cubicBezTo>
                    <a:pt x="125730" y="322072"/>
                    <a:pt x="123825" y="322834"/>
                    <a:pt x="120904" y="323215"/>
                  </a:cubicBezTo>
                  <a:cubicBezTo>
                    <a:pt x="118110" y="323469"/>
                    <a:pt x="114427" y="323723"/>
                    <a:pt x="109728" y="323723"/>
                  </a:cubicBezTo>
                  <a:cubicBezTo>
                    <a:pt x="104902" y="323723"/>
                    <a:pt x="101219" y="323596"/>
                    <a:pt x="98425" y="323342"/>
                  </a:cubicBezTo>
                  <a:cubicBezTo>
                    <a:pt x="95631" y="323088"/>
                    <a:pt x="93472" y="322707"/>
                    <a:pt x="91948" y="322072"/>
                  </a:cubicBezTo>
                  <a:cubicBezTo>
                    <a:pt x="90551" y="321437"/>
                    <a:pt x="89535" y="320675"/>
                    <a:pt x="88773" y="319659"/>
                  </a:cubicBezTo>
                  <a:cubicBezTo>
                    <a:pt x="88138" y="318770"/>
                    <a:pt x="87503" y="317500"/>
                    <a:pt x="86868" y="315976"/>
                  </a:cubicBezTo>
                  <a:lnTo>
                    <a:pt x="61595" y="237998"/>
                  </a:lnTo>
                  <a:lnTo>
                    <a:pt x="0" y="237998"/>
                  </a:lnTo>
                  <a:lnTo>
                    <a:pt x="0" y="203962"/>
                  </a:lnTo>
                  <a:lnTo>
                    <a:pt x="51308" y="203962"/>
                  </a:lnTo>
                  <a:lnTo>
                    <a:pt x="0" y="44983"/>
                  </a:lnTo>
                  <a:lnTo>
                    <a:pt x="0" y="30"/>
                  </a:lnTo>
                  <a:lnTo>
                    <a:pt x="8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5" name="Shape 87">
              <a:extLst>
                <a:ext uri="{FF2B5EF4-FFF2-40B4-BE49-F238E27FC236}">
                  <a16:creationId xmlns:a16="http://schemas.microsoft.com/office/drawing/2014/main" id="{1189AF71-D746-4BF1-86C1-8F41E514BA3E}"/>
                </a:ext>
              </a:extLst>
            </p:cNvPr>
            <p:cNvSpPr/>
            <p:nvPr/>
          </p:nvSpPr>
          <p:spPr>
            <a:xfrm>
              <a:off x="2671445" y="158018"/>
              <a:ext cx="131826" cy="329789"/>
            </a:xfrm>
            <a:custGeom>
              <a:avLst/>
              <a:gdLst/>
              <a:ahLst/>
              <a:cxnLst/>
              <a:rect l="0" t="0" r="0" b="0"/>
              <a:pathLst>
                <a:path w="131826" h="329789">
                  <a:moveTo>
                    <a:pt x="131826" y="0"/>
                  </a:moveTo>
                  <a:lnTo>
                    <a:pt x="131826" y="36249"/>
                  </a:lnTo>
                  <a:lnTo>
                    <a:pt x="109077" y="38752"/>
                  </a:lnTo>
                  <a:cubicBezTo>
                    <a:pt x="101917" y="40483"/>
                    <a:pt x="95440" y="43086"/>
                    <a:pt x="89662" y="46578"/>
                  </a:cubicBezTo>
                  <a:cubicBezTo>
                    <a:pt x="78232" y="53564"/>
                    <a:pt x="68834" y="62708"/>
                    <a:pt x="61595" y="74265"/>
                  </a:cubicBezTo>
                  <a:cubicBezTo>
                    <a:pt x="54356" y="85821"/>
                    <a:pt x="49276" y="99411"/>
                    <a:pt x="46101" y="114777"/>
                  </a:cubicBezTo>
                  <a:cubicBezTo>
                    <a:pt x="43053" y="130271"/>
                    <a:pt x="41402" y="146527"/>
                    <a:pt x="41402" y="163546"/>
                  </a:cubicBezTo>
                  <a:cubicBezTo>
                    <a:pt x="41402" y="182341"/>
                    <a:pt x="42926" y="199740"/>
                    <a:pt x="45720" y="215615"/>
                  </a:cubicBezTo>
                  <a:cubicBezTo>
                    <a:pt x="48641" y="231364"/>
                    <a:pt x="53467" y="245080"/>
                    <a:pt x="60325" y="256509"/>
                  </a:cubicBezTo>
                  <a:cubicBezTo>
                    <a:pt x="67183" y="268067"/>
                    <a:pt x="76327" y="276957"/>
                    <a:pt x="87757" y="283307"/>
                  </a:cubicBezTo>
                  <a:cubicBezTo>
                    <a:pt x="99314" y="289657"/>
                    <a:pt x="113665" y="292832"/>
                    <a:pt x="130937" y="292832"/>
                  </a:cubicBezTo>
                  <a:lnTo>
                    <a:pt x="131826" y="292735"/>
                  </a:lnTo>
                  <a:lnTo>
                    <a:pt x="131826" y="329528"/>
                  </a:lnTo>
                  <a:lnTo>
                    <a:pt x="129032" y="329789"/>
                  </a:lnTo>
                  <a:cubicBezTo>
                    <a:pt x="106807" y="329789"/>
                    <a:pt x="87630" y="326233"/>
                    <a:pt x="71374" y="318994"/>
                  </a:cubicBezTo>
                  <a:cubicBezTo>
                    <a:pt x="55245" y="311882"/>
                    <a:pt x="41910" y="301340"/>
                    <a:pt x="31369" y="287625"/>
                  </a:cubicBezTo>
                  <a:cubicBezTo>
                    <a:pt x="20701" y="273909"/>
                    <a:pt x="12827" y="256890"/>
                    <a:pt x="7747" y="236571"/>
                  </a:cubicBezTo>
                  <a:cubicBezTo>
                    <a:pt x="2540" y="216251"/>
                    <a:pt x="0" y="192883"/>
                    <a:pt x="0" y="166466"/>
                  </a:cubicBezTo>
                  <a:cubicBezTo>
                    <a:pt x="0" y="141194"/>
                    <a:pt x="2794" y="118207"/>
                    <a:pt x="8382" y="97633"/>
                  </a:cubicBezTo>
                  <a:cubicBezTo>
                    <a:pt x="13970" y="76932"/>
                    <a:pt x="22479" y="59406"/>
                    <a:pt x="33655" y="44927"/>
                  </a:cubicBezTo>
                  <a:cubicBezTo>
                    <a:pt x="44958" y="30450"/>
                    <a:pt x="59055" y="19401"/>
                    <a:pt x="75819" y="11527"/>
                  </a:cubicBezTo>
                  <a:cubicBezTo>
                    <a:pt x="84264" y="7590"/>
                    <a:pt x="93408" y="4637"/>
                    <a:pt x="103251" y="2668"/>
                  </a:cubicBezTo>
                  <a:lnTo>
                    <a:pt x="1318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Shape 88">
              <a:extLst>
                <a:ext uri="{FF2B5EF4-FFF2-40B4-BE49-F238E27FC236}">
                  <a16:creationId xmlns:a16="http://schemas.microsoft.com/office/drawing/2014/main" id="{2A29B502-BA16-492D-B2BF-1652A84208CA}"/>
                </a:ext>
              </a:extLst>
            </p:cNvPr>
            <p:cNvSpPr/>
            <p:nvPr/>
          </p:nvSpPr>
          <p:spPr>
            <a:xfrm>
              <a:off x="2332736" y="157734"/>
              <a:ext cx="181483" cy="330073"/>
            </a:xfrm>
            <a:custGeom>
              <a:avLst/>
              <a:gdLst/>
              <a:ahLst/>
              <a:cxnLst/>
              <a:rect l="0" t="0" r="0" b="0"/>
              <a:pathLst>
                <a:path w="181483" h="330073">
                  <a:moveTo>
                    <a:pt x="96901" y="0"/>
                  </a:moveTo>
                  <a:cubicBezTo>
                    <a:pt x="103505" y="0"/>
                    <a:pt x="110109" y="635"/>
                    <a:pt x="116713" y="1905"/>
                  </a:cubicBezTo>
                  <a:cubicBezTo>
                    <a:pt x="123317" y="3048"/>
                    <a:pt x="129540" y="4826"/>
                    <a:pt x="135382" y="6858"/>
                  </a:cubicBezTo>
                  <a:cubicBezTo>
                    <a:pt x="141224" y="8890"/>
                    <a:pt x="146431" y="11176"/>
                    <a:pt x="151003" y="13716"/>
                  </a:cubicBezTo>
                  <a:cubicBezTo>
                    <a:pt x="155575" y="16383"/>
                    <a:pt x="158496" y="18415"/>
                    <a:pt x="160020" y="19939"/>
                  </a:cubicBezTo>
                  <a:cubicBezTo>
                    <a:pt x="161417" y="21590"/>
                    <a:pt x="162433" y="22733"/>
                    <a:pt x="162814" y="23622"/>
                  </a:cubicBezTo>
                  <a:cubicBezTo>
                    <a:pt x="163322" y="24638"/>
                    <a:pt x="163703" y="25781"/>
                    <a:pt x="163957" y="27178"/>
                  </a:cubicBezTo>
                  <a:cubicBezTo>
                    <a:pt x="164338" y="28575"/>
                    <a:pt x="164465" y="30226"/>
                    <a:pt x="164592" y="32258"/>
                  </a:cubicBezTo>
                  <a:cubicBezTo>
                    <a:pt x="164846" y="34163"/>
                    <a:pt x="164846" y="36830"/>
                    <a:pt x="164846" y="39878"/>
                  </a:cubicBezTo>
                  <a:cubicBezTo>
                    <a:pt x="164846" y="42926"/>
                    <a:pt x="164719" y="45466"/>
                    <a:pt x="164592" y="47879"/>
                  </a:cubicBezTo>
                  <a:cubicBezTo>
                    <a:pt x="164338" y="50165"/>
                    <a:pt x="163957" y="52070"/>
                    <a:pt x="163576" y="53721"/>
                  </a:cubicBezTo>
                  <a:cubicBezTo>
                    <a:pt x="163068" y="55245"/>
                    <a:pt x="162433" y="56388"/>
                    <a:pt x="161544" y="57150"/>
                  </a:cubicBezTo>
                  <a:cubicBezTo>
                    <a:pt x="160782" y="57912"/>
                    <a:pt x="159766" y="58293"/>
                    <a:pt x="158750" y="58293"/>
                  </a:cubicBezTo>
                  <a:cubicBezTo>
                    <a:pt x="157099" y="58293"/>
                    <a:pt x="154432" y="57150"/>
                    <a:pt x="150876" y="54737"/>
                  </a:cubicBezTo>
                  <a:cubicBezTo>
                    <a:pt x="147320" y="52451"/>
                    <a:pt x="142875" y="49911"/>
                    <a:pt x="137795" y="46990"/>
                  </a:cubicBezTo>
                  <a:cubicBezTo>
                    <a:pt x="132588" y="44069"/>
                    <a:pt x="126492" y="41402"/>
                    <a:pt x="119380" y="38989"/>
                  </a:cubicBezTo>
                  <a:cubicBezTo>
                    <a:pt x="112395" y="36703"/>
                    <a:pt x="104394" y="35433"/>
                    <a:pt x="95631" y="35433"/>
                  </a:cubicBezTo>
                  <a:cubicBezTo>
                    <a:pt x="87376" y="35433"/>
                    <a:pt x="80264" y="36703"/>
                    <a:pt x="74168" y="38989"/>
                  </a:cubicBezTo>
                  <a:cubicBezTo>
                    <a:pt x="68072" y="41402"/>
                    <a:pt x="62992" y="44577"/>
                    <a:pt x="59055" y="48641"/>
                  </a:cubicBezTo>
                  <a:cubicBezTo>
                    <a:pt x="55118" y="52578"/>
                    <a:pt x="52197" y="57277"/>
                    <a:pt x="50165" y="62738"/>
                  </a:cubicBezTo>
                  <a:cubicBezTo>
                    <a:pt x="48260" y="68199"/>
                    <a:pt x="47244" y="73914"/>
                    <a:pt x="47244" y="80010"/>
                  </a:cubicBezTo>
                  <a:cubicBezTo>
                    <a:pt x="47244" y="89027"/>
                    <a:pt x="49149" y="96647"/>
                    <a:pt x="52959" y="103124"/>
                  </a:cubicBezTo>
                  <a:cubicBezTo>
                    <a:pt x="56769" y="109601"/>
                    <a:pt x="61849" y="115189"/>
                    <a:pt x="68072" y="120142"/>
                  </a:cubicBezTo>
                  <a:cubicBezTo>
                    <a:pt x="74422" y="125095"/>
                    <a:pt x="81534" y="129667"/>
                    <a:pt x="89662" y="133858"/>
                  </a:cubicBezTo>
                  <a:cubicBezTo>
                    <a:pt x="97663" y="137922"/>
                    <a:pt x="105918" y="142113"/>
                    <a:pt x="114300" y="146304"/>
                  </a:cubicBezTo>
                  <a:cubicBezTo>
                    <a:pt x="122682" y="150495"/>
                    <a:pt x="130810" y="155194"/>
                    <a:pt x="138938" y="160274"/>
                  </a:cubicBezTo>
                  <a:cubicBezTo>
                    <a:pt x="146939" y="165227"/>
                    <a:pt x="154178" y="171196"/>
                    <a:pt x="160401" y="178054"/>
                  </a:cubicBezTo>
                  <a:cubicBezTo>
                    <a:pt x="166751" y="184912"/>
                    <a:pt x="171831" y="193040"/>
                    <a:pt x="175768" y="202311"/>
                  </a:cubicBezTo>
                  <a:cubicBezTo>
                    <a:pt x="179578" y="211709"/>
                    <a:pt x="181483" y="222758"/>
                    <a:pt x="181483" y="235458"/>
                  </a:cubicBezTo>
                  <a:cubicBezTo>
                    <a:pt x="181483" y="250444"/>
                    <a:pt x="178943" y="263779"/>
                    <a:pt x="173863" y="275590"/>
                  </a:cubicBezTo>
                  <a:cubicBezTo>
                    <a:pt x="168783" y="287274"/>
                    <a:pt x="161671" y="297307"/>
                    <a:pt x="152654" y="305435"/>
                  </a:cubicBezTo>
                  <a:cubicBezTo>
                    <a:pt x="143637" y="313563"/>
                    <a:pt x="132969" y="319786"/>
                    <a:pt x="120777" y="323850"/>
                  </a:cubicBezTo>
                  <a:cubicBezTo>
                    <a:pt x="108585" y="328041"/>
                    <a:pt x="95377" y="330073"/>
                    <a:pt x="81153" y="330073"/>
                  </a:cubicBezTo>
                  <a:cubicBezTo>
                    <a:pt x="71374" y="330073"/>
                    <a:pt x="62230" y="329184"/>
                    <a:pt x="53721" y="327406"/>
                  </a:cubicBezTo>
                  <a:cubicBezTo>
                    <a:pt x="45339" y="325501"/>
                    <a:pt x="37846" y="323342"/>
                    <a:pt x="31115" y="320675"/>
                  </a:cubicBezTo>
                  <a:cubicBezTo>
                    <a:pt x="24511" y="318008"/>
                    <a:pt x="19050" y="315341"/>
                    <a:pt x="14478" y="312547"/>
                  </a:cubicBezTo>
                  <a:cubicBezTo>
                    <a:pt x="10033" y="309626"/>
                    <a:pt x="6985" y="307340"/>
                    <a:pt x="5207" y="305308"/>
                  </a:cubicBezTo>
                  <a:cubicBezTo>
                    <a:pt x="3429" y="303276"/>
                    <a:pt x="2159" y="300863"/>
                    <a:pt x="1270" y="297688"/>
                  </a:cubicBezTo>
                  <a:cubicBezTo>
                    <a:pt x="508" y="294640"/>
                    <a:pt x="0" y="290576"/>
                    <a:pt x="0" y="285496"/>
                  </a:cubicBezTo>
                  <a:cubicBezTo>
                    <a:pt x="0" y="281813"/>
                    <a:pt x="254" y="278892"/>
                    <a:pt x="508" y="276479"/>
                  </a:cubicBezTo>
                  <a:cubicBezTo>
                    <a:pt x="762" y="274066"/>
                    <a:pt x="1270" y="272034"/>
                    <a:pt x="1905" y="270637"/>
                  </a:cubicBezTo>
                  <a:cubicBezTo>
                    <a:pt x="2540" y="269113"/>
                    <a:pt x="3302" y="268097"/>
                    <a:pt x="4191" y="267462"/>
                  </a:cubicBezTo>
                  <a:cubicBezTo>
                    <a:pt x="5080" y="266954"/>
                    <a:pt x="6096" y="266700"/>
                    <a:pt x="7366" y="266700"/>
                  </a:cubicBezTo>
                  <a:cubicBezTo>
                    <a:pt x="9525" y="266700"/>
                    <a:pt x="12446" y="268097"/>
                    <a:pt x="16383" y="270891"/>
                  </a:cubicBezTo>
                  <a:cubicBezTo>
                    <a:pt x="20193" y="273685"/>
                    <a:pt x="25273" y="276733"/>
                    <a:pt x="31242" y="280035"/>
                  </a:cubicBezTo>
                  <a:cubicBezTo>
                    <a:pt x="37338" y="283337"/>
                    <a:pt x="44704" y="286385"/>
                    <a:pt x="53340" y="289306"/>
                  </a:cubicBezTo>
                  <a:cubicBezTo>
                    <a:pt x="61849" y="292227"/>
                    <a:pt x="71755" y="293624"/>
                    <a:pt x="83058" y="293624"/>
                  </a:cubicBezTo>
                  <a:cubicBezTo>
                    <a:pt x="91567" y="293624"/>
                    <a:pt x="99314" y="292354"/>
                    <a:pt x="106426" y="289941"/>
                  </a:cubicBezTo>
                  <a:cubicBezTo>
                    <a:pt x="113538" y="287401"/>
                    <a:pt x="119507" y="283972"/>
                    <a:pt x="124587" y="279400"/>
                  </a:cubicBezTo>
                  <a:cubicBezTo>
                    <a:pt x="129794" y="274828"/>
                    <a:pt x="133604" y="269240"/>
                    <a:pt x="136398" y="262636"/>
                  </a:cubicBezTo>
                  <a:cubicBezTo>
                    <a:pt x="139065" y="256032"/>
                    <a:pt x="140462" y="248539"/>
                    <a:pt x="140462" y="240157"/>
                  </a:cubicBezTo>
                  <a:cubicBezTo>
                    <a:pt x="140462" y="231013"/>
                    <a:pt x="138557" y="223266"/>
                    <a:pt x="134747" y="216789"/>
                  </a:cubicBezTo>
                  <a:cubicBezTo>
                    <a:pt x="130937" y="210439"/>
                    <a:pt x="125984" y="204724"/>
                    <a:pt x="119761" y="199898"/>
                  </a:cubicBezTo>
                  <a:cubicBezTo>
                    <a:pt x="113538" y="194945"/>
                    <a:pt x="106426" y="190500"/>
                    <a:pt x="98425" y="186436"/>
                  </a:cubicBezTo>
                  <a:cubicBezTo>
                    <a:pt x="90424" y="182372"/>
                    <a:pt x="82296" y="178308"/>
                    <a:pt x="73914" y="174117"/>
                  </a:cubicBezTo>
                  <a:cubicBezTo>
                    <a:pt x="65532" y="169926"/>
                    <a:pt x="57404" y="165227"/>
                    <a:pt x="49530" y="160147"/>
                  </a:cubicBezTo>
                  <a:cubicBezTo>
                    <a:pt x="41656" y="154940"/>
                    <a:pt x="34544" y="148971"/>
                    <a:pt x="28321" y="141986"/>
                  </a:cubicBezTo>
                  <a:cubicBezTo>
                    <a:pt x="22098" y="135001"/>
                    <a:pt x="17018" y="126873"/>
                    <a:pt x="13208" y="117602"/>
                  </a:cubicBezTo>
                  <a:cubicBezTo>
                    <a:pt x="9271" y="108204"/>
                    <a:pt x="7366" y="97028"/>
                    <a:pt x="7366" y="84074"/>
                  </a:cubicBezTo>
                  <a:cubicBezTo>
                    <a:pt x="7366" y="70612"/>
                    <a:pt x="9652" y="58674"/>
                    <a:pt x="14097" y="48260"/>
                  </a:cubicBezTo>
                  <a:cubicBezTo>
                    <a:pt x="18542" y="37719"/>
                    <a:pt x="24765" y="28956"/>
                    <a:pt x="32766" y="21844"/>
                  </a:cubicBezTo>
                  <a:cubicBezTo>
                    <a:pt x="40767" y="14732"/>
                    <a:pt x="50292" y="9271"/>
                    <a:pt x="61214" y="5588"/>
                  </a:cubicBezTo>
                  <a:cubicBezTo>
                    <a:pt x="72263" y="1905"/>
                    <a:pt x="84201" y="0"/>
                    <a:pt x="969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Shape 89">
              <a:extLst>
                <a:ext uri="{FF2B5EF4-FFF2-40B4-BE49-F238E27FC236}">
                  <a16:creationId xmlns:a16="http://schemas.microsoft.com/office/drawing/2014/main" id="{2CAE9ABF-7FFA-4494-9551-97A24225C94E}"/>
                </a:ext>
              </a:extLst>
            </p:cNvPr>
            <p:cNvSpPr/>
            <p:nvPr/>
          </p:nvSpPr>
          <p:spPr>
            <a:xfrm>
              <a:off x="2803271" y="157734"/>
              <a:ext cx="131953" cy="329812"/>
            </a:xfrm>
            <a:custGeom>
              <a:avLst/>
              <a:gdLst/>
              <a:ahLst/>
              <a:cxnLst/>
              <a:rect l="0" t="0" r="0" b="0"/>
              <a:pathLst>
                <a:path w="131953" h="329812">
                  <a:moveTo>
                    <a:pt x="3048" y="0"/>
                  </a:moveTo>
                  <a:cubicBezTo>
                    <a:pt x="24892" y="0"/>
                    <a:pt x="43815" y="3556"/>
                    <a:pt x="59817" y="10668"/>
                  </a:cubicBezTo>
                  <a:cubicBezTo>
                    <a:pt x="75946" y="17780"/>
                    <a:pt x="89408" y="28194"/>
                    <a:pt x="100076" y="41783"/>
                  </a:cubicBezTo>
                  <a:cubicBezTo>
                    <a:pt x="110871" y="55372"/>
                    <a:pt x="118745" y="72263"/>
                    <a:pt x="124079" y="92329"/>
                  </a:cubicBezTo>
                  <a:cubicBezTo>
                    <a:pt x="129286" y="112395"/>
                    <a:pt x="131953" y="135382"/>
                    <a:pt x="131953" y="161290"/>
                  </a:cubicBezTo>
                  <a:cubicBezTo>
                    <a:pt x="131953" y="187325"/>
                    <a:pt x="129032" y="210693"/>
                    <a:pt x="123444" y="231521"/>
                  </a:cubicBezTo>
                  <a:cubicBezTo>
                    <a:pt x="117856" y="252222"/>
                    <a:pt x="109474" y="270002"/>
                    <a:pt x="98298" y="284607"/>
                  </a:cubicBezTo>
                  <a:cubicBezTo>
                    <a:pt x="87122" y="299212"/>
                    <a:pt x="73025" y="310515"/>
                    <a:pt x="56261" y="318262"/>
                  </a:cubicBezTo>
                  <a:cubicBezTo>
                    <a:pt x="47815" y="322199"/>
                    <a:pt x="38671" y="325152"/>
                    <a:pt x="28829" y="327121"/>
                  </a:cubicBezTo>
                  <a:lnTo>
                    <a:pt x="0" y="329812"/>
                  </a:lnTo>
                  <a:lnTo>
                    <a:pt x="0" y="293019"/>
                  </a:lnTo>
                  <a:lnTo>
                    <a:pt x="22812" y="290529"/>
                  </a:lnTo>
                  <a:cubicBezTo>
                    <a:pt x="30035" y="288798"/>
                    <a:pt x="36576" y="286195"/>
                    <a:pt x="42418" y="282702"/>
                  </a:cubicBezTo>
                  <a:cubicBezTo>
                    <a:pt x="54102" y="275844"/>
                    <a:pt x="63500" y="266446"/>
                    <a:pt x="70612" y="254635"/>
                  </a:cubicBezTo>
                  <a:cubicBezTo>
                    <a:pt x="77724" y="242824"/>
                    <a:pt x="82804" y="229108"/>
                    <a:pt x="85852" y="213614"/>
                  </a:cubicBezTo>
                  <a:cubicBezTo>
                    <a:pt x="88900" y="198120"/>
                    <a:pt x="90424" y="181610"/>
                    <a:pt x="90424" y="164338"/>
                  </a:cubicBezTo>
                  <a:cubicBezTo>
                    <a:pt x="90424" y="146177"/>
                    <a:pt x="88900" y="129286"/>
                    <a:pt x="85979" y="113665"/>
                  </a:cubicBezTo>
                  <a:cubicBezTo>
                    <a:pt x="83058" y="98044"/>
                    <a:pt x="78105" y="84455"/>
                    <a:pt x="71120" y="73025"/>
                  </a:cubicBezTo>
                  <a:cubicBezTo>
                    <a:pt x="64262" y="61468"/>
                    <a:pt x="54991" y="52578"/>
                    <a:pt x="43561" y="46101"/>
                  </a:cubicBezTo>
                  <a:cubicBezTo>
                    <a:pt x="32004" y="39624"/>
                    <a:pt x="17653" y="36449"/>
                    <a:pt x="762" y="36449"/>
                  </a:cubicBezTo>
                  <a:lnTo>
                    <a:pt x="0" y="36533"/>
                  </a:lnTo>
                  <a:lnTo>
                    <a:pt x="0" y="285"/>
                  </a:lnTo>
                  <a:lnTo>
                    <a:pt x="30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8" name="Rectangle 90">
              <a:extLst>
                <a:ext uri="{FF2B5EF4-FFF2-40B4-BE49-F238E27FC236}">
                  <a16:creationId xmlns:a16="http://schemas.microsoft.com/office/drawing/2014/main" id="{21E1336E-ABF9-4E22-A963-8B8D7246FC50}"/>
                </a:ext>
              </a:extLst>
            </p:cNvPr>
            <p:cNvSpPr/>
            <p:nvPr/>
          </p:nvSpPr>
          <p:spPr>
            <a:xfrm>
              <a:off x="2958846" y="378206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20" name="Picture 93">
              <a:extLst>
                <a:ext uri="{FF2B5EF4-FFF2-40B4-BE49-F238E27FC236}">
                  <a16:creationId xmlns:a16="http://schemas.microsoft.com/office/drawing/2014/main" id="{659AC488-7DD5-4913-AE1F-8673950F9DF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14628" y="4391050"/>
              <a:ext cx="1027138" cy="949770"/>
            </a:xfrm>
            <a:prstGeom prst="rect">
              <a:avLst/>
            </a:prstGeom>
          </p:spPr>
        </p:pic>
        <p:pic>
          <p:nvPicPr>
            <p:cNvPr id="21" name="Picture 95">
              <a:extLst>
                <a:ext uri="{FF2B5EF4-FFF2-40B4-BE49-F238E27FC236}">
                  <a16:creationId xmlns:a16="http://schemas.microsoft.com/office/drawing/2014/main" id="{31211FBD-667C-4C15-8AC3-77CC1D28C35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273046" y="4481881"/>
              <a:ext cx="812267" cy="809955"/>
            </a:xfrm>
            <a:prstGeom prst="rect">
              <a:avLst/>
            </a:prstGeom>
          </p:spPr>
        </p:pic>
        <p:sp>
          <p:nvSpPr>
            <p:cNvPr id="23" name="Shape 97">
              <a:extLst>
                <a:ext uri="{FF2B5EF4-FFF2-40B4-BE49-F238E27FC236}">
                  <a16:creationId xmlns:a16="http://schemas.microsoft.com/office/drawing/2014/main" id="{9315A6E5-D926-4DDC-A635-CC5A5FCFD3AF}"/>
                </a:ext>
              </a:extLst>
            </p:cNvPr>
            <p:cNvSpPr/>
            <p:nvPr/>
          </p:nvSpPr>
          <p:spPr>
            <a:xfrm>
              <a:off x="4819015" y="1346962"/>
              <a:ext cx="74676" cy="143256"/>
            </a:xfrm>
            <a:custGeom>
              <a:avLst/>
              <a:gdLst/>
              <a:ahLst/>
              <a:cxnLst/>
              <a:rect l="0" t="0" r="0" b="0"/>
              <a:pathLst>
                <a:path w="74676" h="143256">
                  <a:moveTo>
                    <a:pt x="74676" y="0"/>
                  </a:moveTo>
                  <a:lnTo>
                    <a:pt x="74676" y="19431"/>
                  </a:lnTo>
                  <a:lnTo>
                    <a:pt x="60833" y="25146"/>
                  </a:lnTo>
                  <a:cubicBezTo>
                    <a:pt x="54864" y="28956"/>
                    <a:pt x="49149" y="33528"/>
                    <a:pt x="43688" y="38989"/>
                  </a:cubicBezTo>
                  <a:cubicBezTo>
                    <a:pt x="37719" y="44958"/>
                    <a:pt x="32766" y="50927"/>
                    <a:pt x="28702" y="57023"/>
                  </a:cubicBezTo>
                  <a:cubicBezTo>
                    <a:pt x="24638" y="63119"/>
                    <a:pt x="21971" y="69088"/>
                    <a:pt x="20701" y="75057"/>
                  </a:cubicBezTo>
                  <a:cubicBezTo>
                    <a:pt x="19304" y="81026"/>
                    <a:pt x="19685" y="86995"/>
                    <a:pt x="21590" y="93091"/>
                  </a:cubicBezTo>
                  <a:cubicBezTo>
                    <a:pt x="23495" y="99060"/>
                    <a:pt x="27559" y="105029"/>
                    <a:pt x="33528" y="110998"/>
                  </a:cubicBezTo>
                  <a:cubicBezTo>
                    <a:pt x="39497" y="116840"/>
                    <a:pt x="45593" y="120777"/>
                    <a:pt x="51816" y="122555"/>
                  </a:cubicBezTo>
                  <a:cubicBezTo>
                    <a:pt x="58039" y="124333"/>
                    <a:pt x="64262" y="124714"/>
                    <a:pt x="70485" y="123317"/>
                  </a:cubicBezTo>
                  <a:lnTo>
                    <a:pt x="74676" y="121666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256"/>
                    <a:pt x="53594" y="141986"/>
                    <a:pt x="45339" y="138684"/>
                  </a:cubicBezTo>
                  <a:cubicBezTo>
                    <a:pt x="36957" y="135382"/>
                    <a:pt x="28829" y="129794"/>
                    <a:pt x="21082" y="121920"/>
                  </a:cubicBezTo>
                  <a:cubicBezTo>
                    <a:pt x="13462" y="114427"/>
                    <a:pt x="7874" y="106680"/>
                    <a:pt x="4572" y="98806"/>
                  </a:cubicBezTo>
                  <a:cubicBezTo>
                    <a:pt x="1270" y="90805"/>
                    <a:pt x="0" y="82931"/>
                    <a:pt x="635" y="74930"/>
                  </a:cubicBezTo>
                  <a:cubicBezTo>
                    <a:pt x="1397" y="66929"/>
                    <a:pt x="4064" y="58801"/>
                    <a:pt x="8763" y="50546"/>
                  </a:cubicBezTo>
                  <a:cubicBezTo>
                    <a:pt x="13462" y="42291"/>
                    <a:pt x="19939" y="33909"/>
                    <a:pt x="28448" y="25654"/>
                  </a:cubicBezTo>
                  <a:cubicBezTo>
                    <a:pt x="36449" y="17653"/>
                    <a:pt x="44704" y="11303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4" name="Shape 98">
              <a:extLst>
                <a:ext uri="{FF2B5EF4-FFF2-40B4-BE49-F238E27FC236}">
                  <a16:creationId xmlns:a16="http://schemas.microsoft.com/office/drawing/2014/main" id="{4FBBD886-AC83-49AE-9763-CFB8C6E405D8}"/>
                </a:ext>
              </a:extLst>
            </p:cNvPr>
            <p:cNvSpPr/>
            <p:nvPr/>
          </p:nvSpPr>
          <p:spPr>
            <a:xfrm>
              <a:off x="4730623" y="1256284"/>
              <a:ext cx="152781" cy="111760"/>
            </a:xfrm>
            <a:custGeom>
              <a:avLst/>
              <a:gdLst/>
              <a:ahLst/>
              <a:cxnLst/>
              <a:rect l="0" t="0" r="0" b="0"/>
              <a:pathLst>
                <a:path w="152781" h="111760">
                  <a:moveTo>
                    <a:pt x="101346" y="254"/>
                  </a:moveTo>
                  <a:cubicBezTo>
                    <a:pt x="103251" y="635"/>
                    <a:pt x="104775" y="1270"/>
                    <a:pt x="105918" y="2540"/>
                  </a:cubicBezTo>
                  <a:lnTo>
                    <a:pt x="151892" y="48387"/>
                  </a:lnTo>
                  <a:cubicBezTo>
                    <a:pt x="152273" y="48641"/>
                    <a:pt x="152527" y="49149"/>
                    <a:pt x="152654" y="49657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273" y="52324"/>
                    <a:pt x="151892" y="53213"/>
                    <a:pt x="151257" y="54102"/>
                  </a:cubicBezTo>
                  <a:cubicBezTo>
                    <a:pt x="150622" y="54864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5923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2875" y="60706"/>
                    <a:pt x="142367" y="60706"/>
                    <a:pt x="141732" y="60579"/>
                  </a:cubicBezTo>
                  <a:cubicBezTo>
                    <a:pt x="141224" y="60452"/>
                    <a:pt x="140716" y="60198"/>
                    <a:pt x="140335" y="59817"/>
                  </a:cubicBezTo>
                  <a:lnTo>
                    <a:pt x="102997" y="22606"/>
                  </a:lnTo>
                  <a:lnTo>
                    <a:pt x="68199" y="57150"/>
                  </a:lnTo>
                  <a:lnTo>
                    <a:pt x="103632" y="92456"/>
                  </a:lnTo>
                  <a:cubicBezTo>
                    <a:pt x="104013" y="92710"/>
                    <a:pt x="104267" y="93218"/>
                    <a:pt x="104394" y="93726"/>
                  </a:cubicBezTo>
                  <a:cubicBezTo>
                    <a:pt x="104521" y="94234"/>
                    <a:pt x="104521" y="94869"/>
                    <a:pt x="104394" y="95504"/>
                  </a:cubicBezTo>
                  <a:cubicBezTo>
                    <a:pt x="104267" y="96266"/>
                    <a:pt x="103886" y="97028"/>
                    <a:pt x="103251" y="97790"/>
                  </a:cubicBezTo>
                  <a:cubicBezTo>
                    <a:pt x="102616" y="98679"/>
                    <a:pt x="101727" y="99568"/>
                    <a:pt x="100711" y="100711"/>
                  </a:cubicBezTo>
                  <a:cubicBezTo>
                    <a:pt x="99695" y="101727"/>
                    <a:pt x="98806" y="102489"/>
                    <a:pt x="97917" y="103124"/>
                  </a:cubicBezTo>
                  <a:cubicBezTo>
                    <a:pt x="97155" y="103759"/>
                    <a:pt x="96393" y="104140"/>
                    <a:pt x="95631" y="104267"/>
                  </a:cubicBezTo>
                  <a:cubicBezTo>
                    <a:pt x="94996" y="104521"/>
                    <a:pt x="94361" y="104521"/>
                    <a:pt x="93726" y="104394"/>
                  </a:cubicBezTo>
                  <a:cubicBezTo>
                    <a:pt x="93091" y="104267"/>
                    <a:pt x="92710" y="104013"/>
                    <a:pt x="92329" y="103632"/>
                  </a:cubicBezTo>
                  <a:lnTo>
                    <a:pt x="56896" y="68453"/>
                  </a:lnTo>
                  <a:lnTo>
                    <a:pt x="14351" y="110871"/>
                  </a:lnTo>
                  <a:cubicBezTo>
                    <a:pt x="14097" y="111252"/>
                    <a:pt x="13589" y="111506"/>
                    <a:pt x="13081" y="111633"/>
                  </a:cubicBezTo>
                  <a:cubicBezTo>
                    <a:pt x="12446" y="111760"/>
                    <a:pt x="11811" y="111633"/>
                    <a:pt x="11176" y="111252"/>
                  </a:cubicBezTo>
                  <a:cubicBezTo>
                    <a:pt x="10414" y="110998"/>
                    <a:pt x="9525" y="110490"/>
                    <a:pt x="8636" y="109728"/>
                  </a:cubicBezTo>
                  <a:cubicBezTo>
                    <a:pt x="7620" y="108966"/>
                    <a:pt x="6477" y="107950"/>
                    <a:pt x="5080" y="106553"/>
                  </a:cubicBezTo>
                  <a:cubicBezTo>
                    <a:pt x="3810" y="105410"/>
                    <a:pt x="2794" y="104267"/>
                    <a:pt x="2032" y="103124"/>
                  </a:cubicBezTo>
                  <a:cubicBezTo>
                    <a:pt x="1270" y="102108"/>
                    <a:pt x="762" y="101346"/>
                    <a:pt x="381" y="100584"/>
                  </a:cubicBezTo>
                  <a:cubicBezTo>
                    <a:pt x="0" y="99822"/>
                    <a:pt x="0" y="99187"/>
                    <a:pt x="127" y="98679"/>
                  </a:cubicBezTo>
                  <a:cubicBezTo>
                    <a:pt x="254" y="98171"/>
                    <a:pt x="508" y="97663"/>
                    <a:pt x="889" y="97282"/>
                  </a:cubicBezTo>
                  <a:lnTo>
                    <a:pt x="95377" y="3048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Shape 99">
              <a:extLst>
                <a:ext uri="{FF2B5EF4-FFF2-40B4-BE49-F238E27FC236}">
                  <a16:creationId xmlns:a16="http://schemas.microsoft.com/office/drawing/2014/main" id="{EE36B90D-CCAF-41EA-AD60-2B1591AF7BDE}"/>
                </a:ext>
              </a:extLst>
            </p:cNvPr>
            <p:cNvSpPr/>
            <p:nvPr/>
          </p:nvSpPr>
          <p:spPr>
            <a:xfrm>
              <a:off x="4995672" y="1523111"/>
              <a:ext cx="74676" cy="143383"/>
            </a:xfrm>
            <a:custGeom>
              <a:avLst/>
              <a:gdLst/>
              <a:ahLst/>
              <a:cxnLst/>
              <a:rect l="0" t="0" r="0" b="0"/>
              <a:pathLst>
                <a:path w="74676" h="143383">
                  <a:moveTo>
                    <a:pt x="74676" y="0"/>
                  </a:moveTo>
                  <a:lnTo>
                    <a:pt x="74676" y="19558"/>
                  </a:lnTo>
                  <a:lnTo>
                    <a:pt x="60960" y="25273"/>
                  </a:lnTo>
                  <a:cubicBezTo>
                    <a:pt x="54991" y="28956"/>
                    <a:pt x="49276" y="33655"/>
                    <a:pt x="43815" y="38989"/>
                  </a:cubicBezTo>
                  <a:cubicBezTo>
                    <a:pt x="37846" y="45085"/>
                    <a:pt x="32766" y="51054"/>
                    <a:pt x="28702" y="57150"/>
                  </a:cubicBezTo>
                  <a:cubicBezTo>
                    <a:pt x="24638" y="63119"/>
                    <a:pt x="21971" y="69215"/>
                    <a:pt x="20701" y="75057"/>
                  </a:cubicBezTo>
                  <a:cubicBezTo>
                    <a:pt x="19431" y="81153"/>
                    <a:pt x="19812" y="87122"/>
                    <a:pt x="21717" y="93091"/>
                  </a:cubicBezTo>
                  <a:cubicBezTo>
                    <a:pt x="23622" y="99060"/>
                    <a:pt x="27559" y="105029"/>
                    <a:pt x="33655" y="111125"/>
                  </a:cubicBezTo>
                  <a:cubicBezTo>
                    <a:pt x="39497" y="116840"/>
                    <a:pt x="45593" y="120777"/>
                    <a:pt x="51943" y="122555"/>
                  </a:cubicBezTo>
                  <a:cubicBezTo>
                    <a:pt x="58166" y="124460"/>
                    <a:pt x="64389" y="124714"/>
                    <a:pt x="70612" y="123444"/>
                  </a:cubicBezTo>
                  <a:lnTo>
                    <a:pt x="74676" y="121793"/>
                  </a:lnTo>
                  <a:lnTo>
                    <a:pt x="74676" y="141351"/>
                  </a:lnTo>
                  <a:lnTo>
                    <a:pt x="70612" y="142621"/>
                  </a:lnTo>
                  <a:cubicBezTo>
                    <a:pt x="62103" y="143383"/>
                    <a:pt x="53721" y="142113"/>
                    <a:pt x="45339" y="138684"/>
                  </a:cubicBezTo>
                  <a:cubicBezTo>
                    <a:pt x="37084" y="135382"/>
                    <a:pt x="28956" y="129794"/>
                    <a:pt x="21209" y="122047"/>
                  </a:cubicBezTo>
                  <a:cubicBezTo>
                    <a:pt x="13462" y="114427"/>
                    <a:pt x="8001" y="106680"/>
                    <a:pt x="4699" y="98806"/>
                  </a:cubicBezTo>
                  <a:cubicBezTo>
                    <a:pt x="1397" y="90932"/>
                    <a:pt x="0" y="82931"/>
                    <a:pt x="762" y="74930"/>
                  </a:cubicBezTo>
                  <a:cubicBezTo>
                    <a:pt x="1524" y="67056"/>
                    <a:pt x="4191" y="58928"/>
                    <a:pt x="8890" y="50673"/>
                  </a:cubicBezTo>
                  <a:cubicBezTo>
                    <a:pt x="13589" y="42418"/>
                    <a:pt x="20066" y="34036"/>
                    <a:pt x="28448" y="25781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Shape 100">
              <a:extLst>
                <a:ext uri="{FF2B5EF4-FFF2-40B4-BE49-F238E27FC236}">
                  <a16:creationId xmlns:a16="http://schemas.microsoft.com/office/drawing/2014/main" id="{6A8BC2A8-974D-4B6F-BAC1-B9317F30E6AC}"/>
                </a:ext>
              </a:extLst>
            </p:cNvPr>
            <p:cNvSpPr/>
            <p:nvPr/>
          </p:nvSpPr>
          <p:spPr>
            <a:xfrm>
              <a:off x="4925187" y="1418209"/>
              <a:ext cx="144272" cy="143891"/>
            </a:xfrm>
            <a:custGeom>
              <a:avLst/>
              <a:gdLst/>
              <a:ahLst/>
              <a:cxnLst/>
              <a:rect l="0" t="0" r="0" b="0"/>
              <a:pathLst>
                <a:path w="144272" h="143891">
                  <a:moveTo>
                    <a:pt x="70866" y="127"/>
                  </a:moveTo>
                  <a:cubicBezTo>
                    <a:pt x="71374" y="254"/>
                    <a:pt x="71882" y="508"/>
                    <a:pt x="72263" y="1016"/>
                  </a:cubicBezTo>
                  <a:lnTo>
                    <a:pt x="143383" y="71882"/>
                  </a:lnTo>
                  <a:cubicBezTo>
                    <a:pt x="143764" y="72263"/>
                    <a:pt x="144018" y="72771"/>
                    <a:pt x="144145" y="73279"/>
                  </a:cubicBezTo>
                  <a:cubicBezTo>
                    <a:pt x="144272" y="73914"/>
                    <a:pt x="144272" y="74549"/>
                    <a:pt x="144018" y="75184"/>
                  </a:cubicBezTo>
                  <a:cubicBezTo>
                    <a:pt x="143764" y="75946"/>
                    <a:pt x="143383" y="76708"/>
                    <a:pt x="142621" y="77597"/>
                  </a:cubicBezTo>
                  <a:cubicBezTo>
                    <a:pt x="141986" y="78486"/>
                    <a:pt x="141224" y="79375"/>
                    <a:pt x="140208" y="80391"/>
                  </a:cubicBezTo>
                  <a:cubicBezTo>
                    <a:pt x="139192" y="81407"/>
                    <a:pt x="138303" y="82169"/>
                    <a:pt x="137414" y="82804"/>
                  </a:cubicBezTo>
                  <a:cubicBezTo>
                    <a:pt x="136525" y="83439"/>
                    <a:pt x="135763" y="83947"/>
                    <a:pt x="135128" y="84074"/>
                  </a:cubicBezTo>
                  <a:cubicBezTo>
                    <a:pt x="134493" y="84328"/>
                    <a:pt x="133858" y="84328"/>
                    <a:pt x="133223" y="84201"/>
                  </a:cubicBezTo>
                  <a:cubicBezTo>
                    <a:pt x="132715" y="84074"/>
                    <a:pt x="132207" y="83820"/>
                    <a:pt x="131826" y="83439"/>
                  </a:cubicBezTo>
                  <a:lnTo>
                    <a:pt x="103124" y="54610"/>
                  </a:lnTo>
                  <a:lnTo>
                    <a:pt x="14478" y="143002"/>
                  </a:lnTo>
                  <a:cubicBezTo>
                    <a:pt x="14097" y="143383"/>
                    <a:pt x="13589" y="143637"/>
                    <a:pt x="13081" y="143764"/>
                  </a:cubicBezTo>
                  <a:cubicBezTo>
                    <a:pt x="12573" y="143891"/>
                    <a:pt x="11938" y="143764"/>
                    <a:pt x="11303" y="143383"/>
                  </a:cubicBezTo>
                  <a:cubicBezTo>
                    <a:pt x="10541" y="143129"/>
                    <a:pt x="9652" y="142494"/>
                    <a:pt x="8636" y="141859"/>
                  </a:cubicBezTo>
                  <a:cubicBezTo>
                    <a:pt x="7747" y="141097"/>
                    <a:pt x="6477" y="140081"/>
                    <a:pt x="5207" y="138684"/>
                  </a:cubicBezTo>
                  <a:cubicBezTo>
                    <a:pt x="3937" y="137414"/>
                    <a:pt x="2921" y="136271"/>
                    <a:pt x="2159" y="135255"/>
                  </a:cubicBezTo>
                  <a:cubicBezTo>
                    <a:pt x="1397" y="134239"/>
                    <a:pt x="889" y="133350"/>
                    <a:pt x="508" y="132715"/>
                  </a:cubicBezTo>
                  <a:cubicBezTo>
                    <a:pt x="127" y="131953"/>
                    <a:pt x="0" y="131445"/>
                    <a:pt x="127" y="130937"/>
                  </a:cubicBezTo>
                  <a:cubicBezTo>
                    <a:pt x="254" y="130429"/>
                    <a:pt x="508" y="129921"/>
                    <a:pt x="1016" y="129540"/>
                  </a:cubicBezTo>
                  <a:lnTo>
                    <a:pt x="89535" y="41275"/>
                  </a:lnTo>
                  <a:lnTo>
                    <a:pt x="60833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817" y="10541"/>
                    <a:pt x="59817" y="9906"/>
                    <a:pt x="60071" y="9271"/>
                  </a:cubicBezTo>
                  <a:cubicBezTo>
                    <a:pt x="60325" y="8509"/>
                    <a:pt x="60706" y="7747"/>
                    <a:pt x="61341" y="6985"/>
                  </a:cubicBezTo>
                  <a:cubicBezTo>
                    <a:pt x="61976" y="6096"/>
                    <a:pt x="62738" y="5080"/>
                    <a:pt x="63754" y="4191"/>
                  </a:cubicBezTo>
                  <a:cubicBezTo>
                    <a:pt x="64770" y="3175"/>
                    <a:pt x="65659" y="2286"/>
                    <a:pt x="66675" y="1651"/>
                  </a:cubicBezTo>
                  <a:cubicBezTo>
                    <a:pt x="67564" y="1016"/>
                    <a:pt x="68326" y="635"/>
                    <a:pt x="68961" y="381"/>
                  </a:cubicBezTo>
                  <a:cubicBezTo>
                    <a:pt x="69723" y="127"/>
                    <a:pt x="70231" y="0"/>
                    <a:pt x="70866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7" name="Shape 101">
              <a:extLst>
                <a:ext uri="{FF2B5EF4-FFF2-40B4-BE49-F238E27FC236}">
                  <a16:creationId xmlns:a16="http://schemas.microsoft.com/office/drawing/2014/main" id="{00834F25-66C0-45CC-A202-8FF98A24CDDD}"/>
                </a:ext>
              </a:extLst>
            </p:cNvPr>
            <p:cNvSpPr/>
            <p:nvPr/>
          </p:nvSpPr>
          <p:spPr>
            <a:xfrm>
              <a:off x="4893691" y="1344930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635"/>
                  </a:moveTo>
                  <a:cubicBezTo>
                    <a:pt x="12573" y="0"/>
                    <a:pt x="21082" y="1270"/>
                    <a:pt x="29337" y="4572"/>
                  </a:cubicBezTo>
                  <a:cubicBezTo>
                    <a:pt x="37719" y="8001"/>
                    <a:pt x="45847" y="13462"/>
                    <a:pt x="53594" y="21336"/>
                  </a:cubicBezTo>
                  <a:cubicBezTo>
                    <a:pt x="61087" y="28702"/>
                    <a:pt x="66548" y="36449"/>
                    <a:pt x="69850" y="44196"/>
                  </a:cubicBezTo>
                  <a:cubicBezTo>
                    <a:pt x="73152" y="52070"/>
                    <a:pt x="74549" y="60071"/>
                    <a:pt x="73914" y="68072"/>
                  </a:cubicBezTo>
                  <a:cubicBezTo>
                    <a:pt x="73279" y="75946"/>
                    <a:pt x="70612" y="84074"/>
                    <a:pt x="66040" y="92329"/>
                  </a:cubicBezTo>
                  <a:cubicBezTo>
                    <a:pt x="61468" y="100584"/>
                    <a:pt x="55118" y="108712"/>
                    <a:pt x="46863" y="116840"/>
                  </a:cubicBezTo>
                  <a:cubicBezTo>
                    <a:pt x="38481" y="125222"/>
                    <a:pt x="30099" y="131699"/>
                    <a:pt x="21590" y="136271"/>
                  </a:cubicBezTo>
                  <a:lnTo>
                    <a:pt x="0" y="143256"/>
                  </a:lnTo>
                  <a:lnTo>
                    <a:pt x="0" y="123698"/>
                  </a:lnTo>
                  <a:lnTo>
                    <a:pt x="14224" y="117602"/>
                  </a:lnTo>
                  <a:cubicBezTo>
                    <a:pt x="20193" y="113792"/>
                    <a:pt x="25908" y="109093"/>
                    <a:pt x="31496" y="103632"/>
                  </a:cubicBezTo>
                  <a:cubicBezTo>
                    <a:pt x="37338" y="97790"/>
                    <a:pt x="42164" y="91948"/>
                    <a:pt x="46101" y="85979"/>
                  </a:cubicBezTo>
                  <a:cubicBezTo>
                    <a:pt x="50038" y="79883"/>
                    <a:pt x="52705" y="73914"/>
                    <a:pt x="53975" y="67945"/>
                  </a:cubicBezTo>
                  <a:cubicBezTo>
                    <a:pt x="55118" y="61976"/>
                    <a:pt x="54864" y="55880"/>
                    <a:pt x="52959" y="49911"/>
                  </a:cubicBezTo>
                  <a:cubicBezTo>
                    <a:pt x="50927" y="43815"/>
                    <a:pt x="46990" y="37846"/>
                    <a:pt x="41148" y="32004"/>
                  </a:cubicBezTo>
                  <a:cubicBezTo>
                    <a:pt x="35306" y="26162"/>
                    <a:pt x="29210" y="22352"/>
                    <a:pt x="22987" y="20574"/>
                  </a:cubicBezTo>
                  <a:cubicBezTo>
                    <a:pt x="16764" y="18796"/>
                    <a:pt x="10668" y="18542"/>
                    <a:pt x="4445" y="19685"/>
                  </a:cubicBezTo>
                  <a:lnTo>
                    <a:pt x="0" y="21463"/>
                  </a:lnTo>
                  <a:lnTo>
                    <a:pt x="0" y="2032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Shape 102">
              <a:extLst>
                <a:ext uri="{FF2B5EF4-FFF2-40B4-BE49-F238E27FC236}">
                  <a16:creationId xmlns:a16="http://schemas.microsoft.com/office/drawing/2014/main" id="{614335AD-6951-4869-8C8B-F21188931DE9}"/>
                </a:ext>
              </a:extLst>
            </p:cNvPr>
            <p:cNvSpPr/>
            <p:nvPr/>
          </p:nvSpPr>
          <p:spPr>
            <a:xfrm>
              <a:off x="5205857" y="1816481"/>
              <a:ext cx="11938" cy="25019"/>
            </a:xfrm>
            <a:custGeom>
              <a:avLst/>
              <a:gdLst/>
              <a:ahLst/>
              <a:cxnLst/>
              <a:rect l="0" t="0" r="0" b="0"/>
              <a:pathLst>
                <a:path w="11938" h="25019">
                  <a:moveTo>
                    <a:pt x="11938" y="0"/>
                  </a:moveTo>
                  <a:lnTo>
                    <a:pt x="11938" y="25019"/>
                  </a:lnTo>
                  <a:lnTo>
                    <a:pt x="11176" y="24892"/>
                  </a:lnTo>
                  <a:cubicBezTo>
                    <a:pt x="10414" y="24511"/>
                    <a:pt x="9652" y="24003"/>
                    <a:pt x="8636" y="23368"/>
                  </a:cubicBezTo>
                  <a:cubicBezTo>
                    <a:pt x="7620" y="22606"/>
                    <a:pt x="6477" y="21590"/>
                    <a:pt x="5080" y="20193"/>
                  </a:cubicBezTo>
                  <a:cubicBezTo>
                    <a:pt x="3810" y="18923"/>
                    <a:pt x="2794" y="17780"/>
                    <a:pt x="2032" y="16764"/>
                  </a:cubicBezTo>
                  <a:cubicBezTo>
                    <a:pt x="1270" y="15748"/>
                    <a:pt x="762" y="14859"/>
                    <a:pt x="381" y="14224"/>
                  </a:cubicBezTo>
                  <a:cubicBezTo>
                    <a:pt x="127" y="13462"/>
                    <a:pt x="0" y="12827"/>
                    <a:pt x="127" y="12319"/>
                  </a:cubicBezTo>
                  <a:cubicBezTo>
                    <a:pt x="127" y="11811"/>
                    <a:pt x="381" y="11303"/>
                    <a:pt x="889" y="10922"/>
                  </a:cubicBezTo>
                  <a:lnTo>
                    <a:pt x="119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Shape 103">
              <a:extLst>
                <a:ext uri="{FF2B5EF4-FFF2-40B4-BE49-F238E27FC236}">
                  <a16:creationId xmlns:a16="http://schemas.microsoft.com/office/drawing/2014/main" id="{8E50F1CC-2C44-44D4-B313-7A0008AABC4B}"/>
                </a:ext>
              </a:extLst>
            </p:cNvPr>
            <p:cNvSpPr/>
            <p:nvPr/>
          </p:nvSpPr>
          <p:spPr>
            <a:xfrm>
              <a:off x="5122799" y="1650873"/>
              <a:ext cx="94996" cy="108204"/>
            </a:xfrm>
            <a:custGeom>
              <a:avLst/>
              <a:gdLst/>
              <a:ahLst/>
              <a:cxnLst/>
              <a:rect l="0" t="0" r="0" b="0"/>
              <a:pathLst>
                <a:path w="94996" h="108204">
                  <a:moveTo>
                    <a:pt x="94996" y="0"/>
                  </a:moveTo>
                  <a:lnTo>
                    <a:pt x="94996" y="27178"/>
                  </a:lnTo>
                  <a:lnTo>
                    <a:pt x="62357" y="59563"/>
                  </a:lnTo>
                  <a:lnTo>
                    <a:pt x="74676" y="71882"/>
                  </a:lnTo>
                  <a:cubicBezTo>
                    <a:pt x="78740" y="75819"/>
                    <a:pt x="82677" y="78740"/>
                    <a:pt x="86487" y="80391"/>
                  </a:cubicBezTo>
                  <a:lnTo>
                    <a:pt x="94996" y="82296"/>
                  </a:lnTo>
                  <a:lnTo>
                    <a:pt x="94996" y="99695"/>
                  </a:lnTo>
                  <a:lnTo>
                    <a:pt x="81534" y="96139"/>
                  </a:lnTo>
                  <a:cubicBezTo>
                    <a:pt x="75438" y="93218"/>
                    <a:pt x="69215" y="88519"/>
                    <a:pt x="62865" y="82169"/>
                  </a:cubicBezTo>
                  <a:lnTo>
                    <a:pt x="51308" y="70739"/>
                  </a:lnTo>
                  <a:lnTo>
                    <a:pt x="14478" y="107442"/>
                  </a:lnTo>
                  <a:cubicBezTo>
                    <a:pt x="14097" y="107823"/>
                    <a:pt x="13589" y="108077"/>
                    <a:pt x="13081" y="108077"/>
                  </a:cubicBezTo>
                  <a:cubicBezTo>
                    <a:pt x="12446" y="108204"/>
                    <a:pt x="11938" y="108077"/>
                    <a:pt x="11176" y="107823"/>
                  </a:cubicBezTo>
                  <a:cubicBezTo>
                    <a:pt x="10541" y="107442"/>
                    <a:pt x="9652" y="106934"/>
                    <a:pt x="8636" y="106172"/>
                  </a:cubicBezTo>
                  <a:cubicBezTo>
                    <a:pt x="7620" y="105410"/>
                    <a:pt x="6477" y="104394"/>
                    <a:pt x="5207" y="103124"/>
                  </a:cubicBezTo>
                  <a:cubicBezTo>
                    <a:pt x="3937" y="101854"/>
                    <a:pt x="2794" y="100584"/>
                    <a:pt x="2159" y="99695"/>
                  </a:cubicBezTo>
                  <a:cubicBezTo>
                    <a:pt x="1397" y="98679"/>
                    <a:pt x="889" y="97790"/>
                    <a:pt x="508" y="97028"/>
                  </a:cubicBezTo>
                  <a:cubicBezTo>
                    <a:pt x="127" y="96393"/>
                    <a:pt x="0" y="95758"/>
                    <a:pt x="127" y="95250"/>
                  </a:cubicBezTo>
                  <a:cubicBezTo>
                    <a:pt x="254" y="94742"/>
                    <a:pt x="508" y="94234"/>
                    <a:pt x="889" y="93853"/>
                  </a:cubicBezTo>
                  <a:lnTo>
                    <a:pt x="949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0" name="Shape 104">
              <a:extLst>
                <a:ext uri="{FF2B5EF4-FFF2-40B4-BE49-F238E27FC236}">
                  <a16:creationId xmlns:a16="http://schemas.microsoft.com/office/drawing/2014/main" id="{A61CCEA8-E969-4205-873A-6C822C469825}"/>
                </a:ext>
              </a:extLst>
            </p:cNvPr>
            <p:cNvSpPr/>
            <p:nvPr/>
          </p:nvSpPr>
          <p:spPr>
            <a:xfrm>
              <a:off x="5070348" y="1521079"/>
              <a:ext cx="74549" cy="143383"/>
            </a:xfrm>
            <a:custGeom>
              <a:avLst/>
              <a:gdLst/>
              <a:ahLst/>
              <a:cxnLst/>
              <a:rect l="0" t="0" r="0" b="0"/>
              <a:pathLst>
                <a:path w="74549" h="143383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846" y="8001"/>
                    <a:pt x="45847" y="13589"/>
                    <a:pt x="53721" y="21336"/>
                  </a:cubicBezTo>
                  <a:cubicBezTo>
                    <a:pt x="61214" y="28956"/>
                    <a:pt x="66675" y="36449"/>
                    <a:pt x="69977" y="44323"/>
                  </a:cubicBezTo>
                  <a:cubicBezTo>
                    <a:pt x="73279" y="52070"/>
                    <a:pt x="74549" y="60071"/>
                    <a:pt x="73914" y="68072"/>
                  </a:cubicBezTo>
                  <a:cubicBezTo>
                    <a:pt x="73279" y="76073"/>
                    <a:pt x="70739" y="84201"/>
                    <a:pt x="66167" y="92329"/>
                  </a:cubicBezTo>
                  <a:cubicBezTo>
                    <a:pt x="61595" y="100584"/>
                    <a:pt x="55118" y="108839"/>
                    <a:pt x="46863" y="117094"/>
                  </a:cubicBezTo>
                  <a:cubicBezTo>
                    <a:pt x="38608" y="125222"/>
                    <a:pt x="30226" y="131699"/>
                    <a:pt x="21590" y="136398"/>
                  </a:cubicBezTo>
                  <a:lnTo>
                    <a:pt x="0" y="143383"/>
                  </a:lnTo>
                  <a:lnTo>
                    <a:pt x="0" y="123825"/>
                  </a:lnTo>
                  <a:lnTo>
                    <a:pt x="14351" y="117729"/>
                  </a:lnTo>
                  <a:cubicBezTo>
                    <a:pt x="20320" y="113919"/>
                    <a:pt x="26035" y="109220"/>
                    <a:pt x="31623" y="103632"/>
                  </a:cubicBezTo>
                  <a:cubicBezTo>
                    <a:pt x="37338" y="97917"/>
                    <a:pt x="42291" y="91948"/>
                    <a:pt x="46228" y="85979"/>
                  </a:cubicBezTo>
                  <a:cubicBezTo>
                    <a:pt x="50165" y="80010"/>
                    <a:pt x="52705" y="73914"/>
                    <a:pt x="53975" y="68072"/>
                  </a:cubicBezTo>
                  <a:cubicBezTo>
                    <a:pt x="55245" y="61976"/>
                    <a:pt x="54864" y="56007"/>
                    <a:pt x="52959" y="49911"/>
                  </a:cubicBezTo>
                  <a:cubicBezTo>
                    <a:pt x="51054" y="43815"/>
                    <a:pt x="47117" y="37846"/>
                    <a:pt x="41275" y="32004"/>
                  </a:cubicBezTo>
                  <a:cubicBezTo>
                    <a:pt x="35306" y="26289"/>
                    <a:pt x="29337" y="22479"/>
                    <a:pt x="23114" y="20701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1" name="Shape 105">
              <a:extLst>
                <a:ext uri="{FF2B5EF4-FFF2-40B4-BE49-F238E27FC236}">
                  <a16:creationId xmlns:a16="http://schemas.microsoft.com/office/drawing/2014/main" id="{CED462E7-B89F-4E08-ACFC-099CDC0CC1A8}"/>
                </a:ext>
              </a:extLst>
            </p:cNvPr>
            <p:cNvSpPr/>
            <p:nvPr/>
          </p:nvSpPr>
          <p:spPr>
            <a:xfrm>
              <a:off x="5217795" y="1731772"/>
              <a:ext cx="86614" cy="164592"/>
            </a:xfrm>
            <a:custGeom>
              <a:avLst/>
              <a:gdLst/>
              <a:ahLst/>
              <a:cxnLst/>
              <a:rect l="0" t="0" r="0" b="0"/>
              <a:pathLst>
                <a:path w="86614" h="164592">
                  <a:moveTo>
                    <a:pt x="86614" y="0"/>
                  </a:moveTo>
                  <a:lnTo>
                    <a:pt x="86614" y="25400"/>
                  </a:lnTo>
                  <a:lnTo>
                    <a:pt x="56896" y="54864"/>
                  </a:lnTo>
                  <a:lnTo>
                    <a:pt x="70231" y="68072"/>
                  </a:lnTo>
                  <a:cubicBezTo>
                    <a:pt x="73787" y="71755"/>
                    <a:pt x="77343" y="74295"/>
                    <a:pt x="80772" y="76073"/>
                  </a:cubicBezTo>
                  <a:lnTo>
                    <a:pt x="86614" y="77724"/>
                  </a:lnTo>
                  <a:lnTo>
                    <a:pt x="86614" y="93218"/>
                  </a:lnTo>
                  <a:lnTo>
                    <a:pt x="78740" y="90424"/>
                  </a:lnTo>
                  <a:cubicBezTo>
                    <a:pt x="79629" y="92837"/>
                    <a:pt x="80264" y="95250"/>
                    <a:pt x="80518" y="97790"/>
                  </a:cubicBezTo>
                  <a:cubicBezTo>
                    <a:pt x="80772" y="100330"/>
                    <a:pt x="80645" y="102870"/>
                    <a:pt x="80264" y="105664"/>
                  </a:cubicBezTo>
                  <a:cubicBezTo>
                    <a:pt x="79883" y="108458"/>
                    <a:pt x="79248" y="111379"/>
                    <a:pt x="78232" y="114427"/>
                  </a:cubicBezTo>
                  <a:cubicBezTo>
                    <a:pt x="77216" y="117602"/>
                    <a:pt x="75946" y="120904"/>
                    <a:pt x="74422" y="124587"/>
                  </a:cubicBezTo>
                  <a:lnTo>
                    <a:pt x="61087" y="156083"/>
                  </a:lnTo>
                  <a:cubicBezTo>
                    <a:pt x="59944" y="158750"/>
                    <a:pt x="59055" y="160528"/>
                    <a:pt x="58547" y="161544"/>
                  </a:cubicBezTo>
                  <a:cubicBezTo>
                    <a:pt x="57912" y="162433"/>
                    <a:pt x="57404" y="163195"/>
                    <a:pt x="57023" y="163576"/>
                  </a:cubicBezTo>
                  <a:cubicBezTo>
                    <a:pt x="56642" y="164084"/>
                    <a:pt x="56134" y="164338"/>
                    <a:pt x="55753" y="164465"/>
                  </a:cubicBezTo>
                  <a:cubicBezTo>
                    <a:pt x="55245" y="164592"/>
                    <a:pt x="54610" y="164592"/>
                    <a:pt x="53848" y="164211"/>
                  </a:cubicBezTo>
                  <a:cubicBezTo>
                    <a:pt x="53086" y="163957"/>
                    <a:pt x="52197" y="163322"/>
                    <a:pt x="51181" y="162560"/>
                  </a:cubicBezTo>
                  <a:cubicBezTo>
                    <a:pt x="50165" y="161671"/>
                    <a:pt x="48895" y="160401"/>
                    <a:pt x="47244" y="158877"/>
                  </a:cubicBezTo>
                  <a:cubicBezTo>
                    <a:pt x="45847" y="157480"/>
                    <a:pt x="44831" y="156337"/>
                    <a:pt x="44069" y="155321"/>
                  </a:cubicBezTo>
                  <a:cubicBezTo>
                    <a:pt x="43307" y="154432"/>
                    <a:pt x="42799" y="153543"/>
                    <a:pt x="42418" y="152781"/>
                  </a:cubicBezTo>
                  <a:cubicBezTo>
                    <a:pt x="42164" y="152019"/>
                    <a:pt x="42164" y="151257"/>
                    <a:pt x="42291" y="150495"/>
                  </a:cubicBezTo>
                  <a:cubicBezTo>
                    <a:pt x="42418" y="149860"/>
                    <a:pt x="42672" y="149098"/>
                    <a:pt x="43053" y="148209"/>
                  </a:cubicBezTo>
                  <a:lnTo>
                    <a:pt x="57785" y="114935"/>
                  </a:lnTo>
                  <a:cubicBezTo>
                    <a:pt x="59436" y="110998"/>
                    <a:pt x="60706" y="107442"/>
                    <a:pt x="61849" y="103886"/>
                  </a:cubicBezTo>
                  <a:cubicBezTo>
                    <a:pt x="62992" y="100457"/>
                    <a:pt x="63500" y="97028"/>
                    <a:pt x="63500" y="93726"/>
                  </a:cubicBezTo>
                  <a:cubicBezTo>
                    <a:pt x="63627" y="90424"/>
                    <a:pt x="62992" y="87249"/>
                    <a:pt x="61595" y="84074"/>
                  </a:cubicBezTo>
                  <a:cubicBezTo>
                    <a:pt x="60325" y="81153"/>
                    <a:pt x="58166" y="77978"/>
                    <a:pt x="55118" y="74930"/>
                  </a:cubicBezTo>
                  <a:lnTo>
                    <a:pt x="45974" y="65786"/>
                  </a:lnTo>
                  <a:lnTo>
                    <a:pt x="2540" y="109220"/>
                  </a:lnTo>
                  <a:cubicBezTo>
                    <a:pt x="2032" y="109601"/>
                    <a:pt x="1651" y="109855"/>
                    <a:pt x="1016" y="109982"/>
                  </a:cubicBezTo>
                  <a:lnTo>
                    <a:pt x="0" y="109728"/>
                  </a:lnTo>
                  <a:lnTo>
                    <a:pt x="0" y="84709"/>
                  </a:lnTo>
                  <a:lnTo>
                    <a:pt x="83439" y="1270"/>
                  </a:lnTo>
                  <a:lnTo>
                    <a:pt x="86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2" name="Shape 106">
              <a:extLst>
                <a:ext uri="{FF2B5EF4-FFF2-40B4-BE49-F238E27FC236}">
                  <a16:creationId xmlns:a16="http://schemas.microsoft.com/office/drawing/2014/main" id="{24CB8A15-6151-495A-9921-F3E768EFA4DF}"/>
                </a:ext>
              </a:extLst>
            </p:cNvPr>
            <p:cNvSpPr/>
            <p:nvPr/>
          </p:nvSpPr>
          <p:spPr>
            <a:xfrm>
              <a:off x="5217795" y="1647698"/>
              <a:ext cx="51943" cy="104394"/>
            </a:xfrm>
            <a:custGeom>
              <a:avLst/>
              <a:gdLst/>
              <a:ahLst/>
              <a:cxnLst/>
              <a:rect l="0" t="0" r="0" b="0"/>
              <a:pathLst>
                <a:path w="51943" h="104394">
                  <a:moveTo>
                    <a:pt x="6350" y="127"/>
                  </a:moveTo>
                  <a:cubicBezTo>
                    <a:pt x="8382" y="381"/>
                    <a:pt x="10033" y="1143"/>
                    <a:pt x="11430" y="2540"/>
                  </a:cubicBezTo>
                  <a:lnTo>
                    <a:pt x="33274" y="24384"/>
                  </a:lnTo>
                  <a:cubicBezTo>
                    <a:pt x="35433" y="26543"/>
                    <a:pt x="37465" y="28829"/>
                    <a:pt x="39370" y="30988"/>
                  </a:cubicBezTo>
                  <a:cubicBezTo>
                    <a:pt x="41148" y="33274"/>
                    <a:pt x="43180" y="35941"/>
                    <a:pt x="45339" y="39243"/>
                  </a:cubicBezTo>
                  <a:cubicBezTo>
                    <a:pt x="47498" y="42672"/>
                    <a:pt x="49149" y="46609"/>
                    <a:pt x="50419" y="51054"/>
                  </a:cubicBezTo>
                  <a:cubicBezTo>
                    <a:pt x="51562" y="55626"/>
                    <a:pt x="51943" y="60071"/>
                    <a:pt x="51562" y="64516"/>
                  </a:cubicBezTo>
                  <a:cubicBezTo>
                    <a:pt x="51181" y="68961"/>
                    <a:pt x="49911" y="73279"/>
                    <a:pt x="47752" y="77470"/>
                  </a:cubicBezTo>
                  <a:cubicBezTo>
                    <a:pt x="45720" y="81661"/>
                    <a:pt x="42672" y="85725"/>
                    <a:pt x="38862" y="89535"/>
                  </a:cubicBezTo>
                  <a:cubicBezTo>
                    <a:pt x="33782" y="94615"/>
                    <a:pt x="28321" y="98425"/>
                    <a:pt x="22479" y="100838"/>
                  </a:cubicBezTo>
                  <a:cubicBezTo>
                    <a:pt x="16764" y="103251"/>
                    <a:pt x="10795" y="104394"/>
                    <a:pt x="4826" y="104140"/>
                  </a:cubicBezTo>
                  <a:lnTo>
                    <a:pt x="0" y="102870"/>
                  </a:lnTo>
                  <a:lnTo>
                    <a:pt x="0" y="85471"/>
                  </a:lnTo>
                  <a:lnTo>
                    <a:pt x="2667" y="85979"/>
                  </a:lnTo>
                  <a:cubicBezTo>
                    <a:pt x="6350" y="85979"/>
                    <a:pt x="10033" y="85090"/>
                    <a:pt x="13589" y="83439"/>
                  </a:cubicBezTo>
                  <a:cubicBezTo>
                    <a:pt x="17145" y="81788"/>
                    <a:pt x="20447" y="79375"/>
                    <a:pt x="23495" y="76454"/>
                  </a:cubicBezTo>
                  <a:cubicBezTo>
                    <a:pt x="27559" y="72390"/>
                    <a:pt x="30353" y="68072"/>
                    <a:pt x="31496" y="63754"/>
                  </a:cubicBezTo>
                  <a:cubicBezTo>
                    <a:pt x="32766" y="59436"/>
                    <a:pt x="32893" y="55372"/>
                    <a:pt x="32004" y="51816"/>
                  </a:cubicBezTo>
                  <a:cubicBezTo>
                    <a:pt x="31115" y="48133"/>
                    <a:pt x="29591" y="44831"/>
                    <a:pt x="27559" y="42037"/>
                  </a:cubicBezTo>
                  <a:cubicBezTo>
                    <a:pt x="25400" y="39243"/>
                    <a:pt x="23241" y="36703"/>
                    <a:pt x="20955" y="34417"/>
                  </a:cubicBezTo>
                  <a:lnTo>
                    <a:pt x="8382" y="21971"/>
                  </a:lnTo>
                  <a:lnTo>
                    <a:pt x="0" y="30353"/>
                  </a:lnTo>
                  <a:lnTo>
                    <a:pt x="0" y="3175"/>
                  </a:lnTo>
                  <a:lnTo>
                    <a:pt x="127" y="3048"/>
                  </a:lnTo>
                  <a:cubicBezTo>
                    <a:pt x="2286" y="889"/>
                    <a:pt x="4318" y="0"/>
                    <a:pt x="6350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3" name="Shape 107">
              <a:extLst>
                <a:ext uri="{FF2B5EF4-FFF2-40B4-BE49-F238E27FC236}">
                  <a16:creationId xmlns:a16="http://schemas.microsoft.com/office/drawing/2014/main" id="{7646921D-E363-4D5C-B6AA-63AC33483526}"/>
                </a:ext>
              </a:extLst>
            </p:cNvPr>
            <p:cNvSpPr/>
            <p:nvPr/>
          </p:nvSpPr>
          <p:spPr>
            <a:xfrm>
              <a:off x="5307203" y="1833753"/>
              <a:ext cx="74676" cy="143256"/>
            </a:xfrm>
            <a:custGeom>
              <a:avLst/>
              <a:gdLst/>
              <a:ahLst/>
              <a:cxnLst/>
              <a:rect l="0" t="0" r="0" b="0"/>
              <a:pathLst>
                <a:path w="74676" h="143256">
                  <a:moveTo>
                    <a:pt x="74676" y="0"/>
                  </a:moveTo>
                  <a:lnTo>
                    <a:pt x="74676" y="19431"/>
                  </a:lnTo>
                  <a:lnTo>
                    <a:pt x="60833" y="25019"/>
                  </a:lnTo>
                  <a:cubicBezTo>
                    <a:pt x="54864" y="28829"/>
                    <a:pt x="49149" y="33528"/>
                    <a:pt x="43688" y="38862"/>
                  </a:cubicBezTo>
                  <a:cubicBezTo>
                    <a:pt x="37719" y="44958"/>
                    <a:pt x="32766" y="50927"/>
                    <a:pt x="28702" y="57023"/>
                  </a:cubicBezTo>
                  <a:cubicBezTo>
                    <a:pt x="24638" y="62992"/>
                    <a:pt x="21971" y="69088"/>
                    <a:pt x="20701" y="74930"/>
                  </a:cubicBezTo>
                  <a:cubicBezTo>
                    <a:pt x="19304" y="81026"/>
                    <a:pt x="19685" y="86995"/>
                    <a:pt x="21590" y="92964"/>
                  </a:cubicBezTo>
                  <a:cubicBezTo>
                    <a:pt x="23622" y="98933"/>
                    <a:pt x="27559" y="105029"/>
                    <a:pt x="33528" y="110998"/>
                  </a:cubicBezTo>
                  <a:cubicBezTo>
                    <a:pt x="39497" y="116840"/>
                    <a:pt x="45593" y="120650"/>
                    <a:pt x="51816" y="122555"/>
                  </a:cubicBezTo>
                  <a:cubicBezTo>
                    <a:pt x="58039" y="124333"/>
                    <a:pt x="64262" y="124587"/>
                    <a:pt x="70612" y="123317"/>
                  </a:cubicBezTo>
                  <a:lnTo>
                    <a:pt x="74676" y="121666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256"/>
                    <a:pt x="53594" y="141986"/>
                    <a:pt x="45339" y="138684"/>
                  </a:cubicBezTo>
                  <a:cubicBezTo>
                    <a:pt x="36957" y="135255"/>
                    <a:pt x="28829" y="129667"/>
                    <a:pt x="21082" y="121920"/>
                  </a:cubicBezTo>
                  <a:cubicBezTo>
                    <a:pt x="13462" y="114300"/>
                    <a:pt x="7874" y="106553"/>
                    <a:pt x="4572" y="98679"/>
                  </a:cubicBezTo>
                  <a:cubicBezTo>
                    <a:pt x="1270" y="90805"/>
                    <a:pt x="0" y="82804"/>
                    <a:pt x="635" y="74803"/>
                  </a:cubicBezTo>
                  <a:cubicBezTo>
                    <a:pt x="1397" y="66929"/>
                    <a:pt x="4064" y="58801"/>
                    <a:pt x="8763" y="50546"/>
                  </a:cubicBezTo>
                  <a:cubicBezTo>
                    <a:pt x="13462" y="42291"/>
                    <a:pt x="20066" y="33909"/>
                    <a:pt x="28448" y="25527"/>
                  </a:cubicBezTo>
                  <a:cubicBezTo>
                    <a:pt x="36449" y="17526"/>
                    <a:pt x="44704" y="11176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4" name="Shape 108">
              <a:extLst>
                <a:ext uri="{FF2B5EF4-FFF2-40B4-BE49-F238E27FC236}">
                  <a16:creationId xmlns:a16="http://schemas.microsoft.com/office/drawing/2014/main" id="{2064399A-58F4-49D6-9EAA-A60DA2877DD9}"/>
                </a:ext>
              </a:extLst>
            </p:cNvPr>
            <p:cNvSpPr/>
            <p:nvPr/>
          </p:nvSpPr>
          <p:spPr>
            <a:xfrm>
              <a:off x="5304409" y="1730375"/>
              <a:ext cx="49022" cy="97282"/>
            </a:xfrm>
            <a:custGeom>
              <a:avLst/>
              <a:gdLst/>
              <a:ahLst/>
              <a:cxnLst/>
              <a:rect l="0" t="0" r="0" b="0"/>
              <a:pathLst>
                <a:path w="49022" h="97282">
                  <a:moveTo>
                    <a:pt x="2794" y="0"/>
                  </a:moveTo>
                  <a:cubicBezTo>
                    <a:pt x="4699" y="254"/>
                    <a:pt x="6223" y="1016"/>
                    <a:pt x="7493" y="2286"/>
                  </a:cubicBezTo>
                  <a:lnTo>
                    <a:pt x="29083" y="24003"/>
                  </a:lnTo>
                  <a:cubicBezTo>
                    <a:pt x="31750" y="26543"/>
                    <a:pt x="33782" y="28702"/>
                    <a:pt x="35433" y="30607"/>
                  </a:cubicBezTo>
                  <a:cubicBezTo>
                    <a:pt x="36957" y="32385"/>
                    <a:pt x="38354" y="34036"/>
                    <a:pt x="39497" y="35687"/>
                  </a:cubicBezTo>
                  <a:cubicBezTo>
                    <a:pt x="42799" y="40132"/>
                    <a:pt x="45212" y="44704"/>
                    <a:pt x="46736" y="49149"/>
                  </a:cubicBezTo>
                  <a:cubicBezTo>
                    <a:pt x="48387" y="53721"/>
                    <a:pt x="49022" y="58039"/>
                    <a:pt x="48768" y="62357"/>
                  </a:cubicBezTo>
                  <a:cubicBezTo>
                    <a:pt x="48641" y="66675"/>
                    <a:pt x="47498" y="70866"/>
                    <a:pt x="45593" y="74803"/>
                  </a:cubicBezTo>
                  <a:cubicBezTo>
                    <a:pt x="43688" y="78740"/>
                    <a:pt x="41021" y="82550"/>
                    <a:pt x="37465" y="85852"/>
                  </a:cubicBezTo>
                  <a:cubicBezTo>
                    <a:pt x="34036" y="89281"/>
                    <a:pt x="30607" y="91948"/>
                    <a:pt x="26924" y="93726"/>
                  </a:cubicBezTo>
                  <a:cubicBezTo>
                    <a:pt x="23241" y="95504"/>
                    <a:pt x="19558" y="96520"/>
                    <a:pt x="15748" y="96901"/>
                  </a:cubicBezTo>
                  <a:cubicBezTo>
                    <a:pt x="11938" y="97282"/>
                    <a:pt x="8128" y="96901"/>
                    <a:pt x="4064" y="96012"/>
                  </a:cubicBezTo>
                  <a:lnTo>
                    <a:pt x="0" y="94615"/>
                  </a:lnTo>
                  <a:lnTo>
                    <a:pt x="0" y="79121"/>
                  </a:lnTo>
                  <a:lnTo>
                    <a:pt x="4318" y="80391"/>
                  </a:lnTo>
                  <a:cubicBezTo>
                    <a:pt x="7620" y="80518"/>
                    <a:pt x="10668" y="80010"/>
                    <a:pt x="13589" y="78740"/>
                  </a:cubicBezTo>
                  <a:cubicBezTo>
                    <a:pt x="16510" y="77470"/>
                    <a:pt x="19304" y="75565"/>
                    <a:pt x="21717" y="73025"/>
                  </a:cubicBezTo>
                  <a:cubicBezTo>
                    <a:pt x="25781" y="69088"/>
                    <a:pt x="28194" y="64770"/>
                    <a:pt x="29210" y="60198"/>
                  </a:cubicBezTo>
                  <a:cubicBezTo>
                    <a:pt x="30099" y="55753"/>
                    <a:pt x="29083" y="50673"/>
                    <a:pt x="26162" y="45339"/>
                  </a:cubicBezTo>
                  <a:cubicBezTo>
                    <a:pt x="25146" y="43561"/>
                    <a:pt x="24003" y="41910"/>
                    <a:pt x="22479" y="40005"/>
                  </a:cubicBezTo>
                  <a:cubicBezTo>
                    <a:pt x="20955" y="38354"/>
                    <a:pt x="18923" y="36068"/>
                    <a:pt x="16256" y="33401"/>
                  </a:cubicBezTo>
                  <a:lnTo>
                    <a:pt x="4699" y="21971"/>
                  </a:lnTo>
                  <a:lnTo>
                    <a:pt x="0" y="26797"/>
                  </a:lnTo>
                  <a:lnTo>
                    <a:pt x="0" y="1397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5" name="Shape 109">
              <a:extLst>
                <a:ext uri="{FF2B5EF4-FFF2-40B4-BE49-F238E27FC236}">
                  <a16:creationId xmlns:a16="http://schemas.microsoft.com/office/drawing/2014/main" id="{5FC707B0-685E-4119-BDE9-3C7E7142F697}"/>
                </a:ext>
              </a:extLst>
            </p:cNvPr>
            <p:cNvSpPr/>
            <p:nvPr/>
          </p:nvSpPr>
          <p:spPr>
            <a:xfrm>
              <a:off x="5474462" y="1996567"/>
              <a:ext cx="154051" cy="154305"/>
            </a:xfrm>
            <a:custGeom>
              <a:avLst/>
              <a:gdLst/>
              <a:ahLst/>
              <a:cxnLst/>
              <a:rect l="0" t="0" r="0" b="0"/>
              <a:pathLst>
                <a:path w="154051" h="154305">
                  <a:moveTo>
                    <a:pt x="99949" y="254"/>
                  </a:moveTo>
                  <a:cubicBezTo>
                    <a:pt x="101854" y="635"/>
                    <a:pt x="103378" y="1270"/>
                    <a:pt x="104648" y="2540"/>
                  </a:cubicBezTo>
                  <a:lnTo>
                    <a:pt x="153162" y="50800"/>
                  </a:lnTo>
                  <a:cubicBezTo>
                    <a:pt x="153543" y="51308"/>
                    <a:pt x="153797" y="51816"/>
                    <a:pt x="153924" y="52324"/>
                  </a:cubicBezTo>
                  <a:cubicBezTo>
                    <a:pt x="154051" y="52832"/>
                    <a:pt x="154051" y="53467"/>
                    <a:pt x="153797" y="54229"/>
                  </a:cubicBezTo>
                  <a:cubicBezTo>
                    <a:pt x="153543" y="54864"/>
                    <a:pt x="153035" y="55626"/>
                    <a:pt x="152527" y="56515"/>
                  </a:cubicBezTo>
                  <a:cubicBezTo>
                    <a:pt x="151892" y="57277"/>
                    <a:pt x="151130" y="58293"/>
                    <a:pt x="149987" y="59309"/>
                  </a:cubicBezTo>
                  <a:cubicBezTo>
                    <a:pt x="149098" y="60198"/>
                    <a:pt x="148209" y="60960"/>
                    <a:pt x="147320" y="61595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2992"/>
                    <a:pt x="143891" y="63119"/>
                    <a:pt x="143256" y="62992"/>
                  </a:cubicBezTo>
                  <a:cubicBezTo>
                    <a:pt x="142748" y="62865"/>
                    <a:pt x="142240" y="62611"/>
                    <a:pt x="141859" y="62103"/>
                  </a:cubicBezTo>
                  <a:lnTo>
                    <a:pt x="101854" y="22352"/>
                  </a:lnTo>
                  <a:lnTo>
                    <a:pt x="69850" y="54229"/>
                  </a:lnTo>
                  <a:lnTo>
                    <a:pt x="104140" y="88392"/>
                  </a:lnTo>
                  <a:cubicBezTo>
                    <a:pt x="104521" y="88773"/>
                    <a:pt x="104775" y="89281"/>
                    <a:pt x="104902" y="89916"/>
                  </a:cubicBezTo>
                  <a:cubicBezTo>
                    <a:pt x="105029" y="90424"/>
                    <a:pt x="104902" y="91059"/>
                    <a:pt x="104775" y="91694"/>
                  </a:cubicBezTo>
                  <a:cubicBezTo>
                    <a:pt x="104648" y="92329"/>
                    <a:pt x="104140" y="93091"/>
                    <a:pt x="103505" y="93980"/>
                  </a:cubicBezTo>
                  <a:cubicBezTo>
                    <a:pt x="102870" y="94869"/>
                    <a:pt x="102108" y="95758"/>
                    <a:pt x="101092" y="96774"/>
                  </a:cubicBezTo>
                  <a:cubicBezTo>
                    <a:pt x="100203" y="97663"/>
                    <a:pt x="99314" y="98425"/>
                    <a:pt x="98552" y="99060"/>
                  </a:cubicBezTo>
                  <a:cubicBezTo>
                    <a:pt x="97663" y="99568"/>
                    <a:pt x="97028" y="99949"/>
                    <a:pt x="96266" y="100203"/>
                  </a:cubicBezTo>
                  <a:cubicBezTo>
                    <a:pt x="95631" y="100330"/>
                    <a:pt x="95123" y="100330"/>
                    <a:pt x="94615" y="100203"/>
                  </a:cubicBezTo>
                  <a:cubicBezTo>
                    <a:pt x="93980" y="100076"/>
                    <a:pt x="93599" y="99822"/>
                    <a:pt x="93091" y="99314"/>
                  </a:cubicBezTo>
                  <a:lnTo>
                    <a:pt x="58928" y="65278"/>
                  </a:lnTo>
                  <a:lnTo>
                    <a:pt x="22352" y="101600"/>
                  </a:lnTo>
                  <a:lnTo>
                    <a:pt x="62865" y="141986"/>
                  </a:lnTo>
                  <a:cubicBezTo>
                    <a:pt x="63246" y="142367"/>
                    <a:pt x="63500" y="142875"/>
                    <a:pt x="63627" y="143510"/>
                  </a:cubicBezTo>
                  <a:cubicBezTo>
                    <a:pt x="63754" y="144018"/>
                    <a:pt x="63754" y="144653"/>
                    <a:pt x="63627" y="145415"/>
                  </a:cubicBezTo>
                  <a:cubicBezTo>
                    <a:pt x="63373" y="146050"/>
                    <a:pt x="62992" y="146812"/>
                    <a:pt x="62357" y="147701"/>
                  </a:cubicBezTo>
                  <a:cubicBezTo>
                    <a:pt x="61849" y="148463"/>
                    <a:pt x="60960" y="149352"/>
                    <a:pt x="59944" y="150495"/>
                  </a:cubicBezTo>
                  <a:cubicBezTo>
                    <a:pt x="58928" y="151384"/>
                    <a:pt x="58039" y="152146"/>
                    <a:pt x="57277" y="152781"/>
                  </a:cubicBezTo>
                  <a:cubicBezTo>
                    <a:pt x="56388" y="153416"/>
                    <a:pt x="55626" y="153797"/>
                    <a:pt x="54991" y="154051"/>
                  </a:cubicBezTo>
                  <a:cubicBezTo>
                    <a:pt x="54229" y="154178"/>
                    <a:pt x="53594" y="154305"/>
                    <a:pt x="52959" y="154178"/>
                  </a:cubicBezTo>
                  <a:cubicBezTo>
                    <a:pt x="52451" y="154051"/>
                    <a:pt x="51943" y="153670"/>
                    <a:pt x="51562" y="153289"/>
                  </a:cubicBezTo>
                  <a:lnTo>
                    <a:pt x="2540" y="104394"/>
                  </a:lnTo>
                  <a:cubicBezTo>
                    <a:pt x="1270" y="103251"/>
                    <a:pt x="635" y="101600"/>
                    <a:pt x="254" y="99695"/>
                  </a:cubicBezTo>
                  <a:cubicBezTo>
                    <a:pt x="0" y="97917"/>
                    <a:pt x="889" y="95885"/>
                    <a:pt x="3048" y="93853"/>
                  </a:cubicBezTo>
                  <a:lnTo>
                    <a:pt x="94107" y="3048"/>
                  </a:lnTo>
                  <a:cubicBezTo>
                    <a:pt x="96139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6" name="Shape 110">
              <a:extLst>
                <a:ext uri="{FF2B5EF4-FFF2-40B4-BE49-F238E27FC236}">
                  <a16:creationId xmlns:a16="http://schemas.microsoft.com/office/drawing/2014/main" id="{378D015B-58E4-43E1-BC15-DD968C300A89}"/>
                </a:ext>
              </a:extLst>
            </p:cNvPr>
            <p:cNvSpPr/>
            <p:nvPr/>
          </p:nvSpPr>
          <p:spPr>
            <a:xfrm>
              <a:off x="5398770" y="1922526"/>
              <a:ext cx="152781" cy="111760"/>
            </a:xfrm>
            <a:custGeom>
              <a:avLst/>
              <a:gdLst/>
              <a:ahLst/>
              <a:cxnLst/>
              <a:rect l="0" t="0" r="0" b="0"/>
              <a:pathLst>
                <a:path w="152781" h="111760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260"/>
                  </a:lnTo>
                  <a:cubicBezTo>
                    <a:pt x="152273" y="48641"/>
                    <a:pt x="152527" y="49149"/>
                    <a:pt x="152654" y="49657"/>
                  </a:cubicBezTo>
                  <a:cubicBezTo>
                    <a:pt x="152781" y="50165"/>
                    <a:pt x="152781" y="50800"/>
                    <a:pt x="152527" y="51562"/>
                  </a:cubicBezTo>
                  <a:cubicBezTo>
                    <a:pt x="152400" y="52324"/>
                    <a:pt x="151892" y="53086"/>
                    <a:pt x="151257" y="53975"/>
                  </a:cubicBezTo>
                  <a:cubicBezTo>
                    <a:pt x="150622" y="54864"/>
                    <a:pt x="149733" y="55753"/>
                    <a:pt x="148717" y="56769"/>
                  </a:cubicBezTo>
                  <a:cubicBezTo>
                    <a:pt x="147701" y="57785"/>
                    <a:pt x="146812" y="58674"/>
                    <a:pt x="146050" y="59182"/>
                  </a:cubicBezTo>
                  <a:cubicBezTo>
                    <a:pt x="145161" y="59817"/>
                    <a:pt x="144399" y="60325"/>
                    <a:pt x="143637" y="60452"/>
                  </a:cubicBezTo>
                  <a:cubicBezTo>
                    <a:pt x="143002" y="60706"/>
                    <a:pt x="142367" y="60706"/>
                    <a:pt x="141732" y="60579"/>
                  </a:cubicBezTo>
                  <a:cubicBezTo>
                    <a:pt x="141224" y="60452"/>
                    <a:pt x="140716" y="60198"/>
                    <a:pt x="140335" y="59817"/>
                  </a:cubicBezTo>
                  <a:lnTo>
                    <a:pt x="102997" y="22479"/>
                  </a:lnTo>
                  <a:lnTo>
                    <a:pt x="68199" y="57150"/>
                  </a:lnTo>
                  <a:lnTo>
                    <a:pt x="103632" y="92329"/>
                  </a:lnTo>
                  <a:cubicBezTo>
                    <a:pt x="104013" y="92710"/>
                    <a:pt x="104267" y="93218"/>
                    <a:pt x="104394" y="93726"/>
                  </a:cubicBezTo>
                  <a:cubicBezTo>
                    <a:pt x="104521" y="94234"/>
                    <a:pt x="104521" y="94869"/>
                    <a:pt x="104394" y="95504"/>
                  </a:cubicBezTo>
                  <a:cubicBezTo>
                    <a:pt x="104267" y="96139"/>
                    <a:pt x="103886" y="96901"/>
                    <a:pt x="103251" y="97790"/>
                  </a:cubicBezTo>
                  <a:cubicBezTo>
                    <a:pt x="102616" y="98552"/>
                    <a:pt x="101854" y="99568"/>
                    <a:pt x="100711" y="100584"/>
                  </a:cubicBezTo>
                  <a:cubicBezTo>
                    <a:pt x="99695" y="101600"/>
                    <a:pt x="98806" y="102489"/>
                    <a:pt x="97917" y="102997"/>
                  </a:cubicBezTo>
                  <a:cubicBezTo>
                    <a:pt x="97155" y="103632"/>
                    <a:pt x="96393" y="104013"/>
                    <a:pt x="95631" y="104267"/>
                  </a:cubicBezTo>
                  <a:cubicBezTo>
                    <a:pt x="94996" y="104394"/>
                    <a:pt x="94361" y="104394"/>
                    <a:pt x="93726" y="104394"/>
                  </a:cubicBezTo>
                  <a:cubicBezTo>
                    <a:pt x="93218" y="104267"/>
                    <a:pt x="92710" y="104013"/>
                    <a:pt x="92329" y="103632"/>
                  </a:cubicBezTo>
                  <a:lnTo>
                    <a:pt x="57023" y="68326"/>
                  </a:lnTo>
                  <a:lnTo>
                    <a:pt x="14478" y="110871"/>
                  </a:lnTo>
                  <a:cubicBezTo>
                    <a:pt x="14097" y="111252"/>
                    <a:pt x="13589" y="111379"/>
                    <a:pt x="13081" y="111633"/>
                  </a:cubicBezTo>
                  <a:cubicBezTo>
                    <a:pt x="12446" y="111760"/>
                    <a:pt x="11811" y="111633"/>
                    <a:pt x="11176" y="111252"/>
                  </a:cubicBezTo>
                  <a:cubicBezTo>
                    <a:pt x="10414" y="110871"/>
                    <a:pt x="9652" y="110363"/>
                    <a:pt x="8636" y="109728"/>
                  </a:cubicBezTo>
                  <a:cubicBezTo>
                    <a:pt x="7620" y="108966"/>
                    <a:pt x="6477" y="107950"/>
                    <a:pt x="5080" y="106553"/>
                  </a:cubicBezTo>
                  <a:cubicBezTo>
                    <a:pt x="3810" y="105283"/>
                    <a:pt x="2794" y="104140"/>
                    <a:pt x="2032" y="103124"/>
                  </a:cubicBezTo>
                  <a:cubicBezTo>
                    <a:pt x="1270" y="102108"/>
                    <a:pt x="762" y="101219"/>
                    <a:pt x="381" y="100584"/>
                  </a:cubicBezTo>
                  <a:cubicBezTo>
                    <a:pt x="127" y="99822"/>
                    <a:pt x="0" y="99187"/>
                    <a:pt x="127" y="98679"/>
                  </a:cubicBezTo>
                  <a:cubicBezTo>
                    <a:pt x="254" y="98044"/>
                    <a:pt x="508" y="97663"/>
                    <a:pt x="889" y="97282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7" name="Shape 111">
              <a:extLst>
                <a:ext uri="{FF2B5EF4-FFF2-40B4-BE49-F238E27FC236}">
                  <a16:creationId xmlns:a16="http://schemas.microsoft.com/office/drawing/2014/main" id="{3DEBC42F-A178-44BC-9C21-D97B0A05C1DF}"/>
                </a:ext>
              </a:extLst>
            </p:cNvPr>
            <p:cNvSpPr/>
            <p:nvPr/>
          </p:nvSpPr>
          <p:spPr>
            <a:xfrm>
              <a:off x="5381879" y="1831594"/>
              <a:ext cx="74549" cy="143383"/>
            </a:xfrm>
            <a:custGeom>
              <a:avLst/>
              <a:gdLst/>
              <a:ahLst/>
              <a:cxnLst/>
              <a:rect l="0" t="0" r="0" b="0"/>
              <a:pathLst>
                <a:path w="74549" h="143383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449"/>
                    <a:pt x="69850" y="44323"/>
                  </a:cubicBezTo>
                  <a:cubicBezTo>
                    <a:pt x="73152" y="52197"/>
                    <a:pt x="74549" y="60071"/>
                    <a:pt x="73914" y="68199"/>
                  </a:cubicBezTo>
                  <a:cubicBezTo>
                    <a:pt x="73279" y="76073"/>
                    <a:pt x="70612" y="84201"/>
                    <a:pt x="66040" y="92456"/>
                  </a:cubicBezTo>
                  <a:cubicBezTo>
                    <a:pt x="61468" y="100584"/>
                    <a:pt x="55118" y="108839"/>
                    <a:pt x="46863" y="116967"/>
                  </a:cubicBezTo>
                  <a:cubicBezTo>
                    <a:pt x="38608" y="125222"/>
                    <a:pt x="30099" y="131699"/>
                    <a:pt x="21590" y="136398"/>
                  </a:cubicBezTo>
                  <a:lnTo>
                    <a:pt x="0" y="143383"/>
                  </a:lnTo>
                  <a:lnTo>
                    <a:pt x="0" y="123825"/>
                  </a:lnTo>
                  <a:lnTo>
                    <a:pt x="14224" y="117729"/>
                  </a:lnTo>
                  <a:cubicBezTo>
                    <a:pt x="20193" y="113919"/>
                    <a:pt x="26035" y="109220"/>
                    <a:pt x="31496" y="103632"/>
                  </a:cubicBezTo>
                  <a:cubicBezTo>
                    <a:pt x="37338" y="97917"/>
                    <a:pt x="42164" y="91948"/>
                    <a:pt x="46101" y="85979"/>
                  </a:cubicBezTo>
                  <a:cubicBezTo>
                    <a:pt x="50038" y="80010"/>
                    <a:pt x="52705" y="74041"/>
                    <a:pt x="53975" y="68072"/>
                  </a:cubicBezTo>
                  <a:cubicBezTo>
                    <a:pt x="55245" y="61976"/>
                    <a:pt x="54864" y="56007"/>
                    <a:pt x="52959" y="49911"/>
                  </a:cubicBezTo>
                  <a:cubicBezTo>
                    <a:pt x="50927" y="43942"/>
                    <a:pt x="46990" y="37973"/>
                    <a:pt x="41148" y="32004"/>
                  </a:cubicBezTo>
                  <a:cubicBezTo>
                    <a:pt x="35306" y="26289"/>
                    <a:pt x="29210" y="22479"/>
                    <a:pt x="22987" y="20701"/>
                  </a:cubicBezTo>
                  <a:cubicBezTo>
                    <a:pt x="16764" y="18923"/>
                    <a:pt x="10668" y="18542"/>
                    <a:pt x="4445" y="19812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8" name="Shape 112">
              <a:extLst>
                <a:ext uri="{FF2B5EF4-FFF2-40B4-BE49-F238E27FC236}">
                  <a16:creationId xmlns:a16="http://schemas.microsoft.com/office/drawing/2014/main" id="{330DC681-27FE-4A2E-AD25-ACA14D3399C8}"/>
                </a:ext>
              </a:extLst>
            </p:cNvPr>
            <p:cNvSpPr/>
            <p:nvPr/>
          </p:nvSpPr>
          <p:spPr>
            <a:xfrm>
              <a:off x="4871212" y="3906266"/>
              <a:ext cx="74676" cy="143383"/>
            </a:xfrm>
            <a:custGeom>
              <a:avLst/>
              <a:gdLst/>
              <a:ahLst/>
              <a:cxnLst/>
              <a:rect l="0" t="0" r="0" b="0"/>
              <a:pathLst>
                <a:path w="74676" h="143383">
                  <a:moveTo>
                    <a:pt x="74676" y="0"/>
                  </a:moveTo>
                  <a:lnTo>
                    <a:pt x="74676" y="19431"/>
                  </a:lnTo>
                  <a:lnTo>
                    <a:pt x="60960" y="25146"/>
                  </a:lnTo>
                  <a:cubicBezTo>
                    <a:pt x="54864" y="28956"/>
                    <a:pt x="49149" y="33528"/>
                    <a:pt x="43815" y="38989"/>
                  </a:cubicBezTo>
                  <a:cubicBezTo>
                    <a:pt x="37846" y="44958"/>
                    <a:pt x="32766" y="51053"/>
                    <a:pt x="28702" y="57023"/>
                  </a:cubicBezTo>
                  <a:cubicBezTo>
                    <a:pt x="24638" y="63119"/>
                    <a:pt x="21971" y="69088"/>
                    <a:pt x="20701" y="75057"/>
                  </a:cubicBezTo>
                  <a:cubicBezTo>
                    <a:pt x="19431" y="81026"/>
                    <a:pt x="19685" y="87122"/>
                    <a:pt x="21717" y="93090"/>
                  </a:cubicBezTo>
                  <a:cubicBezTo>
                    <a:pt x="23622" y="99060"/>
                    <a:pt x="27559" y="105028"/>
                    <a:pt x="33528" y="110998"/>
                  </a:cubicBezTo>
                  <a:cubicBezTo>
                    <a:pt x="39497" y="116840"/>
                    <a:pt x="45593" y="120777"/>
                    <a:pt x="51816" y="122555"/>
                  </a:cubicBezTo>
                  <a:cubicBezTo>
                    <a:pt x="58166" y="124460"/>
                    <a:pt x="64389" y="124714"/>
                    <a:pt x="70612" y="123444"/>
                  </a:cubicBezTo>
                  <a:lnTo>
                    <a:pt x="74676" y="121793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383"/>
                    <a:pt x="53721" y="142113"/>
                    <a:pt x="45339" y="138684"/>
                  </a:cubicBezTo>
                  <a:cubicBezTo>
                    <a:pt x="36957" y="135382"/>
                    <a:pt x="28956" y="129794"/>
                    <a:pt x="21082" y="122047"/>
                  </a:cubicBezTo>
                  <a:cubicBezTo>
                    <a:pt x="13462" y="114300"/>
                    <a:pt x="8001" y="106680"/>
                    <a:pt x="4699" y="98806"/>
                  </a:cubicBezTo>
                  <a:cubicBezTo>
                    <a:pt x="1270" y="90932"/>
                    <a:pt x="0" y="82931"/>
                    <a:pt x="762" y="74930"/>
                  </a:cubicBezTo>
                  <a:cubicBezTo>
                    <a:pt x="1397" y="67056"/>
                    <a:pt x="4191" y="58928"/>
                    <a:pt x="8763" y="50673"/>
                  </a:cubicBezTo>
                  <a:cubicBezTo>
                    <a:pt x="13462" y="42290"/>
                    <a:pt x="20066" y="34036"/>
                    <a:pt x="28448" y="25527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9" name="Shape 113">
              <a:extLst>
                <a:ext uri="{FF2B5EF4-FFF2-40B4-BE49-F238E27FC236}">
                  <a16:creationId xmlns:a16="http://schemas.microsoft.com/office/drawing/2014/main" id="{D5233D14-637B-4295-85C9-8156642D7237}"/>
                </a:ext>
              </a:extLst>
            </p:cNvPr>
            <p:cNvSpPr/>
            <p:nvPr/>
          </p:nvSpPr>
          <p:spPr>
            <a:xfrm>
              <a:off x="4782820" y="3815715"/>
              <a:ext cx="152781" cy="111633"/>
            </a:xfrm>
            <a:custGeom>
              <a:avLst/>
              <a:gdLst/>
              <a:ahLst/>
              <a:cxnLst/>
              <a:rect l="0" t="0" r="0" b="0"/>
              <a:pathLst>
                <a:path w="152781" h="111633">
                  <a:moveTo>
                    <a:pt x="101346" y="254"/>
                  </a:moveTo>
                  <a:cubicBezTo>
                    <a:pt x="103251" y="508"/>
                    <a:pt x="104775" y="1270"/>
                    <a:pt x="106045" y="2413"/>
                  </a:cubicBezTo>
                  <a:lnTo>
                    <a:pt x="151892" y="48260"/>
                  </a:lnTo>
                  <a:cubicBezTo>
                    <a:pt x="152273" y="48641"/>
                    <a:pt x="152527" y="49022"/>
                    <a:pt x="152654" y="49657"/>
                  </a:cubicBezTo>
                  <a:cubicBezTo>
                    <a:pt x="152781" y="50165"/>
                    <a:pt x="152781" y="50800"/>
                    <a:pt x="152527" y="51562"/>
                  </a:cubicBezTo>
                  <a:cubicBezTo>
                    <a:pt x="152400" y="52324"/>
                    <a:pt x="151892" y="53086"/>
                    <a:pt x="151257" y="53975"/>
                  </a:cubicBezTo>
                  <a:cubicBezTo>
                    <a:pt x="150622" y="54864"/>
                    <a:pt x="149860" y="55753"/>
                    <a:pt x="148844" y="56769"/>
                  </a:cubicBezTo>
                  <a:cubicBezTo>
                    <a:pt x="147828" y="57785"/>
                    <a:pt x="146939" y="58547"/>
                    <a:pt x="146050" y="59182"/>
                  </a:cubicBezTo>
                  <a:cubicBezTo>
                    <a:pt x="145161" y="59817"/>
                    <a:pt x="144399" y="60198"/>
                    <a:pt x="143764" y="60452"/>
                  </a:cubicBezTo>
                  <a:cubicBezTo>
                    <a:pt x="143002" y="60579"/>
                    <a:pt x="142367" y="60706"/>
                    <a:pt x="141859" y="60579"/>
                  </a:cubicBezTo>
                  <a:cubicBezTo>
                    <a:pt x="141224" y="60325"/>
                    <a:pt x="140843" y="60198"/>
                    <a:pt x="140462" y="59817"/>
                  </a:cubicBezTo>
                  <a:lnTo>
                    <a:pt x="102997" y="22479"/>
                  </a:lnTo>
                  <a:lnTo>
                    <a:pt x="68326" y="57150"/>
                  </a:lnTo>
                  <a:lnTo>
                    <a:pt x="103632" y="92329"/>
                  </a:lnTo>
                  <a:cubicBezTo>
                    <a:pt x="104013" y="92710"/>
                    <a:pt x="104267" y="93091"/>
                    <a:pt x="104394" y="93599"/>
                  </a:cubicBezTo>
                  <a:cubicBezTo>
                    <a:pt x="104648" y="94234"/>
                    <a:pt x="104648" y="94742"/>
                    <a:pt x="104394" y="95504"/>
                  </a:cubicBezTo>
                  <a:cubicBezTo>
                    <a:pt x="104267" y="96139"/>
                    <a:pt x="103886" y="96901"/>
                    <a:pt x="103251" y="97790"/>
                  </a:cubicBezTo>
                  <a:cubicBezTo>
                    <a:pt x="102743" y="98552"/>
                    <a:pt x="101854" y="99441"/>
                    <a:pt x="100711" y="100584"/>
                  </a:cubicBezTo>
                  <a:cubicBezTo>
                    <a:pt x="99695" y="101600"/>
                    <a:pt x="98806" y="102362"/>
                    <a:pt x="98044" y="102997"/>
                  </a:cubicBezTo>
                  <a:cubicBezTo>
                    <a:pt x="97155" y="103632"/>
                    <a:pt x="96393" y="104013"/>
                    <a:pt x="95758" y="104140"/>
                  </a:cubicBezTo>
                  <a:cubicBezTo>
                    <a:pt x="94996" y="104394"/>
                    <a:pt x="94361" y="104394"/>
                    <a:pt x="93726" y="104267"/>
                  </a:cubicBezTo>
                  <a:cubicBezTo>
                    <a:pt x="93218" y="104267"/>
                    <a:pt x="92710" y="104013"/>
                    <a:pt x="92329" y="103632"/>
                  </a:cubicBezTo>
                  <a:lnTo>
                    <a:pt x="57023" y="68326"/>
                  </a:lnTo>
                  <a:lnTo>
                    <a:pt x="14478" y="110744"/>
                  </a:lnTo>
                  <a:cubicBezTo>
                    <a:pt x="14097" y="111125"/>
                    <a:pt x="13589" y="111379"/>
                    <a:pt x="13081" y="111506"/>
                  </a:cubicBezTo>
                  <a:cubicBezTo>
                    <a:pt x="12573" y="111633"/>
                    <a:pt x="11938" y="111633"/>
                    <a:pt x="11176" y="111252"/>
                  </a:cubicBezTo>
                  <a:cubicBezTo>
                    <a:pt x="10541" y="110871"/>
                    <a:pt x="9652" y="110363"/>
                    <a:pt x="8636" y="109601"/>
                  </a:cubicBezTo>
                  <a:cubicBezTo>
                    <a:pt x="7747" y="108966"/>
                    <a:pt x="6477" y="107950"/>
                    <a:pt x="5207" y="106553"/>
                  </a:cubicBezTo>
                  <a:cubicBezTo>
                    <a:pt x="3937" y="105283"/>
                    <a:pt x="2921" y="104140"/>
                    <a:pt x="2159" y="103124"/>
                  </a:cubicBezTo>
                  <a:cubicBezTo>
                    <a:pt x="1397" y="102108"/>
                    <a:pt x="762" y="101219"/>
                    <a:pt x="508" y="100457"/>
                  </a:cubicBezTo>
                  <a:cubicBezTo>
                    <a:pt x="127" y="99822"/>
                    <a:pt x="0" y="99187"/>
                    <a:pt x="127" y="98552"/>
                  </a:cubicBezTo>
                  <a:cubicBezTo>
                    <a:pt x="254" y="98044"/>
                    <a:pt x="508" y="97536"/>
                    <a:pt x="889" y="97282"/>
                  </a:cubicBezTo>
                  <a:lnTo>
                    <a:pt x="95377" y="2921"/>
                  </a:lnTo>
                  <a:cubicBezTo>
                    <a:pt x="97536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0" name="Shape 114">
              <a:extLst>
                <a:ext uri="{FF2B5EF4-FFF2-40B4-BE49-F238E27FC236}">
                  <a16:creationId xmlns:a16="http://schemas.microsoft.com/office/drawing/2014/main" id="{B5694103-51F4-492A-9A12-8FAB674EC494}"/>
                </a:ext>
              </a:extLst>
            </p:cNvPr>
            <p:cNvSpPr/>
            <p:nvPr/>
          </p:nvSpPr>
          <p:spPr>
            <a:xfrm>
              <a:off x="5047996" y="4082542"/>
              <a:ext cx="74676" cy="143256"/>
            </a:xfrm>
            <a:custGeom>
              <a:avLst/>
              <a:gdLst/>
              <a:ahLst/>
              <a:cxnLst/>
              <a:rect l="0" t="0" r="0" b="0"/>
              <a:pathLst>
                <a:path w="74676" h="143256">
                  <a:moveTo>
                    <a:pt x="74676" y="0"/>
                  </a:moveTo>
                  <a:lnTo>
                    <a:pt x="74676" y="19431"/>
                  </a:lnTo>
                  <a:lnTo>
                    <a:pt x="60833" y="25019"/>
                  </a:lnTo>
                  <a:cubicBezTo>
                    <a:pt x="54864" y="28956"/>
                    <a:pt x="49149" y="33528"/>
                    <a:pt x="43688" y="38989"/>
                  </a:cubicBezTo>
                  <a:cubicBezTo>
                    <a:pt x="37719" y="44958"/>
                    <a:pt x="32766" y="50927"/>
                    <a:pt x="28702" y="57023"/>
                  </a:cubicBezTo>
                  <a:cubicBezTo>
                    <a:pt x="24638" y="63119"/>
                    <a:pt x="21971" y="68961"/>
                    <a:pt x="20701" y="75057"/>
                  </a:cubicBezTo>
                  <a:cubicBezTo>
                    <a:pt x="19304" y="81026"/>
                    <a:pt x="19685" y="86995"/>
                    <a:pt x="21590" y="92964"/>
                  </a:cubicBezTo>
                  <a:cubicBezTo>
                    <a:pt x="23622" y="99060"/>
                    <a:pt x="27559" y="105029"/>
                    <a:pt x="33528" y="110998"/>
                  </a:cubicBezTo>
                  <a:cubicBezTo>
                    <a:pt x="39497" y="116840"/>
                    <a:pt x="45593" y="120650"/>
                    <a:pt x="51816" y="122555"/>
                  </a:cubicBezTo>
                  <a:cubicBezTo>
                    <a:pt x="58039" y="124333"/>
                    <a:pt x="64389" y="124587"/>
                    <a:pt x="70612" y="123317"/>
                  </a:cubicBezTo>
                  <a:lnTo>
                    <a:pt x="74676" y="121666"/>
                  </a:lnTo>
                  <a:lnTo>
                    <a:pt x="74676" y="141224"/>
                  </a:lnTo>
                  <a:lnTo>
                    <a:pt x="70612" y="142494"/>
                  </a:lnTo>
                  <a:cubicBezTo>
                    <a:pt x="62103" y="143256"/>
                    <a:pt x="53594" y="141986"/>
                    <a:pt x="45339" y="138684"/>
                  </a:cubicBezTo>
                  <a:cubicBezTo>
                    <a:pt x="36957" y="135255"/>
                    <a:pt x="28829" y="129794"/>
                    <a:pt x="21082" y="121920"/>
                  </a:cubicBezTo>
                  <a:cubicBezTo>
                    <a:pt x="13462" y="114300"/>
                    <a:pt x="7874" y="106680"/>
                    <a:pt x="4572" y="98679"/>
                  </a:cubicBezTo>
                  <a:cubicBezTo>
                    <a:pt x="1270" y="90805"/>
                    <a:pt x="0" y="82931"/>
                    <a:pt x="635" y="74803"/>
                  </a:cubicBezTo>
                  <a:cubicBezTo>
                    <a:pt x="1397" y="66929"/>
                    <a:pt x="4064" y="58801"/>
                    <a:pt x="8763" y="50546"/>
                  </a:cubicBezTo>
                  <a:cubicBezTo>
                    <a:pt x="13462" y="42291"/>
                    <a:pt x="20066" y="33909"/>
                    <a:pt x="28448" y="25527"/>
                  </a:cubicBezTo>
                  <a:cubicBezTo>
                    <a:pt x="36449" y="17653"/>
                    <a:pt x="44831" y="11303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1" name="Shape 115">
              <a:extLst>
                <a:ext uri="{FF2B5EF4-FFF2-40B4-BE49-F238E27FC236}">
                  <a16:creationId xmlns:a16="http://schemas.microsoft.com/office/drawing/2014/main" id="{2F73B218-2A2B-4A69-96A3-4D7586B4447B}"/>
                </a:ext>
              </a:extLst>
            </p:cNvPr>
            <p:cNvSpPr/>
            <p:nvPr/>
          </p:nvSpPr>
          <p:spPr>
            <a:xfrm>
              <a:off x="4977511" y="3977513"/>
              <a:ext cx="144272" cy="143891"/>
            </a:xfrm>
            <a:custGeom>
              <a:avLst/>
              <a:gdLst/>
              <a:ahLst/>
              <a:cxnLst/>
              <a:rect l="0" t="0" r="0" b="0"/>
              <a:pathLst>
                <a:path w="144272" h="143891">
                  <a:moveTo>
                    <a:pt x="70739" y="127"/>
                  </a:moveTo>
                  <a:cubicBezTo>
                    <a:pt x="71374" y="381"/>
                    <a:pt x="71755" y="635"/>
                    <a:pt x="72263" y="1016"/>
                  </a:cubicBezTo>
                  <a:lnTo>
                    <a:pt x="143256" y="71882"/>
                  </a:lnTo>
                  <a:cubicBezTo>
                    <a:pt x="143637" y="72390"/>
                    <a:pt x="144018" y="72771"/>
                    <a:pt x="144145" y="73406"/>
                  </a:cubicBezTo>
                  <a:cubicBezTo>
                    <a:pt x="144272" y="73914"/>
                    <a:pt x="144145" y="74549"/>
                    <a:pt x="143891" y="75311"/>
                  </a:cubicBezTo>
                  <a:cubicBezTo>
                    <a:pt x="143764" y="75946"/>
                    <a:pt x="143256" y="76835"/>
                    <a:pt x="142621" y="77597"/>
                  </a:cubicBezTo>
                  <a:cubicBezTo>
                    <a:pt x="141986" y="78486"/>
                    <a:pt x="141097" y="79502"/>
                    <a:pt x="140081" y="80391"/>
                  </a:cubicBezTo>
                  <a:cubicBezTo>
                    <a:pt x="139065" y="81407"/>
                    <a:pt x="138176" y="82296"/>
                    <a:pt x="137287" y="82931"/>
                  </a:cubicBezTo>
                  <a:cubicBezTo>
                    <a:pt x="136525" y="83566"/>
                    <a:pt x="135763" y="83947"/>
                    <a:pt x="135001" y="84201"/>
                  </a:cubicBezTo>
                  <a:cubicBezTo>
                    <a:pt x="134366" y="84328"/>
                    <a:pt x="133731" y="84455"/>
                    <a:pt x="133223" y="84328"/>
                  </a:cubicBezTo>
                  <a:cubicBezTo>
                    <a:pt x="132715" y="84201"/>
                    <a:pt x="132207" y="83820"/>
                    <a:pt x="131699" y="83439"/>
                  </a:cubicBezTo>
                  <a:lnTo>
                    <a:pt x="102997" y="54737"/>
                  </a:lnTo>
                  <a:lnTo>
                    <a:pt x="14478" y="143002"/>
                  </a:lnTo>
                  <a:cubicBezTo>
                    <a:pt x="14097" y="143510"/>
                    <a:pt x="13589" y="143764"/>
                    <a:pt x="13081" y="143764"/>
                  </a:cubicBezTo>
                  <a:cubicBezTo>
                    <a:pt x="12573" y="143891"/>
                    <a:pt x="11938" y="143764"/>
                    <a:pt x="11176" y="143510"/>
                  </a:cubicBezTo>
                  <a:cubicBezTo>
                    <a:pt x="10414" y="143129"/>
                    <a:pt x="9652" y="142621"/>
                    <a:pt x="8636" y="141859"/>
                  </a:cubicBezTo>
                  <a:cubicBezTo>
                    <a:pt x="7620" y="141097"/>
                    <a:pt x="6477" y="140081"/>
                    <a:pt x="5207" y="138811"/>
                  </a:cubicBezTo>
                  <a:cubicBezTo>
                    <a:pt x="3937" y="137541"/>
                    <a:pt x="2921" y="136398"/>
                    <a:pt x="2159" y="135382"/>
                  </a:cubicBezTo>
                  <a:cubicBezTo>
                    <a:pt x="1397" y="134366"/>
                    <a:pt x="762" y="133477"/>
                    <a:pt x="508" y="132715"/>
                  </a:cubicBezTo>
                  <a:cubicBezTo>
                    <a:pt x="127" y="131953"/>
                    <a:pt x="0" y="131445"/>
                    <a:pt x="127" y="130810"/>
                  </a:cubicBezTo>
                  <a:cubicBezTo>
                    <a:pt x="254" y="130302"/>
                    <a:pt x="508" y="129921"/>
                    <a:pt x="889" y="129413"/>
                  </a:cubicBezTo>
                  <a:lnTo>
                    <a:pt x="89408" y="41275"/>
                  </a:lnTo>
                  <a:lnTo>
                    <a:pt x="60706" y="12573"/>
                  </a:lnTo>
                  <a:cubicBezTo>
                    <a:pt x="60325" y="12065"/>
                    <a:pt x="60071" y="11684"/>
                    <a:pt x="59817" y="11049"/>
                  </a:cubicBezTo>
                  <a:cubicBezTo>
                    <a:pt x="59690" y="10541"/>
                    <a:pt x="59817" y="9906"/>
                    <a:pt x="60071" y="9271"/>
                  </a:cubicBezTo>
                  <a:cubicBezTo>
                    <a:pt x="60325" y="8636"/>
                    <a:pt x="60706" y="7874"/>
                    <a:pt x="61341" y="6985"/>
                  </a:cubicBezTo>
                  <a:cubicBezTo>
                    <a:pt x="61849" y="6096"/>
                    <a:pt x="62738" y="5207"/>
                    <a:pt x="63754" y="4191"/>
                  </a:cubicBezTo>
                  <a:cubicBezTo>
                    <a:pt x="64643" y="3175"/>
                    <a:pt x="65659" y="2413"/>
                    <a:pt x="66548" y="1778"/>
                  </a:cubicBezTo>
                  <a:cubicBezTo>
                    <a:pt x="67437" y="1143"/>
                    <a:pt x="68199" y="635"/>
                    <a:pt x="68961" y="381"/>
                  </a:cubicBezTo>
                  <a:cubicBezTo>
                    <a:pt x="69596" y="127"/>
                    <a:pt x="70231" y="0"/>
                    <a:pt x="70739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2" name="Shape 116">
              <a:extLst>
                <a:ext uri="{FF2B5EF4-FFF2-40B4-BE49-F238E27FC236}">
                  <a16:creationId xmlns:a16="http://schemas.microsoft.com/office/drawing/2014/main" id="{20555EE2-1D58-4EB0-8CA9-13C04382ABB9}"/>
                </a:ext>
              </a:extLst>
            </p:cNvPr>
            <p:cNvSpPr/>
            <p:nvPr/>
          </p:nvSpPr>
          <p:spPr>
            <a:xfrm>
              <a:off x="4945888" y="3904234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846" y="8001"/>
                    <a:pt x="45847" y="13589"/>
                    <a:pt x="53594" y="21336"/>
                  </a:cubicBezTo>
                  <a:cubicBezTo>
                    <a:pt x="61214" y="28702"/>
                    <a:pt x="66548" y="36449"/>
                    <a:pt x="69850" y="44323"/>
                  </a:cubicBezTo>
                  <a:cubicBezTo>
                    <a:pt x="73279" y="52070"/>
                    <a:pt x="74549" y="60071"/>
                    <a:pt x="73914" y="68072"/>
                  </a:cubicBezTo>
                  <a:cubicBezTo>
                    <a:pt x="73279" y="76073"/>
                    <a:pt x="70739" y="84201"/>
                    <a:pt x="66167" y="92329"/>
                  </a:cubicBezTo>
                  <a:cubicBezTo>
                    <a:pt x="61595" y="100584"/>
                    <a:pt x="55118" y="108839"/>
                    <a:pt x="46863" y="116967"/>
                  </a:cubicBezTo>
                  <a:cubicBezTo>
                    <a:pt x="38608" y="125222"/>
                    <a:pt x="30226" y="131699"/>
                    <a:pt x="21590" y="136398"/>
                  </a:cubicBezTo>
                  <a:lnTo>
                    <a:pt x="0" y="143256"/>
                  </a:lnTo>
                  <a:lnTo>
                    <a:pt x="0" y="123825"/>
                  </a:lnTo>
                  <a:lnTo>
                    <a:pt x="14224" y="117602"/>
                  </a:lnTo>
                  <a:cubicBezTo>
                    <a:pt x="20320" y="113919"/>
                    <a:pt x="26035" y="109220"/>
                    <a:pt x="31496" y="103632"/>
                  </a:cubicBezTo>
                  <a:cubicBezTo>
                    <a:pt x="37338" y="97917"/>
                    <a:pt x="42164" y="91948"/>
                    <a:pt x="46101" y="85979"/>
                  </a:cubicBezTo>
                  <a:cubicBezTo>
                    <a:pt x="50038" y="80010"/>
                    <a:pt x="52705" y="73914"/>
                    <a:pt x="53975" y="68072"/>
                  </a:cubicBezTo>
                  <a:cubicBezTo>
                    <a:pt x="55245" y="61976"/>
                    <a:pt x="54864" y="55880"/>
                    <a:pt x="52959" y="49911"/>
                  </a:cubicBezTo>
                  <a:cubicBezTo>
                    <a:pt x="51054" y="43815"/>
                    <a:pt x="47117" y="37846"/>
                    <a:pt x="41275" y="32004"/>
                  </a:cubicBezTo>
                  <a:cubicBezTo>
                    <a:pt x="35306" y="26289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463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3" name="Shape 117">
              <a:extLst>
                <a:ext uri="{FF2B5EF4-FFF2-40B4-BE49-F238E27FC236}">
                  <a16:creationId xmlns:a16="http://schemas.microsoft.com/office/drawing/2014/main" id="{7E0CAE2D-326C-4E26-A4B8-FDB67CCA0706}"/>
                </a:ext>
              </a:extLst>
            </p:cNvPr>
            <p:cNvSpPr/>
            <p:nvPr/>
          </p:nvSpPr>
          <p:spPr>
            <a:xfrm>
              <a:off x="5258054" y="4375658"/>
              <a:ext cx="12065" cy="25146"/>
            </a:xfrm>
            <a:custGeom>
              <a:avLst/>
              <a:gdLst/>
              <a:ahLst/>
              <a:cxnLst/>
              <a:rect l="0" t="0" r="0" b="0"/>
              <a:pathLst>
                <a:path w="12065" h="25146">
                  <a:moveTo>
                    <a:pt x="12065" y="0"/>
                  </a:moveTo>
                  <a:lnTo>
                    <a:pt x="12065" y="25146"/>
                  </a:lnTo>
                  <a:lnTo>
                    <a:pt x="11176" y="25019"/>
                  </a:lnTo>
                  <a:cubicBezTo>
                    <a:pt x="10541" y="24765"/>
                    <a:pt x="9652" y="24257"/>
                    <a:pt x="8636" y="23495"/>
                  </a:cubicBezTo>
                  <a:cubicBezTo>
                    <a:pt x="7620" y="22733"/>
                    <a:pt x="6477" y="21717"/>
                    <a:pt x="5207" y="20447"/>
                  </a:cubicBezTo>
                  <a:cubicBezTo>
                    <a:pt x="3810" y="19050"/>
                    <a:pt x="2794" y="17907"/>
                    <a:pt x="2159" y="16891"/>
                  </a:cubicBezTo>
                  <a:cubicBezTo>
                    <a:pt x="1397" y="15875"/>
                    <a:pt x="889" y="15113"/>
                    <a:pt x="508" y="14351"/>
                  </a:cubicBezTo>
                  <a:cubicBezTo>
                    <a:pt x="127" y="13589"/>
                    <a:pt x="0" y="13081"/>
                    <a:pt x="127" y="12446"/>
                  </a:cubicBezTo>
                  <a:cubicBezTo>
                    <a:pt x="254" y="11938"/>
                    <a:pt x="508" y="11557"/>
                    <a:pt x="889" y="11049"/>
                  </a:cubicBez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4" name="Shape 118">
              <a:extLst>
                <a:ext uri="{FF2B5EF4-FFF2-40B4-BE49-F238E27FC236}">
                  <a16:creationId xmlns:a16="http://schemas.microsoft.com/office/drawing/2014/main" id="{6CFF1BC2-14D6-42EE-94D1-A6E46F89264C}"/>
                </a:ext>
              </a:extLst>
            </p:cNvPr>
            <p:cNvSpPr/>
            <p:nvPr/>
          </p:nvSpPr>
          <p:spPr>
            <a:xfrm>
              <a:off x="5175123" y="4210177"/>
              <a:ext cx="94996" cy="108204"/>
            </a:xfrm>
            <a:custGeom>
              <a:avLst/>
              <a:gdLst/>
              <a:ahLst/>
              <a:cxnLst/>
              <a:rect l="0" t="0" r="0" b="0"/>
              <a:pathLst>
                <a:path w="94996" h="108204">
                  <a:moveTo>
                    <a:pt x="94996" y="0"/>
                  </a:moveTo>
                  <a:lnTo>
                    <a:pt x="94996" y="27051"/>
                  </a:lnTo>
                  <a:lnTo>
                    <a:pt x="62357" y="59690"/>
                  </a:lnTo>
                  <a:lnTo>
                    <a:pt x="74549" y="71882"/>
                  </a:lnTo>
                  <a:cubicBezTo>
                    <a:pt x="78740" y="75819"/>
                    <a:pt x="82677" y="78740"/>
                    <a:pt x="86360" y="80391"/>
                  </a:cubicBezTo>
                  <a:lnTo>
                    <a:pt x="94996" y="82296"/>
                  </a:lnTo>
                  <a:lnTo>
                    <a:pt x="94996" y="99695"/>
                  </a:lnTo>
                  <a:lnTo>
                    <a:pt x="81534" y="96139"/>
                  </a:lnTo>
                  <a:cubicBezTo>
                    <a:pt x="75311" y="93218"/>
                    <a:pt x="69088" y="88519"/>
                    <a:pt x="62865" y="82296"/>
                  </a:cubicBezTo>
                  <a:lnTo>
                    <a:pt x="51181" y="70739"/>
                  </a:lnTo>
                  <a:lnTo>
                    <a:pt x="14478" y="107442"/>
                  </a:lnTo>
                  <a:cubicBezTo>
                    <a:pt x="13970" y="107823"/>
                    <a:pt x="13589" y="108077"/>
                    <a:pt x="12954" y="108204"/>
                  </a:cubicBezTo>
                  <a:cubicBezTo>
                    <a:pt x="12446" y="108204"/>
                    <a:pt x="11811" y="108077"/>
                    <a:pt x="11176" y="107823"/>
                  </a:cubicBezTo>
                  <a:cubicBezTo>
                    <a:pt x="10414" y="107442"/>
                    <a:pt x="9652" y="106934"/>
                    <a:pt x="8636" y="106299"/>
                  </a:cubicBezTo>
                  <a:cubicBezTo>
                    <a:pt x="7620" y="105537"/>
                    <a:pt x="6477" y="104521"/>
                    <a:pt x="5080" y="103124"/>
                  </a:cubicBezTo>
                  <a:cubicBezTo>
                    <a:pt x="3810" y="101854"/>
                    <a:pt x="2794" y="100711"/>
                    <a:pt x="2032" y="99695"/>
                  </a:cubicBezTo>
                  <a:cubicBezTo>
                    <a:pt x="1270" y="98679"/>
                    <a:pt x="762" y="97790"/>
                    <a:pt x="381" y="97155"/>
                  </a:cubicBezTo>
                  <a:cubicBezTo>
                    <a:pt x="127" y="96393"/>
                    <a:pt x="0" y="95758"/>
                    <a:pt x="127" y="95250"/>
                  </a:cubicBezTo>
                  <a:cubicBezTo>
                    <a:pt x="127" y="94742"/>
                    <a:pt x="508" y="94234"/>
                    <a:pt x="889" y="93853"/>
                  </a:cubicBezTo>
                  <a:lnTo>
                    <a:pt x="949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50040563-8BB0-4F02-AA03-4C8D8464472E}"/>
                </a:ext>
              </a:extLst>
            </p:cNvPr>
            <p:cNvSpPr/>
            <p:nvPr/>
          </p:nvSpPr>
          <p:spPr>
            <a:xfrm>
              <a:off x="5122672" y="4080510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719" y="7874"/>
                    <a:pt x="45847" y="13462"/>
                    <a:pt x="53594" y="21336"/>
                  </a:cubicBezTo>
                  <a:cubicBezTo>
                    <a:pt x="61087" y="28702"/>
                    <a:pt x="66548" y="36322"/>
                    <a:pt x="69850" y="44196"/>
                  </a:cubicBezTo>
                  <a:cubicBezTo>
                    <a:pt x="73152" y="52070"/>
                    <a:pt x="74549" y="59944"/>
                    <a:pt x="73914" y="68072"/>
                  </a:cubicBezTo>
                  <a:cubicBezTo>
                    <a:pt x="73279" y="75946"/>
                    <a:pt x="70612" y="84074"/>
                    <a:pt x="66040" y="92329"/>
                  </a:cubicBezTo>
                  <a:cubicBezTo>
                    <a:pt x="61468" y="100457"/>
                    <a:pt x="55118" y="108712"/>
                    <a:pt x="46863" y="116840"/>
                  </a:cubicBezTo>
                  <a:cubicBezTo>
                    <a:pt x="38608" y="125095"/>
                    <a:pt x="30099" y="131572"/>
                    <a:pt x="21590" y="136271"/>
                  </a:cubicBezTo>
                  <a:lnTo>
                    <a:pt x="0" y="143256"/>
                  </a:lnTo>
                  <a:lnTo>
                    <a:pt x="0" y="123698"/>
                  </a:lnTo>
                  <a:lnTo>
                    <a:pt x="14224" y="117602"/>
                  </a:lnTo>
                  <a:cubicBezTo>
                    <a:pt x="20193" y="113792"/>
                    <a:pt x="26035" y="109093"/>
                    <a:pt x="31496" y="103632"/>
                  </a:cubicBezTo>
                  <a:cubicBezTo>
                    <a:pt x="37338" y="97790"/>
                    <a:pt x="42164" y="91948"/>
                    <a:pt x="46101" y="85852"/>
                  </a:cubicBezTo>
                  <a:cubicBezTo>
                    <a:pt x="50038" y="79883"/>
                    <a:pt x="52705" y="73914"/>
                    <a:pt x="53975" y="67945"/>
                  </a:cubicBezTo>
                  <a:cubicBezTo>
                    <a:pt x="55245" y="61976"/>
                    <a:pt x="54864" y="55880"/>
                    <a:pt x="52959" y="49784"/>
                  </a:cubicBezTo>
                  <a:cubicBezTo>
                    <a:pt x="50927" y="43815"/>
                    <a:pt x="47117" y="37846"/>
                    <a:pt x="41148" y="31877"/>
                  </a:cubicBezTo>
                  <a:cubicBezTo>
                    <a:pt x="35306" y="26035"/>
                    <a:pt x="29210" y="22352"/>
                    <a:pt x="22987" y="20574"/>
                  </a:cubicBezTo>
                  <a:cubicBezTo>
                    <a:pt x="16891" y="18796"/>
                    <a:pt x="10668" y="18415"/>
                    <a:pt x="4445" y="19685"/>
                  </a:cubicBezTo>
                  <a:lnTo>
                    <a:pt x="0" y="21463"/>
                  </a:lnTo>
                  <a:lnTo>
                    <a:pt x="0" y="2032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6" name="Shape 120">
              <a:extLst>
                <a:ext uri="{FF2B5EF4-FFF2-40B4-BE49-F238E27FC236}">
                  <a16:creationId xmlns:a16="http://schemas.microsoft.com/office/drawing/2014/main" id="{20725D0D-3F6E-4ACA-9878-F6E8EDC4603A}"/>
                </a:ext>
              </a:extLst>
            </p:cNvPr>
            <p:cNvSpPr/>
            <p:nvPr/>
          </p:nvSpPr>
          <p:spPr>
            <a:xfrm>
              <a:off x="5270119" y="4291076"/>
              <a:ext cx="86487" cy="164719"/>
            </a:xfrm>
            <a:custGeom>
              <a:avLst/>
              <a:gdLst/>
              <a:ahLst/>
              <a:cxnLst/>
              <a:rect l="0" t="0" r="0" b="0"/>
              <a:pathLst>
                <a:path w="86487" h="164719">
                  <a:moveTo>
                    <a:pt x="86487" y="0"/>
                  </a:moveTo>
                  <a:lnTo>
                    <a:pt x="86487" y="25400"/>
                  </a:lnTo>
                  <a:lnTo>
                    <a:pt x="56896" y="54864"/>
                  </a:lnTo>
                  <a:lnTo>
                    <a:pt x="70104" y="68199"/>
                  </a:lnTo>
                  <a:cubicBezTo>
                    <a:pt x="73787" y="71755"/>
                    <a:pt x="77216" y="74422"/>
                    <a:pt x="80772" y="76200"/>
                  </a:cubicBezTo>
                  <a:lnTo>
                    <a:pt x="86487" y="77724"/>
                  </a:lnTo>
                  <a:lnTo>
                    <a:pt x="86487" y="93218"/>
                  </a:lnTo>
                  <a:lnTo>
                    <a:pt x="78613" y="90424"/>
                  </a:lnTo>
                  <a:cubicBezTo>
                    <a:pt x="79629" y="92837"/>
                    <a:pt x="80264" y="95377"/>
                    <a:pt x="80391" y="97790"/>
                  </a:cubicBezTo>
                  <a:cubicBezTo>
                    <a:pt x="80645" y="100330"/>
                    <a:pt x="80645" y="102997"/>
                    <a:pt x="80264" y="105664"/>
                  </a:cubicBezTo>
                  <a:cubicBezTo>
                    <a:pt x="79756" y="108458"/>
                    <a:pt x="79121" y="111379"/>
                    <a:pt x="78105" y="114554"/>
                  </a:cubicBezTo>
                  <a:cubicBezTo>
                    <a:pt x="77089" y="117602"/>
                    <a:pt x="75819" y="121031"/>
                    <a:pt x="74295" y="124460"/>
                  </a:cubicBezTo>
                  <a:lnTo>
                    <a:pt x="60960" y="156210"/>
                  </a:lnTo>
                  <a:cubicBezTo>
                    <a:pt x="59817" y="158750"/>
                    <a:pt x="58928" y="160528"/>
                    <a:pt x="58420" y="161544"/>
                  </a:cubicBezTo>
                  <a:cubicBezTo>
                    <a:pt x="57912" y="162560"/>
                    <a:pt x="57404" y="163195"/>
                    <a:pt x="57023" y="163703"/>
                  </a:cubicBezTo>
                  <a:cubicBezTo>
                    <a:pt x="56515" y="164084"/>
                    <a:pt x="56134" y="164338"/>
                    <a:pt x="55626" y="164465"/>
                  </a:cubicBezTo>
                  <a:cubicBezTo>
                    <a:pt x="55118" y="164719"/>
                    <a:pt x="54610" y="164592"/>
                    <a:pt x="53848" y="164338"/>
                  </a:cubicBezTo>
                  <a:cubicBezTo>
                    <a:pt x="53086" y="163957"/>
                    <a:pt x="52197" y="163449"/>
                    <a:pt x="51181" y="162560"/>
                  </a:cubicBezTo>
                  <a:cubicBezTo>
                    <a:pt x="50038" y="161671"/>
                    <a:pt x="48768" y="160528"/>
                    <a:pt x="47244" y="158877"/>
                  </a:cubicBezTo>
                  <a:cubicBezTo>
                    <a:pt x="45847" y="157607"/>
                    <a:pt x="44704" y="156337"/>
                    <a:pt x="43942" y="155448"/>
                  </a:cubicBezTo>
                  <a:cubicBezTo>
                    <a:pt x="43180" y="154432"/>
                    <a:pt x="42672" y="153543"/>
                    <a:pt x="42418" y="152781"/>
                  </a:cubicBezTo>
                  <a:cubicBezTo>
                    <a:pt x="42164" y="152019"/>
                    <a:pt x="42037" y="151257"/>
                    <a:pt x="42164" y="150622"/>
                  </a:cubicBezTo>
                  <a:cubicBezTo>
                    <a:pt x="42291" y="149860"/>
                    <a:pt x="42545" y="149098"/>
                    <a:pt x="43053" y="148209"/>
                  </a:cubicBezTo>
                  <a:lnTo>
                    <a:pt x="57658" y="114935"/>
                  </a:lnTo>
                  <a:cubicBezTo>
                    <a:pt x="59309" y="111125"/>
                    <a:pt x="60706" y="107442"/>
                    <a:pt x="61722" y="104013"/>
                  </a:cubicBezTo>
                  <a:cubicBezTo>
                    <a:pt x="62865" y="100457"/>
                    <a:pt x="63500" y="97155"/>
                    <a:pt x="63500" y="93853"/>
                  </a:cubicBezTo>
                  <a:cubicBezTo>
                    <a:pt x="63500" y="90551"/>
                    <a:pt x="62865" y="87249"/>
                    <a:pt x="61595" y="84201"/>
                  </a:cubicBezTo>
                  <a:cubicBezTo>
                    <a:pt x="60325" y="81026"/>
                    <a:pt x="58039" y="78105"/>
                    <a:pt x="54991" y="74930"/>
                  </a:cubicBezTo>
                  <a:lnTo>
                    <a:pt x="45974" y="65913"/>
                  </a:lnTo>
                  <a:lnTo>
                    <a:pt x="2413" y="109220"/>
                  </a:lnTo>
                  <a:cubicBezTo>
                    <a:pt x="2032" y="109728"/>
                    <a:pt x="1524" y="109855"/>
                    <a:pt x="1016" y="109982"/>
                  </a:cubicBezTo>
                  <a:lnTo>
                    <a:pt x="0" y="109728"/>
                  </a:lnTo>
                  <a:lnTo>
                    <a:pt x="0" y="84582"/>
                  </a:lnTo>
                  <a:lnTo>
                    <a:pt x="83439" y="1397"/>
                  </a:lnTo>
                  <a:lnTo>
                    <a:pt x="864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7" name="Shape 121">
              <a:extLst>
                <a:ext uri="{FF2B5EF4-FFF2-40B4-BE49-F238E27FC236}">
                  <a16:creationId xmlns:a16="http://schemas.microsoft.com/office/drawing/2014/main" id="{0CA136CB-704F-4487-9B25-46172D5D23A3}"/>
                </a:ext>
              </a:extLst>
            </p:cNvPr>
            <p:cNvSpPr/>
            <p:nvPr/>
          </p:nvSpPr>
          <p:spPr>
            <a:xfrm>
              <a:off x="5270119" y="4207002"/>
              <a:ext cx="51943" cy="104394"/>
            </a:xfrm>
            <a:custGeom>
              <a:avLst/>
              <a:gdLst/>
              <a:ahLst/>
              <a:cxnLst/>
              <a:rect l="0" t="0" r="0" b="0"/>
              <a:pathLst>
                <a:path w="51943" h="104394">
                  <a:moveTo>
                    <a:pt x="6223" y="254"/>
                  </a:moveTo>
                  <a:cubicBezTo>
                    <a:pt x="8255" y="381"/>
                    <a:pt x="9906" y="1143"/>
                    <a:pt x="11303" y="2540"/>
                  </a:cubicBezTo>
                  <a:lnTo>
                    <a:pt x="33147" y="24384"/>
                  </a:lnTo>
                  <a:cubicBezTo>
                    <a:pt x="35433" y="26670"/>
                    <a:pt x="37465" y="28829"/>
                    <a:pt x="39243" y="30988"/>
                  </a:cubicBezTo>
                  <a:cubicBezTo>
                    <a:pt x="41148" y="33147"/>
                    <a:pt x="43053" y="35941"/>
                    <a:pt x="45212" y="39243"/>
                  </a:cubicBezTo>
                  <a:cubicBezTo>
                    <a:pt x="47371" y="42672"/>
                    <a:pt x="49149" y="46609"/>
                    <a:pt x="50292" y="51181"/>
                  </a:cubicBezTo>
                  <a:cubicBezTo>
                    <a:pt x="51562" y="55626"/>
                    <a:pt x="51943" y="60071"/>
                    <a:pt x="51435" y="64516"/>
                  </a:cubicBezTo>
                  <a:cubicBezTo>
                    <a:pt x="51054" y="68961"/>
                    <a:pt x="49784" y="73279"/>
                    <a:pt x="47752" y="77470"/>
                  </a:cubicBezTo>
                  <a:cubicBezTo>
                    <a:pt x="45593" y="81661"/>
                    <a:pt x="42672" y="85725"/>
                    <a:pt x="38735" y="89535"/>
                  </a:cubicBezTo>
                  <a:cubicBezTo>
                    <a:pt x="33655" y="94742"/>
                    <a:pt x="28194" y="98425"/>
                    <a:pt x="22479" y="100838"/>
                  </a:cubicBezTo>
                  <a:cubicBezTo>
                    <a:pt x="16637" y="103251"/>
                    <a:pt x="10795" y="104394"/>
                    <a:pt x="4699" y="104140"/>
                  </a:cubicBezTo>
                  <a:lnTo>
                    <a:pt x="0" y="102870"/>
                  </a:lnTo>
                  <a:lnTo>
                    <a:pt x="0" y="85471"/>
                  </a:lnTo>
                  <a:lnTo>
                    <a:pt x="2540" y="85979"/>
                  </a:lnTo>
                  <a:cubicBezTo>
                    <a:pt x="6350" y="85979"/>
                    <a:pt x="9906" y="85090"/>
                    <a:pt x="13462" y="83439"/>
                  </a:cubicBezTo>
                  <a:cubicBezTo>
                    <a:pt x="17018" y="81788"/>
                    <a:pt x="20320" y="79502"/>
                    <a:pt x="23368" y="76454"/>
                  </a:cubicBezTo>
                  <a:cubicBezTo>
                    <a:pt x="27559" y="72390"/>
                    <a:pt x="30226" y="68199"/>
                    <a:pt x="31496" y="63754"/>
                  </a:cubicBezTo>
                  <a:cubicBezTo>
                    <a:pt x="32766" y="59436"/>
                    <a:pt x="32893" y="55499"/>
                    <a:pt x="32004" y="51816"/>
                  </a:cubicBezTo>
                  <a:cubicBezTo>
                    <a:pt x="30988" y="48133"/>
                    <a:pt x="29591" y="44958"/>
                    <a:pt x="27432" y="42037"/>
                  </a:cubicBezTo>
                  <a:cubicBezTo>
                    <a:pt x="25400" y="39243"/>
                    <a:pt x="23241" y="36703"/>
                    <a:pt x="20828" y="34417"/>
                  </a:cubicBezTo>
                  <a:lnTo>
                    <a:pt x="8255" y="21971"/>
                  </a:lnTo>
                  <a:lnTo>
                    <a:pt x="0" y="30226"/>
                  </a:lnTo>
                  <a:lnTo>
                    <a:pt x="0" y="3175"/>
                  </a:lnTo>
                  <a:lnTo>
                    <a:pt x="127" y="3048"/>
                  </a:lnTo>
                  <a:cubicBezTo>
                    <a:pt x="2159" y="889"/>
                    <a:pt x="4318" y="0"/>
                    <a:pt x="6223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8" name="Shape 122">
              <a:extLst>
                <a:ext uri="{FF2B5EF4-FFF2-40B4-BE49-F238E27FC236}">
                  <a16:creationId xmlns:a16="http://schemas.microsoft.com/office/drawing/2014/main" id="{7B351C97-013E-49FA-A2CA-1E3C330ACDCB}"/>
                </a:ext>
              </a:extLst>
            </p:cNvPr>
            <p:cNvSpPr/>
            <p:nvPr/>
          </p:nvSpPr>
          <p:spPr>
            <a:xfrm>
              <a:off x="5359400" y="4392930"/>
              <a:ext cx="74676" cy="143383"/>
            </a:xfrm>
            <a:custGeom>
              <a:avLst/>
              <a:gdLst/>
              <a:ahLst/>
              <a:cxnLst/>
              <a:rect l="0" t="0" r="0" b="0"/>
              <a:pathLst>
                <a:path w="74676" h="143383">
                  <a:moveTo>
                    <a:pt x="74676" y="0"/>
                  </a:moveTo>
                  <a:lnTo>
                    <a:pt x="74676" y="19558"/>
                  </a:lnTo>
                  <a:lnTo>
                    <a:pt x="60960" y="25146"/>
                  </a:lnTo>
                  <a:cubicBezTo>
                    <a:pt x="54864" y="29083"/>
                    <a:pt x="49276" y="33655"/>
                    <a:pt x="43815" y="39116"/>
                  </a:cubicBezTo>
                  <a:cubicBezTo>
                    <a:pt x="37846" y="45085"/>
                    <a:pt x="32766" y="51054"/>
                    <a:pt x="28702" y="57150"/>
                  </a:cubicBezTo>
                  <a:cubicBezTo>
                    <a:pt x="24638" y="63246"/>
                    <a:pt x="21971" y="69088"/>
                    <a:pt x="20701" y="75184"/>
                  </a:cubicBezTo>
                  <a:cubicBezTo>
                    <a:pt x="19431" y="81153"/>
                    <a:pt x="19685" y="87122"/>
                    <a:pt x="21717" y="93218"/>
                  </a:cubicBezTo>
                  <a:cubicBezTo>
                    <a:pt x="23622" y="99187"/>
                    <a:pt x="27559" y="105156"/>
                    <a:pt x="33528" y="110998"/>
                  </a:cubicBezTo>
                  <a:cubicBezTo>
                    <a:pt x="39497" y="116967"/>
                    <a:pt x="45593" y="120777"/>
                    <a:pt x="51816" y="122682"/>
                  </a:cubicBezTo>
                  <a:cubicBezTo>
                    <a:pt x="58166" y="124460"/>
                    <a:pt x="64389" y="124841"/>
                    <a:pt x="70612" y="123444"/>
                  </a:cubicBezTo>
                  <a:lnTo>
                    <a:pt x="74676" y="121793"/>
                  </a:lnTo>
                  <a:lnTo>
                    <a:pt x="74676" y="141351"/>
                  </a:lnTo>
                  <a:lnTo>
                    <a:pt x="70612" y="142621"/>
                  </a:lnTo>
                  <a:cubicBezTo>
                    <a:pt x="62103" y="143383"/>
                    <a:pt x="53721" y="142113"/>
                    <a:pt x="45339" y="138811"/>
                  </a:cubicBezTo>
                  <a:cubicBezTo>
                    <a:pt x="36957" y="135509"/>
                    <a:pt x="28956" y="129921"/>
                    <a:pt x="21209" y="122047"/>
                  </a:cubicBezTo>
                  <a:cubicBezTo>
                    <a:pt x="13462" y="114427"/>
                    <a:pt x="8001" y="106807"/>
                    <a:pt x="4699" y="98806"/>
                  </a:cubicBezTo>
                  <a:cubicBezTo>
                    <a:pt x="1397" y="90932"/>
                    <a:pt x="0" y="83058"/>
                    <a:pt x="762" y="74930"/>
                  </a:cubicBezTo>
                  <a:cubicBezTo>
                    <a:pt x="1397" y="66929"/>
                    <a:pt x="4191" y="58928"/>
                    <a:pt x="8890" y="50673"/>
                  </a:cubicBezTo>
                  <a:cubicBezTo>
                    <a:pt x="13462" y="42418"/>
                    <a:pt x="20066" y="34036"/>
                    <a:pt x="28448" y="25654"/>
                  </a:cubicBezTo>
                  <a:cubicBezTo>
                    <a:pt x="36576" y="17780"/>
                    <a:pt x="44831" y="11430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9" name="Shape 123">
              <a:extLst>
                <a:ext uri="{FF2B5EF4-FFF2-40B4-BE49-F238E27FC236}">
                  <a16:creationId xmlns:a16="http://schemas.microsoft.com/office/drawing/2014/main" id="{5656B05C-8054-4D07-AC4C-41AECD074BD8}"/>
                </a:ext>
              </a:extLst>
            </p:cNvPr>
            <p:cNvSpPr/>
            <p:nvPr/>
          </p:nvSpPr>
          <p:spPr>
            <a:xfrm>
              <a:off x="5356606" y="4289806"/>
              <a:ext cx="49022" cy="97155"/>
            </a:xfrm>
            <a:custGeom>
              <a:avLst/>
              <a:gdLst/>
              <a:ahLst/>
              <a:cxnLst/>
              <a:rect l="0" t="0" r="0" b="0"/>
              <a:pathLst>
                <a:path w="49022" h="97155">
                  <a:moveTo>
                    <a:pt x="2794" y="0"/>
                  </a:moveTo>
                  <a:cubicBezTo>
                    <a:pt x="4699" y="254"/>
                    <a:pt x="6223" y="889"/>
                    <a:pt x="7493" y="2159"/>
                  </a:cubicBezTo>
                  <a:lnTo>
                    <a:pt x="29210" y="23876"/>
                  </a:lnTo>
                  <a:cubicBezTo>
                    <a:pt x="31750" y="26416"/>
                    <a:pt x="33909" y="28702"/>
                    <a:pt x="35433" y="30480"/>
                  </a:cubicBezTo>
                  <a:cubicBezTo>
                    <a:pt x="36957" y="32385"/>
                    <a:pt x="38354" y="34036"/>
                    <a:pt x="39624" y="35560"/>
                  </a:cubicBezTo>
                  <a:cubicBezTo>
                    <a:pt x="42926" y="40005"/>
                    <a:pt x="45339" y="44577"/>
                    <a:pt x="46863" y="49149"/>
                  </a:cubicBezTo>
                  <a:cubicBezTo>
                    <a:pt x="48387" y="53594"/>
                    <a:pt x="49022" y="58039"/>
                    <a:pt x="48895" y="62357"/>
                  </a:cubicBezTo>
                  <a:cubicBezTo>
                    <a:pt x="48641" y="66675"/>
                    <a:pt x="47625" y="70739"/>
                    <a:pt x="45720" y="74676"/>
                  </a:cubicBezTo>
                  <a:cubicBezTo>
                    <a:pt x="43815" y="78613"/>
                    <a:pt x="41148" y="82296"/>
                    <a:pt x="37592" y="85852"/>
                  </a:cubicBezTo>
                  <a:cubicBezTo>
                    <a:pt x="34163" y="89281"/>
                    <a:pt x="30607" y="91821"/>
                    <a:pt x="27051" y="93599"/>
                  </a:cubicBezTo>
                  <a:cubicBezTo>
                    <a:pt x="23368" y="95377"/>
                    <a:pt x="19685" y="96520"/>
                    <a:pt x="15875" y="96774"/>
                  </a:cubicBezTo>
                  <a:cubicBezTo>
                    <a:pt x="12065" y="97155"/>
                    <a:pt x="8128" y="96901"/>
                    <a:pt x="4191" y="96012"/>
                  </a:cubicBezTo>
                  <a:lnTo>
                    <a:pt x="0" y="94488"/>
                  </a:lnTo>
                  <a:lnTo>
                    <a:pt x="0" y="78994"/>
                  </a:lnTo>
                  <a:lnTo>
                    <a:pt x="4318" y="80264"/>
                  </a:lnTo>
                  <a:cubicBezTo>
                    <a:pt x="7620" y="80518"/>
                    <a:pt x="10795" y="79883"/>
                    <a:pt x="13716" y="78613"/>
                  </a:cubicBezTo>
                  <a:cubicBezTo>
                    <a:pt x="16637" y="77343"/>
                    <a:pt x="19304" y="75438"/>
                    <a:pt x="21844" y="73025"/>
                  </a:cubicBezTo>
                  <a:cubicBezTo>
                    <a:pt x="25781" y="68961"/>
                    <a:pt x="28321" y="64770"/>
                    <a:pt x="29210" y="60198"/>
                  </a:cubicBezTo>
                  <a:cubicBezTo>
                    <a:pt x="30226" y="55626"/>
                    <a:pt x="29210" y="50673"/>
                    <a:pt x="26162" y="45212"/>
                  </a:cubicBezTo>
                  <a:cubicBezTo>
                    <a:pt x="25273" y="43561"/>
                    <a:pt x="24003" y="41783"/>
                    <a:pt x="22479" y="40005"/>
                  </a:cubicBezTo>
                  <a:cubicBezTo>
                    <a:pt x="21082" y="38100"/>
                    <a:pt x="18923" y="36068"/>
                    <a:pt x="16256" y="33274"/>
                  </a:cubicBezTo>
                  <a:lnTo>
                    <a:pt x="4826" y="21844"/>
                  </a:lnTo>
                  <a:lnTo>
                    <a:pt x="0" y="26670"/>
                  </a:lnTo>
                  <a:lnTo>
                    <a:pt x="0" y="1270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0" name="Shape 124">
              <a:extLst>
                <a:ext uri="{FF2B5EF4-FFF2-40B4-BE49-F238E27FC236}">
                  <a16:creationId xmlns:a16="http://schemas.microsoft.com/office/drawing/2014/main" id="{5E1491B7-DE04-4DD4-8A81-157941DC51A2}"/>
                </a:ext>
              </a:extLst>
            </p:cNvPr>
            <p:cNvSpPr/>
            <p:nvPr/>
          </p:nvSpPr>
          <p:spPr>
            <a:xfrm>
              <a:off x="5526786" y="4555998"/>
              <a:ext cx="154051" cy="154178"/>
            </a:xfrm>
            <a:custGeom>
              <a:avLst/>
              <a:gdLst/>
              <a:ahLst/>
              <a:cxnLst/>
              <a:rect l="0" t="0" r="0" b="0"/>
              <a:pathLst>
                <a:path w="154051" h="154178">
                  <a:moveTo>
                    <a:pt x="99949" y="254"/>
                  </a:moveTo>
                  <a:cubicBezTo>
                    <a:pt x="101854" y="508"/>
                    <a:pt x="103378" y="1270"/>
                    <a:pt x="104521" y="2413"/>
                  </a:cubicBezTo>
                  <a:lnTo>
                    <a:pt x="153035" y="50800"/>
                  </a:lnTo>
                  <a:cubicBezTo>
                    <a:pt x="153416" y="51181"/>
                    <a:pt x="153797" y="51689"/>
                    <a:pt x="153924" y="52197"/>
                  </a:cubicBezTo>
                  <a:cubicBezTo>
                    <a:pt x="154051" y="52832"/>
                    <a:pt x="153924" y="53340"/>
                    <a:pt x="153670" y="54102"/>
                  </a:cubicBezTo>
                  <a:cubicBezTo>
                    <a:pt x="153416" y="54737"/>
                    <a:pt x="153035" y="55499"/>
                    <a:pt x="152400" y="56388"/>
                  </a:cubicBezTo>
                  <a:cubicBezTo>
                    <a:pt x="151892" y="57277"/>
                    <a:pt x="151003" y="58166"/>
                    <a:pt x="149987" y="59182"/>
                  </a:cubicBezTo>
                  <a:cubicBezTo>
                    <a:pt x="148971" y="60198"/>
                    <a:pt x="148082" y="60960"/>
                    <a:pt x="147320" y="61468"/>
                  </a:cubicBezTo>
                  <a:cubicBezTo>
                    <a:pt x="146431" y="62103"/>
                    <a:pt x="145669" y="62484"/>
                    <a:pt x="145034" y="62738"/>
                  </a:cubicBezTo>
                  <a:cubicBezTo>
                    <a:pt x="144399" y="62992"/>
                    <a:pt x="143764" y="62992"/>
                    <a:pt x="143256" y="62865"/>
                  </a:cubicBezTo>
                  <a:cubicBezTo>
                    <a:pt x="142621" y="62738"/>
                    <a:pt x="142240" y="62484"/>
                    <a:pt x="141732" y="62103"/>
                  </a:cubicBezTo>
                  <a:lnTo>
                    <a:pt x="101854" y="22225"/>
                  </a:lnTo>
                  <a:lnTo>
                    <a:pt x="69723" y="54229"/>
                  </a:lnTo>
                  <a:lnTo>
                    <a:pt x="104013" y="88265"/>
                  </a:lnTo>
                  <a:cubicBezTo>
                    <a:pt x="104394" y="88773"/>
                    <a:pt x="104775" y="89281"/>
                    <a:pt x="104775" y="89789"/>
                  </a:cubicBezTo>
                  <a:cubicBezTo>
                    <a:pt x="104902" y="90424"/>
                    <a:pt x="104902" y="90932"/>
                    <a:pt x="104648" y="91694"/>
                  </a:cubicBezTo>
                  <a:cubicBezTo>
                    <a:pt x="104521" y="92329"/>
                    <a:pt x="104140" y="93091"/>
                    <a:pt x="103505" y="93853"/>
                  </a:cubicBezTo>
                  <a:cubicBezTo>
                    <a:pt x="102870" y="94742"/>
                    <a:pt x="101981" y="95631"/>
                    <a:pt x="101092" y="96647"/>
                  </a:cubicBezTo>
                  <a:cubicBezTo>
                    <a:pt x="100076" y="97663"/>
                    <a:pt x="99187" y="98425"/>
                    <a:pt x="98425" y="98933"/>
                  </a:cubicBezTo>
                  <a:cubicBezTo>
                    <a:pt x="97663" y="99568"/>
                    <a:pt x="96901" y="99949"/>
                    <a:pt x="96266" y="100076"/>
                  </a:cubicBezTo>
                  <a:cubicBezTo>
                    <a:pt x="95631" y="100330"/>
                    <a:pt x="94996" y="100330"/>
                    <a:pt x="94488" y="100076"/>
                  </a:cubicBezTo>
                  <a:cubicBezTo>
                    <a:pt x="93980" y="99949"/>
                    <a:pt x="93472" y="99695"/>
                    <a:pt x="93091" y="99314"/>
                  </a:cubicBezTo>
                  <a:lnTo>
                    <a:pt x="58801" y="65151"/>
                  </a:lnTo>
                  <a:lnTo>
                    <a:pt x="22225" y="101600"/>
                  </a:lnTo>
                  <a:lnTo>
                    <a:pt x="62738" y="141859"/>
                  </a:lnTo>
                  <a:cubicBezTo>
                    <a:pt x="63119" y="142367"/>
                    <a:pt x="63500" y="142875"/>
                    <a:pt x="63627" y="143383"/>
                  </a:cubicBezTo>
                  <a:cubicBezTo>
                    <a:pt x="63754" y="143891"/>
                    <a:pt x="63754" y="144526"/>
                    <a:pt x="63500" y="145288"/>
                  </a:cubicBezTo>
                  <a:cubicBezTo>
                    <a:pt x="63373" y="146050"/>
                    <a:pt x="62992" y="146812"/>
                    <a:pt x="62357" y="147574"/>
                  </a:cubicBezTo>
                  <a:cubicBezTo>
                    <a:pt x="61722" y="148336"/>
                    <a:pt x="60833" y="149352"/>
                    <a:pt x="59817" y="150368"/>
                  </a:cubicBezTo>
                  <a:cubicBezTo>
                    <a:pt x="58928" y="151257"/>
                    <a:pt x="58039" y="152146"/>
                    <a:pt x="57150" y="152654"/>
                  </a:cubicBezTo>
                  <a:cubicBezTo>
                    <a:pt x="56388" y="153289"/>
                    <a:pt x="55626" y="153670"/>
                    <a:pt x="54864" y="153924"/>
                  </a:cubicBezTo>
                  <a:cubicBezTo>
                    <a:pt x="54102" y="154178"/>
                    <a:pt x="53467" y="154178"/>
                    <a:pt x="52959" y="154051"/>
                  </a:cubicBezTo>
                  <a:cubicBezTo>
                    <a:pt x="52324" y="153924"/>
                    <a:pt x="51943" y="153670"/>
                    <a:pt x="51435" y="153162"/>
                  </a:cubicBezTo>
                  <a:lnTo>
                    <a:pt x="2413" y="104267"/>
                  </a:lnTo>
                  <a:cubicBezTo>
                    <a:pt x="1270" y="103124"/>
                    <a:pt x="508" y="101600"/>
                    <a:pt x="254" y="99695"/>
                  </a:cubicBezTo>
                  <a:cubicBezTo>
                    <a:pt x="0" y="97790"/>
                    <a:pt x="889" y="95758"/>
                    <a:pt x="2921" y="93726"/>
                  </a:cubicBezTo>
                  <a:lnTo>
                    <a:pt x="93980" y="2921"/>
                  </a:lnTo>
                  <a:cubicBezTo>
                    <a:pt x="96012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1" name="Shape 125">
              <a:extLst>
                <a:ext uri="{FF2B5EF4-FFF2-40B4-BE49-F238E27FC236}">
                  <a16:creationId xmlns:a16="http://schemas.microsoft.com/office/drawing/2014/main" id="{02A763D2-E73B-455B-A719-1DF6C09D312C}"/>
                </a:ext>
              </a:extLst>
            </p:cNvPr>
            <p:cNvSpPr/>
            <p:nvPr/>
          </p:nvSpPr>
          <p:spPr>
            <a:xfrm>
              <a:off x="5450967" y="4481830"/>
              <a:ext cx="152908" cy="111633"/>
            </a:xfrm>
            <a:custGeom>
              <a:avLst/>
              <a:gdLst/>
              <a:ahLst/>
              <a:cxnLst/>
              <a:rect l="0" t="0" r="0" b="0"/>
              <a:pathLst>
                <a:path w="152908" h="111633">
                  <a:moveTo>
                    <a:pt x="101346" y="254"/>
                  </a:moveTo>
                  <a:cubicBezTo>
                    <a:pt x="103251" y="508"/>
                    <a:pt x="104775" y="1270"/>
                    <a:pt x="106045" y="2540"/>
                  </a:cubicBezTo>
                  <a:lnTo>
                    <a:pt x="152019" y="48260"/>
                  </a:lnTo>
                  <a:cubicBezTo>
                    <a:pt x="152400" y="48641"/>
                    <a:pt x="152654" y="49149"/>
                    <a:pt x="152781" y="49657"/>
                  </a:cubicBezTo>
                  <a:cubicBezTo>
                    <a:pt x="152908" y="50292"/>
                    <a:pt x="152781" y="50927"/>
                    <a:pt x="152654" y="51689"/>
                  </a:cubicBezTo>
                  <a:cubicBezTo>
                    <a:pt x="152400" y="52324"/>
                    <a:pt x="152019" y="53213"/>
                    <a:pt x="151257" y="54102"/>
                  </a:cubicBezTo>
                  <a:cubicBezTo>
                    <a:pt x="150622" y="54864"/>
                    <a:pt x="149860" y="55880"/>
                    <a:pt x="148844" y="56896"/>
                  </a:cubicBezTo>
                  <a:cubicBezTo>
                    <a:pt x="147828" y="57785"/>
                    <a:pt x="146939" y="58674"/>
                    <a:pt x="146050" y="59309"/>
                  </a:cubicBezTo>
                  <a:cubicBezTo>
                    <a:pt x="145161" y="59944"/>
                    <a:pt x="144399" y="60325"/>
                    <a:pt x="143764" y="60452"/>
                  </a:cubicBezTo>
                  <a:cubicBezTo>
                    <a:pt x="143002" y="60706"/>
                    <a:pt x="142367" y="60706"/>
                    <a:pt x="141859" y="60579"/>
                  </a:cubicBezTo>
                  <a:cubicBezTo>
                    <a:pt x="141224" y="60452"/>
                    <a:pt x="140843" y="60198"/>
                    <a:pt x="140462" y="59817"/>
                  </a:cubicBezTo>
                  <a:lnTo>
                    <a:pt x="102997" y="22479"/>
                  </a:lnTo>
                  <a:lnTo>
                    <a:pt x="68326" y="57150"/>
                  </a:lnTo>
                  <a:lnTo>
                    <a:pt x="103632" y="92329"/>
                  </a:lnTo>
                  <a:cubicBezTo>
                    <a:pt x="104013" y="92710"/>
                    <a:pt x="104267" y="93218"/>
                    <a:pt x="104521" y="93726"/>
                  </a:cubicBezTo>
                  <a:cubicBezTo>
                    <a:pt x="104648" y="94234"/>
                    <a:pt x="104648" y="94869"/>
                    <a:pt x="104521" y="95504"/>
                  </a:cubicBezTo>
                  <a:cubicBezTo>
                    <a:pt x="104267" y="96266"/>
                    <a:pt x="103886" y="97028"/>
                    <a:pt x="103378" y="97790"/>
                  </a:cubicBezTo>
                  <a:cubicBezTo>
                    <a:pt x="102743" y="98552"/>
                    <a:pt x="101854" y="99568"/>
                    <a:pt x="100711" y="100711"/>
                  </a:cubicBezTo>
                  <a:cubicBezTo>
                    <a:pt x="99695" y="101727"/>
                    <a:pt x="98806" y="102489"/>
                    <a:pt x="98044" y="103124"/>
                  </a:cubicBezTo>
                  <a:cubicBezTo>
                    <a:pt x="97155" y="103632"/>
                    <a:pt x="96393" y="104140"/>
                    <a:pt x="95758" y="104267"/>
                  </a:cubicBezTo>
                  <a:cubicBezTo>
                    <a:pt x="94996" y="104394"/>
                    <a:pt x="94361" y="104521"/>
                    <a:pt x="93853" y="104394"/>
                  </a:cubicBezTo>
                  <a:cubicBezTo>
                    <a:pt x="93218" y="104267"/>
                    <a:pt x="92710" y="104013"/>
                    <a:pt x="92329" y="103632"/>
                  </a:cubicBezTo>
                  <a:lnTo>
                    <a:pt x="57023" y="68326"/>
                  </a:lnTo>
                  <a:lnTo>
                    <a:pt x="14478" y="110744"/>
                  </a:lnTo>
                  <a:cubicBezTo>
                    <a:pt x="14097" y="111125"/>
                    <a:pt x="13716" y="111379"/>
                    <a:pt x="13081" y="111506"/>
                  </a:cubicBezTo>
                  <a:cubicBezTo>
                    <a:pt x="12573" y="111633"/>
                    <a:pt x="11938" y="111506"/>
                    <a:pt x="11176" y="111125"/>
                  </a:cubicBezTo>
                  <a:cubicBezTo>
                    <a:pt x="10541" y="110871"/>
                    <a:pt x="9652" y="110363"/>
                    <a:pt x="8636" y="109728"/>
                  </a:cubicBezTo>
                  <a:cubicBezTo>
                    <a:pt x="7747" y="108966"/>
                    <a:pt x="6604" y="107950"/>
                    <a:pt x="5207" y="106553"/>
                  </a:cubicBezTo>
                  <a:cubicBezTo>
                    <a:pt x="3937" y="105283"/>
                    <a:pt x="2921" y="104140"/>
                    <a:pt x="2159" y="103124"/>
                  </a:cubicBezTo>
                  <a:cubicBezTo>
                    <a:pt x="1397" y="102108"/>
                    <a:pt x="762" y="101219"/>
                    <a:pt x="508" y="100584"/>
                  </a:cubicBezTo>
                  <a:cubicBezTo>
                    <a:pt x="127" y="99822"/>
                    <a:pt x="0" y="99187"/>
                    <a:pt x="127" y="98679"/>
                  </a:cubicBezTo>
                  <a:cubicBezTo>
                    <a:pt x="254" y="98171"/>
                    <a:pt x="508" y="97663"/>
                    <a:pt x="889" y="97282"/>
                  </a:cubicBezTo>
                  <a:lnTo>
                    <a:pt x="95504" y="2921"/>
                  </a:lnTo>
                  <a:cubicBezTo>
                    <a:pt x="97536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2" name="Shape 126">
              <a:extLst>
                <a:ext uri="{FF2B5EF4-FFF2-40B4-BE49-F238E27FC236}">
                  <a16:creationId xmlns:a16="http://schemas.microsoft.com/office/drawing/2014/main" id="{67952B26-7944-4E3D-8DA9-8998F2FCA59D}"/>
                </a:ext>
              </a:extLst>
            </p:cNvPr>
            <p:cNvSpPr/>
            <p:nvPr/>
          </p:nvSpPr>
          <p:spPr>
            <a:xfrm>
              <a:off x="5434076" y="4391025"/>
              <a:ext cx="74549" cy="143256"/>
            </a:xfrm>
            <a:custGeom>
              <a:avLst/>
              <a:gdLst/>
              <a:ahLst/>
              <a:cxnLst/>
              <a:rect l="0" t="0" r="0" b="0"/>
              <a:pathLst>
                <a:path w="74549" h="143256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846" y="8001"/>
                    <a:pt x="45847" y="13462"/>
                    <a:pt x="53594" y="21336"/>
                  </a:cubicBezTo>
                  <a:cubicBezTo>
                    <a:pt x="61214" y="28702"/>
                    <a:pt x="66548" y="36322"/>
                    <a:pt x="69850" y="44196"/>
                  </a:cubicBezTo>
                  <a:cubicBezTo>
                    <a:pt x="73279" y="52070"/>
                    <a:pt x="74549" y="59944"/>
                    <a:pt x="73914" y="68072"/>
                  </a:cubicBezTo>
                  <a:cubicBezTo>
                    <a:pt x="73279" y="75946"/>
                    <a:pt x="70739" y="84074"/>
                    <a:pt x="66167" y="92329"/>
                  </a:cubicBezTo>
                  <a:cubicBezTo>
                    <a:pt x="61595" y="100584"/>
                    <a:pt x="55118" y="108712"/>
                    <a:pt x="46863" y="116840"/>
                  </a:cubicBezTo>
                  <a:cubicBezTo>
                    <a:pt x="38608" y="125095"/>
                    <a:pt x="30226" y="131572"/>
                    <a:pt x="21590" y="136271"/>
                  </a:cubicBezTo>
                  <a:lnTo>
                    <a:pt x="0" y="143256"/>
                  </a:lnTo>
                  <a:lnTo>
                    <a:pt x="0" y="123698"/>
                  </a:lnTo>
                  <a:lnTo>
                    <a:pt x="14224" y="117602"/>
                  </a:lnTo>
                  <a:cubicBezTo>
                    <a:pt x="20320" y="113665"/>
                    <a:pt x="26035" y="109093"/>
                    <a:pt x="31496" y="103632"/>
                  </a:cubicBezTo>
                  <a:cubicBezTo>
                    <a:pt x="37338" y="97790"/>
                    <a:pt x="42164" y="91948"/>
                    <a:pt x="46101" y="85979"/>
                  </a:cubicBezTo>
                  <a:cubicBezTo>
                    <a:pt x="50165" y="79883"/>
                    <a:pt x="52705" y="73914"/>
                    <a:pt x="53975" y="67945"/>
                  </a:cubicBezTo>
                  <a:cubicBezTo>
                    <a:pt x="55245" y="61976"/>
                    <a:pt x="54864" y="55880"/>
                    <a:pt x="52959" y="49784"/>
                  </a:cubicBezTo>
                  <a:cubicBezTo>
                    <a:pt x="51054" y="43815"/>
                    <a:pt x="47117" y="37846"/>
                    <a:pt x="41275" y="32004"/>
                  </a:cubicBezTo>
                  <a:cubicBezTo>
                    <a:pt x="35306" y="26035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572" y="19685"/>
                  </a:cubicBezTo>
                  <a:lnTo>
                    <a:pt x="0" y="21463"/>
                  </a:lnTo>
                  <a:lnTo>
                    <a:pt x="0" y="1905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53" name="Picture 128">
              <a:extLst>
                <a:ext uri="{FF2B5EF4-FFF2-40B4-BE49-F238E27FC236}">
                  <a16:creationId xmlns:a16="http://schemas.microsoft.com/office/drawing/2014/main" id="{3D79794E-4E33-4B0B-90A2-AA012CFA0B7B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68325" y="552240"/>
              <a:ext cx="3953129" cy="3941953"/>
            </a:xfrm>
            <a:prstGeom prst="rect">
              <a:avLst/>
            </a:prstGeom>
          </p:spPr>
        </p:pic>
        <p:pic>
          <p:nvPicPr>
            <p:cNvPr id="54" name="Picture 130">
              <a:extLst>
                <a:ext uri="{FF2B5EF4-FFF2-40B4-BE49-F238E27FC236}">
                  <a16:creationId xmlns:a16="http://schemas.microsoft.com/office/drawing/2014/main" id="{58677D29-7537-4589-83CC-B5E77399454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77939" y="4431436"/>
              <a:ext cx="836651" cy="834276"/>
            </a:xfrm>
            <a:prstGeom prst="rect">
              <a:avLst/>
            </a:prstGeom>
          </p:spPr>
        </p:pic>
        <p:sp>
          <p:nvSpPr>
            <p:cNvPr id="55" name="Rectangle 131">
              <a:extLst>
                <a:ext uri="{FF2B5EF4-FFF2-40B4-BE49-F238E27FC236}">
                  <a16:creationId xmlns:a16="http://schemas.microsoft.com/office/drawing/2014/main" id="{D07F6152-F8D5-4061-9DEB-1D1756DCE0E0}"/>
                </a:ext>
              </a:extLst>
            </p:cNvPr>
            <p:cNvSpPr/>
            <p:nvPr/>
          </p:nvSpPr>
          <p:spPr>
            <a:xfrm>
              <a:off x="6265037" y="2502535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6" name="Picture 1465">
              <a:extLst>
                <a:ext uri="{FF2B5EF4-FFF2-40B4-BE49-F238E27FC236}">
                  <a16:creationId xmlns:a16="http://schemas.microsoft.com/office/drawing/2014/main" id="{F4FB6FC5-F462-448B-823C-85060186850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297807" y="530860"/>
              <a:ext cx="1947672" cy="2142745"/>
            </a:xfrm>
            <a:prstGeom prst="rect">
              <a:avLst/>
            </a:prstGeom>
          </p:spPr>
        </p:pic>
        <p:sp>
          <p:nvSpPr>
            <p:cNvPr id="58" name="Rectangle 136">
              <a:extLst>
                <a:ext uri="{FF2B5EF4-FFF2-40B4-BE49-F238E27FC236}">
                  <a16:creationId xmlns:a16="http://schemas.microsoft.com/office/drawing/2014/main" id="{4B66F0FB-539A-406B-B626-C366714992CA}"/>
                </a:ext>
              </a:extLst>
            </p:cNvPr>
            <p:cNvSpPr/>
            <p:nvPr/>
          </p:nvSpPr>
          <p:spPr>
            <a:xfrm>
              <a:off x="6318377" y="5260086"/>
              <a:ext cx="68712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9" name="Picture 1466">
              <a:extLst>
                <a:ext uri="{FF2B5EF4-FFF2-40B4-BE49-F238E27FC236}">
                  <a16:creationId xmlns:a16="http://schemas.microsoft.com/office/drawing/2014/main" id="{886A9BF5-C04C-48F5-A2DD-C294C1A126B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326255" y="3229356"/>
              <a:ext cx="1919224" cy="2014266"/>
            </a:xfrm>
            <a:prstGeom prst="rect">
              <a:avLst/>
            </a:prstGeom>
          </p:spPr>
        </p:pic>
      </p:grpSp>
      <p:sp>
        <p:nvSpPr>
          <p:cNvPr id="60" name="Rectángulo 59">
            <a:extLst>
              <a:ext uri="{FF2B5EF4-FFF2-40B4-BE49-F238E27FC236}">
                <a16:creationId xmlns:a16="http://schemas.microsoft.com/office/drawing/2014/main" id="{BD072093-93BA-488E-AC15-60AF104B87AE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Rectangle 135">
            <a:extLst>
              <a:ext uri="{FF2B5EF4-FFF2-40B4-BE49-F238E27FC236}">
                <a16:creationId xmlns:a16="http://schemas.microsoft.com/office/drawing/2014/main" id="{70B805F6-5257-4FD2-8BA8-1050A8418F16}"/>
              </a:ext>
            </a:extLst>
          </p:cNvPr>
          <p:cNvSpPr/>
          <p:nvPr/>
        </p:nvSpPr>
        <p:spPr>
          <a:xfrm>
            <a:off x="212695" y="5946361"/>
            <a:ext cx="4819439" cy="30964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GIMNASIO ESTAMOS CONTENTOS</a:t>
            </a:r>
            <a:endParaRPr lang="es-ES" sz="1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29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EA9EEA2-B382-44C5-AD87-4BB076337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09" y="666534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99734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BAÑO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49">
            <a:extLst>
              <a:ext uri="{FF2B5EF4-FFF2-40B4-BE49-F238E27FC236}">
                <a16:creationId xmlns:a16="http://schemas.microsoft.com/office/drawing/2014/main" id="{22561514-C025-4EE7-9465-A24AE8F88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7451" y="962660"/>
            <a:ext cx="3943985" cy="3942166"/>
          </a:xfrm>
          <a:prstGeom prst="rect">
            <a:avLst/>
          </a:prstGeom>
        </p:spPr>
      </p:pic>
      <p:sp>
        <p:nvSpPr>
          <p:cNvPr id="11" name="Rectangle 212">
            <a:extLst>
              <a:ext uri="{FF2B5EF4-FFF2-40B4-BE49-F238E27FC236}">
                <a16:creationId xmlns:a16="http://schemas.microsoft.com/office/drawing/2014/main" id="{546430E3-A412-4076-9215-3E598AFD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431" y="5497070"/>
            <a:ext cx="3318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EL BAÑO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NOS ASEAMOS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45">
            <a:extLst>
              <a:ext uri="{FF2B5EF4-FFF2-40B4-BE49-F238E27FC236}">
                <a16:creationId xmlns:a16="http://schemas.microsoft.com/office/drawing/2014/main" id="{78045FD5-51F8-45E0-8897-A9BD48C9965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05183" y="4812681"/>
            <a:ext cx="1025614" cy="952388"/>
          </a:xfrm>
          <a:prstGeom prst="rect">
            <a:avLst/>
          </a:prstGeom>
        </p:spPr>
      </p:pic>
      <p:pic>
        <p:nvPicPr>
          <p:cNvPr id="13" name="Picture 95">
            <a:extLst>
              <a:ext uri="{FF2B5EF4-FFF2-40B4-BE49-F238E27FC236}">
                <a16:creationId xmlns:a16="http://schemas.microsoft.com/office/drawing/2014/main" id="{31211FBD-667C-4C15-8AC3-77CC1D28C3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30797" y="4883936"/>
            <a:ext cx="812238" cy="8098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77" y="4812681"/>
            <a:ext cx="888972" cy="88897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F9CFA74-4C70-4C17-BAE1-D918397062DB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585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EA9EEA2-B382-44C5-AD87-4BB076337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88" y="897374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99734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BAÑO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145">
            <a:extLst>
              <a:ext uri="{FF2B5EF4-FFF2-40B4-BE49-F238E27FC236}">
                <a16:creationId xmlns:a16="http://schemas.microsoft.com/office/drawing/2014/main" id="{78045FD5-51F8-45E0-8897-A9BD48C996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8998" y="4713282"/>
            <a:ext cx="1025614" cy="952388"/>
          </a:xfrm>
          <a:prstGeom prst="rect">
            <a:avLst/>
          </a:prstGeom>
        </p:spPr>
      </p:pic>
      <p:sp>
        <p:nvSpPr>
          <p:cNvPr id="10" name="Rectangle 212">
            <a:extLst>
              <a:ext uri="{FF2B5EF4-FFF2-40B4-BE49-F238E27FC236}">
                <a16:creationId xmlns:a16="http://schemas.microsoft.com/office/drawing/2014/main" id="{546430E3-A412-4076-9215-3E598AFD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211" y="5469754"/>
            <a:ext cx="3318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EL BAÑO</a:t>
            </a:r>
            <a:r>
              <a:rPr kumimoji="0" lang="es-ES" altLang="es-E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NOS ASEAMOS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" y="1437907"/>
            <a:ext cx="4152676" cy="3114507"/>
          </a:xfrm>
          <a:prstGeom prst="rect">
            <a:avLst/>
          </a:prstGeom>
        </p:spPr>
      </p:pic>
      <p:pic>
        <p:nvPicPr>
          <p:cNvPr id="11" name="Picture 95">
            <a:extLst>
              <a:ext uri="{FF2B5EF4-FFF2-40B4-BE49-F238E27FC236}">
                <a16:creationId xmlns:a16="http://schemas.microsoft.com/office/drawing/2014/main" id="{31211FBD-667C-4C15-8AC3-77CC1D28C3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94903" y="4776698"/>
            <a:ext cx="812238" cy="8098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21" y="4776698"/>
            <a:ext cx="888972" cy="88897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FB0D8FB-763E-42D1-8345-3B535B968D47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983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1">
            <a:extLst>
              <a:ext uri="{FF2B5EF4-FFF2-40B4-BE49-F238E27FC236}">
                <a16:creationId xmlns:a16="http://schemas.microsoft.com/office/drawing/2014/main" id="{3E00D63E-68FF-4241-8A9F-A8344C3A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5" name="Group 1431">
            <a:extLst>
              <a:ext uri="{FF2B5EF4-FFF2-40B4-BE49-F238E27FC236}">
                <a16:creationId xmlns:a16="http://schemas.microsoft.com/office/drawing/2014/main" id="{29C0D284-0B00-4F9C-AD20-DC99DE05C0CA}"/>
              </a:ext>
            </a:extLst>
          </p:cNvPr>
          <p:cNvGrpSpPr/>
          <p:nvPr/>
        </p:nvGrpSpPr>
        <p:grpSpPr>
          <a:xfrm>
            <a:off x="703384" y="384188"/>
            <a:ext cx="5975985" cy="5396212"/>
            <a:chOff x="0" y="18"/>
            <a:chExt cx="5976346" cy="5396284"/>
          </a:xfrm>
        </p:grpSpPr>
        <p:sp>
          <p:nvSpPr>
            <p:cNvPr id="6" name="Rectangle 154">
              <a:extLst>
                <a:ext uri="{FF2B5EF4-FFF2-40B4-BE49-F238E27FC236}">
                  <a16:creationId xmlns:a16="http://schemas.microsoft.com/office/drawing/2014/main" id="{CDDAF6E1-F3A1-4844-A702-55BA16843940}"/>
                </a:ext>
              </a:extLst>
            </p:cNvPr>
            <p:cNvSpPr/>
            <p:nvPr/>
          </p:nvSpPr>
          <p:spPr>
            <a:xfrm>
              <a:off x="5934202" y="5206365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Picture 158">
              <a:extLst>
                <a:ext uri="{FF2B5EF4-FFF2-40B4-BE49-F238E27FC236}">
                  <a16:creationId xmlns:a16="http://schemas.microsoft.com/office/drawing/2014/main" id="{569DA74A-D0AC-448B-BDB3-ABB94D46DE6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7848" y="43053"/>
              <a:ext cx="2439924" cy="762000"/>
            </a:xfrm>
            <a:prstGeom prst="rect">
              <a:avLst/>
            </a:prstGeom>
          </p:spPr>
        </p:pic>
        <p:sp>
          <p:nvSpPr>
            <p:cNvPr id="8" name="Rectangle 159">
              <a:extLst>
                <a:ext uri="{FF2B5EF4-FFF2-40B4-BE49-F238E27FC236}">
                  <a16:creationId xmlns:a16="http://schemas.microsoft.com/office/drawing/2014/main" id="{BB0B5CDD-73CC-42DC-BF13-BF86F501300E}"/>
                </a:ext>
              </a:extLst>
            </p:cNvPr>
            <p:cNvSpPr/>
            <p:nvPr/>
          </p:nvSpPr>
          <p:spPr>
            <a:xfrm>
              <a:off x="266574" y="18"/>
              <a:ext cx="307237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AULA PT   AL </a:t>
              </a:r>
              <a:endPara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160">
              <a:extLst>
                <a:ext uri="{FF2B5EF4-FFF2-40B4-BE49-F238E27FC236}">
                  <a16:creationId xmlns:a16="http://schemas.microsoft.com/office/drawing/2014/main" id="{A5E4F5FD-0267-402D-8B76-8E560A0348A0}"/>
                </a:ext>
              </a:extLst>
            </p:cNvPr>
            <p:cNvSpPr/>
            <p:nvPr/>
          </p:nvSpPr>
          <p:spPr>
            <a:xfrm>
              <a:off x="1435862" y="145796"/>
              <a:ext cx="15254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 </a:t>
              </a:r>
            </a:p>
          </p:txBody>
        </p:sp>
        <p:sp>
          <p:nvSpPr>
            <p:cNvPr id="10" name="Rectangle 162">
              <a:extLst>
                <a:ext uri="{FF2B5EF4-FFF2-40B4-BE49-F238E27FC236}">
                  <a16:creationId xmlns:a16="http://schemas.microsoft.com/office/drawing/2014/main" id="{00911C9F-9C29-497B-9026-DA21F9676C27}"/>
                </a:ext>
              </a:extLst>
            </p:cNvPr>
            <p:cNvSpPr/>
            <p:nvPr/>
          </p:nvSpPr>
          <p:spPr>
            <a:xfrm>
              <a:off x="2050034" y="145796"/>
              <a:ext cx="15254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63">
              <a:extLst>
                <a:ext uri="{FF2B5EF4-FFF2-40B4-BE49-F238E27FC236}">
                  <a16:creationId xmlns:a16="http://schemas.microsoft.com/office/drawing/2014/main" id="{2A6D9110-1375-48DF-818E-E62C0F4A10DD}"/>
                </a:ext>
              </a:extLst>
            </p:cNvPr>
            <p:cNvSpPr/>
            <p:nvPr/>
          </p:nvSpPr>
          <p:spPr>
            <a:xfrm>
              <a:off x="2157095" y="421259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12" name="Shape 166">
              <a:extLst>
                <a:ext uri="{FF2B5EF4-FFF2-40B4-BE49-F238E27FC236}">
                  <a16:creationId xmlns:a16="http://schemas.microsoft.com/office/drawing/2014/main" id="{629EFF69-CC9D-4CE8-A116-68282AF5FAF8}"/>
                </a:ext>
              </a:extLst>
            </p:cNvPr>
            <p:cNvSpPr/>
            <p:nvPr/>
          </p:nvSpPr>
          <p:spPr>
            <a:xfrm>
              <a:off x="2165604" y="384175"/>
              <a:ext cx="151511" cy="33909"/>
            </a:xfrm>
            <a:custGeom>
              <a:avLst/>
              <a:gdLst/>
              <a:ahLst/>
              <a:cxnLst/>
              <a:rect l="0" t="0" r="0" b="0"/>
              <a:pathLst>
                <a:path w="151511" h="33909">
                  <a:moveTo>
                    <a:pt x="11176" y="0"/>
                  </a:moveTo>
                  <a:lnTo>
                    <a:pt x="140716" y="0"/>
                  </a:lnTo>
                  <a:cubicBezTo>
                    <a:pt x="142367" y="0"/>
                    <a:pt x="143764" y="254"/>
                    <a:pt x="145161" y="762"/>
                  </a:cubicBezTo>
                  <a:cubicBezTo>
                    <a:pt x="146558" y="1270"/>
                    <a:pt x="147574" y="2159"/>
                    <a:pt x="148590" y="3556"/>
                  </a:cubicBezTo>
                  <a:cubicBezTo>
                    <a:pt x="149479" y="4953"/>
                    <a:pt x="150241" y="6731"/>
                    <a:pt x="150749" y="8890"/>
                  </a:cubicBezTo>
                  <a:cubicBezTo>
                    <a:pt x="151257" y="11049"/>
                    <a:pt x="151511" y="13716"/>
                    <a:pt x="151511" y="16891"/>
                  </a:cubicBezTo>
                  <a:cubicBezTo>
                    <a:pt x="151511" y="23241"/>
                    <a:pt x="150622" y="27813"/>
                    <a:pt x="148717" y="30226"/>
                  </a:cubicBezTo>
                  <a:cubicBezTo>
                    <a:pt x="146812" y="32766"/>
                    <a:pt x="144145" y="33909"/>
                    <a:pt x="140716" y="33909"/>
                  </a:cubicBezTo>
                  <a:lnTo>
                    <a:pt x="11176" y="33909"/>
                  </a:lnTo>
                  <a:cubicBezTo>
                    <a:pt x="7493" y="33909"/>
                    <a:pt x="4699" y="32639"/>
                    <a:pt x="2794" y="30099"/>
                  </a:cubicBezTo>
                  <a:cubicBezTo>
                    <a:pt x="1016" y="27559"/>
                    <a:pt x="0" y="23114"/>
                    <a:pt x="0" y="16891"/>
                  </a:cubicBezTo>
                  <a:cubicBezTo>
                    <a:pt x="0" y="10541"/>
                    <a:pt x="1016" y="6223"/>
                    <a:pt x="2794" y="3683"/>
                  </a:cubicBezTo>
                  <a:cubicBezTo>
                    <a:pt x="4699" y="1270"/>
                    <a:pt x="7493" y="0"/>
                    <a:pt x="111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67">
              <a:extLst>
                <a:ext uri="{FF2B5EF4-FFF2-40B4-BE49-F238E27FC236}">
                  <a16:creationId xmlns:a16="http://schemas.microsoft.com/office/drawing/2014/main" id="{C57E23DF-22B6-4853-BFC5-E2AE24E1914B}"/>
                </a:ext>
              </a:extLst>
            </p:cNvPr>
            <p:cNvSpPr/>
            <p:nvPr/>
          </p:nvSpPr>
          <p:spPr>
            <a:xfrm>
              <a:off x="2338451" y="421259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14" name="Rectangle 173">
              <a:extLst>
                <a:ext uri="{FF2B5EF4-FFF2-40B4-BE49-F238E27FC236}">
                  <a16:creationId xmlns:a16="http://schemas.microsoft.com/office/drawing/2014/main" id="{525CF43C-3F3A-475C-8C8E-B3B8CEE50EE1}"/>
                </a:ext>
              </a:extLst>
            </p:cNvPr>
            <p:cNvSpPr/>
            <p:nvPr/>
          </p:nvSpPr>
          <p:spPr>
            <a:xfrm>
              <a:off x="2964815" y="421259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16" name="Picture 176">
              <a:extLst>
                <a:ext uri="{FF2B5EF4-FFF2-40B4-BE49-F238E27FC236}">
                  <a16:creationId xmlns:a16="http://schemas.microsoft.com/office/drawing/2014/main" id="{040C4136-64D5-4BC1-9CCB-6754EEB08AF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32332" y="4357459"/>
              <a:ext cx="1027138" cy="952411"/>
            </a:xfrm>
            <a:prstGeom prst="rect">
              <a:avLst/>
            </a:prstGeom>
          </p:spPr>
        </p:pic>
        <p:pic>
          <p:nvPicPr>
            <p:cNvPr id="18" name="Picture 180">
              <a:extLst>
                <a:ext uri="{FF2B5EF4-FFF2-40B4-BE49-F238E27FC236}">
                  <a16:creationId xmlns:a16="http://schemas.microsoft.com/office/drawing/2014/main" id="{72E6A732-A7A5-4986-99DD-D3095E7A80B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5351" y="4500702"/>
              <a:ext cx="760438" cy="760400"/>
            </a:xfrm>
            <a:prstGeom prst="rect">
              <a:avLst/>
            </a:prstGeom>
          </p:spPr>
        </p:pic>
        <p:sp>
          <p:nvSpPr>
            <p:cNvPr id="20" name="Shape 182">
              <a:extLst>
                <a:ext uri="{FF2B5EF4-FFF2-40B4-BE49-F238E27FC236}">
                  <a16:creationId xmlns:a16="http://schemas.microsoft.com/office/drawing/2014/main" id="{D564A06B-7384-49A3-9D45-A575419C0A4D}"/>
                </a:ext>
              </a:extLst>
            </p:cNvPr>
            <p:cNvSpPr/>
            <p:nvPr/>
          </p:nvSpPr>
          <p:spPr>
            <a:xfrm>
              <a:off x="4358513" y="903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833" y="25146"/>
                  </a:lnTo>
                  <a:cubicBezTo>
                    <a:pt x="54864" y="28956"/>
                    <a:pt x="49149" y="33528"/>
                    <a:pt x="43688" y="38989"/>
                  </a:cubicBezTo>
                  <a:cubicBezTo>
                    <a:pt x="37719" y="44958"/>
                    <a:pt x="32766" y="51054"/>
                    <a:pt x="28702" y="57023"/>
                  </a:cubicBezTo>
                  <a:cubicBezTo>
                    <a:pt x="24638" y="63119"/>
                    <a:pt x="21971" y="69215"/>
                    <a:pt x="20701" y="75184"/>
                  </a:cubicBezTo>
                  <a:cubicBezTo>
                    <a:pt x="19304" y="81153"/>
                    <a:pt x="19685" y="87249"/>
                    <a:pt x="21590" y="93218"/>
                  </a:cubicBezTo>
                  <a:cubicBezTo>
                    <a:pt x="23622" y="99187"/>
                    <a:pt x="27559" y="105156"/>
                    <a:pt x="33528" y="111125"/>
                  </a:cubicBezTo>
                  <a:cubicBezTo>
                    <a:pt x="39497" y="117094"/>
                    <a:pt x="45593" y="121031"/>
                    <a:pt x="51816" y="122809"/>
                  </a:cubicBezTo>
                  <a:cubicBezTo>
                    <a:pt x="58039" y="124714"/>
                    <a:pt x="64262" y="124968"/>
                    <a:pt x="70612" y="123698"/>
                  </a:cubicBezTo>
                  <a:lnTo>
                    <a:pt x="74549" y="122047"/>
                  </a:lnTo>
                  <a:lnTo>
                    <a:pt x="74549" y="141478"/>
                  </a:lnTo>
                  <a:lnTo>
                    <a:pt x="70612" y="142748"/>
                  </a:lnTo>
                  <a:cubicBezTo>
                    <a:pt x="62103" y="143637"/>
                    <a:pt x="53594" y="142240"/>
                    <a:pt x="45339" y="138938"/>
                  </a:cubicBezTo>
                  <a:cubicBezTo>
                    <a:pt x="36957" y="135636"/>
                    <a:pt x="28829" y="130048"/>
                    <a:pt x="21082" y="122301"/>
                  </a:cubicBezTo>
                  <a:cubicBezTo>
                    <a:pt x="13462" y="114554"/>
                    <a:pt x="7874" y="106807"/>
                    <a:pt x="4572" y="98933"/>
                  </a:cubicBezTo>
                  <a:cubicBezTo>
                    <a:pt x="1270" y="91059"/>
                    <a:pt x="0" y="83058"/>
                    <a:pt x="635" y="75057"/>
                  </a:cubicBezTo>
                  <a:cubicBezTo>
                    <a:pt x="1397" y="67056"/>
                    <a:pt x="4064" y="58928"/>
                    <a:pt x="8763" y="50546"/>
                  </a:cubicBezTo>
                  <a:cubicBezTo>
                    <a:pt x="13462" y="42291"/>
                    <a:pt x="20066" y="34036"/>
                    <a:pt x="28448" y="25527"/>
                  </a:cubicBezTo>
                  <a:cubicBezTo>
                    <a:pt x="36449" y="17526"/>
                    <a:pt x="44704" y="11176"/>
                    <a:pt x="53340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1" name="Shape 183">
              <a:extLst>
                <a:ext uri="{FF2B5EF4-FFF2-40B4-BE49-F238E27FC236}">
                  <a16:creationId xmlns:a16="http://schemas.microsoft.com/office/drawing/2014/main" id="{59F6B022-1EE4-4E08-8162-04A1423FA335}"/>
                </a:ext>
              </a:extLst>
            </p:cNvPr>
            <p:cNvSpPr/>
            <p:nvPr/>
          </p:nvSpPr>
          <p:spPr>
            <a:xfrm>
              <a:off x="4270121" y="812800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273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5923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579"/>
                  </a:cubicBezTo>
                  <a:cubicBezTo>
                    <a:pt x="141224" y="60452"/>
                    <a:pt x="140716" y="60198"/>
                    <a:pt x="140335" y="59944"/>
                  </a:cubicBezTo>
                  <a:lnTo>
                    <a:pt x="102997" y="22479"/>
                  </a:lnTo>
                  <a:lnTo>
                    <a:pt x="68199" y="57150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727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6896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Shape 184">
              <a:extLst>
                <a:ext uri="{FF2B5EF4-FFF2-40B4-BE49-F238E27FC236}">
                  <a16:creationId xmlns:a16="http://schemas.microsoft.com/office/drawing/2014/main" id="{2D6C08B2-7005-4809-A929-38E80BDF2453}"/>
                </a:ext>
              </a:extLst>
            </p:cNvPr>
            <p:cNvSpPr/>
            <p:nvPr/>
          </p:nvSpPr>
          <p:spPr>
            <a:xfrm>
              <a:off x="4535043" y="1080262"/>
              <a:ext cx="74803" cy="143764"/>
            </a:xfrm>
            <a:custGeom>
              <a:avLst/>
              <a:gdLst/>
              <a:ahLst/>
              <a:cxnLst/>
              <a:rect l="0" t="0" r="0" b="0"/>
              <a:pathLst>
                <a:path w="74803" h="143764">
                  <a:moveTo>
                    <a:pt x="74803" y="0"/>
                  </a:moveTo>
                  <a:lnTo>
                    <a:pt x="74803" y="19685"/>
                  </a:lnTo>
                  <a:lnTo>
                    <a:pt x="60960" y="25273"/>
                  </a:lnTo>
                  <a:cubicBezTo>
                    <a:pt x="54991" y="29083"/>
                    <a:pt x="49276" y="33782"/>
                    <a:pt x="43815" y="39243"/>
                  </a:cubicBezTo>
                  <a:cubicBezTo>
                    <a:pt x="37846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431" y="81407"/>
                    <a:pt x="19812" y="87376"/>
                    <a:pt x="21717" y="93345"/>
                  </a:cubicBezTo>
                  <a:cubicBezTo>
                    <a:pt x="23622" y="99441"/>
                    <a:pt x="27559" y="105410"/>
                    <a:pt x="33655" y="111379"/>
                  </a:cubicBezTo>
                  <a:cubicBezTo>
                    <a:pt x="39497" y="117348"/>
                    <a:pt x="45593" y="121158"/>
                    <a:pt x="51943" y="123063"/>
                  </a:cubicBezTo>
                  <a:cubicBezTo>
                    <a:pt x="58166" y="124841"/>
                    <a:pt x="64389" y="125095"/>
                    <a:pt x="70612" y="123825"/>
                  </a:cubicBezTo>
                  <a:lnTo>
                    <a:pt x="74803" y="122174"/>
                  </a:lnTo>
                  <a:lnTo>
                    <a:pt x="74803" y="141732"/>
                  </a:lnTo>
                  <a:lnTo>
                    <a:pt x="70612" y="143002"/>
                  </a:lnTo>
                  <a:cubicBezTo>
                    <a:pt x="62103" y="143764"/>
                    <a:pt x="53721" y="142494"/>
                    <a:pt x="45339" y="139192"/>
                  </a:cubicBezTo>
                  <a:cubicBezTo>
                    <a:pt x="37084" y="135763"/>
                    <a:pt x="28956" y="130302"/>
                    <a:pt x="21209" y="122428"/>
                  </a:cubicBezTo>
                  <a:cubicBezTo>
                    <a:pt x="13462" y="114808"/>
                    <a:pt x="8001" y="106934"/>
                    <a:pt x="4699" y="99060"/>
                  </a:cubicBezTo>
                  <a:cubicBezTo>
                    <a:pt x="1397" y="91186"/>
                    <a:pt x="0" y="83185"/>
                    <a:pt x="762" y="75184"/>
                  </a:cubicBezTo>
                  <a:cubicBezTo>
                    <a:pt x="1524" y="67183"/>
                    <a:pt x="4191" y="59055"/>
                    <a:pt x="8890" y="50800"/>
                  </a:cubicBezTo>
                  <a:cubicBezTo>
                    <a:pt x="13589" y="42545"/>
                    <a:pt x="20066" y="34163"/>
                    <a:pt x="28575" y="25781"/>
                  </a:cubicBezTo>
                  <a:cubicBezTo>
                    <a:pt x="36576" y="17780"/>
                    <a:pt x="44831" y="11430"/>
                    <a:pt x="53340" y="6731"/>
                  </a:cubicBezTo>
                  <a:lnTo>
                    <a:pt x="7480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Shape 185">
              <a:extLst>
                <a:ext uri="{FF2B5EF4-FFF2-40B4-BE49-F238E27FC236}">
                  <a16:creationId xmlns:a16="http://schemas.microsoft.com/office/drawing/2014/main" id="{9A553674-B98C-4CB9-A8B1-C62B20CB8559}"/>
                </a:ext>
              </a:extLst>
            </p:cNvPr>
            <p:cNvSpPr/>
            <p:nvPr/>
          </p:nvSpPr>
          <p:spPr>
            <a:xfrm>
              <a:off x="4464685" y="975106"/>
              <a:ext cx="144145" cy="144272"/>
            </a:xfrm>
            <a:custGeom>
              <a:avLst/>
              <a:gdLst/>
              <a:ahLst/>
              <a:cxnLst/>
              <a:rect l="0" t="0" r="0" b="0"/>
              <a:pathLst>
                <a:path w="144145" h="144272">
                  <a:moveTo>
                    <a:pt x="70739" y="127"/>
                  </a:moveTo>
                  <a:cubicBezTo>
                    <a:pt x="71247" y="254"/>
                    <a:pt x="71755" y="635"/>
                    <a:pt x="72136" y="1016"/>
                  </a:cubicBezTo>
                  <a:lnTo>
                    <a:pt x="143256" y="72009"/>
                  </a:lnTo>
                  <a:cubicBezTo>
                    <a:pt x="143637" y="72517"/>
                    <a:pt x="143891" y="72898"/>
                    <a:pt x="144018" y="73533"/>
                  </a:cubicBezTo>
                  <a:cubicBezTo>
                    <a:pt x="144145" y="74041"/>
                    <a:pt x="144145" y="74676"/>
                    <a:pt x="143891" y="75438"/>
                  </a:cubicBezTo>
                  <a:cubicBezTo>
                    <a:pt x="143637" y="76073"/>
                    <a:pt x="143256" y="76835"/>
                    <a:pt x="142494" y="77724"/>
                  </a:cubicBezTo>
                  <a:cubicBezTo>
                    <a:pt x="141859" y="78613"/>
                    <a:pt x="141097" y="79502"/>
                    <a:pt x="140081" y="80518"/>
                  </a:cubicBezTo>
                  <a:cubicBezTo>
                    <a:pt x="139065" y="81534"/>
                    <a:pt x="138176" y="82423"/>
                    <a:pt x="137287" y="83058"/>
                  </a:cubicBezTo>
                  <a:cubicBezTo>
                    <a:pt x="136398" y="83693"/>
                    <a:pt x="135636" y="84074"/>
                    <a:pt x="135001" y="84328"/>
                  </a:cubicBezTo>
                  <a:cubicBezTo>
                    <a:pt x="134366" y="84455"/>
                    <a:pt x="133731" y="84582"/>
                    <a:pt x="133096" y="84455"/>
                  </a:cubicBezTo>
                  <a:cubicBezTo>
                    <a:pt x="132588" y="84201"/>
                    <a:pt x="132080" y="83947"/>
                    <a:pt x="131699" y="83566"/>
                  </a:cubicBezTo>
                  <a:lnTo>
                    <a:pt x="102997" y="54864"/>
                  </a:lnTo>
                  <a:lnTo>
                    <a:pt x="14351" y="143383"/>
                  </a:lnTo>
                  <a:cubicBezTo>
                    <a:pt x="13970" y="143764"/>
                    <a:pt x="13462" y="144145"/>
                    <a:pt x="12954" y="144145"/>
                  </a:cubicBezTo>
                  <a:cubicBezTo>
                    <a:pt x="12446" y="144272"/>
                    <a:pt x="11811" y="144145"/>
                    <a:pt x="11176" y="143891"/>
                  </a:cubicBezTo>
                  <a:cubicBezTo>
                    <a:pt x="10414" y="143510"/>
                    <a:pt x="9525" y="143002"/>
                    <a:pt x="8509" y="142240"/>
                  </a:cubicBezTo>
                  <a:cubicBezTo>
                    <a:pt x="7620" y="141478"/>
                    <a:pt x="6477" y="140462"/>
                    <a:pt x="5080" y="139192"/>
                  </a:cubicBezTo>
                  <a:cubicBezTo>
                    <a:pt x="3810" y="137922"/>
                    <a:pt x="2794" y="136779"/>
                    <a:pt x="2032" y="135763"/>
                  </a:cubicBezTo>
                  <a:cubicBezTo>
                    <a:pt x="1270" y="134620"/>
                    <a:pt x="762" y="133858"/>
                    <a:pt x="381" y="133096"/>
                  </a:cubicBezTo>
                  <a:cubicBezTo>
                    <a:pt x="0" y="132334"/>
                    <a:pt x="0" y="131826"/>
                    <a:pt x="0" y="131191"/>
                  </a:cubicBezTo>
                  <a:cubicBezTo>
                    <a:pt x="127" y="130683"/>
                    <a:pt x="381" y="130302"/>
                    <a:pt x="889" y="129794"/>
                  </a:cubicBezTo>
                  <a:lnTo>
                    <a:pt x="89408" y="41275"/>
                  </a:lnTo>
                  <a:lnTo>
                    <a:pt x="60706" y="12573"/>
                  </a:lnTo>
                  <a:cubicBezTo>
                    <a:pt x="60198" y="12065"/>
                    <a:pt x="59944" y="11684"/>
                    <a:pt x="59817" y="11049"/>
                  </a:cubicBezTo>
                  <a:cubicBezTo>
                    <a:pt x="59690" y="10541"/>
                    <a:pt x="59690" y="9906"/>
                    <a:pt x="59944" y="9271"/>
                  </a:cubicBezTo>
                  <a:cubicBezTo>
                    <a:pt x="60198" y="8636"/>
                    <a:pt x="60706" y="7874"/>
                    <a:pt x="61214" y="6985"/>
                  </a:cubicBezTo>
                  <a:cubicBezTo>
                    <a:pt x="61849" y="6096"/>
                    <a:pt x="62611" y="5207"/>
                    <a:pt x="63627" y="4191"/>
                  </a:cubicBezTo>
                  <a:cubicBezTo>
                    <a:pt x="64643" y="3175"/>
                    <a:pt x="65659" y="2413"/>
                    <a:pt x="66548" y="1778"/>
                  </a:cubicBezTo>
                  <a:cubicBezTo>
                    <a:pt x="67437" y="1143"/>
                    <a:pt x="68199" y="635"/>
                    <a:pt x="68834" y="381"/>
                  </a:cubicBezTo>
                  <a:cubicBezTo>
                    <a:pt x="69596" y="127"/>
                    <a:pt x="70104" y="0"/>
                    <a:pt x="70739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4" name="Shape 186">
              <a:extLst>
                <a:ext uri="{FF2B5EF4-FFF2-40B4-BE49-F238E27FC236}">
                  <a16:creationId xmlns:a16="http://schemas.microsoft.com/office/drawing/2014/main" id="{C258CDB3-FE83-49B3-B108-8A37BE4E0AFD}"/>
                </a:ext>
              </a:extLst>
            </p:cNvPr>
            <p:cNvSpPr/>
            <p:nvPr/>
          </p:nvSpPr>
          <p:spPr>
            <a:xfrm>
              <a:off x="4433062" y="901573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226" y="132080"/>
                    <a:pt x="21590" y="136779"/>
                  </a:cubicBezTo>
                  <a:lnTo>
                    <a:pt x="0" y="143637"/>
                  </a:lnTo>
                  <a:lnTo>
                    <a:pt x="0" y="124206"/>
                  </a:lnTo>
                  <a:lnTo>
                    <a:pt x="14351" y="117983"/>
                  </a:lnTo>
                  <a:cubicBezTo>
                    <a:pt x="20320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3114" y="20574"/>
                  </a:cubicBezTo>
                  <a:cubicBezTo>
                    <a:pt x="16764" y="18796"/>
                    <a:pt x="10795" y="18542"/>
                    <a:pt x="4572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Shape 187">
              <a:extLst>
                <a:ext uri="{FF2B5EF4-FFF2-40B4-BE49-F238E27FC236}">
                  <a16:creationId xmlns:a16="http://schemas.microsoft.com/office/drawing/2014/main" id="{5FE3B02F-90BB-4E90-BC5E-C0B2287A4651}"/>
                </a:ext>
              </a:extLst>
            </p:cNvPr>
            <p:cNvSpPr/>
            <p:nvPr/>
          </p:nvSpPr>
          <p:spPr>
            <a:xfrm>
              <a:off x="4745228" y="1374394"/>
              <a:ext cx="12065" cy="25146"/>
            </a:xfrm>
            <a:custGeom>
              <a:avLst/>
              <a:gdLst/>
              <a:ahLst/>
              <a:cxnLst/>
              <a:rect l="0" t="0" r="0" b="0"/>
              <a:pathLst>
                <a:path w="12065" h="25146">
                  <a:moveTo>
                    <a:pt x="12065" y="0"/>
                  </a:moveTo>
                  <a:lnTo>
                    <a:pt x="12065" y="25146"/>
                  </a:lnTo>
                  <a:lnTo>
                    <a:pt x="11176" y="25019"/>
                  </a:lnTo>
                  <a:cubicBezTo>
                    <a:pt x="10414" y="24765"/>
                    <a:pt x="9652" y="24257"/>
                    <a:pt x="8636" y="23495"/>
                  </a:cubicBezTo>
                  <a:cubicBezTo>
                    <a:pt x="7620" y="22733"/>
                    <a:pt x="6477" y="21717"/>
                    <a:pt x="5080" y="20447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5113"/>
                    <a:pt x="381" y="14351"/>
                  </a:cubicBezTo>
                  <a:cubicBezTo>
                    <a:pt x="127" y="13589"/>
                    <a:pt x="0" y="13081"/>
                    <a:pt x="127" y="12446"/>
                  </a:cubicBezTo>
                  <a:cubicBezTo>
                    <a:pt x="127" y="11938"/>
                    <a:pt x="508" y="11557"/>
                    <a:pt x="889" y="11049"/>
                  </a:cubicBez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Shape 188">
              <a:extLst>
                <a:ext uri="{FF2B5EF4-FFF2-40B4-BE49-F238E27FC236}">
                  <a16:creationId xmlns:a16="http://schemas.microsoft.com/office/drawing/2014/main" id="{8AECA08A-9F84-48D8-A64C-069DBE070297}"/>
                </a:ext>
              </a:extLst>
            </p:cNvPr>
            <p:cNvSpPr/>
            <p:nvPr/>
          </p:nvSpPr>
          <p:spPr>
            <a:xfrm>
              <a:off x="4662170" y="1208405"/>
              <a:ext cx="95123" cy="108458"/>
            </a:xfrm>
            <a:custGeom>
              <a:avLst/>
              <a:gdLst/>
              <a:ahLst/>
              <a:cxnLst/>
              <a:rect l="0" t="0" r="0" b="0"/>
              <a:pathLst>
                <a:path w="95123" h="108458">
                  <a:moveTo>
                    <a:pt x="95123" y="0"/>
                  </a:moveTo>
                  <a:lnTo>
                    <a:pt x="95123" y="27178"/>
                  </a:lnTo>
                  <a:lnTo>
                    <a:pt x="62484" y="59817"/>
                  </a:lnTo>
                  <a:lnTo>
                    <a:pt x="74676" y="72009"/>
                  </a:lnTo>
                  <a:cubicBezTo>
                    <a:pt x="78740" y="76073"/>
                    <a:pt x="82677" y="78994"/>
                    <a:pt x="86487" y="80645"/>
                  </a:cubicBezTo>
                  <a:lnTo>
                    <a:pt x="95123" y="82550"/>
                  </a:lnTo>
                  <a:lnTo>
                    <a:pt x="95123" y="99949"/>
                  </a:lnTo>
                  <a:lnTo>
                    <a:pt x="81534" y="96393"/>
                  </a:lnTo>
                  <a:cubicBezTo>
                    <a:pt x="75438" y="93472"/>
                    <a:pt x="69215" y="88773"/>
                    <a:pt x="62865" y="82550"/>
                  </a:cubicBezTo>
                  <a:lnTo>
                    <a:pt x="51308" y="70866"/>
                  </a:lnTo>
                  <a:lnTo>
                    <a:pt x="14478" y="107696"/>
                  </a:lnTo>
                  <a:cubicBezTo>
                    <a:pt x="14097" y="108077"/>
                    <a:pt x="13589" y="108331"/>
                    <a:pt x="13081" y="108458"/>
                  </a:cubicBezTo>
                  <a:cubicBezTo>
                    <a:pt x="12446" y="108458"/>
                    <a:pt x="11938" y="108331"/>
                    <a:pt x="11176" y="108077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791"/>
                    <a:pt x="6477" y="104775"/>
                    <a:pt x="5207" y="103378"/>
                  </a:cubicBezTo>
                  <a:cubicBezTo>
                    <a:pt x="3937" y="102108"/>
                    <a:pt x="2921" y="100965"/>
                    <a:pt x="2159" y="99949"/>
                  </a:cubicBezTo>
                  <a:cubicBezTo>
                    <a:pt x="1397" y="98933"/>
                    <a:pt x="889" y="98044"/>
                    <a:pt x="508" y="97409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996"/>
                    <a:pt x="508" y="94488"/>
                    <a:pt x="889" y="94107"/>
                  </a:cubicBezTo>
                  <a:lnTo>
                    <a:pt x="9512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7" name="Shape 189">
              <a:extLst>
                <a:ext uri="{FF2B5EF4-FFF2-40B4-BE49-F238E27FC236}">
                  <a16:creationId xmlns:a16="http://schemas.microsoft.com/office/drawing/2014/main" id="{904B8AA3-C968-4BDB-B5FF-B739F198A4C3}"/>
                </a:ext>
              </a:extLst>
            </p:cNvPr>
            <p:cNvSpPr/>
            <p:nvPr/>
          </p:nvSpPr>
          <p:spPr>
            <a:xfrm>
              <a:off x="4609846" y="1078230"/>
              <a:ext cx="74422" cy="143764"/>
            </a:xfrm>
            <a:custGeom>
              <a:avLst/>
              <a:gdLst/>
              <a:ahLst/>
              <a:cxnLst/>
              <a:rect l="0" t="0" r="0" b="0"/>
              <a:pathLst>
                <a:path w="74422" h="143764">
                  <a:moveTo>
                    <a:pt x="4064" y="762"/>
                  </a:moveTo>
                  <a:cubicBezTo>
                    <a:pt x="12573" y="0"/>
                    <a:pt x="21082" y="1397"/>
                    <a:pt x="29337" y="4699"/>
                  </a:cubicBezTo>
                  <a:cubicBezTo>
                    <a:pt x="37719" y="8001"/>
                    <a:pt x="45720" y="13589"/>
                    <a:pt x="53594" y="21463"/>
                  </a:cubicBezTo>
                  <a:cubicBezTo>
                    <a:pt x="61087" y="28956"/>
                    <a:pt x="66548" y="36576"/>
                    <a:pt x="69850" y="44450"/>
                  </a:cubicBezTo>
                  <a:cubicBezTo>
                    <a:pt x="73152" y="52324"/>
                    <a:pt x="74422" y="60198"/>
                    <a:pt x="73787" y="68326"/>
                  </a:cubicBezTo>
                  <a:cubicBezTo>
                    <a:pt x="73152" y="76327"/>
                    <a:pt x="70612" y="84455"/>
                    <a:pt x="66040" y="92710"/>
                  </a:cubicBezTo>
                  <a:cubicBezTo>
                    <a:pt x="61468" y="100838"/>
                    <a:pt x="54991" y="109093"/>
                    <a:pt x="46736" y="117348"/>
                  </a:cubicBezTo>
                  <a:cubicBezTo>
                    <a:pt x="38481" y="125603"/>
                    <a:pt x="30099" y="132080"/>
                    <a:pt x="21463" y="136779"/>
                  </a:cubicBezTo>
                  <a:lnTo>
                    <a:pt x="0" y="143764"/>
                  </a:lnTo>
                  <a:lnTo>
                    <a:pt x="0" y="124206"/>
                  </a:lnTo>
                  <a:lnTo>
                    <a:pt x="14224" y="118110"/>
                  </a:lnTo>
                  <a:cubicBezTo>
                    <a:pt x="20193" y="114173"/>
                    <a:pt x="25908" y="109474"/>
                    <a:pt x="31496" y="104013"/>
                  </a:cubicBezTo>
                  <a:cubicBezTo>
                    <a:pt x="37211" y="98171"/>
                    <a:pt x="42164" y="92329"/>
                    <a:pt x="46101" y="86233"/>
                  </a:cubicBezTo>
                  <a:cubicBezTo>
                    <a:pt x="50038" y="80264"/>
                    <a:pt x="52578" y="74295"/>
                    <a:pt x="53848" y="68199"/>
                  </a:cubicBezTo>
                  <a:cubicBezTo>
                    <a:pt x="55118" y="62230"/>
                    <a:pt x="54864" y="56134"/>
                    <a:pt x="52832" y="50038"/>
                  </a:cubicBezTo>
                  <a:cubicBezTo>
                    <a:pt x="50927" y="44069"/>
                    <a:pt x="46990" y="38100"/>
                    <a:pt x="41148" y="32131"/>
                  </a:cubicBezTo>
                  <a:cubicBezTo>
                    <a:pt x="35179" y="26289"/>
                    <a:pt x="29210" y="22479"/>
                    <a:pt x="22987" y="20701"/>
                  </a:cubicBezTo>
                  <a:cubicBezTo>
                    <a:pt x="16764" y="18923"/>
                    <a:pt x="10541" y="18542"/>
                    <a:pt x="4445" y="19812"/>
                  </a:cubicBezTo>
                  <a:lnTo>
                    <a:pt x="0" y="21717"/>
                  </a:lnTo>
                  <a:lnTo>
                    <a:pt x="0" y="2032"/>
                  </a:lnTo>
                  <a:lnTo>
                    <a:pt x="4064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Shape 190">
              <a:extLst>
                <a:ext uri="{FF2B5EF4-FFF2-40B4-BE49-F238E27FC236}">
                  <a16:creationId xmlns:a16="http://schemas.microsoft.com/office/drawing/2014/main" id="{D9FA1F9A-EA4F-4120-BA1B-E0E55BC5A449}"/>
                </a:ext>
              </a:extLst>
            </p:cNvPr>
            <p:cNvSpPr/>
            <p:nvPr/>
          </p:nvSpPr>
          <p:spPr>
            <a:xfrm>
              <a:off x="4757293" y="1289558"/>
              <a:ext cx="86487" cy="165100"/>
            </a:xfrm>
            <a:custGeom>
              <a:avLst/>
              <a:gdLst/>
              <a:ahLst/>
              <a:cxnLst/>
              <a:rect l="0" t="0" r="0" b="0"/>
              <a:pathLst>
                <a:path w="86487" h="165100">
                  <a:moveTo>
                    <a:pt x="86487" y="0"/>
                  </a:moveTo>
                  <a:lnTo>
                    <a:pt x="86487" y="25273"/>
                  </a:lnTo>
                  <a:lnTo>
                    <a:pt x="56896" y="54991"/>
                  </a:lnTo>
                  <a:lnTo>
                    <a:pt x="70104" y="68326"/>
                  </a:lnTo>
                  <a:cubicBezTo>
                    <a:pt x="73660" y="71882"/>
                    <a:pt x="77216" y="74549"/>
                    <a:pt x="80645" y="76200"/>
                  </a:cubicBezTo>
                  <a:lnTo>
                    <a:pt x="86487" y="77851"/>
                  </a:lnTo>
                  <a:lnTo>
                    <a:pt x="86487" y="93472"/>
                  </a:lnTo>
                  <a:lnTo>
                    <a:pt x="78613" y="90678"/>
                  </a:lnTo>
                  <a:cubicBezTo>
                    <a:pt x="79629" y="93091"/>
                    <a:pt x="80137" y="95631"/>
                    <a:pt x="80391" y="98044"/>
                  </a:cubicBezTo>
                  <a:cubicBezTo>
                    <a:pt x="80645" y="100584"/>
                    <a:pt x="80518" y="103251"/>
                    <a:pt x="80137" y="105918"/>
                  </a:cubicBezTo>
                  <a:cubicBezTo>
                    <a:pt x="79756" y="108712"/>
                    <a:pt x="79121" y="111633"/>
                    <a:pt x="78105" y="114808"/>
                  </a:cubicBezTo>
                  <a:cubicBezTo>
                    <a:pt x="77089" y="117856"/>
                    <a:pt x="75819" y="121285"/>
                    <a:pt x="74295" y="124841"/>
                  </a:cubicBezTo>
                  <a:lnTo>
                    <a:pt x="60960" y="156591"/>
                  </a:lnTo>
                  <a:cubicBezTo>
                    <a:pt x="59817" y="159131"/>
                    <a:pt x="58928" y="160909"/>
                    <a:pt x="58420" y="161925"/>
                  </a:cubicBezTo>
                  <a:cubicBezTo>
                    <a:pt x="57785" y="162941"/>
                    <a:pt x="57404" y="163576"/>
                    <a:pt x="56896" y="164084"/>
                  </a:cubicBezTo>
                  <a:cubicBezTo>
                    <a:pt x="56515" y="164465"/>
                    <a:pt x="56007" y="164719"/>
                    <a:pt x="55626" y="164846"/>
                  </a:cubicBezTo>
                  <a:cubicBezTo>
                    <a:pt x="55118" y="165100"/>
                    <a:pt x="54483" y="164973"/>
                    <a:pt x="53721" y="164719"/>
                  </a:cubicBezTo>
                  <a:cubicBezTo>
                    <a:pt x="53086" y="164338"/>
                    <a:pt x="52197" y="163703"/>
                    <a:pt x="51054" y="162941"/>
                  </a:cubicBezTo>
                  <a:cubicBezTo>
                    <a:pt x="50038" y="162052"/>
                    <a:pt x="48768" y="160909"/>
                    <a:pt x="47117" y="159258"/>
                  </a:cubicBezTo>
                  <a:cubicBezTo>
                    <a:pt x="45720" y="157861"/>
                    <a:pt x="44704" y="156718"/>
                    <a:pt x="43942" y="155829"/>
                  </a:cubicBezTo>
                  <a:cubicBezTo>
                    <a:pt x="43180" y="154813"/>
                    <a:pt x="42672" y="153924"/>
                    <a:pt x="42418" y="153162"/>
                  </a:cubicBezTo>
                  <a:cubicBezTo>
                    <a:pt x="42037" y="152400"/>
                    <a:pt x="42037" y="151638"/>
                    <a:pt x="42164" y="151003"/>
                  </a:cubicBezTo>
                  <a:cubicBezTo>
                    <a:pt x="42291" y="150241"/>
                    <a:pt x="42545" y="149479"/>
                    <a:pt x="42926" y="148590"/>
                  </a:cubicBezTo>
                  <a:lnTo>
                    <a:pt x="57658" y="115189"/>
                  </a:lnTo>
                  <a:cubicBezTo>
                    <a:pt x="59309" y="111379"/>
                    <a:pt x="60579" y="107696"/>
                    <a:pt x="61722" y="104140"/>
                  </a:cubicBezTo>
                  <a:cubicBezTo>
                    <a:pt x="62865" y="100711"/>
                    <a:pt x="63373" y="97282"/>
                    <a:pt x="63373" y="94107"/>
                  </a:cubicBezTo>
                  <a:cubicBezTo>
                    <a:pt x="63500" y="90805"/>
                    <a:pt x="62865" y="87503"/>
                    <a:pt x="61595" y="84455"/>
                  </a:cubicBezTo>
                  <a:cubicBezTo>
                    <a:pt x="60198" y="81280"/>
                    <a:pt x="58039" y="78232"/>
                    <a:pt x="54991" y="75057"/>
                  </a:cubicBezTo>
                  <a:lnTo>
                    <a:pt x="45847" y="66040"/>
                  </a:lnTo>
                  <a:lnTo>
                    <a:pt x="2413" y="109474"/>
                  </a:lnTo>
                  <a:cubicBezTo>
                    <a:pt x="1905" y="109855"/>
                    <a:pt x="1524" y="110109"/>
                    <a:pt x="889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312" y="1397"/>
                  </a:lnTo>
                  <a:lnTo>
                    <a:pt x="864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Shape 191">
              <a:extLst>
                <a:ext uri="{FF2B5EF4-FFF2-40B4-BE49-F238E27FC236}">
                  <a16:creationId xmlns:a16="http://schemas.microsoft.com/office/drawing/2014/main" id="{505113CD-543D-44B1-949B-A11E9415970B}"/>
                </a:ext>
              </a:extLst>
            </p:cNvPr>
            <p:cNvSpPr/>
            <p:nvPr/>
          </p:nvSpPr>
          <p:spPr>
            <a:xfrm>
              <a:off x="4757293" y="1205230"/>
              <a:ext cx="51816" cy="104648"/>
            </a:xfrm>
            <a:custGeom>
              <a:avLst/>
              <a:gdLst/>
              <a:ahLst/>
              <a:cxnLst/>
              <a:rect l="0" t="0" r="0" b="0"/>
              <a:pathLst>
                <a:path w="51816" h="104648">
                  <a:moveTo>
                    <a:pt x="6223" y="127"/>
                  </a:moveTo>
                  <a:cubicBezTo>
                    <a:pt x="8255" y="381"/>
                    <a:pt x="9906" y="1143"/>
                    <a:pt x="11303" y="2540"/>
                  </a:cubicBezTo>
                  <a:lnTo>
                    <a:pt x="33147" y="24384"/>
                  </a:lnTo>
                  <a:cubicBezTo>
                    <a:pt x="35306" y="26670"/>
                    <a:pt x="37338" y="28829"/>
                    <a:pt x="39243" y="30988"/>
                  </a:cubicBezTo>
                  <a:cubicBezTo>
                    <a:pt x="41021" y="33274"/>
                    <a:pt x="43053" y="36068"/>
                    <a:pt x="45212" y="39370"/>
                  </a:cubicBezTo>
                  <a:cubicBezTo>
                    <a:pt x="47371" y="42799"/>
                    <a:pt x="49022" y="46736"/>
                    <a:pt x="50292" y="51308"/>
                  </a:cubicBezTo>
                  <a:cubicBezTo>
                    <a:pt x="51435" y="55753"/>
                    <a:pt x="51816" y="60198"/>
                    <a:pt x="51435" y="64643"/>
                  </a:cubicBezTo>
                  <a:cubicBezTo>
                    <a:pt x="51054" y="69088"/>
                    <a:pt x="49784" y="73406"/>
                    <a:pt x="47625" y="77724"/>
                  </a:cubicBezTo>
                  <a:cubicBezTo>
                    <a:pt x="45593" y="81915"/>
                    <a:pt x="42545" y="85979"/>
                    <a:pt x="38735" y="89789"/>
                  </a:cubicBezTo>
                  <a:cubicBezTo>
                    <a:pt x="33655" y="94996"/>
                    <a:pt x="28194" y="98679"/>
                    <a:pt x="22352" y="101092"/>
                  </a:cubicBezTo>
                  <a:cubicBezTo>
                    <a:pt x="16637" y="103505"/>
                    <a:pt x="10668" y="104648"/>
                    <a:pt x="4699" y="104394"/>
                  </a:cubicBezTo>
                  <a:lnTo>
                    <a:pt x="0" y="103124"/>
                  </a:lnTo>
                  <a:lnTo>
                    <a:pt x="0" y="85725"/>
                  </a:lnTo>
                  <a:lnTo>
                    <a:pt x="2540" y="86233"/>
                  </a:lnTo>
                  <a:cubicBezTo>
                    <a:pt x="6223" y="86233"/>
                    <a:pt x="9906" y="85344"/>
                    <a:pt x="13462" y="83693"/>
                  </a:cubicBezTo>
                  <a:cubicBezTo>
                    <a:pt x="17018" y="82042"/>
                    <a:pt x="20320" y="79756"/>
                    <a:pt x="23368" y="76708"/>
                  </a:cubicBezTo>
                  <a:cubicBezTo>
                    <a:pt x="27559" y="72517"/>
                    <a:pt x="30226" y="68199"/>
                    <a:pt x="31496" y="63881"/>
                  </a:cubicBezTo>
                  <a:cubicBezTo>
                    <a:pt x="32639" y="59563"/>
                    <a:pt x="32766" y="55626"/>
                    <a:pt x="31877" y="51943"/>
                  </a:cubicBezTo>
                  <a:cubicBezTo>
                    <a:pt x="30988" y="48260"/>
                    <a:pt x="29464" y="45085"/>
                    <a:pt x="27432" y="42164"/>
                  </a:cubicBezTo>
                  <a:cubicBezTo>
                    <a:pt x="25273" y="39370"/>
                    <a:pt x="23114" y="36830"/>
                    <a:pt x="20828" y="34544"/>
                  </a:cubicBezTo>
                  <a:lnTo>
                    <a:pt x="8255" y="21971"/>
                  </a:lnTo>
                  <a:lnTo>
                    <a:pt x="0" y="30353"/>
                  </a:lnTo>
                  <a:lnTo>
                    <a:pt x="0" y="3048"/>
                  </a:lnTo>
                  <a:cubicBezTo>
                    <a:pt x="2159" y="889"/>
                    <a:pt x="4191" y="0"/>
                    <a:pt x="6223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0" name="Shape 192">
              <a:extLst>
                <a:ext uri="{FF2B5EF4-FFF2-40B4-BE49-F238E27FC236}">
                  <a16:creationId xmlns:a16="http://schemas.microsoft.com/office/drawing/2014/main" id="{48E56433-F039-4ADA-864D-87F0951FE9A5}"/>
                </a:ext>
              </a:extLst>
            </p:cNvPr>
            <p:cNvSpPr/>
            <p:nvPr/>
          </p:nvSpPr>
          <p:spPr>
            <a:xfrm>
              <a:off x="4846574" y="1391666"/>
              <a:ext cx="74676" cy="143764"/>
            </a:xfrm>
            <a:custGeom>
              <a:avLst/>
              <a:gdLst/>
              <a:ahLst/>
              <a:cxnLst/>
              <a:rect l="0" t="0" r="0" b="0"/>
              <a:pathLst>
                <a:path w="74676" h="143764">
                  <a:moveTo>
                    <a:pt x="74676" y="0"/>
                  </a:moveTo>
                  <a:lnTo>
                    <a:pt x="74676" y="19558"/>
                  </a:lnTo>
                  <a:lnTo>
                    <a:pt x="60833" y="25273"/>
                  </a:lnTo>
                  <a:cubicBezTo>
                    <a:pt x="54864" y="29210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438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622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389" y="125095"/>
                    <a:pt x="70612" y="123825"/>
                  </a:cubicBezTo>
                  <a:lnTo>
                    <a:pt x="74676" y="122047"/>
                  </a:lnTo>
                  <a:lnTo>
                    <a:pt x="74676" y="141732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7061"/>
                    <a:pt x="4572" y="99060"/>
                  </a:cubicBezTo>
                  <a:cubicBezTo>
                    <a:pt x="1270" y="91186"/>
                    <a:pt x="0" y="83312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20066" y="34163"/>
                    <a:pt x="28448" y="25781"/>
                  </a:cubicBezTo>
                  <a:cubicBezTo>
                    <a:pt x="36449" y="17780"/>
                    <a:pt x="44831" y="11430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1" name="Shape 193">
              <a:extLst>
                <a:ext uri="{FF2B5EF4-FFF2-40B4-BE49-F238E27FC236}">
                  <a16:creationId xmlns:a16="http://schemas.microsoft.com/office/drawing/2014/main" id="{0477A638-3AC4-43EF-B4AA-5B95FA27B67A}"/>
                </a:ext>
              </a:extLst>
            </p:cNvPr>
            <p:cNvSpPr/>
            <p:nvPr/>
          </p:nvSpPr>
          <p:spPr>
            <a:xfrm>
              <a:off x="4843780" y="1288288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794" y="0"/>
                  </a:moveTo>
                  <a:cubicBezTo>
                    <a:pt x="4699" y="254"/>
                    <a:pt x="6223" y="889"/>
                    <a:pt x="7493" y="2159"/>
                  </a:cubicBezTo>
                  <a:lnTo>
                    <a:pt x="29210" y="23876"/>
                  </a:lnTo>
                  <a:cubicBezTo>
                    <a:pt x="31750" y="26416"/>
                    <a:pt x="33782" y="28702"/>
                    <a:pt x="35433" y="30480"/>
                  </a:cubicBezTo>
                  <a:cubicBezTo>
                    <a:pt x="36957" y="32385"/>
                    <a:pt x="38354" y="34036"/>
                    <a:pt x="39624" y="35560"/>
                  </a:cubicBezTo>
                  <a:cubicBezTo>
                    <a:pt x="42799" y="40132"/>
                    <a:pt x="45212" y="44704"/>
                    <a:pt x="46736" y="49276"/>
                  </a:cubicBezTo>
                  <a:cubicBezTo>
                    <a:pt x="48387" y="53721"/>
                    <a:pt x="49022" y="58166"/>
                    <a:pt x="48768" y="62484"/>
                  </a:cubicBezTo>
                  <a:cubicBezTo>
                    <a:pt x="48641" y="66802"/>
                    <a:pt x="47498" y="70866"/>
                    <a:pt x="45593" y="74803"/>
                  </a:cubicBezTo>
                  <a:cubicBezTo>
                    <a:pt x="43815" y="78740"/>
                    <a:pt x="41021" y="82550"/>
                    <a:pt x="37465" y="86106"/>
                  </a:cubicBezTo>
                  <a:cubicBezTo>
                    <a:pt x="34163" y="89408"/>
                    <a:pt x="30607" y="92075"/>
                    <a:pt x="26924" y="93853"/>
                  </a:cubicBezTo>
                  <a:cubicBezTo>
                    <a:pt x="23368" y="95631"/>
                    <a:pt x="19558" y="96774"/>
                    <a:pt x="15748" y="97028"/>
                  </a:cubicBezTo>
                  <a:cubicBezTo>
                    <a:pt x="11938" y="97409"/>
                    <a:pt x="8128" y="97155"/>
                    <a:pt x="4191" y="96266"/>
                  </a:cubicBezTo>
                  <a:lnTo>
                    <a:pt x="0" y="94742"/>
                  </a:lnTo>
                  <a:lnTo>
                    <a:pt x="0" y="79121"/>
                  </a:lnTo>
                  <a:lnTo>
                    <a:pt x="4318" y="80391"/>
                  </a:lnTo>
                  <a:cubicBezTo>
                    <a:pt x="7620" y="80645"/>
                    <a:pt x="10668" y="80010"/>
                    <a:pt x="13589" y="78740"/>
                  </a:cubicBezTo>
                  <a:cubicBezTo>
                    <a:pt x="16510" y="77470"/>
                    <a:pt x="19304" y="75565"/>
                    <a:pt x="21717" y="73152"/>
                  </a:cubicBezTo>
                  <a:cubicBezTo>
                    <a:pt x="25781" y="69088"/>
                    <a:pt x="28194" y="64770"/>
                    <a:pt x="29210" y="60325"/>
                  </a:cubicBezTo>
                  <a:cubicBezTo>
                    <a:pt x="30226" y="55753"/>
                    <a:pt x="29210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227"/>
                    <a:pt x="18923" y="36068"/>
                    <a:pt x="16256" y="33274"/>
                  </a:cubicBezTo>
                  <a:lnTo>
                    <a:pt x="4699" y="21844"/>
                  </a:lnTo>
                  <a:lnTo>
                    <a:pt x="0" y="26543"/>
                  </a:lnTo>
                  <a:lnTo>
                    <a:pt x="0" y="1270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2" name="Shape 194">
              <a:extLst>
                <a:ext uri="{FF2B5EF4-FFF2-40B4-BE49-F238E27FC236}">
                  <a16:creationId xmlns:a16="http://schemas.microsoft.com/office/drawing/2014/main" id="{E699F071-9028-428D-B892-BF74DA73E2D1}"/>
                </a:ext>
              </a:extLst>
            </p:cNvPr>
            <p:cNvSpPr/>
            <p:nvPr/>
          </p:nvSpPr>
          <p:spPr>
            <a:xfrm>
              <a:off x="5013833" y="1555242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505" y="1270"/>
                    <a:pt x="104648" y="2413"/>
                  </a:cubicBezTo>
                  <a:lnTo>
                    <a:pt x="153162" y="50927"/>
                  </a:lnTo>
                  <a:cubicBezTo>
                    <a:pt x="153543" y="51308"/>
                    <a:pt x="153797" y="51816"/>
                    <a:pt x="153924" y="52324"/>
                  </a:cubicBezTo>
                  <a:cubicBezTo>
                    <a:pt x="154051" y="52959"/>
                    <a:pt x="154051" y="53467"/>
                    <a:pt x="153797" y="54229"/>
                  </a:cubicBezTo>
                  <a:cubicBezTo>
                    <a:pt x="153543" y="54864"/>
                    <a:pt x="153035" y="55626"/>
                    <a:pt x="152527" y="56515"/>
                  </a:cubicBezTo>
                  <a:cubicBezTo>
                    <a:pt x="151892" y="57277"/>
                    <a:pt x="151130" y="58293"/>
                    <a:pt x="149987" y="59309"/>
                  </a:cubicBezTo>
                  <a:cubicBezTo>
                    <a:pt x="149098" y="60325"/>
                    <a:pt x="148209" y="61087"/>
                    <a:pt x="147320" y="61595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119"/>
                    <a:pt x="143256" y="62992"/>
                  </a:cubicBezTo>
                  <a:cubicBezTo>
                    <a:pt x="142748" y="62865"/>
                    <a:pt x="142240" y="62611"/>
                    <a:pt x="141859" y="62230"/>
                  </a:cubicBezTo>
                  <a:lnTo>
                    <a:pt x="101854" y="22225"/>
                  </a:lnTo>
                  <a:lnTo>
                    <a:pt x="69850" y="54229"/>
                  </a:lnTo>
                  <a:lnTo>
                    <a:pt x="104140" y="88519"/>
                  </a:lnTo>
                  <a:cubicBezTo>
                    <a:pt x="104521" y="89027"/>
                    <a:pt x="104775" y="89408"/>
                    <a:pt x="104902" y="90043"/>
                  </a:cubicBezTo>
                  <a:cubicBezTo>
                    <a:pt x="105029" y="90678"/>
                    <a:pt x="105029" y="91186"/>
                    <a:pt x="104775" y="91948"/>
                  </a:cubicBezTo>
                  <a:cubicBezTo>
                    <a:pt x="104648" y="92583"/>
                    <a:pt x="104140" y="93345"/>
                    <a:pt x="103505" y="94107"/>
                  </a:cubicBezTo>
                  <a:cubicBezTo>
                    <a:pt x="102870" y="94996"/>
                    <a:pt x="102108" y="95885"/>
                    <a:pt x="101092" y="96901"/>
                  </a:cubicBezTo>
                  <a:cubicBezTo>
                    <a:pt x="100203" y="97917"/>
                    <a:pt x="99314" y="98679"/>
                    <a:pt x="98552" y="99187"/>
                  </a:cubicBezTo>
                  <a:cubicBezTo>
                    <a:pt x="97663" y="99822"/>
                    <a:pt x="97028" y="100203"/>
                    <a:pt x="96393" y="100330"/>
                  </a:cubicBezTo>
                  <a:cubicBezTo>
                    <a:pt x="95631" y="100584"/>
                    <a:pt x="95123" y="100584"/>
                    <a:pt x="94615" y="100330"/>
                  </a:cubicBezTo>
                  <a:cubicBezTo>
                    <a:pt x="93980" y="100203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240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272"/>
                    <a:pt x="63754" y="144907"/>
                    <a:pt x="63627" y="145669"/>
                  </a:cubicBezTo>
                  <a:cubicBezTo>
                    <a:pt x="63373" y="146304"/>
                    <a:pt x="62992" y="147066"/>
                    <a:pt x="62357" y="147955"/>
                  </a:cubicBezTo>
                  <a:cubicBezTo>
                    <a:pt x="61849" y="148717"/>
                    <a:pt x="60960" y="149733"/>
                    <a:pt x="59944" y="150749"/>
                  </a:cubicBezTo>
                  <a:cubicBezTo>
                    <a:pt x="58928" y="151638"/>
                    <a:pt x="58039" y="152527"/>
                    <a:pt x="57277" y="153035"/>
                  </a:cubicBezTo>
                  <a:cubicBezTo>
                    <a:pt x="56515" y="153670"/>
                    <a:pt x="55626" y="154051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543"/>
                  </a:cubicBezTo>
                  <a:lnTo>
                    <a:pt x="2540" y="104521"/>
                  </a:lnTo>
                  <a:cubicBezTo>
                    <a:pt x="1270" y="103378"/>
                    <a:pt x="635" y="101854"/>
                    <a:pt x="381" y="99949"/>
                  </a:cubicBezTo>
                  <a:cubicBezTo>
                    <a:pt x="0" y="98044"/>
                    <a:pt x="1016" y="96012"/>
                    <a:pt x="3048" y="93980"/>
                  </a:cubicBezTo>
                  <a:lnTo>
                    <a:pt x="94107" y="2921"/>
                  </a:lnTo>
                  <a:cubicBezTo>
                    <a:pt x="96139" y="889"/>
                    <a:pt x="98171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3" name="Shape 195">
              <a:extLst>
                <a:ext uri="{FF2B5EF4-FFF2-40B4-BE49-F238E27FC236}">
                  <a16:creationId xmlns:a16="http://schemas.microsoft.com/office/drawing/2014/main" id="{23089860-F165-4192-8A38-9B529AE42DED}"/>
                </a:ext>
              </a:extLst>
            </p:cNvPr>
            <p:cNvSpPr/>
            <p:nvPr/>
          </p:nvSpPr>
          <p:spPr>
            <a:xfrm>
              <a:off x="4938141" y="1480820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6045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400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7023"/>
                  </a:cubicBezTo>
                  <a:cubicBezTo>
                    <a:pt x="147828" y="57912"/>
                    <a:pt x="146812" y="58801"/>
                    <a:pt x="146050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3002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462" y="59944"/>
                  </a:cubicBezTo>
                  <a:lnTo>
                    <a:pt x="102997" y="22606"/>
                  </a:lnTo>
                  <a:lnTo>
                    <a:pt x="68326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854" y="99822"/>
                    <a:pt x="100711" y="100965"/>
                  </a:cubicBezTo>
                  <a:cubicBezTo>
                    <a:pt x="99695" y="101981"/>
                    <a:pt x="98806" y="102743"/>
                    <a:pt x="98044" y="103378"/>
                  </a:cubicBezTo>
                  <a:cubicBezTo>
                    <a:pt x="97155" y="103886"/>
                    <a:pt x="96393" y="104394"/>
                    <a:pt x="95758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580"/>
                  </a:lnTo>
                  <a:lnTo>
                    <a:pt x="14478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938" y="111887"/>
                    <a:pt x="11176" y="111506"/>
                  </a:cubicBezTo>
                  <a:cubicBezTo>
                    <a:pt x="10414" y="111252"/>
                    <a:pt x="9652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127" y="100076"/>
                    <a:pt x="0" y="99441"/>
                    <a:pt x="127" y="98933"/>
                  </a:cubicBezTo>
                  <a:cubicBezTo>
                    <a:pt x="254" y="98425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4" name="Shape 196">
              <a:extLst>
                <a:ext uri="{FF2B5EF4-FFF2-40B4-BE49-F238E27FC236}">
                  <a16:creationId xmlns:a16="http://schemas.microsoft.com/office/drawing/2014/main" id="{961AD822-FEF9-44C8-B03E-FC1A48C5A6C0}"/>
                </a:ext>
              </a:extLst>
            </p:cNvPr>
            <p:cNvSpPr/>
            <p:nvPr/>
          </p:nvSpPr>
          <p:spPr>
            <a:xfrm>
              <a:off x="4921250" y="138976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719" y="8001"/>
                    <a:pt x="45847" y="13462"/>
                    <a:pt x="53594" y="21336"/>
                  </a:cubicBezTo>
                  <a:cubicBezTo>
                    <a:pt x="61087" y="28829"/>
                    <a:pt x="66548" y="36449"/>
                    <a:pt x="69850" y="44323"/>
                  </a:cubicBezTo>
                  <a:cubicBezTo>
                    <a:pt x="73152" y="52197"/>
                    <a:pt x="74549" y="60071"/>
                    <a:pt x="73914" y="68199"/>
                  </a:cubicBezTo>
                  <a:cubicBezTo>
                    <a:pt x="73279" y="76200"/>
                    <a:pt x="70612" y="84328"/>
                    <a:pt x="66040" y="92583"/>
                  </a:cubicBezTo>
                  <a:cubicBezTo>
                    <a:pt x="61468" y="100711"/>
                    <a:pt x="55118" y="108966"/>
                    <a:pt x="46863" y="117221"/>
                  </a:cubicBezTo>
                  <a:cubicBezTo>
                    <a:pt x="38608" y="125476"/>
                    <a:pt x="30099" y="131953"/>
                    <a:pt x="21590" y="136652"/>
                  </a:cubicBezTo>
                  <a:lnTo>
                    <a:pt x="0" y="143637"/>
                  </a:lnTo>
                  <a:lnTo>
                    <a:pt x="0" y="123952"/>
                  </a:lnTo>
                  <a:lnTo>
                    <a:pt x="14224" y="117983"/>
                  </a:lnTo>
                  <a:cubicBezTo>
                    <a:pt x="20193" y="114046"/>
                    <a:pt x="26035" y="109347"/>
                    <a:pt x="31496" y="103886"/>
                  </a:cubicBezTo>
                  <a:cubicBezTo>
                    <a:pt x="37338" y="98044"/>
                    <a:pt x="42164" y="92202"/>
                    <a:pt x="46101" y="86233"/>
                  </a:cubicBezTo>
                  <a:cubicBezTo>
                    <a:pt x="50038" y="80137"/>
                    <a:pt x="52705" y="74168"/>
                    <a:pt x="53975" y="68072"/>
                  </a:cubicBezTo>
                  <a:cubicBezTo>
                    <a:pt x="55245" y="62103"/>
                    <a:pt x="54864" y="56007"/>
                    <a:pt x="52959" y="49911"/>
                  </a:cubicBezTo>
                  <a:cubicBezTo>
                    <a:pt x="50927" y="43942"/>
                    <a:pt x="47117" y="37973"/>
                    <a:pt x="41148" y="32004"/>
                  </a:cubicBezTo>
                  <a:cubicBezTo>
                    <a:pt x="35306" y="26162"/>
                    <a:pt x="29210" y="22352"/>
                    <a:pt x="22987" y="20574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463"/>
                  </a:lnTo>
                  <a:lnTo>
                    <a:pt x="0" y="1905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5" name="Shape 197">
              <a:extLst>
                <a:ext uri="{FF2B5EF4-FFF2-40B4-BE49-F238E27FC236}">
                  <a16:creationId xmlns:a16="http://schemas.microsoft.com/office/drawing/2014/main" id="{86666B00-2D5E-4BB0-B942-D80073E9123D}"/>
                </a:ext>
              </a:extLst>
            </p:cNvPr>
            <p:cNvSpPr/>
            <p:nvPr/>
          </p:nvSpPr>
          <p:spPr>
            <a:xfrm>
              <a:off x="4444111" y="353009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558"/>
                  </a:lnTo>
                  <a:lnTo>
                    <a:pt x="60833" y="25146"/>
                  </a:lnTo>
                  <a:cubicBezTo>
                    <a:pt x="54737" y="29083"/>
                    <a:pt x="49149" y="33655"/>
                    <a:pt x="43688" y="39116"/>
                  </a:cubicBezTo>
                  <a:cubicBezTo>
                    <a:pt x="37719" y="45085"/>
                    <a:pt x="32639" y="51054"/>
                    <a:pt x="28575" y="57150"/>
                  </a:cubicBezTo>
                  <a:cubicBezTo>
                    <a:pt x="24511" y="63246"/>
                    <a:pt x="21844" y="69215"/>
                    <a:pt x="20574" y="75311"/>
                  </a:cubicBezTo>
                  <a:cubicBezTo>
                    <a:pt x="19304" y="81280"/>
                    <a:pt x="19558" y="87249"/>
                    <a:pt x="21590" y="93345"/>
                  </a:cubicBezTo>
                  <a:cubicBezTo>
                    <a:pt x="23495" y="99314"/>
                    <a:pt x="27432" y="105283"/>
                    <a:pt x="33401" y="111252"/>
                  </a:cubicBezTo>
                  <a:cubicBezTo>
                    <a:pt x="39370" y="117221"/>
                    <a:pt x="45466" y="121031"/>
                    <a:pt x="51689" y="122936"/>
                  </a:cubicBezTo>
                  <a:cubicBezTo>
                    <a:pt x="58039" y="124714"/>
                    <a:pt x="64262" y="125095"/>
                    <a:pt x="70485" y="123698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485" y="142875"/>
                  </a:lnTo>
                  <a:cubicBezTo>
                    <a:pt x="61976" y="143637"/>
                    <a:pt x="53594" y="142367"/>
                    <a:pt x="45212" y="139065"/>
                  </a:cubicBezTo>
                  <a:cubicBezTo>
                    <a:pt x="36830" y="135763"/>
                    <a:pt x="28829" y="130175"/>
                    <a:pt x="21082" y="122301"/>
                  </a:cubicBezTo>
                  <a:cubicBezTo>
                    <a:pt x="13335" y="114681"/>
                    <a:pt x="7874" y="106934"/>
                    <a:pt x="4699" y="98933"/>
                  </a:cubicBezTo>
                  <a:cubicBezTo>
                    <a:pt x="1397" y="91059"/>
                    <a:pt x="0" y="83185"/>
                    <a:pt x="762" y="75057"/>
                  </a:cubicBezTo>
                  <a:cubicBezTo>
                    <a:pt x="1397" y="67056"/>
                    <a:pt x="4191" y="58928"/>
                    <a:pt x="8890" y="50673"/>
                  </a:cubicBezTo>
                  <a:cubicBezTo>
                    <a:pt x="13335" y="42418"/>
                    <a:pt x="19939" y="34036"/>
                    <a:pt x="28321" y="25654"/>
                  </a:cubicBezTo>
                  <a:cubicBezTo>
                    <a:pt x="36449" y="17653"/>
                    <a:pt x="44704" y="11303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6" name="Shape 198">
              <a:extLst>
                <a:ext uri="{FF2B5EF4-FFF2-40B4-BE49-F238E27FC236}">
                  <a16:creationId xmlns:a16="http://schemas.microsoft.com/office/drawing/2014/main" id="{5C7A7355-6C65-4D9C-ADA1-F38B9D447709}"/>
                </a:ext>
              </a:extLst>
            </p:cNvPr>
            <p:cNvSpPr/>
            <p:nvPr/>
          </p:nvSpPr>
          <p:spPr>
            <a:xfrm>
              <a:off x="4355719" y="3439160"/>
              <a:ext cx="152654" cy="112014"/>
            </a:xfrm>
            <a:custGeom>
              <a:avLst/>
              <a:gdLst/>
              <a:ahLst/>
              <a:cxnLst/>
              <a:rect l="0" t="0" r="0" b="0"/>
              <a:pathLst>
                <a:path w="152654" h="112014">
                  <a:moveTo>
                    <a:pt x="101219" y="254"/>
                  </a:moveTo>
                  <a:cubicBezTo>
                    <a:pt x="103124" y="508"/>
                    <a:pt x="104648" y="1270"/>
                    <a:pt x="105918" y="2540"/>
                  </a:cubicBezTo>
                  <a:lnTo>
                    <a:pt x="151892" y="48514"/>
                  </a:lnTo>
                  <a:cubicBezTo>
                    <a:pt x="152146" y="48768"/>
                    <a:pt x="152400" y="49276"/>
                    <a:pt x="152527" y="49784"/>
                  </a:cubicBezTo>
                  <a:cubicBezTo>
                    <a:pt x="152654" y="50419"/>
                    <a:pt x="152654" y="51054"/>
                    <a:pt x="152527" y="51816"/>
                  </a:cubicBezTo>
                  <a:cubicBezTo>
                    <a:pt x="152273" y="52451"/>
                    <a:pt x="151765" y="53340"/>
                    <a:pt x="151130" y="54229"/>
                  </a:cubicBezTo>
                  <a:cubicBezTo>
                    <a:pt x="150495" y="54991"/>
                    <a:pt x="149733" y="56007"/>
                    <a:pt x="148717" y="57023"/>
                  </a:cubicBezTo>
                  <a:cubicBezTo>
                    <a:pt x="147701" y="58039"/>
                    <a:pt x="146812" y="58801"/>
                    <a:pt x="145923" y="59436"/>
                  </a:cubicBezTo>
                  <a:cubicBezTo>
                    <a:pt x="145034" y="60071"/>
                    <a:pt x="144272" y="60452"/>
                    <a:pt x="143637" y="60706"/>
                  </a:cubicBezTo>
                  <a:cubicBezTo>
                    <a:pt x="142875" y="60833"/>
                    <a:pt x="142240" y="60833"/>
                    <a:pt x="141732" y="60706"/>
                  </a:cubicBezTo>
                  <a:cubicBezTo>
                    <a:pt x="141097" y="60579"/>
                    <a:pt x="140716" y="60325"/>
                    <a:pt x="140335" y="59944"/>
                  </a:cubicBezTo>
                  <a:lnTo>
                    <a:pt x="102870" y="22606"/>
                  </a:lnTo>
                  <a:lnTo>
                    <a:pt x="68326" y="57277"/>
                  </a:lnTo>
                  <a:lnTo>
                    <a:pt x="103505" y="92710"/>
                  </a:lnTo>
                  <a:cubicBezTo>
                    <a:pt x="103886" y="92964"/>
                    <a:pt x="104140" y="93472"/>
                    <a:pt x="104267" y="93980"/>
                  </a:cubicBezTo>
                  <a:cubicBezTo>
                    <a:pt x="104521" y="94488"/>
                    <a:pt x="104521" y="95123"/>
                    <a:pt x="104267" y="95758"/>
                  </a:cubicBezTo>
                  <a:cubicBezTo>
                    <a:pt x="104140" y="96520"/>
                    <a:pt x="103759" y="97282"/>
                    <a:pt x="103124" y="98044"/>
                  </a:cubicBezTo>
                  <a:cubicBezTo>
                    <a:pt x="102616" y="98933"/>
                    <a:pt x="101727" y="99822"/>
                    <a:pt x="100584" y="100965"/>
                  </a:cubicBezTo>
                  <a:cubicBezTo>
                    <a:pt x="99568" y="101981"/>
                    <a:pt x="98679" y="102743"/>
                    <a:pt x="97917" y="103378"/>
                  </a:cubicBezTo>
                  <a:cubicBezTo>
                    <a:pt x="97028" y="104013"/>
                    <a:pt x="96266" y="104394"/>
                    <a:pt x="95631" y="104521"/>
                  </a:cubicBezTo>
                  <a:cubicBezTo>
                    <a:pt x="94869" y="104775"/>
                    <a:pt x="94234" y="104775"/>
                    <a:pt x="93726" y="104648"/>
                  </a:cubicBezTo>
                  <a:cubicBezTo>
                    <a:pt x="93091" y="104521"/>
                    <a:pt x="92583" y="104267"/>
                    <a:pt x="92202" y="103886"/>
                  </a:cubicBezTo>
                  <a:lnTo>
                    <a:pt x="57023" y="68580"/>
                  </a:lnTo>
                  <a:lnTo>
                    <a:pt x="14478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573" y="112014"/>
                    <a:pt x="11938" y="111887"/>
                    <a:pt x="11176" y="111506"/>
                  </a:cubicBezTo>
                  <a:cubicBezTo>
                    <a:pt x="10541" y="111252"/>
                    <a:pt x="9652" y="110744"/>
                    <a:pt x="8636" y="109982"/>
                  </a:cubicBezTo>
                  <a:cubicBezTo>
                    <a:pt x="7747" y="109220"/>
                    <a:pt x="6477" y="108204"/>
                    <a:pt x="5207" y="106807"/>
                  </a:cubicBezTo>
                  <a:cubicBezTo>
                    <a:pt x="3937" y="105664"/>
                    <a:pt x="2921" y="104521"/>
                    <a:pt x="2159" y="103378"/>
                  </a:cubicBezTo>
                  <a:cubicBezTo>
                    <a:pt x="1397" y="102362"/>
                    <a:pt x="762" y="101600"/>
                    <a:pt x="508" y="100838"/>
                  </a:cubicBezTo>
                  <a:cubicBezTo>
                    <a:pt x="127" y="100076"/>
                    <a:pt x="0" y="99441"/>
                    <a:pt x="127" y="98933"/>
                  </a:cubicBezTo>
                  <a:cubicBezTo>
                    <a:pt x="254" y="98425"/>
                    <a:pt x="508" y="97917"/>
                    <a:pt x="889" y="97536"/>
                  </a:cubicBezTo>
                  <a:lnTo>
                    <a:pt x="95377" y="3048"/>
                  </a:lnTo>
                  <a:cubicBezTo>
                    <a:pt x="97409" y="889"/>
                    <a:pt x="99314" y="0"/>
                    <a:pt x="10121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7" name="Shape 199">
              <a:extLst>
                <a:ext uri="{FF2B5EF4-FFF2-40B4-BE49-F238E27FC236}">
                  <a16:creationId xmlns:a16="http://schemas.microsoft.com/office/drawing/2014/main" id="{5EA405AD-1FE2-4D63-AE88-4C487BD31B0D}"/>
                </a:ext>
              </a:extLst>
            </p:cNvPr>
            <p:cNvSpPr/>
            <p:nvPr/>
          </p:nvSpPr>
          <p:spPr>
            <a:xfrm>
              <a:off x="4620768" y="3706876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431"/>
                  </a:lnTo>
                  <a:lnTo>
                    <a:pt x="60833" y="25147"/>
                  </a:lnTo>
                  <a:cubicBezTo>
                    <a:pt x="54864" y="28956"/>
                    <a:pt x="49149" y="33655"/>
                    <a:pt x="43815" y="38989"/>
                  </a:cubicBezTo>
                  <a:cubicBezTo>
                    <a:pt x="37719" y="45085"/>
                    <a:pt x="32766" y="51054"/>
                    <a:pt x="28702" y="57150"/>
                  </a:cubicBezTo>
                  <a:cubicBezTo>
                    <a:pt x="24638" y="63119"/>
                    <a:pt x="21971" y="69215"/>
                    <a:pt x="20701" y="75184"/>
                  </a:cubicBezTo>
                  <a:cubicBezTo>
                    <a:pt x="19431" y="81280"/>
                    <a:pt x="19685" y="87249"/>
                    <a:pt x="21590" y="93218"/>
                  </a:cubicBezTo>
                  <a:cubicBezTo>
                    <a:pt x="23622" y="99187"/>
                    <a:pt x="27559" y="105156"/>
                    <a:pt x="33528" y="111252"/>
                  </a:cubicBezTo>
                  <a:cubicBezTo>
                    <a:pt x="39497" y="117094"/>
                    <a:pt x="45593" y="121031"/>
                    <a:pt x="51816" y="122809"/>
                  </a:cubicBezTo>
                  <a:cubicBezTo>
                    <a:pt x="58039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605"/>
                  </a:lnTo>
                  <a:lnTo>
                    <a:pt x="70612" y="142875"/>
                  </a:lnTo>
                  <a:cubicBezTo>
                    <a:pt x="62103" y="143637"/>
                    <a:pt x="53594" y="142367"/>
                    <a:pt x="45339" y="138938"/>
                  </a:cubicBezTo>
                  <a:cubicBezTo>
                    <a:pt x="36957" y="135636"/>
                    <a:pt x="28956" y="130048"/>
                    <a:pt x="21082" y="122301"/>
                  </a:cubicBezTo>
                  <a:cubicBezTo>
                    <a:pt x="13462" y="114554"/>
                    <a:pt x="7874" y="106807"/>
                    <a:pt x="4572" y="98934"/>
                  </a:cubicBezTo>
                  <a:cubicBezTo>
                    <a:pt x="1270" y="91059"/>
                    <a:pt x="0" y="83059"/>
                    <a:pt x="762" y="75057"/>
                  </a:cubicBezTo>
                  <a:cubicBezTo>
                    <a:pt x="1397" y="67056"/>
                    <a:pt x="4064" y="58928"/>
                    <a:pt x="8763" y="50673"/>
                  </a:cubicBezTo>
                  <a:cubicBezTo>
                    <a:pt x="13462" y="42418"/>
                    <a:pt x="20066" y="34036"/>
                    <a:pt x="28448" y="25654"/>
                  </a:cubicBezTo>
                  <a:cubicBezTo>
                    <a:pt x="36449" y="17526"/>
                    <a:pt x="44831" y="11176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8" name="Shape 200">
              <a:extLst>
                <a:ext uri="{FF2B5EF4-FFF2-40B4-BE49-F238E27FC236}">
                  <a16:creationId xmlns:a16="http://schemas.microsoft.com/office/drawing/2014/main" id="{81D7723F-1CB2-4FAF-AE71-01BF4A7DF055}"/>
                </a:ext>
              </a:extLst>
            </p:cNvPr>
            <p:cNvSpPr/>
            <p:nvPr/>
          </p:nvSpPr>
          <p:spPr>
            <a:xfrm>
              <a:off x="4550283" y="3601593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739" y="127"/>
                  </a:moveTo>
                  <a:cubicBezTo>
                    <a:pt x="71374" y="254"/>
                    <a:pt x="71755" y="508"/>
                    <a:pt x="72263" y="1016"/>
                  </a:cubicBezTo>
                  <a:lnTo>
                    <a:pt x="143256" y="72009"/>
                  </a:lnTo>
                  <a:cubicBezTo>
                    <a:pt x="143637" y="72390"/>
                    <a:pt x="144018" y="72898"/>
                    <a:pt x="144145" y="73406"/>
                  </a:cubicBezTo>
                  <a:cubicBezTo>
                    <a:pt x="144272" y="74041"/>
                    <a:pt x="144145" y="74676"/>
                    <a:pt x="143891" y="75311"/>
                  </a:cubicBezTo>
                  <a:cubicBezTo>
                    <a:pt x="143764" y="76073"/>
                    <a:pt x="143256" y="76835"/>
                    <a:pt x="142621" y="77724"/>
                  </a:cubicBezTo>
                  <a:cubicBezTo>
                    <a:pt x="141986" y="78613"/>
                    <a:pt x="141097" y="79502"/>
                    <a:pt x="140081" y="80518"/>
                  </a:cubicBezTo>
                  <a:cubicBezTo>
                    <a:pt x="139065" y="81534"/>
                    <a:pt x="138176" y="82296"/>
                    <a:pt x="137414" y="82931"/>
                  </a:cubicBezTo>
                  <a:cubicBezTo>
                    <a:pt x="136525" y="83566"/>
                    <a:pt x="135763" y="84074"/>
                    <a:pt x="135128" y="84201"/>
                  </a:cubicBezTo>
                  <a:cubicBezTo>
                    <a:pt x="134366" y="84455"/>
                    <a:pt x="133731" y="84455"/>
                    <a:pt x="133223" y="84328"/>
                  </a:cubicBezTo>
                  <a:cubicBezTo>
                    <a:pt x="132715" y="84201"/>
                    <a:pt x="132207" y="83947"/>
                    <a:pt x="131699" y="83566"/>
                  </a:cubicBezTo>
                  <a:lnTo>
                    <a:pt x="102997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176" y="143764"/>
                  </a:cubicBezTo>
                  <a:cubicBezTo>
                    <a:pt x="10541" y="143510"/>
                    <a:pt x="9652" y="142875"/>
                    <a:pt x="8636" y="142113"/>
                  </a:cubicBezTo>
                  <a:cubicBezTo>
                    <a:pt x="7620" y="141478"/>
                    <a:pt x="6477" y="140462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762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889" y="129794"/>
                  </a:cubicBezTo>
                  <a:lnTo>
                    <a:pt x="89408" y="41275"/>
                  </a:lnTo>
                  <a:lnTo>
                    <a:pt x="60706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690" y="10541"/>
                    <a:pt x="59817" y="9906"/>
                    <a:pt x="60071" y="9271"/>
                  </a:cubicBezTo>
                  <a:cubicBezTo>
                    <a:pt x="60325" y="8509"/>
                    <a:pt x="60706" y="7747"/>
                    <a:pt x="61341" y="6985"/>
                  </a:cubicBezTo>
                  <a:cubicBezTo>
                    <a:pt x="61849" y="6096"/>
                    <a:pt x="62738" y="5080"/>
                    <a:pt x="63754" y="4191"/>
                  </a:cubicBezTo>
                  <a:cubicBezTo>
                    <a:pt x="64770" y="3175"/>
                    <a:pt x="65659" y="2286"/>
                    <a:pt x="66548" y="1651"/>
                  </a:cubicBezTo>
                  <a:cubicBezTo>
                    <a:pt x="67437" y="1016"/>
                    <a:pt x="68199" y="635"/>
                    <a:pt x="68961" y="381"/>
                  </a:cubicBezTo>
                  <a:cubicBezTo>
                    <a:pt x="69596" y="127"/>
                    <a:pt x="70231" y="0"/>
                    <a:pt x="70739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9" name="Shape 201">
              <a:extLst>
                <a:ext uri="{FF2B5EF4-FFF2-40B4-BE49-F238E27FC236}">
                  <a16:creationId xmlns:a16="http://schemas.microsoft.com/office/drawing/2014/main" id="{1763C10A-0FE2-482D-B67B-C3DB3B005A0A}"/>
                </a:ext>
              </a:extLst>
            </p:cNvPr>
            <p:cNvSpPr/>
            <p:nvPr/>
          </p:nvSpPr>
          <p:spPr>
            <a:xfrm>
              <a:off x="4518660" y="3528060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846" y="8001"/>
                    <a:pt x="45847" y="13462"/>
                    <a:pt x="53594" y="21336"/>
                  </a:cubicBezTo>
                  <a:cubicBezTo>
                    <a:pt x="61214" y="28829"/>
                    <a:pt x="66548" y="36449"/>
                    <a:pt x="69850" y="44323"/>
                  </a:cubicBezTo>
                  <a:cubicBezTo>
                    <a:pt x="73279" y="52197"/>
                    <a:pt x="74549" y="60198"/>
                    <a:pt x="73914" y="68199"/>
                  </a:cubicBezTo>
                  <a:cubicBezTo>
                    <a:pt x="73279" y="76200"/>
                    <a:pt x="70739" y="84328"/>
                    <a:pt x="66167" y="92583"/>
                  </a:cubicBezTo>
                  <a:cubicBezTo>
                    <a:pt x="61595" y="100838"/>
                    <a:pt x="55118" y="108966"/>
                    <a:pt x="46863" y="117221"/>
                  </a:cubicBezTo>
                  <a:cubicBezTo>
                    <a:pt x="38608" y="125603"/>
                    <a:pt x="30226" y="131953"/>
                    <a:pt x="21590" y="136652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320" y="114046"/>
                    <a:pt x="26035" y="109347"/>
                    <a:pt x="31496" y="103886"/>
                  </a:cubicBezTo>
                  <a:cubicBezTo>
                    <a:pt x="37338" y="98044"/>
                    <a:pt x="42164" y="92202"/>
                    <a:pt x="46101" y="86233"/>
                  </a:cubicBezTo>
                  <a:cubicBezTo>
                    <a:pt x="50165" y="80137"/>
                    <a:pt x="52705" y="74168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162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0" name="Shape 202">
              <a:extLst>
                <a:ext uri="{FF2B5EF4-FFF2-40B4-BE49-F238E27FC236}">
                  <a16:creationId xmlns:a16="http://schemas.microsoft.com/office/drawing/2014/main" id="{69FFE278-98CE-4049-BCD7-83A3F10D6B14}"/>
                </a:ext>
              </a:extLst>
            </p:cNvPr>
            <p:cNvSpPr/>
            <p:nvPr/>
          </p:nvSpPr>
          <p:spPr>
            <a:xfrm>
              <a:off x="4830826" y="4000754"/>
              <a:ext cx="12065" cy="25273"/>
            </a:xfrm>
            <a:custGeom>
              <a:avLst/>
              <a:gdLst/>
              <a:ahLst/>
              <a:cxnLst/>
              <a:rect l="0" t="0" r="0" b="0"/>
              <a:pathLst>
                <a:path w="12065" h="25273">
                  <a:moveTo>
                    <a:pt x="12065" y="0"/>
                  </a:moveTo>
                  <a:lnTo>
                    <a:pt x="12065" y="25273"/>
                  </a:lnTo>
                  <a:lnTo>
                    <a:pt x="11176" y="25146"/>
                  </a:lnTo>
                  <a:cubicBezTo>
                    <a:pt x="10541" y="24765"/>
                    <a:pt x="9652" y="24257"/>
                    <a:pt x="8636" y="23495"/>
                  </a:cubicBezTo>
                  <a:cubicBezTo>
                    <a:pt x="7620" y="22860"/>
                    <a:pt x="6477" y="21844"/>
                    <a:pt x="5207" y="20447"/>
                  </a:cubicBezTo>
                  <a:cubicBezTo>
                    <a:pt x="3810" y="19177"/>
                    <a:pt x="2794" y="18034"/>
                    <a:pt x="2159" y="17018"/>
                  </a:cubicBezTo>
                  <a:cubicBezTo>
                    <a:pt x="1397" y="16002"/>
                    <a:pt x="889" y="15113"/>
                    <a:pt x="508" y="14478"/>
                  </a:cubicBezTo>
                  <a:cubicBezTo>
                    <a:pt x="127" y="13716"/>
                    <a:pt x="0" y="13081"/>
                    <a:pt x="127" y="12573"/>
                  </a:cubicBezTo>
                  <a:cubicBezTo>
                    <a:pt x="254" y="12065"/>
                    <a:pt x="508" y="11557"/>
                    <a:pt x="889" y="11176"/>
                  </a:cubicBez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1" name="Shape 203">
              <a:extLst>
                <a:ext uri="{FF2B5EF4-FFF2-40B4-BE49-F238E27FC236}">
                  <a16:creationId xmlns:a16="http://schemas.microsoft.com/office/drawing/2014/main" id="{396A1E60-EDEB-4FF1-80AE-3395BC7A10FB}"/>
                </a:ext>
              </a:extLst>
            </p:cNvPr>
            <p:cNvSpPr/>
            <p:nvPr/>
          </p:nvSpPr>
          <p:spPr>
            <a:xfrm>
              <a:off x="4747895" y="3834892"/>
              <a:ext cx="94996" cy="108458"/>
            </a:xfrm>
            <a:custGeom>
              <a:avLst/>
              <a:gdLst/>
              <a:ahLst/>
              <a:cxnLst/>
              <a:rect l="0" t="0" r="0" b="0"/>
              <a:pathLst>
                <a:path w="94996" h="108458">
                  <a:moveTo>
                    <a:pt x="94996" y="0"/>
                  </a:moveTo>
                  <a:lnTo>
                    <a:pt x="94996" y="27178"/>
                  </a:lnTo>
                  <a:lnTo>
                    <a:pt x="62357" y="59690"/>
                  </a:lnTo>
                  <a:lnTo>
                    <a:pt x="74549" y="72009"/>
                  </a:lnTo>
                  <a:cubicBezTo>
                    <a:pt x="78740" y="76073"/>
                    <a:pt x="82677" y="78994"/>
                    <a:pt x="86360" y="80645"/>
                  </a:cubicBezTo>
                  <a:lnTo>
                    <a:pt x="94996" y="82550"/>
                  </a:lnTo>
                  <a:lnTo>
                    <a:pt x="94996" y="99949"/>
                  </a:lnTo>
                  <a:lnTo>
                    <a:pt x="81534" y="96393"/>
                  </a:lnTo>
                  <a:cubicBezTo>
                    <a:pt x="75311" y="93345"/>
                    <a:pt x="69088" y="88773"/>
                    <a:pt x="62865" y="82423"/>
                  </a:cubicBezTo>
                  <a:lnTo>
                    <a:pt x="51181" y="70866"/>
                  </a:lnTo>
                  <a:lnTo>
                    <a:pt x="14478" y="107569"/>
                  </a:lnTo>
                  <a:cubicBezTo>
                    <a:pt x="13970" y="108077"/>
                    <a:pt x="13589" y="108331"/>
                    <a:pt x="12954" y="108331"/>
                  </a:cubicBezTo>
                  <a:cubicBezTo>
                    <a:pt x="12446" y="108458"/>
                    <a:pt x="11811" y="108331"/>
                    <a:pt x="11176" y="108077"/>
                  </a:cubicBezTo>
                  <a:cubicBezTo>
                    <a:pt x="10414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080" y="103378"/>
                  </a:cubicBezTo>
                  <a:cubicBezTo>
                    <a:pt x="3810" y="102108"/>
                    <a:pt x="2794" y="100838"/>
                    <a:pt x="2032" y="99949"/>
                  </a:cubicBezTo>
                  <a:cubicBezTo>
                    <a:pt x="1270" y="98933"/>
                    <a:pt x="762" y="98044"/>
                    <a:pt x="381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127" y="94996"/>
                    <a:pt x="508" y="94488"/>
                    <a:pt x="889" y="94107"/>
                  </a:cubicBezTo>
                  <a:lnTo>
                    <a:pt x="949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2" name="Shape 204">
              <a:extLst>
                <a:ext uri="{FF2B5EF4-FFF2-40B4-BE49-F238E27FC236}">
                  <a16:creationId xmlns:a16="http://schemas.microsoft.com/office/drawing/2014/main" id="{29022DA2-35E4-4158-BB6E-A13C24F3CDA2}"/>
                </a:ext>
              </a:extLst>
            </p:cNvPr>
            <p:cNvSpPr/>
            <p:nvPr/>
          </p:nvSpPr>
          <p:spPr>
            <a:xfrm>
              <a:off x="4695444" y="3704717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764"/>
                  </a:lnTo>
                  <a:lnTo>
                    <a:pt x="0" y="124206"/>
                  </a:lnTo>
                  <a:lnTo>
                    <a:pt x="14224" y="118110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134"/>
                    <a:pt x="52959" y="50038"/>
                  </a:cubicBezTo>
                  <a:cubicBezTo>
                    <a:pt x="50927" y="43942"/>
                    <a:pt x="47117" y="37973"/>
                    <a:pt x="41148" y="32131"/>
                  </a:cubicBezTo>
                  <a:cubicBezTo>
                    <a:pt x="35306" y="26289"/>
                    <a:pt x="29210" y="22479"/>
                    <a:pt x="22987" y="20701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3" name="Shape 205">
              <a:extLst>
                <a:ext uri="{FF2B5EF4-FFF2-40B4-BE49-F238E27FC236}">
                  <a16:creationId xmlns:a16="http://schemas.microsoft.com/office/drawing/2014/main" id="{AA3D4FEA-2AE1-4C15-9775-BE75256645EB}"/>
                </a:ext>
              </a:extLst>
            </p:cNvPr>
            <p:cNvSpPr/>
            <p:nvPr/>
          </p:nvSpPr>
          <p:spPr>
            <a:xfrm>
              <a:off x="4842891" y="3915918"/>
              <a:ext cx="86487" cy="165100"/>
            </a:xfrm>
            <a:custGeom>
              <a:avLst/>
              <a:gdLst/>
              <a:ahLst/>
              <a:cxnLst/>
              <a:rect l="0" t="0" r="0" b="0"/>
              <a:pathLst>
                <a:path w="86487" h="165100">
                  <a:moveTo>
                    <a:pt x="86487" y="0"/>
                  </a:moveTo>
                  <a:lnTo>
                    <a:pt x="86487" y="25527"/>
                  </a:lnTo>
                  <a:lnTo>
                    <a:pt x="56896" y="55118"/>
                  </a:lnTo>
                  <a:lnTo>
                    <a:pt x="70104" y="68326"/>
                  </a:lnTo>
                  <a:cubicBezTo>
                    <a:pt x="73787" y="72009"/>
                    <a:pt x="77216" y="74549"/>
                    <a:pt x="80772" y="76327"/>
                  </a:cubicBezTo>
                  <a:lnTo>
                    <a:pt x="86487" y="77978"/>
                  </a:lnTo>
                  <a:lnTo>
                    <a:pt x="86487" y="93472"/>
                  </a:lnTo>
                  <a:lnTo>
                    <a:pt x="78740" y="90805"/>
                  </a:lnTo>
                  <a:cubicBezTo>
                    <a:pt x="79629" y="93218"/>
                    <a:pt x="80264" y="95631"/>
                    <a:pt x="80391" y="98171"/>
                  </a:cubicBezTo>
                  <a:cubicBezTo>
                    <a:pt x="80645" y="100711"/>
                    <a:pt x="80645" y="103251"/>
                    <a:pt x="80264" y="106045"/>
                  </a:cubicBezTo>
                  <a:cubicBezTo>
                    <a:pt x="79883" y="108839"/>
                    <a:pt x="79121" y="111760"/>
                    <a:pt x="78105" y="114808"/>
                  </a:cubicBezTo>
                  <a:cubicBezTo>
                    <a:pt x="77089" y="117983"/>
                    <a:pt x="75819" y="121285"/>
                    <a:pt x="74295" y="124968"/>
                  </a:cubicBezTo>
                  <a:lnTo>
                    <a:pt x="60960" y="156591"/>
                  </a:lnTo>
                  <a:cubicBezTo>
                    <a:pt x="59817" y="159258"/>
                    <a:pt x="58928" y="161036"/>
                    <a:pt x="58420" y="162052"/>
                  </a:cubicBezTo>
                  <a:cubicBezTo>
                    <a:pt x="57912" y="162941"/>
                    <a:pt x="57404" y="163703"/>
                    <a:pt x="57023" y="164084"/>
                  </a:cubicBezTo>
                  <a:cubicBezTo>
                    <a:pt x="56515" y="164592"/>
                    <a:pt x="56134" y="164846"/>
                    <a:pt x="55626" y="164973"/>
                  </a:cubicBezTo>
                  <a:cubicBezTo>
                    <a:pt x="55118" y="165100"/>
                    <a:pt x="54610" y="165100"/>
                    <a:pt x="53848" y="164719"/>
                  </a:cubicBezTo>
                  <a:cubicBezTo>
                    <a:pt x="53086" y="164465"/>
                    <a:pt x="52197" y="163830"/>
                    <a:pt x="51181" y="163068"/>
                  </a:cubicBezTo>
                  <a:cubicBezTo>
                    <a:pt x="50038" y="162179"/>
                    <a:pt x="48768" y="160909"/>
                    <a:pt x="47244" y="159385"/>
                  </a:cubicBezTo>
                  <a:cubicBezTo>
                    <a:pt x="45847" y="157988"/>
                    <a:pt x="44704" y="156845"/>
                    <a:pt x="43942" y="155829"/>
                  </a:cubicBezTo>
                  <a:cubicBezTo>
                    <a:pt x="43180" y="154940"/>
                    <a:pt x="42672" y="154051"/>
                    <a:pt x="42418" y="153289"/>
                  </a:cubicBezTo>
                  <a:cubicBezTo>
                    <a:pt x="42164" y="152527"/>
                    <a:pt x="42037" y="151765"/>
                    <a:pt x="42164" y="151003"/>
                  </a:cubicBezTo>
                  <a:cubicBezTo>
                    <a:pt x="42291" y="150368"/>
                    <a:pt x="42545" y="149606"/>
                    <a:pt x="43053" y="148717"/>
                  </a:cubicBezTo>
                  <a:lnTo>
                    <a:pt x="57658" y="115316"/>
                  </a:lnTo>
                  <a:cubicBezTo>
                    <a:pt x="59309" y="111379"/>
                    <a:pt x="60706" y="107696"/>
                    <a:pt x="61849" y="104267"/>
                  </a:cubicBezTo>
                  <a:cubicBezTo>
                    <a:pt x="62865" y="100838"/>
                    <a:pt x="63500" y="97409"/>
                    <a:pt x="63500" y="94107"/>
                  </a:cubicBezTo>
                  <a:cubicBezTo>
                    <a:pt x="63500" y="90805"/>
                    <a:pt x="62865" y="87630"/>
                    <a:pt x="61595" y="84455"/>
                  </a:cubicBezTo>
                  <a:cubicBezTo>
                    <a:pt x="60325" y="81407"/>
                    <a:pt x="58166" y="78232"/>
                    <a:pt x="54991" y="75184"/>
                  </a:cubicBezTo>
                  <a:lnTo>
                    <a:pt x="45974" y="66040"/>
                  </a:lnTo>
                  <a:lnTo>
                    <a:pt x="2413" y="109601"/>
                  </a:lnTo>
                  <a:cubicBezTo>
                    <a:pt x="2032" y="109982"/>
                    <a:pt x="1524" y="110236"/>
                    <a:pt x="1016" y="110363"/>
                  </a:cubicBezTo>
                  <a:lnTo>
                    <a:pt x="0" y="110109"/>
                  </a:lnTo>
                  <a:lnTo>
                    <a:pt x="0" y="84836"/>
                  </a:lnTo>
                  <a:lnTo>
                    <a:pt x="83439" y="1397"/>
                  </a:lnTo>
                  <a:lnTo>
                    <a:pt x="864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4" name="Shape 206">
              <a:extLst>
                <a:ext uri="{FF2B5EF4-FFF2-40B4-BE49-F238E27FC236}">
                  <a16:creationId xmlns:a16="http://schemas.microsoft.com/office/drawing/2014/main" id="{5FDCDEAE-0B9F-46CB-AC17-94D146293997}"/>
                </a:ext>
              </a:extLst>
            </p:cNvPr>
            <p:cNvSpPr/>
            <p:nvPr/>
          </p:nvSpPr>
          <p:spPr>
            <a:xfrm>
              <a:off x="4842891" y="3831590"/>
              <a:ext cx="51943" cy="104775"/>
            </a:xfrm>
            <a:custGeom>
              <a:avLst/>
              <a:gdLst/>
              <a:ahLst/>
              <a:cxnLst/>
              <a:rect l="0" t="0" r="0" b="0"/>
              <a:pathLst>
                <a:path w="51943" h="104775">
                  <a:moveTo>
                    <a:pt x="6223" y="254"/>
                  </a:moveTo>
                  <a:cubicBezTo>
                    <a:pt x="8255" y="508"/>
                    <a:pt x="9906" y="1270"/>
                    <a:pt x="11303" y="2667"/>
                  </a:cubicBezTo>
                  <a:lnTo>
                    <a:pt x="33147" y="24511"/>
                  </a:lnTo>
                  <a:cubicBezTo>
                    <a:pt x="35433" y="26670"/>
                    <a:pt x="37465" y="28956"/>
                    <a:pt x="39243" y="31115"/>
                  </a:cubicBezTo>
                  <a:cubicBezTo>
                    <a:pt x="41148" y="33401"/>
                    <a:pt x="43053" y="36068"/>
                    <a:pt x="45212" y="39497"/>
                  </a:cubicBezTo>
                  <a:cubicBezTo>
                    <a:pt x="47371" y="42926"/>
                    <a:pt x="49149" y="46863"/>
                    <a:pt x="50292" y="51308"/>
                  </a:cubicBezTo>
                  <a:cubicBezTo>
                    <a:pt x="51562" y="55880"/>
                    <a:pt x="51943" y="60325"/>
                    <a:pt x="51435" y="64770"/>
                  </a:cubicBezTo>
                  <a:cubicBezTo>
                    <a:pt x="51054" y="69215"/>
                    <a:pt x="49784" y="73533"/>
                    <a:pt x="47752" y="77724"/>
                  </a:cubicBezTo>
                  <a:cubicBezTo>
                    <a:pt x="45593" y="82042"/>
                    <a:pt x="42672" y="86106"/>
                    <a:pt x="38735" y="89916"/>
                  </a:cubicBezTo>
                  <a:cubicBezTo>
                    <a:pt x="33655" y="94996"/>
                    <a:pt x="28194" y="98806"/>
                    <a:pt x="22479" y="101219"/>
                  </a:cubicBezTo>
                  <a:cubicBezTo>
                    <a:pt x="16637" y="103632"/>
                    <a:pt x="10795" y="104775"/>
                    <a:pt x="4699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540" y="86360"/>
                  </a:lnTo>
                  <a:cubicBezTo>
                    <a:pt x="6350" y="86360"/>
                    <a:pt x="9906" y="85471"/>
                    <a:pt x="13462" y="83820"/>
                  </a:cubicBezTo>
                  <a:cubicBezTo>
                    <a:pt x="17018" y="82169"/>
                    <a:pt x="20320" y="79756"/>
                    <a:pt x="23368" y="76708"/>
                  </a:cubicBezTo>
                  <a:cubicBezTo>
                    <a:pt x="27559" y="72644"/>
                    <a:pt x="30226" y="68326"/>
                    <a:pt x="31496" y="64008"/>
                  </a:cubicBezTo>
                  <a:cubicBezTo>
                    <a:pt x="32766" y="59690"/>
                    <a:pt x="32893" y="55626"/>
                    <a:pt x="32004" y="52070"/>
                  </a:cubicBezTo>
                  <a:cubicBezTo>
                    <a:pt x="30988" y="48387"/>
                    <a:pt x="29591" y="45085"/>
                    <a:pt x="27432" y="42291"/>
                  </a:cubicBezTo>
                  <a:cubicBezTo>
                    <a:pt x="25400" y="39497"/>
                    <a:pt x="23241" y="36957"/>
                    <a:pt x="20828" y="34544"/>
                  </a:cubicBezTo>
                  <a:lnTo>
                    <a:pt x="8382" y="22098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127" y="3175"/>
                  </a:lnTo>
                  <a:cubicBezTo>
                    <a:pt x="2159" y="1016"/>
                    <a:pt x="4318" y="0"/>
                    <a:pt x="6223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5" name="Shape 207">
              <a:extLst>
                <a:ext uri="{FF2B5EF4-FFF2-40B4-BE49-F238E27FC236}">
                  <a16:creationId xmlns:a16="http://schemas.microsoft.com/office/drawing/2014/main" id="{8068B43E-26B7-4771-B5C9-6C1A59EC8104}"/>
                </a:ext>
              </a:extLst>
            </p:cNvPr>
            <p:cNvSpPr/>
            <p:nvPr/>
          </p:nvSpPr>
          <p:spPr>
            <a:xfrm>
              <a:off x="4932172" y="4018153"/>
              <a:ext cx="74676" cy="143764"/>
            </a:xfrm>
            <a:custGeom>
              <a:avLst/>
              <a:gdLst/>
              <a:ahLst/>
              <a:cxnLst/>
              <a:rect l="0" t="0" r="0" b="0"/>
              <a:pathLst>
                <a:path w="74676" h="143764">
                  <a:moveTo>
                    <a:pt x="74676" y="0"/>
                  </a:moveTo>
                  <a:lnTo>
                    <a:pt x="74676" y="19685"/>
                  </a:lnTo>
                  <a:lnTo>
                    <a:pt x="60960" y="25273"/>
                  </a:lnTo>
                  <a:cubicBezTo>
                    <a:pt x="54991" y="29083"/>
                    <a:pt x="49276" y="33782"/>
                    <a:pt x="43815" y="39116"/>
                  </a:cubicBezTo>
                  <a:cubicBezTo>
                    <a:pt x="37846" y="45212"/>
                    <a:pt x="32766" y="51181"/>
                    <a:pt x="28702" y="57277"/>
                  </a:cubicBezTo>
                  <a:cubicBezTo>
                    <a:pt x="24638" y="63246"/>
                    <a:pt x="21971" y="69342"/>
                    <a:pt x="20701" y="75311"/>
                  </a:cubicBezTo>
                  <a:cubicBezTo>
                    <a:pt x="19431" y="81407"/>
                    <a:pt x="19685" y="87376"/>
                    <a:pt x="21717" y="93345"/>
                  </a:cubicBezTo>
                  <a:cubicBezTo>
                    <a:pt x="23622" y="99314"/>
                    <a:pt x="27559" y="105410"/>
                    <a:pt x="33528" y="111379"/>
                  </a:cubicBezTo>
                  <a:cubicBezTo>
                    <a:pt x="39497" y="117221"/>
                    <a:pt x="45593" y="121158"/>
                    <a:pt x="51816" y="123063"/>
                  </a:cubicBezTo>
                  <a:cubicBezTo>
                    <a:pt x="58166" y="124841"/>
                    <a:pt x="64389" y="125095"/>
                    <a:pt x="70612" y="123825"/>
                  </a:cubicBezTo>
                  <a:lnTo>
                    <a:pt x="74676" y="122047"/>
                  </a:lnTo>
                  <a:lnTo>
                    <a:pt x="74676" y="141732"/>
                  </a:lnTo>
                  <a:lnTo>
                    <a:pt x="70612" y="143002"/>
                  </a:lnTo>
                  <a:cubicBezTo>
                    <a:pt x="62103" y="143764"/>
                    <a:pt x="53721" y="142494"/>
                    <a:pt x="45339" y="139065"/>
                  </a:cubicBezTo>
                  <a:cubicBezTo>
                    <a:pt x="36957" y="135763"/>
                    <a:pt x="28956" y="130175"/>
                    <a:pt x="21209" y="122428"/>
                  </a:cubicBezTo>
                  <a:cubicBezTo>
                    <a:pt x="13462" y="114808"/>
                    <a:pt x="8001" y="106934"/>
                    <a:pt x="4699" y="99060"/>
                  </a:cubicBezTo>
                  <a:cubicBezTo>
                    <a:pt x="1397" y="91186"/>
                    <a:pt x="0" y="83185"/>
                    <a:pt x="762" y="75184"/>
                  </a:cubicBezTo>
                  <a:cubicBezTo>
                    <a:pt x="1397" y="67183"/>
                    <a:pt x="4191" y="59055"/>
                    <a:pt x="8890" y="50800"/>
                  </a:cubicBezTo>
                  <a:cubicBezTo>
                    <a:pt x="13462" y="42545"/>
                    <a:pt x="20066" y="34163"/>
                    <a:pt x="28448" y="25781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6" name="Shape 208">
              <a:extLst>
                <a:ext uri="{FF2B5EF4-FFF2-40B4-BE49-F238E27FC236}">
                  <a16:creationId xmlns:a16="http://schemas.microsoft.com/office/drawing/2014/main" id="{EE4ADB59-8E79-4838-BFA2-B413298CBECD}"/>
                </a:ext>
              </a:extLst>
            </p:cNvPr>
            <p:cNvSpPr/>
            <p:nvPr/>
          </p:nvSpPr>
          <p:spPr>
            <a:xfrm>
              <a:off x="4929378" y="3914648"/>
              <a:ext cx="49022" cy="97536"/>
            </a:xfrm>
            <a:custGeom>
              <a:avLst/>
              <a:gdLst/>
              <a:ahLst/>
              <a:cxnLst/>
              <a:rect l="0" t="0" r="0" b="0"/>
              <a:pathLst>
                <a:path w="49022" h="97536">
                  <a:moveTo>
                    <a:pt x="2794" y="0"/>
                  </a:moveTo>
                  <a:cubicBezTo>
                    <a:pt x="4699" y="254"/>
                    <a:pt x="6350" y="1016"/>
                    <a:pt x="7493" y="2286"/>
                  </a:cubicBezTo>
                  <a:lnTo>
                    <a:pt x="29210" y="24003"/>
                  </a:lnTo>
                  <a:cubicBezTo>
                    <a:pt x="31750" y="26543"/>
                    <a:pt x="33909" y="28702"/>
                    <a:pt x="35433" y="30607"/>
                  </a:cubicBezTo>
                  <a:cubicBezTo>
                    <a:pt x="36957" y="32385"/>
                    <a:pt x="38354" y="34036"/>
                    <a:pt x="39624" y="35560"/>
                  </a:cubicBezTo>
                  <a:cubicBezTo>
                    <a:pt x="42926" y="40259"/>
                    <a:pt x="45339" y="44831"/>
                    <a:pt x="46863" y="49276"/>
                  </a:cubicBezTo>
                  <a:cubicBezTo>
                    <a:pt x="48387" y="53848"/>
                    <a:pt x="49022" y="58166"/>
                    <a:pt x="48895" y="62484"/>
                  </a:cubicBezTo>
                  <a:cubicBezTo>
                    <a:pt x="48641" y="66802"/>
                    <a:pt x="47625" y="70993"/>
                    <a:pt x="45720" y="74930"/>
                  </a:cubicBezTo>
                  <a:cubicBezTo>
                    <a:pt x="43815" y="78867"/>
                    <a:pt x="41148" y="82550"/>
                    <a:pt x="37592" y="86106"/>
                  </a:cubicBezTo>
                  <a:cubicBezTo>
                    <a:pt x="34163" y="89535"/>
                    <a:pt x="30607" y="92202"/>
                    <a:pt x="27051" y="93980"/>
                  </a:cubicBezTo>
                  <a:cubicBezTo>
                    <a:pt x="23368" y="95758"/>
                    <a:pt x="19685" y="96774"/>
                    <a:pt x="15875" y="97155"/>
                  </a:cubicBezTo>
                  <a:cubicBezTo>
                    <a:pt x="12065" y="97536"/>
                    <a:pt x="8128" y="97155"/>
                    <a:pt x="4191" y="96266"/>
                  </a:cubicBezTo>
                  <a:lnTo>
                    <a:pt x="0" y="94742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620" y="80645"/>
                    <a:pt x="10795" y="80137"/>
                    <a:pt x="13716" y="78867"/>
                  </a:cubicBezTo>
                  <a:cubicBezTo>
                    <a:pt x="16637" y="77597"/>
                    <a:pt x="19304" y="75692"/>
                    <a:pt x="21844" y="73152"/>
                  </a:cubicBezTo>
                  <a:cubicBezTo>
                    <a:pt x="25781" y="69215"/>
                    <a:pt x="28321" y="64897"/>
                    <a:pt x="29210" y="60325"/>
                  </a:cubicBezTo>
                  <a:cubicBezTo>
                    <a:pt x="30226" y="55753"/>
                    <a:pt x="29210" y="50800"/>
                    <a:pt x="26162" y="45466"/>
                  </a:cubicBezTo>
                  <a:cubicBezTo>
                    <a:pt x="25273" y="43688"/>
                    <a:pt x="24003" y="42037"/>
                    <a:pt x="22479" y="40132"/>
                  </a:cubicBezTo>
                  <a:cubicBezTo>
                    <a:pt x="21082" y="38354"/>
                    <a:pt x="18923" y="36068"/>
                    <a:pt x="16256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270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7" name="Shape 209">
              <a:extLst>
                <a:ext uri="{FF2B5EF4-FFF2-40B4-BE49-F238E27FC236}">
                  <a16:creationId xmlns:a16="http://schemas.microsoft.com/office/drawing/2014/main" id="{5CE8DFCD-DD8B-4ED6-BDF5-26741381DC62}"/>
                </a:ext>
              </a:extLst>
            </p:cNvPr>
            <p:cNvSpPr/>
            <p:nvPr/>
          </p:nvSpPr>
          <p:spPr>
            <a:xfrm>
              <a:off x="5099558" y="4181602"/>
              <a:ext cx="154051" cy="154686"/>
            </a:xfrm>
            <a:custGeom>
              <a:avLst/>
              <a:gdLst/>
              <a:ahLst/>
              <a:cxnLst/>
              <a:rect l="0" t="0" r="0" b="0"/>
              <a:pathLst>
                <a:path w="154051" h="154686">
                  <a:moveTo>
                    <a:pt x="99949" y="254"/>
                  </a:moveTo>
                  <a:cubicBezTo>
                    <a:pt x="101854" y="635"/>
                    <a:pt x="103378" y="1270"/>
                    <a:pt x="104648" y="2540"/>
                  </a:cubicBezTo>
                  <a:lnTo>
                    <a:pt x="153035" y="50927"/>
                  </a:lnTo>
                  <a:cubicBezTo>
                    <a:pt x="153416" y="51435"/>
                    <a:pt x="153797" y="51943"/>
                    <a:pt x="153924" y="52451"/>
                  </a:cubicBezTo>
                  <a:cubicBezTo>
                    <a:pt x="154051" y="52959"/>
                    <a:pt x="153924" y="53594"/>
                    <a:pt x="153670" y="54356"/>
                  </a:cubicBezTo>
                  <a:cubicBezTo>
                    <a:pt x="153416" y="54991"/>
                    <a:pt x="153035" y="55753"/>
                    <a:pt x="152400" y="56642"/>
                  </a:cubicBezTo>
                  <a:cubicBezTo>
                    <a:pt x="151892" y="57404"/>
                    <a:pt x="151003" y="58420"/>
                    <a:pt x="149987" y="59436"/>
                  </a:cubicBezTo>
                  <a:cubicBezTo>
                    <a:pt x="148971" y="60325"/>
                    <a:pt x="148082" y="61087"/>
                    <a:pt x="147320" y="61722"/>
                  </a:cubicBezTo>
                  <a:cubicBezTo>
                    <a:pt x="146431" y="62230"/>
                    <a:pt x="145669" y="62738"/>
                    <a:pt x="145034" y="62992"/>
                  </a:cubicBezTo>
                  <a:cubicBezTo>
                    <a:pt x="144399" y="63119"/>
                    <a:pt x="143764" y="63246"/>
                    <a:pt x="143256" y="63119"/>
                  </a:cubicBezTo>
                  <a:cubicBezTo>
                    <a:pt x="142621" y="62992"/>
                    <a:pt x="142240" y="62738"/>
                    <a:pt x="141732" y="62230"/>
                  </a:cubicBezTo>
                  <a:lnTo>
                    <a:pt x="101854" y="22352"/>
                  </a:lnTo>
                  <a:lnTo>
                    <a:pt x="69723" y="54356"/>
                  </a:lnTo>
                  <a:lnTo>
                    <a:pt x="104013" y="88646"/>
                  </a:lnTo>
                  <a:cubicBezTo>
                    <a:pt x="104521" y="89027"/>
                    <a:pt x="104775" y="89535"/>
                    <a:pt x="104775" y="90170"/>
                  </a:cubicBezTo>
                  <a:cubicBezTo>
                    <a:pt x="104902" y="90678"/>
                    <a:pt x="104902" y="91313"/>
                    <a:pt x="104648" y="91948"/>
                  </a:cubicBezTo>
                  <a:cubicBezTo>
                    <a:pt x="104521" y="92583"/>
                    <a:pt x="104140" y="93345"/>
                    <a:pt x="103505" y="94234"/>
                  </a:cubicBezTo>
                  <a:cubicBezTo>
                    <a:pt x="102870" y="95123"/>
                    <a:pt x="101981" y="96012"/>
                    <a:pt x="101092" y="97028"/>
                  </a:cubicBezTo>
                  <a:cubicBezTo>
                    <a:pt x="100076" y="97917"/>
                    <a:pt x="99187" y="98679"/>
                    <a:pt x="98425" y="99314"/>
                  </a:cubicBezTo>
                  <a:cubicBezTo>
                    <a:pt x="97663" y="99822"/>
                    <a:pt x="96901" y="100203"/>
                    <a:pt x="96266" y="100457"/>
                  </a:cubicBezTo>
                  <a:cubicBezTo>
                    <a:pt x="95631" y="100584"/>
                    <a:pt x="94996" y="100584"/>
                    <a:pt x="94488" y="100457"/>
                  </a:cubicBezTo>
                  <a:cubicBezTo>
                    <a:pt x="93980" y="100330"/>
                    <a:pt x="93472" y="100076"/>
                    <a:pt x="93091" y="99568"/>
                  </a:cubicBezTo>
                  <a:lnTo>
                    <a:pt x="58801" y="65405"/>
                  </a:lnTo>
                  <a:lnTo>
                    <a:pt x="22225" y="101854"/>
                  </a:lnTo>
                  <a:lnTo>
                    <a:pt x="62738" y="142367"/>
                  </a:lnTo>
                  <a:cubicBezTo>
                    <a:pt x="63246" y="142748"/>
                    <a:pt x="63500" y="143256"/>
                    <a:pt x="63627" y="143891"/>
                  </a:cubicBezTo>
                  <a:cubicBezTo>
                    <a:pt x="63754" y="144399"/>
                    <a:pt x="63754" y="145034"/>
                    <a:pt x="63500" y="145796"/>
                  </a:cubicBezTo>
                  <a:cubicBezTo>
                    <a:pt x="63373" y="146431"/>
                    <a:pt x="62992" y="147193"/>
                    <a:pt x="62357" y="148082"/>
                  </a:cubicBezTo>
                  <a:cubicBezTo>
                    <a:pt x="61722" y="148844"/>
                    <a:pt x="60833" y="149733"/>
                    <a:pt x="59817" y="150876"/>
                  </a:cubicBezTo>
                  <a:cubicBezTo>
                    <a:pt x="58928" y="151765"/>
                    <a:pt x="58039" y="152527"/>
                    <a:pt x="57150" y="153162"/>
                  </a:cubicBezTo>
                  <a:cubicBezTo>
                    <a:pt x="56388" y="153797"/>
                    <a:pt x="55626" y="154178"/>
                    <a:pt x="54864" y="154432"/>
                  </a:cubicBezTo>
                  <a:cubicBezTo>
                    <a:pt x="54102" y="154559"/>
                    <a:pt x="53467" y="154686"/>
                    <a:pt x="52959" y="154559"/>
                  </a:cubicBezTo>
                  <a:cubicBezTo>
                    <a:pt x="52324" y="154305"/>
                    <a:pt x="51943" y="154051"/>
                    <a:pt x="51435" y="153670"/>
                  </a:cubicBezTo>
                  <a:lnTo>
                    <a:pt x="2413" y="104648"/>
                  </a:lnTo>
                  <a:cubicBezTo>
                    <a:pt x="1270" y="103505"/>
                    <a:pt x="508" y="101854"/>
                    <a:pt x="254" y="99949"/>
                  </a:cubicBezTo>
                  <a:cubicBezTo>
                    <a:pt x="0" y="98171"/>
                    <a:pt x="889" y="96139"/>
                    <a:pt x="2921" y="94107"/>
                  </a:cubicBezTo>
                  <a:lnTo>
                    <a:pt x="93980" y="3048"/>
                  </a:lnTo>
                  <a:cubicBezTo>
                    <a:pt x="96012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8" name="Shape 210">
              <a:extLst>
                <a:ext uri="{FF2B5EF4-FFF2-40B4-BE49-F238E27FC236}">
                  <a16:creationId xmlns:a16="http://schemas.microsoft.com/office/drawing/2014/main" id="{70D9A010-82FE-4D60-8F58-FEC8D7C7C8E6}"/>
                </a:ext>
              </a:extLst>
            </p:cNvPr>
            <p:cNvSpPr/>
            <p:nvPr/>
          </p:nvSpPr>
          <p:spPr>
            <a:xfrm>
              <a:off x="5023739" y="4107307"/>
              <a:ext cx="152908" cy="112014"/>
            </a:xfrm>
            <a:custGeom>
              <a:avLst/>
              <a:gdLst/>
              <a:ahLst/>
              <a:cxnLst/>
              <a:rect l="0" t="0" r="0" b="0"/>
              <a:pathLst>
                <a:path w="152908" h="112014">
                  <a:moveTo>
                    <a:pt x="101346" y="254"/>
                  </a:moveTo>
                  <a:cubicBezTo>
                    <a:pt x="103251" y="508"/>
                    <a:pt x="104775" y="1270"/>
                    <a:pt x="106045" y="2413"/>
                  </a:cubicBezTo>
                  <a:lnTo>
                    <a:pt x="152019" y="48387"/>
                  </a:lnTo>
                  <a:cubicBezTo>
                    <a:pt x="152400" y="48768"/>
                    <a:pt x="152654" y="49276"/>
                    <a:pt x="152781" y="49784"/>
                  </a:cubicBezTo>
                  <a:cubicBezTo>
                    <a:pt x="152908" y="50292"/>
                    <a:pt x="152781" y="50927"/>
                    <a:pt x="152654" y="51689"/>
                  </a:cubicBezTo>
                  <a:cubicBezTo>
                    <a:pt x="152400" y="52451"/>
                    <a:pt x="152019" y="53213"/>
                    <a:pt x="151257" y="54102"/>
                  </a:cubicBezTo>
                  <a:cubicBezTo>
                    <a:pt x="150622" y="54991"/>
                    <a:pt x="149860" y="55880"/>
                    <a:pt x="148844" y="56896"/>
                  </a:cubicBezTo>
                  <a:cubicBezTo>
                    <a:pt x="147828" y="57912"/>
                    <a:pt x="146939" y="58674"/>
                    <a:pt x="146050" y="59309"/>
                  </a:cubicBezTo>
                  <a:cubicBezTo>
                    <a:pt x="145161" y="59944"/>
                    <a:pt x="144399" y="60452"/>
                    <a:pt x="143764" y="60579"/>
                  </a:cubicBezTo>
                  <a:cubicBezTo>
                    <a:pt x="143002" y="60833"/>
                    <a:pt x="142367" y="60833"/>
                    <a:pt x="141859" y="60706"/>
                  </a:cubicBezTo>
                  <a:cubicBezTo>
                    <a:pt x="141351" y="60579"/>
                    <a:pt x="140843" y="60325"/>
                    <a:pt x="140462" y="59944"/>
                  </a:cubicBezTo>
                  <a:lnTo>
                    <a:pt x="102997" y="22479"/>
                  </a:lnTo>
                  <a:lnTo>
                    <a:pt x="68326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521" y="93980"/>
                  </a:cubicBezTo>
                  <a:cubicBezTo>
                    <a:pt x="104648" y="94488"/>
                    <a:pt x="104648" y="95123"/>
                    <a:pt x="104521" y="95758"/>
                  </a:cubicBezTo>
                  <a:cubicBezTo>
                    <a:pt x="104267" y="96393"/>
                    <a:pt x="103886" y="97155"/>
                    <a:pt x="103378" y="98044"/>
                  </a:cubicBezTo>
                  <a:cubicBezTo>
                    <a:pt x="102743" y="98806"/>
                    <a:pt x="101854" y="99822"/>
                    <a:pt x="100711" y="100838"/>
                  </a:cubicBezTo>
                  <a:cubicBezTo>
                    <a:pt x="99822" y="101854"/>
                    <a:pt x="98806" y="102743"/>
                    <a:pt x="98044" y="103251"/>
                  </a:cubicBezTo>
                  <a:cubicBezTo>
                    <a:pt x="97282" y="103886"/>
                    <a:pt x="96520" y="104267"/>
                    <a:pt x="95758" y="104521"/>
                  </a:cubicBezTo>
                  <a:cubicBezTo>
                    <a:pt x="94996" y="104648"/>
                    <a:pt x="94361" y="104648"/>
                    <a:pt x="93853" y="104648"/>
                  </a:cubicBezTo>
                  <a:cubicBezTo>
                    <a:pt x="93218" y="104521"/>
                    <a:pt x="92710" y="104267"/>
                    <a:pt x="92456" y="103886"/>
                  </a:cubicBezTo>
                  <a:lnTo>
                    <a:pt x="57023" y="68580"/>
                  </a:lnTo>
                  <a:lnTo>
                    <a:pt x="14478" y="111125"/>
                  </a:lnTo>
                  <a:cubicBezTo>
                    <a:pt x="14097" y="111379"/>
                    <a:pt x="13716" y="111633"/>
                    <a:pt x="13081" y="111760"/>
                  </a:cubicBezTo>
                  <a:cubicBezTo>
                    <a:pt x="12573" y="112014"/>
                    <a:pt x="11938" y="111887"/>
                    <a:pt x="11176" y="111506"/>
                  </a:cubicBezTo>
                  <a:cubicBezTo>
                    <a:pt x="10541" y="111125"/>
                    <a:pt x="9652" y="110617"/>
                    <a:pt x="8636" y="109982"/>
                  </a:cubicBezTo>
                  <a:cubicBezTo>
                    <a:pt x="7747" y="109220"/>
                    <a:pt x="6604" y="108204"/>
                    <a:pt x="5207" y="106807"/>
                  </a:cubicBezTo>
                  <a:cubicBezTo>
                    <a:pt x="3937" y="105537"/>
                    <a:pt x="2921" y="104394"/>
                    <a:pt x="2159" y="103378"/>
                  </a:cubicBezTo>
                  <a:cubicBezTo>
                    <a:pt x="1397" y="102362"/>
                    <a:pt x="889" y="101473"/>
                    <a:pt x="508" y="100711"/>
                  </a:cubicBezTo>
                  <a:cubicBezTo>
                    <a:pt x="127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504" y="2921"/>
                  </a:lnTo>
                  <a:cubicBezTo>
                    <a:pt x="97536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9" name="Shape 211">
              <a:extLst>
                <a:ext uri="{FF2B5EF4-FFF2-40B4-BE49-F238E27FC236}">
                  <a16:creationId xmlns:a16="http://schemas.microsoft.com/office/drawing/2014/main" id="{8D47B3A1-95C1-4E8B-92FF-7AE443708B73}"/>
                </a:ext>
              </a:extLst>
            </p:cNvPr>
            <p:cNvSpPr/>
            <p:nvPr/>
          </p:nvSpPr>
          <p:spPr>
            <a:xfrm>
              <a:off x="5006848" y="4016121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846" y="8001"/>
                    <a:pt x="45847" y="13589"/>
                    <a:pt x="53594" y="21336"/>
                  </a:cubicBezTo>
                  <a:cubicBezTo>
                    <a:pt x="61214" y="28956"/>
                    <a:pt x="66548" y="36576"/>
                    <a:pt x="69977" y="44450"/>
                  </a:cubicBezTo>
                  <a:cubicBezTo>
                    <a:pt x="73279" y="52324"/>
                    <a:pt x="74549" y="60198"/>
                    <a:pt x="73914" y="68199"/>
                  </a:cubicBezTo>
                  <a:cubicBezTo>
                    <a:pt x="73279" y="76327"/>
                    <a:pt x="70739" y="84455"/>
                    <a:pt x="66167" y="92710"/>
                  </a:cubicBezTo>
                  <a:cubicBezTo>
                    <a:pt x="61595" y="100838"/>
                    <a:pt x="55118" y="109093"/>
                    <a:pt x="46863" y="117348"/>
                  </a:cubicBezTo>
                  <a:cubicBezTo>
                    <a:pt x="38608" y="125603"/>
                    <a:pt x="30226" y="132080"/>
                    <a:pt x="21590" y="136779"/>
                  </a:cubicBezTo>
                  <a:lnTo>
                    <a:pt x="0" y="143764"/>
                  </a:lnTo>
                  <a:lnTo>
                    <a:pt x="0" y="124079"/>
                  </a:lnTo>
                  <a:lnTo>
                    <a:pt x="14224" y="118110"/>
                  </a:lnTo>
                  <a:cubicBezTo>
                    <a:pt x="20320" y="114173"/>
                    <a:pt x="26035" y="109474"/>
                    <a:pt x="31623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165" y="80264"/>
                    <a:pt x="52705" y="74295"/>
                    <a:pt x="53975" y="68199"/>
                  </a:cubicBezTo>
                  <a:cubicBezTo>
                    <a:pt x="55245" y="62103"/>
                    <a:pt x="54864" y="56134"/>
                    <a:pt x="52959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306" y="26289"/>
                    <a:pt x="29337" y="22479"/>
                    <a:pt x="23114" y="20701"/>
                  </a:cubicBezTo>
                  <a:cubicBezTo>
                    <a:pt x="16891" y="18923"/>
                    <a:pt x="10668" y="18542"/>
                    <a:pt x="4572" y="19812"/>
                  </a:cubicBezTo>
                  <a:lnTo>
                    <a:pt x="0" y="21717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50" name="Picture 213">
              <a:extLst>
                <a:ext uri="{FF2B5EF4-FFF2-40B4-BE49-F238E27FC236}">
                  <a16:creationId xmlns:a16="http://schemas.microsoft.com/office/drawing/2014/main" id="{398C574C-625B-4909-B7E6-DFFFE4DF5101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744474"/>
              <a:ext cx="3322193" cy="3321939"/>
            </a:xfrm>
            <a:prstGeom prst="rect">
              <a:avLst/>
            </a:prstGeom>
          </p:spPr>
        </p:pic>
        <p:sp>
          <p:nvSpPr>
            <p:cNvPr id="51" name="Rectangle 214">
              <a:extLst>
                <a:ext uri="{FF2B5EF4-FFF2-40B4-BE49-F238E27FC236}">
                  <a16:creationId xmlns:a16="http://schemas.microsoft.com/office/drawing/2014/main" id="{71494B47-930A-4BD1-BBDB-13D3E84EF53B}"/>
                </a:ext>
              </a:extLst>
            </p:cNvPr>
            <p:cNvSpPr/>
            <p:nvPr/>
          </p:nvSpPr>
          <p:spPr>
            <a:xfrm>
              <a:off x="5517769" y="2395220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52" name="Picture 1470">
              <a:extLst>
                <a:ext uri="{FF2B5EF4-FFF2-40B4-BE49-F238E27FC236}">
                  <a16:creationId xmlns:a16="http://schemas.microsoft.com/office/drawing/2014/main" id="{0358925E-0B94-420E-B041-F90D435B4EE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008628" y="153289"/>
              <a:ext cx="1508760" cy="2240280"/>
            </a:xfrm>
            <a:prstGeom prst="rect">
              <a:avLst/>
            </a:prstGeom>
          </p:spPr>
        </p:pic>
        <p:sp>
          <p:nvSpPr>
            <p:cNvPr id="53" name="Rectangle 217">
              <a:extLst>
                <a:ext uri="{FF2B5EF4-FFF2-40B4-BE49-F238E27FC236}">
                  <a16:creationId xmlns:a16="http://schemas.microsoft.com/office/drawing/2014/main" id="{2BD13F76-CFD1-4054-96CA-A8046E647098}"/>
                </a:ext>
              </a:extLst>
            </p:cNvPr>
            <p:cNvSpPr/>
            <p:nvPr/>
          </p:nvSpPr>
          <p:spPr>
            <a:xfrm>
              <a:off x="5647690" y="4970145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54" name="Picture 1471">
              <a:extLst>
                <a:ext uri="{FF2B5EF4-FFF2-40B4-BE49-F238E27FC236}">
                  <a16:creationId xmlns:a16="http://schemas.microsoft.com/office/drawing/2014/main" id="{71055859-C453-4061-8D7A-13502D264C40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796284" y="2763393"/>
              <a:ext cx="1847088" cy="2243328"/>
            </a:xfrm>
            <a:prstGeom prst="rect">
              <a:avLst/>
            </a:prstGeom>
          </p:spPr>
        </p:pic>
      </p:grpSp>
      <p:sp>
        <p:nvSpPr>
          <p:cNvPr id="55" name="Rectangle 61">
            <a:extLst>
              <a:ext uri="{FF2B5EF4-FFF2-40B4-BE49-F238E27FC236}">
                <a16:creationId xmlns:a16="http://schemas.microsoft.com/office/drawing/2014/main" id="{108A2902-085A-4A52-ADDE-1C461EE6F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03" y="590999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0" tIns="45720" rIns="91440" bIns="3015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5BD4E53-4345-4A46-8D40-2EFDE9E9793E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8" name="Picture 95">
            <a:extLst>
              <a:ext uri="{FF2B5EF4-FFF2-40B4-BE49-F238E27FC236}">
                <a16:creationId xmlns:a16="http://schemas.microsoft.com/office/drawing/2014/main" id="{CCE6C59C-6ECA-4E19-A8E5-734F24B26D8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753294" y="4812831"/>
            <a:ext cx="812238" cy="80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9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1">
            <a:extLst>
              <a:ext uri="{FF2B5EF4-FFF2-40B4-BE49-F238E27FC236}">
                <a16:creationId xmlns:a16="http://schemas.microsoft.com/office/drawing/2014/main" id="{3E00D63E-68FF-4241-8A9F-A8344C3A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5" name="Group 1431">
            <a:extLst>
              <a:ext uri="{FF2B5EF4-FFF2-40B4-BE49-F238E27FC236}">
                <a16:creationId xmlns:a16="http://schemas.microsoft.com/office/drawing/2014/main" id="{29C0D284-0B00-4F9C-AD20-DC99DE05C0CA}"/>
              </a:ext>
            </a:extLst>
          </p:cNvPr>
          <p:cNvGrpSpPr/>
          <p:nvPr/>
        </p:nvGrpSpPr>
        <p:grpSpPr>
          <a:xfrm>
            <a:off x="627227" y="671095"/>
            <a:ext cx="5954737" cy="5250436"/>
            <a:chOff x="21249" y="145796"/>
            <a:chExt cx="5955097" cy="5250506"/>
          </a:xfrm>
        </p:grpSpPr>
        <p:sp>
          <p:nvSpPr>
            <p:cNvPr id="6" name="Rectangle 154">
              <a:extLst>
                <a:ext uri="{FF2B5EF4-FFF2-40B4-BE49-F238E27FC236}">
                  <a16:creationId xmlns:a16="http://schemas.microsoft.com/office/drawing/2014/main" id="{CDDAF6E1-F3A1-4844-A702-55BA16843940}"/>
                </a:ext>
              </a:extLst>
            </p:cNvPr>
            <p:cNvSpPr/>
            <p:nvPr/>
          </p:nvSpPr>
          <p:spPr>
            <a:xfrm>
              <a:off x="5934202" y="5206365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7" name="Picture 158">
              <a:extLst>
                <a:ext uri="{FF2B5EF4-FFF2-40B4-BE49-F238E27FC236}">
                  <a16:creationId xmlns:a16="http://schemas.microsoft.com/office/drawing/2014/main" id="{569DA74A-D0AC-448B-BDB3-ABB94D46DE6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4115" y="435982"/>
              <a:ext cx="2439924" cy="762000"/>
            </a:xfrm>
            <a:prstGeom prst="rect">
              <a:avLst/>
            </a:prstGeom>
          </p:spPr>
        </p:pic>
        <p:sp>
          <p:nvSpPr>
            <p:cNvPr id="8" name="Rectangle 159">
              <a:extLst>
                <a:ext uri="{FF2B5EF4-FFF2-40B4-BE49-F238E27FC236}">
                  <a16:creationId xmlns:a16="http://schemas.microsoft.com/office/drawing/2014/main" id="{BB0B5CDD-73CC-42DC-BF13-BF86F501300E}"/>
                </a:ext>
              </a:extLst>
            </p:cNvPr>
            <p:cNvSpPr/>
            <p:nvPr/>
          </p:nvSpPr>
          <p:spPr>
            <a:xfrm>
              <a:off x="21249" y="377280"/>
              <a:ext cx="307237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AULA PT   AL </a:t>
              </a:r>
              <a:endParaRPr lang="es-E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160">
              <a:extLst>
                <a:ext uri="{FF2B5EF4-FFF2-40B4-BE49-F238E27FC236}">
                  <a16:creationId xmlns:a16="http://schemas.microsoft.com/office/drawing/2014/main" id="{A5E4F5FD-0267-402D-8B76-8E560A0348A0}"/>
                </a:ext>
              </a:extLst>
            </p:cNvPr>
            <p:cNvSpPr/>
            <p:nvPr/>
          </p:nvSpPr>
          <p:spPr>
            <a:xfrm>
              <a:off x="1435862" y="145796"/>
              <a:ext cx="15254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 </a:t>
              </a:r>
            </a:p>
          </p:txBody>
        </p:sp>
        <p:sp>
          <p:nvSpPr>
            <p:cNvPr id="10" name="Rectangle 162">
              <a:extLst>
                <a:ext uri="{FF2B5EF4-FFF2-40B4-BE49-F238E27FC236}">
                  <a16:creationId xmlns:a16="http://schemas.microsoft.com/office/drawing/2014/main" id="{00911C9F-9C29-497B-9026-DA21F9676C27}"/>
                </a:ext>
              </a:extLst>
            </p:cNvPr>
            <p:cNvSpPr/>
            <p:nvPr/>
          </p:nvSpPr>
          <p:spPr>
            <a:xfrm>
              <a:off x="2050034" y="145796"/>
              <a:ext cx="152542" cy="6874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63">
              <a:extLst>
                <a:ext uri="{FF2B5EF4-FFF2-40B4-BE49-F238E27FC236}">
                  <a16:creationId xmlns:a16="http://schemas.microsoft.com/office/drawing/2014/main" id="{2A6D9110-1375-48DF-818E-E62C0F4A10DD}"/>
                </a:ext>
              </a:extLst>
            </p:cNvPr>
            <p:cNvSpPr/>
            <p:nvPr/>
          </p:nvSpPr>
          <p:spPr>
            <a:xfrm>
              <a:off x="2157095" y="421259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12" name="Shape 166">
              <a:extLst>
                <a:ext uri="{FF2B5EF4-FFF2-40B4-BE49-F238E27FC236}">
                  <a16:creationId xmlns:a16="http://schemas.microsoft.com/office/drawing/2014/main" id="{629EFF69-CC9D-4CE8-A116-68282AF5FAF8}"/>
                </a:ext>
              </a:extLst>
            </p:cNvPr>
            <p:cNvSpPr/>
            <p:nvPr/>
          </p:nvSpPr>
          <p:spPr>
            <a:xfrm>
              <a:off x="1828574" y="846510"/>
              <a:ext cx="151511" cy="33909"/>
            </a:xfrm>
            <a:custGeom>
              <a:avLst/>
              <a:gdLst/>
              <a:ahLst/>
              <a:cxnLst/>
              <a:rect l="0" t="0" r="0" b="0"/>
              <a:pathLst>
                <a:path w="151511" h="33909">
                  <a:moveTo>
                    <a:pt x="11176" y="0"/>
                  </a:moveTo>
                  <a:lnTo>
                    <a:pt x="140716" y="0"/>
                  </a:lnTo>
                  <a:cubicBezTo>
                    <a:pt x="142367" y="0"/>
                    <a:pt x="143764" y="254"/>
                    <a:pt x="145161" y="762"/>
                  </a:cubicBezTo>
                  <a:cubicBezTo>
                    <a:pt x="146558" y="1270"/>
                    <a:pt x="147574" y="2159"/>
                    <a:pt x="148590" y="3556"/>
                  </a:cubicBezTo>
                  <a:cubicBezTo>
                    <a:pt x="149479" y="4953"/>
                    <a:pt x="150241" y="6731"/>
                    <a:pt x="150749" y="8890"/>
                  </a:cubicBezTo>
                  <a:cubicBezTo>
                    <a:pt x="151257" y="11049"/>
                    <a:pt x="151511" y="13716"/>
                    <a:pt x="151511" y="16891"/>
                  </a:cubicBezTo>
                  <a:cubicBezTo>
                    <a:pt x="151511" y="23241"/>
                    <a:pt x="150622" y="27813"/>
                    <a:pt x="148717" y="30226"/>
                  </a:cubicBezTo>
                  <a:cubicBezTo>
                    <a:pt x="146812" y="32766"/>
                    <a:pt x="144145" y="33909"/>
                    <a:pt x="140716" y="33909"/>
                  </a:cubicBezTo>
                  <a:lnTo>
                    <a:pt x="11176" y="33909"/>
                  </a:lnTo>
                  <a:cubicBezTo>
                    <a:pt x="7493" y="33909"/>
                    <a:pt x="4699" y="32639"/>
                    <a:pt x="2794" y="30099"/>
                  </a:cubicBezTo>
                  <a:cubicBezTo>
                    <a:pt x="1016" y="27559"/>
                    <a:pt x="0" y="23114"/>
                    <a:pt x="0" y="16891"/>
                  </a:cubicBezTo>
                  <a:cubicBezTo>
                    <a:pt x="0" y="10541"/>
                    <a:pt x="1016" y="6223"/>
                    <a:pt x="2794" y="3683"/>
                  </a:cubicBezTo>
                  <a:cubicBezTo>
                    <a:pt x="4699" y="1270"/>
                    <a:pt x="7493" y="0"/>
                    <a:pt x="111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67">
              <a:extLst>
                <a:ext uri="{FF2B5EF4-FFF2-40B4-BE49-F238E27FC236}">
                  <a16:creationId xmlns:a16="http://schemas.microsoft.com/office/drawing/2014/main" id="{C57E23DF-22B6-4853-BFC5-E2AE24E1914B}"/>
                </a:ext>
              </a:extLst>
            </p:cNvPr>
            <p:cNvSpPr/>
            <p:nvPr/>
          </p:nvSpPr>
          <p:spPr>
            <a:xfrm>
              <a:off x="1828574" y="504964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14" name="Rectangle 173">
              <a:extLst>
                <a:ext uri="{FF2B5EF4-FFF2-40B4-BE49-F238E27FC236}">
                  <a16:creationId xmlns:a16="http://schemas.microsoft.com/office/drawing/2014/main" id="{525CF43C-3F3A-475C-8C8E-B3B8CEE50EE1}"/>
                </a:ext>
              </a:extLst>
            </p:cNvPr>
            <p:cNvSpPr/>
            <p:nvPr/>
          </p:nvSpPr>
          <p:spPr>
            <a:xfrm>
              <a:off x="2964815" y="421259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16" name="Picture 176">
              <a:extLst>
                <a:ext uri="{FF2B5EF4-FFF2-40B4-BE49-F238E27FC236}">
                  <a16:creationId xmlns:a16="http://schemas.microsoft.com/office/drawing/2014/main" id="{040C4136-64D5-4BC1-9CCB-6754EEB08AF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32332" y="4357459"/>
              <a:ext cx="1027138" cy="952411"/>
            </a:xfrm>
            <a:prstGeom prst="rect">
              <a:avLst/>
            </a:prstGeom>
          </p:spPr>
        </p:pic>
        <p:pic>
          <p:nvPicPr>
            <p:cNvPr id="18" name="Picture 180">
              <a:extLst>
                <a:ext uri="{FF2B5EF4-FFF2-40B4-BE49-F238E27FC236}">
                  <a16:creationId xmlns:a16="http://schemas.microsoft.com/office/drawing/2014/main" id="{72E6A732-A7A5-4986-99DD-D3095E7A80B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45351" y="4500702"/>
              <a:ext cx="760438" cy="760400"/>
            </a:xfrm>
            <a:prstGeom prst="rect">
              <a:avLst/>
            </a:prstGeom>
          </p:spPr>
        </p:pic>
        <p:sp>
          <p:nvSpPr>
            <p:cNvPr id="20" name="Shape 182">
              <a:extLst>
                <a:ext uri="{FF2B5EF4-FFF2-40B4-BE49-F238E27FC236}">
                  <a16:creationId xmlns:a16="http://schemas.microsoft.com/office/drawing/2014/main" id="{D564A06B-7384-49A3-9D45-A575419C0A4D}"/>
                </a:ext>
              </a:extLst>
            </p:cNvPr>
            <p:cNvSpPr/>
            <p:nvPr/>
          </p:nvSpPr>
          <p:spPr>
            <a:xfrm>
              <a:off x="4358513" y="90373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431"/>
                  </a:lnTo>
                  <a:lnTo>
                    <a:pt x="60833" y="25146"/>
                  </a:lnTo>
                  <a:cubicBezTo>
                    <a:pt x="54864" y="28956"/>
                    <a:pt x="49149" y="33528"/>
                    <a:pt x="43688" y="38989"/>
                  </a:cubicBezTo>
                  <a:cubicBezTo>
                    <a:pt x="37719" y="44958"/>
                    <a:pt x="32766" y="51054"/>
                    <a:pt x="28702" y="57023"/>
                  </a:cubicBezTo>
                  <a:cubicBezTo>
                    <a:pt x="24638" y="63119"/>
                    <a:pt x="21971" y="69215"/>
                    <a:pt x="20701" y="75184"/>
                  </a:cubicBezTo>
                  <a:cubicBezTo>
                    <a:pt x="19304" y="81153"/>
                    <a:pt x="19685" y="87249"/>
                    <a:pt x="21590" y="93218"/>
                  </a:cubicBezTo>
                  <a:cubicBezTo>
                    <a:pt x="23622" y="99187"/>
                    <a:pt x="27559" y="105156"/>
                    <a:pt x="33528" y="111125"/>
                  </a:cubicBezTo>
                  <a:cubicBezTo>
                    <a:pt x="39497" y="117094"/>
                    <a:pt x="45593" y="121031"/>
                    <a:pt x="51816" y="122809"/>
                  </a:cubicBezTo>
                  <a:cubicBezTo>
                    <a:pt x="58039" y="124714"/>
                    <a:pt x="64262" y="124968"/>
                    <a:pt x="70612" y="123698"/>
                  </a:cubicBezTo>
                  <a:lnTo>
                    <a:pt x="74549" y="122047"/>
                  </a:lnTo>
                  <a:lnTo>
                    <a:pt x="74549" y="141478"/>
                  </a:lnTo>
                  <a:lnTo>
                    <a:pt x="70612" y="142748"/>
                  </a:lnTo>
                  <a:cubicBezTo>
                    <a:pt x="62103" y="143637"/>
                    <a:pt x="53594" y="142240"/>
                    <a:pt x="45339" y="138938"/>
                  </a:cubicBezTo>
                  <a:cubicBezTo>
                    <a:pt x="36957" y="135636"/>
                    <a:pt x="28829" y="130048"/>
                    <a:pt x="21082" y="122301"/>
                  </a:cubicBezTo>
                  <a:cubicBezTo>
                    <a:pt x="13462" y="114554"/>
                    <a:pt x="7874" y="106807"/>
                    <a:pt x="4572" y="98933"/>
                  </a:cubicBezTo>
                  <a:cubicBezTo>
                    <a:pt x="1270" y="91059"/>
                    <a:pt x="0" y="83058"/>
                    <a:pt x="635" y="75057"/>
                  </a:cubicBezTo>
                  <a:cubicBezTo>
                    <a:pt x="1397" y="67056"/>
                    <a:pt x="4064" y="58928"/>
                    <a:pt x="8763" y="50546"/>
                  </a:cubicBezTo>
                  <a:cubicBezTo>
                    <a:pt x="13462" y="42291"/>
                    <a:pt x="20066" y="34036"/>
                    <a:pt x="28448" y="25527"/>
                  </a:cubicBezTo>
                  <a:cubicBezTo>
                    <a:pt x="36449" y="17526"/>
                    <a:pt x="44704" y="11176"/>
                    <a:pt x="53340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1" name="Shape 183">
              <a:extLst>
                <a:ext uri="{FF2B5EF4-FFF2-40B4-BE49-F238E27FC236}">
                  <a16:creationId xmlns:a16="http://schemas.microsoft.com/office/drawing/2014/main" id="{59F6B022-1EE4-4E08-8162-04A1423FA335}"/>
                </a:ext>
              </a:extLst>
            </p:cNvPr>
            <p:cNvSpPr/>
            <p:nvPr/>
          </p:nvSpPr>
          <p:spPr>
            <a:xfrm>
              <a:off x="4270121" y="812800"/>
              <a:ext cx="152781" cy="111887"/>
            </a:xfrm>
            <a:custGeom>
              <a:avLst/>
              <a:gdLst/>
              <a:ahLst/>
              <a:cxnLst/>
              <a:rect l="0" t="0" r="0" b="0"/>
              <a:pathLst>
                <a:path w="152781" h="111887">
                  <a:moveTo>
                    <a:pt x="101346" y="254"/>
                  </a:moveTo>
                  <a:cubicBezTo>
                    <a:pt x="103251" y="508"/>
                    <a:pt x="104775" y="1270"/>
                    <a:pt x="105918" y="2413"/>
                  </a:cubicBezTo>
                  <a:lnTo>
                    <a:pt x="151892" y="48387"/>
                  </a:lnTo>
                  <a:cubicBezTo>
                    <a:pt x="152273" y="48768"/>
                    <a:pt x="152527" y="49149"/>
                    <a:pt x="152654" y="49784"/>
                  </a:cubicBezTo>
                  <a:cubicBezTo>
                    <a:pt x="152781" y="50292"/>
                    <a:pt x="152781" y="50927"/>
                    <a:pt x="152527" y="51689"/>
                  </a:cubicBezTo>
                  <a:cubicBezTo>
                    <a:pt x="152273" y="52451"/>
                    <a:pt x="151892" y="53213"/>
                    <a:pt x="151257" y="54102"/>
                  </a:cubicBezTo>
                  <a:cubicBezTo>
                    <a:pt x="150622" y="54991"/>
                    <a:pt x="149733" y="55880"/>
                    <a:pt x="148717" y="56896"/>
                  </a:cubicBezTo>
                  <a:cubicBezTo>
                    <a:pt x="147701" y="57912"/>
                    <a:pt x="146812" y="58674"/>
                    <a:pt x="145923" y="59309"/>
                  </a:cubicBezTo>
                  <a:cubicBezTo>
                    <a:pt x="145161" y="59944"/>
                    <a:pt x="144399" y="60325"/>
                    <a:pt x="143637" y="60579"/>
                  </a:cubicBezTo>
                  <a:cubicBezTo>
                    <a:pt x="143002" y="60706"/>
                    <a:pt x="142367" y="60833"/>
                    <a:pt x="141732" y="60579"/>
                  </a:cubicBezTo>
                  <a:cubicBezTo>
                    <a:pt x="141224" y="60452"/>
                    <a:pt x="140716" y="60198"/>
                    <a:pt x="140335" y="59944"/>
                  </a:cubicBezTo>
                  <a:lnTo>
                    <a:pt x="102997" y="22479"/>
                  </a:lnTo>
                  <a:lnTo>
                    <a:pt x="68199" y="57150"/>
                  </a:lnTo>
                  <a:lnTo>
                    <a:pt x="103632" y="92583"/>
                  </a:lnTo>
                  <a:cubicBezTo>
                    <a:pt x="104013" y="92964"/>
                    <a:pt x="104267" y="93345"/>
                    <a:pt x="104394" y="93853"/>
                  </a:cubicBezTo>
                  <a:cubicBezTo>
                    <a:pt x="104521" y="94488"/>
                    <a:pt x="104521" y="94996"/>
                    <a:pt x="104394" y="95758"/>
                  </a:cubicBezTo>
                  <a:cubicBezTo>
                    <a:pt x="104267" y="96393"/>
                    <a:pt x="103886" y="97155"/>
                    <a:pt x="103251" y="97917"/>
                  </a:cubicBezTo>
                  <a:cubicBezTo>
                    <a:pt x="102616" y="98806"/>
                    <a:pt x="101727" y="99695"/>
                    <a:pt x="100711" y="100838"/>
                  </a:cubicBezTo>
                  <a:cubicBezTo>
                    <a:pt x="99695" y="101854"/>
                    <a:pt x="98806" y="102616"/>
                    <a:pt x="97917" y="103251"/>
                  </a:cubicBezTo>
                  <a:cubicBezTo>
                    <a:pt x="97155" y="103886"/>
                    <a:pt x="96393" y="104267"/>
                    <a:pt x="95631" y="104394"/>
                  </a:cubicBezTo>
                  <a:cubicBezTo>
                    <a:pt x="94996" y="104648"/>
                    <a:pt x="94361" y="104648"/>
                    <a:pt x="93726" y="104521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6896" y="68453"/>
                  </a:lnTo>
                  <a:lnTo>
                    <a:pt x="14478" y="110998"/>
                  </a:lnTo>
                  <a:cubicBezTo>
                    <a:pt x="14097" y="111379"/>
                    <a:pt x="13589" y="111633"/>
                    <a:pt x="13081" y="111760"/>
                  </a:cubicBezTo>
                  <a:cubicBezTo>
                    <a:pt x="12446" y="111887"/>
                    <a:pt x="11811" y="111760"/>
                    <a:pt x="11176" y="111506"/>
                  </a:cubicBezTo>
                  <a:cubicBezTo>
                    <a:pt x="10414" y="111125"/>
                    <a:pt x="9652" y="110617"/>
                    <a:pt x="8636" y="109855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711"/>
                  </a:cubicBezTo>
                  <a:cubicBezTo>
                    <a:pt x="127" y="100076"/>
                    <a:pt x="0" y="99441"/>
                    <a:pt x="127" y="98806"/>
                  </a:cubicBezTo>
                  <a:cubicBezTo>
                    <a:pt x="254" y="98298"/>
                    <a:pt x="508" y="97790"/>
                    <a:pt x="889" y="97409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Shape 184">
              <a:extLst>
                <a:ext uri="{FF2B5EF4-FFF2-40B4-BE49-F238E27FC236}">
                  <a16:creationId xmlns:a16="http://schemas.microsoft.com/office/drawing/2014/main" id="{2D6C08B2-7005-4809-A929-38E80BDF2453}"/>
                </a:ext>
              </a:extLst>
            </p:cNvPr>
            <p:cNvSpPr/>
            <p:nvPr/>
          </p:nvSpPr>
          <p:spPr>
            <a:xfrm>
              <a:off x="4535043" y="1080262"/>
              <a:ext cx="74803" cy="143764"/>
            </a:xfrm>
            <a:custGeom>
              <a:avLst/>
              <a:gdLst/>
              <a:ahLst/>
              <a:cxnLst/>
              <a:rect l="0" t="0" r="0" b="0"/>
              <a:pathLst>
                <a:path w="74803" h="143764">
                  <a:moveTo>
                    <a:pt x="74803" y="0"/>
                  </a:moveTo>
                  <a:lnTo>
                    <a:pt x="74803" y="19685"/>
                  </a:lnTo>
                  <a:lnTo>
                    <a:pt x="60960" y="25273"/>
                  </a:lnTo>
                  <a:cubicBezTo>
                    <a:pt x="54991" y="29083"/>
                    <a:pt x="49276" y="33782"/>
                    <a:pt x="43815" y="39243"/>
                  </a:cubicBezTo>
                  <a:cubicBezTo>
                    <a:pt x="37846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311"/>
                  </a:cubicBezTo>
                  <a:cubicBezTo>
                    <a:pt x="19431" y="81407"/>
                    <a:pt x="19812" y="87376"/>
                    <a:pt x="21717" y="93345"/>
                  </a:cubicBezTo>
                  <a:cubicBezTo>
                    <a:pt x="23622" y="99441"/>
                    <a:pt x="27559" y="105410"/>
                    <a:pt x="33655" y="111379"/>
                  </a:cubicBezTo>
                  <a:cubicBezTo>
                    <a:pt x="39497" y="117348"/>
                    <a:pt x="45593" y="121158"/>
                    <a:pt x="51943" y="123063"/>
                  </a:cubicBezTo>
                  <a:cubicBezTo>
                    <a:pt x="58166" y="124841"/>
                    <a:pt x="64389" y="125095"/>
                    <a:pt x="70612" y="123825"/>
                  </a:cubicBezTo>
                  <a:lnTo>
                    <a:pt x="74803" y="122174"/>
                  </a:lnTo>
                  <a:lnTo>
                    <a:pt x="74803" y="141732"/>
                  </a:lnTo>
                  <a:lnTo>
                    <a:pt x="70612" y="143002"/>
                  </a:lnTo>
                  <a:cubicBezTo>
                    <a:pt x="62103" y="143764"/>
                    <a:pt x="53721" y="142494"/>
                    <a:pt x="45339" y="139192"/>
                  </a:cubicBezTo>
                  <a:cubicBezTo>
                    <a:pt x="37084" y="135763"/>
                    <a:pt x="28956" y="130302"/>
                    <a:pt x="21209" y="122428"/>
                  </a:cubicBezTo>
                  <a:cubicBezTo>
                    <a:pt x="13462" y="114808"/>
                    <a:pt x="8001" y="106934"/>
                    <a:pt x="4699" y="99060"/>
                  </a:cubicBezTo>
                  <a:cubicBezTo>
                    <a:pt x="1397" y="91186"/>
                    <a:pt x="0" y="83185"/>
                    <a:pt x="762" y="75184"/>
                  </a:cubicBezTo>
                  <a:cubicBezTo>
                    <a:pt x="1524" y="67183"/>
                    <a:pt x="4191" y="59055"/>
                    <a:pt x="8890" y="50800"/>
                  </a:cubicBezTo>
                  <a:cubicBezTo>
                    <a:pt x="13589" y="42545"/>
                    <a:pt x="20066" y="34163"/>
                    <a:pt x="28575" y="25781"/>
                  </a:cubicBezTo>
                  <a:cubicBezTo>
                    <a:pt x="36576" y="17780"/>
                    <a:pt x="44831" y="11430"/>
                    <a:pt x="53340" y="6731"/>
                  </a:cubicBezTo>
                  <a:lnTo>
                    <a:pt x="7480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Shape 185">
              <a:extLst>
                <a:ext uri="{FF2B5EF4-FFF2-40B4-BE49-F238E27FC236}">
                  <a16:creationId xmlns:a16="http://schemas.microsoft.com/office/drawing/2014/main" id="{9A553674-B98C-4CB9-A8B1-C62B20CB8559}"/>
                </a:ext>
              </a:extLst>
            </p:cNvPr>
            <p:cNvSpPr/>
            <p:nvPr/>
          </p:nvSpPr>
          <p:spPr>
            <a:xfrm>
              <a:off x="4464685" y="975106"/>
              <a:ext cx="144145" cy="144272"/>
            </a:xfrm>
            <a:custGeom>
              <a:avLst/>
              <a:gdLst/>
              <a:ahLst/>
              <a:cxnLst/>
              <a:rect l="0" t="0" r="0" b="0"/>
              <a:pathLst>
                <a:path w="144145" h="144272">
                  <a:moveTo>
                    <a:pt x="70739" y="127"/>
                  </a:moveTo>
                  <a:cubicBezTo>
                    <a:pt x="71247" y="254"/>
                    <a:pt x="71755" y="635"/>
                    <a:pt x="72136" y="1016"/>
                  </a:cubicBezTo>
                  <a:lnTo>
                    <a:pt x="143256" y="72009"/>
                  </a:lnTo>
                  <a:cubicBezTo>
                    <a:pt x="143637" y="72517"/>
                    <a:pt x="143891" y="72898"/>
                    <a:pt x="144018" y="73533"/>
                  </a:cubicBezTo>
                  <a:cubicBezTo>
                    <a:pt x="144145" y="74041"/>
                    <a:pt x="144145" y="74676"/>
                    <a:pt x="143891" y="75438"/>
                  </a:cubicBezTo>
                  <a:cubicBezTo>
                    <a:pt x="143637" y="76073"/>
                    <a:pt x="143256" y="76835"/>
                    <a:pt x="142494" y="77724"/>
                  </a:cubicBezTo>
                  <a:cubicBezTo>
                    <a:pt x="141859" y="78613"/>
                    <a:pt x="141097" y="79502"/>
                    <a:pt x="140081" y="80518"/>
                  </a:cubicBezTo>
                  <a:cubicBezTo>
                    <a:pt x="139065" y="81534"/>
                    <a:pt x="138176" y="82423"/>
                    <a:pt x="137287" y="83058"/>
                  </a:cubicBezTo>
                  <a:cubicBezTo>
                    <a:pt x="136398" y="83693"/>
                    <a:pt x="135636" y="84074"/>
                    <a:pt x="135001" y="84328"/>
                  </a:cubicBezTo>
                  <a:cubicBezTo>
                    <a:pt x="134366" y="84455"/>
                    <a:pt x="133731" y="84582"/>
                    <a:pt x="133096" y="84455"/>
                  </a:cubicBezTo>
                  <a:cubicBezTo>
                    <a:pt x="132588" y="84201"/>
                    <a:pt x="132080" y="83947"/>
                    <a:pt x="131699" y="83566"/>
                  </a:cubicBezTo>
                  <a:lnTo>
                    <a:pt x="102997" y="54864"/>
                  </a:lnTo>
                  <a:lnTo>
                    <a:pt x="14351" y="143383"/>
                  </a:lnTo>
                  <a:cubicBezTo>
                    <a:pt x="13970" y="143764"/>
                    <a:pt x="13462" y="144145"/>
                    <a:pt x="12954" y="144145"/>
                  </a:cubicBezTo>
                  <a:cubicBezTo>
                    <a:pt x="12446" y="144272"/>
                    <a:pt x="11811" y="144145"/>
                    <a:pt x="11176" y="143891"/>
                  </a:cubicBezTo>
                  <a:cubicBezTo>
                    <a:pt x="10414" y="143510"/>
                    <a:pt x="9525" y="143002"/>
                    <a:pt x="8509" y="142240"/>
                  </a:cubicBezTo>
                  <a:cubicBezTo>
                    <a:pt x="7620" y="141478"/>
                    <a:pt x="6477" y="140462"/>
                    <a:pt x="5080" y="139192"/>
                  </a:cubicBezTo>
                  <a:cubicBezTo>
                    <a:pt x="3810" y="137922"/>
                    <a:pt x="2794" y="136779"/>
                    <a:pt x="2032" y="135763"/>
                  </a:cubicBezTo>
                  <a:cubicBezTo>
                    <a:pt x="1270" y="134620"/>
                    <a:pt x="762" y="133858"/>
                    <a:pt x="381" y="133096"/>
                  </a:cubicBezTo>
                  <a:cubicBezTo>
                    <a:pt x="0" y="132334"/>
                    <a:pt x="0" y="131826"/>
                    <a:pt x="0" y="131191"/>
                  </a:cubicBezTo>
                  <a:cubicBezTo>
                    <a:pt x="127" y="130683"/>
                    <a:pt x="381" y="130302"/>
                    <a:pt x="889" y="129794"/>
                  </a:cubicBezTo>
                  <a:lnTo>
                    <a:pt x="89408" y="41275"/>
                  </a:lnTo>
                  <a:lnTo>
                    <a:pt x="60706" y="12573"/>
                  </a:lnTo>
                  <a:cubicBezTo>
                    <a:pt x="60198" y="12065"/>
                    <a:pt x="59944" y="11684"/>
                    <a:pt x="59817" y="11049"/>
                  </a:cubicBezTo>
                  <a:cubicBezTo>
                    <a:pt x="59690" y="10541"/>
                    <a:pt x="59690" y="9906"/>
                    <a:pt x="59944" y="9271"/>
                  </a:cubicBezTo>
                  <a:cubicBezTo>
                    <a:pt x="60198" y="8636"/>
                    <a:pt x="60706" y="7874"/>
                    <a:pt x="61214" y="6985"/>
                  </a:cubicBezTo>
                  <a:cubicBezTo>
                    <a:pt x="61849" y="6096"/>
                    <a:pt x="62611" y="5207"/>
                    <a:pt x="63627" y="4191"/>
                  </a:cubicBezTo>
                  <a:cubicBezTo>
                    <a:pt x="64643" y="3175"/>
                    <a:pt x="65659" y="2413"/>
                    <a:pt x="66548" y="1778"/>
                  </a:cubicBezTo>
                  <a:cubicBezTo>
                    <a:pt x="67437" y="1143"/>
                    <a:pt x="68199" y="635"/>
                    <a:pt x="68834" y="381"/>
                  </a:cubicBezTo>
                  <a:cubicBezTo>
                    <a:pt x="69596" y="127"/>
                    <a:pt x="70104" y="0"/>
                    <a:pt x="70739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4" name="Shape 186">
              <a:extLst>
                <a:ext uri="{FF2B5EF4-FFF2-40B4-BE49-F238E27FC236}">
                  <a16:creationId xmlns:a16="http://schemas.microsoft.com/office/drawing/2014/main" id="{C258CDB3-FE83-49B3-B108-8A37BE4E0AFD}"/>
                </a:ext>
              </a:extLst>
            </p:cNvPr>
            <p:cNvSpPr/>
            <p:nvPr/>
          </p:nvSpPr>
          <p:spPr>
            <a:xfrm>
              <a:off x="4433062" y="901573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762"/>
                  </a:moveTo>
                  <a:cubicBezTo>
                    <a:pt x="12700" y="0"/>
                    <a:pt x="21082" y="1270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226" y="132080"/>
                    <a:pt x="21590" y="136779"/>
                  </a:cubicBezTo>
                  <a:lnTo>
                    <a:pt x="0" y="143637"/>
                  </a:lnTo>
                  <a:lnTo>
                    <a:pt x="0" y="124206"/>
                  </a:lnTo>
                  <a:lnTo>
                    <a:pt x="14351" y="117983"/>
                  </a:lnTo>
                  <a:cubicBezTo>
                    <a:pt x="20320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0927" y="43942"/>
                    <a:pt x="46990" y="37973"/>
                    <a:pt x="41148" y="32131"/>
                  </a:cubicBezTo>
                  <a:cubicBezTo>
                    <a:pt x="35306" y="26289"/>
                    <a:pt x="29210" y="22352"/>
                    <a:pt x="23114" y="20574"/>
                  </a:cubicBezTo>
                  <a:cubicBezTo>
                    <a:pt x="16764" y="18796"/>
                    <a:pt x="10795" y="18542"/>
                    <a:pt x="4572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Shape 187">
              <a:extLst>
                <a:ext uri="{FF2B5EF4-FFF2-40B4-BE49-F238E27FC236}">
                  <a16:creationId xmlns:a16="http://schemas.microsoft.com/office/drawing/2014/main" id="{5FE3B02F-90BB-4E90-BC5E-C0B2287A4651}"/>
                </a:ext>
              </a:extLst>
            </p:cNvPr>
            <p:cNvSpPr/>
            <p:nvPr/>
          </p:nvSpPr>
          <p:spPr>
            <a:xfrm>
              <a:off x="4745228" y="1374394"/>
              <a:ext cx="12065" cy="25146"/>
            </a:xfrm>
            <a:custGeom>
              <a:avLst/>
              <a:gdLst/>
              <a:ahLst/>
              <a:cxnLst/>
              <a:rect l="0" t="0" r="0" b="0"/>
              <a:pathLst>
                <a:path w="12065" h="25146">
                  <a:moveTo>
                    <a:pt x="12065" y="0"/>
                  </a:moveTo>
                  <a:lnTo>
                    <a:pt x="12065" y="25146"/>
                  </a:lnTo>
                  <a:lnTo>
                    <a:pt x="11176" y="25019"/>
                  </a:lnTo>
                  <a:cubicBezTo>
                    <a:pt x="10414" y="24765"/>
                    <a:pt x="9652" y="24257"/>
                    <a:pt x="8636" y="23495"/>
                  </a:cubicBezTo>
                  <a:cubicBezTo>
                    <a:pt x="7620" y="22733"/>
                    <a:pt x="6477" y="21717"/>
                    <a:pt x="5080" y="20447"/>
                  </a:cubicBezTo>
                  <a:cubicBezTo>
                    <a:pt x="3810" y="19050"/>
                    <a:pt x="2794" y="17907"/>
                    <a:pt x="2032" y="16891"/>
                  </a:cubicBezTo>
                  <a:cubicBezTo>
                    <a:pt x="1270" y="15875"/>
                    <a:pt x="762" y="15113"/>
                    <a:pt x="381" y="14351"/>
                  </a:cubicBezTo>
                  <a:cubicBezTo>
                    <a:pt x="127" y="13589"/>
                    <a:pt x="0" y="13081"/>
                    <a:pt x="127" y="12446"/>
                  </a:cubicBezTo>
                  <a:cubicBezTo>
                    <a:pt x="127" y="11938"/>
                    <a:pt x="508" y="11557"/>
                    <a:pt x="889" y="11049"/>
                  </a:cubicBez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Shape 188">
              <a:extLst>
                <a:ext uri="{FF2B5EF4-FFF2-40B4-BE49-F238E27FC236}">
                  <a16:creationId xmlns:a16="http://schemas.microsoft.com/office/drawing/2014/main" id="{8AECA08A-9F84-48D8-A64C-069DBE070297}"/>
                </a:ext>
              </a:extLst>
            </p:cNvPr>
            <p:cNvSpPr/>
            <p:nvPr/>
          </p:nvSpPr>
          <p:spPr>
            <a:xfrm>
              <a:off x="4662170" y="1208405"/>
              <a:ext cx="95123" cy="108458"/>
            </a:xfrm>
            <a:custGeom>
              <a:avLst/>
              <a:gdLst/>
              <a:ahLst/>
              <a:cxnLst/>
              <a:rect l="0" t="0" r="0" b="0"/>
              <a:pathLst>
                <a:path w="95123" h="108458">
                  <a:moveTo>
                    <a:pt x="95123" y="0"/>
                  </a:moveTo>
                  <a:lnTo>
                    <a:pt x="95123" y="27178"/>
                  </a:lnTo>
                  <a:lnTo>
                    <a:pt x="62484" y="59817"/>
                  </a:lnTo>
                  <a:lnTo>
                    <a:pt x="74676" y="72009"/>
                  </a:lnTo>
                  <a:cubicBezTo>
                    <a:pt x="78740" y="76073"/>
                    <a:pt x="82677" y="78994"/>
                    <a:pt x="86487" y="80645"/>
                  </a:cubicBezTo>
                  <a:lnTo>
                    <a:pt x="95123" y="82550"/>
                  </a:lnTo>
                  <a:lnTo>
                    <a:pt x="95123" y="99949"/>
                  </a:lnTo>
                  <a:lnTo>
                    <a:pt x="81534" y="96393"/>
                  </a:lnTo>
                  <a:cubicBezTo>
                    <a:pt x="75438" y="93472"/>
                    <a:pt x="69215" y="88773"/>
                    <a:pt x="62865" y="82550"/>
                  </a:cubicBezTo>
                  <a:lnTo>
                    <a:pt x="51308" y="70866"/>
                  </a:lnTo>
                  <a:lnTo>
                    <a:pt x="14478" y="107696"/>
                  </a:lnTo>
                  <a:cubicBezTo>
                    <a:pt x="14097" y="108077"/>
                    <a:pt x="13589" y="108331"/>
                    <a:pt x="13081" y="108458"/>
                  </a:cubicBezTo>
                  <a:cubicBezTo>
                    <a:pt x="12446" y="108458"/>
                    <a:pt x="11938" y="108331"/>
                    <a:pt x="11176" y="108077"/>
                  </a:cubicBezTo>
                  <a:cubicBezTo>
                    <a:pt x="10541" y="107696"/>
                    <a:pt x="9652" y="107188"/>
                    <a:pt x="8636" y="106426"/>
                  </a:cubicBezTo>
                  <a:cubicBezTo>
                    <a:pt x="7620" y="105791"/>
                    <a:pt x="6477" y="104775"/>
                    <a:pt x="5207" y="103378"/>
                  </a:cubicBezTo>
                  <a:cubicBezTo>
                    <a:pt x="3937" y="102108"/>
                    <a:pt x="2921" y="100965"/>
                    <a:pt x="2159" y="99949"/>
                  </a:cubicBezTo>
                  <a:cubicBezTo>
                    <a:pt x="1397" y="98933"/>
                    <a:pt x="889" y="98044"/>
                    <a:pt x="508" y="97409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254" y="94996"/>
                    <a:pt x="508" y="94488"/>
                    <a:pt x="889" y="94107"/>
                  </a:cubicBezTo>
                  <a:lnTo>
                    <a:pt x="9512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7" name="Shape 189">
              <a:extLst>
                <a:ext uri="{FF2B5EF4-FFF2-40B4-BE49-F238E27FC236}">
                  <a16:creationId xmlns:a16="http://schemas.microsoft.com/office/drawing/2014/main" id="{904B8AA3-C968-4BDB-B5FF-B739F198A4C3}"/>
                </a:ext>
              </a:extLst>
            </p:cNvPr>
            <p:cNvSpPr/>
            <p:nvPr/>
          </p:nvSpPr>
          <p:spPr>
            <a:xfrm>
              <a:off x="4609846" y="1078230"/>
              <a:ext cx="74422" cy="143764"/>
            </a:xfrm>
            <a:custGeom>
              <a:avLst/>
              <a:gdLst/>
              <a:ahLst/>
              <a:cxnLst/>
              <a:rect l="0" t="0" r="0" b="0"/>
              <a:pathLst>
                <a:path w="74422" h="143764">
                  <a:moveTo>
                    <a:pt x="4064" y="762"/>
                  </a:moveTo>
                  <a:cubicBezTo>
                    <a:pt x="12573" y="0"/>
                    <a:pt x="21082" y="1397"/>
                    <a:pt x="29337" y="4699"/>
                  </a:cubicBezTo>
                  <a:cubicBezTo>
                    <a:pt x="37719" y="8001"/>
                    <a:pt x="45720" y="13589"/>
                    <a:pt x="53594" y="21463"/>
                  </a:cubicBezTo>
                  <a:cubicBezTo>
                    <a:pt x="61087" y="28956"/>
                    <a:pt x="66548" y="36576"/>
                    <a:pt x="69850" y="44450"/>
                  </a:cubicBezTo>
                  <a:cubicBezTo>
                    <a:pt x="73152" y="52324"/>
                    <a:pt x="74422" y="60198"/>
                    <a:pt x="73787" y="68326"/>
                  </a:cubicBezTo>
                  <a:cubicBezTo>
                    <a:pt x="73152" y="76327"/>
                    <a:pt x="70612" y="84455"/>
                    <a:pt x="66040" y="92710"/>
                  </a:cubicBezTo>
                  <a:cubicBezTo>
                    <a:pt x="61468" y="100838"/>
                    <a:pt x="54991" y="109093"/>
                    <a:pt x="46736" y="117348"/>
                  </a:cubicBezTo>
                  <a:cubicBezTo>
                    <a:pt x="38481" y="125603"/>
                    <a:pt x="30099" y="132080"/>
                    <a:pt x="21463" y="136779"/>
                  </a:cubicBezTo>
                  <a:lnTo>
                    <a:pt x="0" y="143764"/>
                  </a:lnTo>
                  <a:lnTo>
                    <a:pt x="0" y="124206"/>
                  </a:lnTo>
                  <a:lnTo>
                    <a:pt x="14224" y="118110"/>
                  </a:lnTo>
                  <a:cubicBezTo>
                    <a:pt x="20193" y="114173"/>
                    <a:pt x="25908" y="109474"/>
                    <a:pt x="31496" y="104013"/>
                  </a:cubicBezTo>
                  <a:cubicBezTo>
                    <a:pt x="37211" y="98171"/>
                    <a:pt x="42164" y="92329"/>
                    <a:pt x="46101" y="86233"/>
                  </a:cubicBezTo>
                  <a:cubicBezTo>
                    <a:pt x="50038" y="80264"/>
                    <a:pt x="52578" y="74295"/>
                    <a:pt x="53848" y="68199"/>
                  </a:cubicBezTo>
                  <a:cubicBezTo>
                    <a:pt x="55118" y="62230"/>
                    <a:pt x="54864" y="56134"/>
                    <a:pt x="52832" y="50038"/>
                  </a:cubicBezTo>
                  <a:cubicBezTo>
                    <a:pt x="50927" y="44069"/>
                    <a:pt x="46990" y="38100"/>
                    <a:pt x="41148" y="32131"/>
                  </a:cubicBezTo>
                  <a:cubicBezTo>
                    <a:pt x="35179" y="26289"/>
                    <a:pt x="29210" y="22479"/>
                    <a:pt x="22987" y="20701"/>
                  </a:cubicBezTo>
                  <a:cubicBezTo>
                    <a:pt x="16764" y="18923"/>
                    <a:pt x="10541" y="18542"/>
                    <a:pt x="4445" y="19812"/>
                  </a:cubicBezTo>
                  <a:lnTo>
                    <a:pt x="0" y="21717"/>
                  </a:lnTo>
                  <a:lnTo>
                    <a:pt x="0" y="2032"/>
                  </a:lnTo>
                  <a:lnTo>
                    <a:pt x="4064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Shape 190">
              <a:extLst>
                <a:ext uri="{FF2B5EF4-FFF2-40B4-BE49-F238E27FC236}">
                  <a16:creationId xmlns:a16="http://schemas.microsoft.com/office/drawing/2014/main" id="{D9FA1F9A-EA4F-4120-BA1B-E0E55BC5A449}"/>
                </a:ext>
              </a:extLst>
            </p:cNvPr>
            <p:cNvSpPr/>
            <p:nvPr/>
          </p:nvSpPr>
          <p:spPr>
            <a:xfrm>
              <a:off x="4757293" y="1289558"/>
              <a:ext cx="86487" cy="165100"/>
            </a:xfrm>
            <a:custGeom>
              <a:avLst/>
              <a:gdLst/>
              <a:ahLst/>
              <a:cxnLst/>
              <a:rect l="0" t="0" r="0" b="0"/>
              <a:pathLst>
                <a:path w="86487" h="165100">
                  <a:moveTo>
                    <a:pt x="86487" y="0"/>
                  </a:moveTo>
                  <a:lnTo>
                    <a:pt x="86487" y="25273"/>
                  </a:lnTo>
                  <a:lnTo>
                    <a:pt x="56896" y="54991"/>
                  </a:lnTo>
                  <a:lnTo>
                    <a:pt x="70104" y="68326"/>
                  </a:lnTo>
                  <a:cubicBezTo>
                    <a:pt x="73660" y="71882"/>
                    <a:pt x="77216" y="74549"/>
                    <a:pt x="80645" y="76200"/>
                  </a:cubicBezTo>
                  <a:lnTo>
                    <a:pt x="86487" y="77851"/>
                  </a:lnTo>
                  <a:lnTo>
                    <a:pt x="86487" y="93472"/>
                  </a:lnTo>
                  <a:lnTo>
                    <a:pt x="78613" y="90678"/>
                  </a:lnTo>
                  <a:cubicBezTo>
                    <a:pt x="79629" y="93091"/>
                    <a:pt x="80137" y="95631"/>
                    <a:pt x="80391" y="98044"/>
                  </a:cubicBezTo>
                  <a:cubicBezTo>
                    <a:pt x="80645" y="100584"/>
                    <a:pt x="80518" y="103251"/>
                    <a:pt x="80137" y="105918"/>
                  </a:cubicBezTo>
                  <a:cubicBezTo>
                    <a:pt x="79756" y="108712"/>
                    <a:pt x="79121" y="111633"/>
                    <a:pt x="78105" y="114808"/>
                  </a:cubicBezTo>
                  <a:cubicBezTo>
                    <a:pt x="77089" y="117856"/>
                    <a:pt x="75819" y="121285"/>
                    <a:pt x="74295" y="124841"/>
                  </a:cubicBezTo>
                  <a:lnTo>
                    <a:pt x="60960" y="156591"/>
                  </a:lnTo>
                  <a:cubicBezTo>
                    <a:pt x="59817" y="159131"/>
                    <a:pt x="58928" y="160909"/>
                    <a:pt x="58420" y="161925"/>
                  </a:cubicBezTo>
                  <a:cubicBezTo>
                    <a:pt x="57785" y="162941"/>
                    <a:pt x="57404" y="163576"/>
                    <a:pt x="56896" y="164084"/>
                  </a:cubicBezTo>
                  <a:cubicBezTo>
                    <a:pt x="56515" y="164465"/>
                    <a:pt x="56007" y="164719"/>
                    <a:pt x="55626" y="164846"/>
                  </a:cubicBezTo>
                  <a:cubicBezTo>
                    <a:pt x="55118" y="165100"/>
                    <a:pt x="54483" y="164973"/>
                    <a:pt x="53721" y="164719"/>
                  </a:cubicBezTo>
                  <a:cubicBezTo>
                    <a:pt x="53086" y="164338"/>
                    <a:pt x="52197" y="163703"/>
                    <a:pt x="51054" y="162941"/>
                  </a:cubicBezTo>
                  <a:cubicBezTo>
                    <a:pt x="50038" y="162052"/>
                    <a:pt x="48768" y="160909"/>
                    <a:pt x="47117" y="159258"/>
                  </a:cubicBezTo>
                  <a:cubicBezTo>
                    <a:pt x="45720" y="157861"/>
                    <a:pt x="44704" y="156718"/>
                    <a:pt x="43942" y="155829"/>
                  </a:cubicBezTo>
                  <a:cubicBezTo>
                    <a:pt x="43180" y="154813"/>
                    <a:pt x="42672" y="153924"/>
                    <a:pt x="42418" y="153162"/>
                  </a:cubicBezTo>
                  <a:cubicBezTo>
                    <a:pt x="42037" y="152400"/>
                    <a:pt x="42037" y="151638"/>
                    <a:pt x="42164" y="151003"/>
                  </a:cubicBezTo>
                  <a:cubicBezTo>
                    <a:pt x="42291" y="150241"/>
                    <a:pt x="42545" y="149479"/>
                    <a:pt x="42926" y="148590"/>
                  </a:cubicBezTo>
                  <a:lnTo>
                    <a:pt x="57658" y="115189"/>
                  </a:lnTo>
                  <a:cubicBezTo>
                    <a:pt x="59309" y="111379"/>
                    <a:pt x="60579" y="107696"/>
                    <a:pt x="61722" y="104140"/>
                  </a:cubicBezTo>
                  <a:cubicBezTo>
                    <a:pt x="62865" y="100711"/>
                    <a:pt x="63373" y="97282"/>
                    <a:pt x="63373" y="94107"/>
                  </a:cubicBezTo>
                  <a:cubicBezTo>
                    <a:pt x="63500" y="90805"/>
                    <a:pt x="62865" y="87503"/>
                    <a:pt x="61595" y="84455"/>
                  </a:cubicBezTo>
                  <a:cubicBezTo>
                    <a:pt x="60198" y="81280"/>
                    <a:pt x="58039" y="78232"/>
                    <a:pt x="54991" y="75057"/>
                  </a:cubicBezTo>
                  <a:lnTo>
                    <a:pt x="45847" y="66040"/>
                  </a:lnTo>
                  <a:lnTo>
                    <a:pt x="2413" y="109474"/>
                  </a:lnTo>
                  <a:cubicBezTo>
                    <a:pt x="1905" y="109855"/>
                    <a:pt x="1524" y="110109"/>
                    <a:pt x="889" y="110236"/>
                  </a:cubicBezTo>
                  <a:lnTo>
                    <a:pt x="0" y="109982"/>
                  </a:lnTo>
                  <a:lnTo>
                    <a:pt x="0" y="84836"/>
                  </a:lnTo>
                  <a:lnTo>
                    <a:pt x="83312" y="1397"/>
                  </a:lnTo>
                  <a:lnTo>
                    <a:pt x="864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Shape 191">
              <a:extLst>
                <a:ext uri="{FF2B5EF4-FFF2-40B4-BE49-F238E27FC236}">
                  <a16:creationId xmlns:a16="http://schemas.microsoft.com/office/drawing/2014/main" id="{505113CD-543D-44B1-949B-A11E9415970B}"/>
                </a:ext>
              </a:extLst>
            </p:cNvPr>
            <p:cNvSpPr/>
            <p:nvPr/>
          </p:nvSpPr>
          <p:spPr>
            <a:xfrm>
              <a:off x="4757293" y="1205230"/>
              <a:ext cx="51816" cy="104648"/>
            </a:xfrm>
            <a:custGeom>
              <a:avLst/>
              <a:gdLst/>
              <a:ahLst/>
              <a:cxnLst/>
              <a:rect l="0" t="0" r="0" b="0"/>
              <a:pathLst>
                <a:path w="51816" h="104648">
                  <a:moveTo>
                    <a:pt x="6223" y="127"/>
                  </a:moveTo>
                  <a:cubicBezTo>
                    <a:pt x="8255" y="381"/>
                    <a:pt x="9906" y="1143"/>
                    <a:pt x="11303" y="2540"/>
                  </a:cubicBezTo>
                  <a:lnTo>
                    <a:pt x="33147" y="24384"/>
                  </a:lnTo>
                  <a:cubicBezTo>
                    <a:pt x="35306" y="26670"/>
                    <a:pt x="37338" y="28829"/>
                    <a:pt x="39243" y="30988"/>
                  </a:cubicBezTo>
                  <a:cubicBezTo>
                    <a:pt x="41021" y="33274"/>
                    <a:pt x="43053" y="36068"/>
                    <a:pt x="45212" y="39370"/>
                  </a:cubicBezTo>
                  <a:cubicBezTo>
                    <a:pt x="47371" y="42799"/>
                    <a:pt x="49022" y="46736"/>
                    <a:pt x="50292" y="51308"/>
                  </a:cubicBezTo>
                  <a:cubicBezTo>
                    <a:pt x="51435" y="55753"/>
                    <a:pt x="51816" y="60198"/>
                    <a:pt x="51435" y="64643"/>
                  </a:cubicBezTo>
                  <a:cubicBezTo>
                    <a:pt x="51054" y="69088"/>
                    <a:pt x="49784" y="73406"/>
                    <a:pt x="47625" y="77724"/>
                  </a:cubicBezTo>
                  <a:cubicBezTo>
                    <a:pt x="45593" y="81915"/>
                    <a:pt x="42545" y="85979"/>
                    <a:pt x="38735" y="89789"/>
                  </a:cubicBezTo>
                  <a:cubicBezTo>
                    <a:pt x="33655" y="94996"/>
                    <a:pt x="28194" y="98679"/>
                    <a:pt x="22352" y="101092"/>
                  </a:cubicBezTo>
                  <a:cubicBezTo>
                    <a:pt x="16637" y="103505"/>
                    <a:pt x="10668" y="104648"/>
                    <a:pt x="4699" y="104394"/>
                  </a:cubicBezTo>
                  <a:lnTo>
                    <a:pt x="0" y="103124"/>
                  </a:lnTo>
                  <a:lnTo>
                    <a:pt x="0" y="85725"/>
                  </a:lnTo>
                  <a:lnTo>
                    <a:pt x="2540" y="86233"/>
                  </a:lnTo>
                  <a:cubicBezTo>
                    <a:pt x="6223" y="86233"/>
                    <a:pt x="9906" y="85344"/>
                    <a:pt x="13462" y="83693"/>
                  </a:cubicBezTo>
                  <a:cubicBezTo>
                    <a:pt x="17018" y="82042"/>
                    <a:pt x="20320" y="79756"/>
                    <a:pt x="23368" y="76708"/>
                  </a:cubicBezTo>
                  <a:cubicBezTo>
                    <a:pt x="27559" y="72517"/>
                    <a:pt x="30226" y="68199"/>
                    <a:pt x="31496" y="63881"/>
                  </a:cubicBezTo>
                  <a:cubicBezTo>
                    <a:pt x="32639" y="59563"/>
                    <a:pt x="32766" y="55626"/>
                    <a:pt x="31877" y="51943"/>
                  </a:cubicBezTo>
                  <a:cubicBezTo>
                    <a:pt x="30988" y="48260"/>
                    <a:pt x="29464" y="45085"/>
                    <a:pt x="27432" y="42164"/>
                  </a:cubicBezTo>
                  <a:cubicBezTo>
                    <a:pt x="25273" y="39370"/>
                    <a:pt x="23114" y="36830"/>
                    <a:pt x="20828" y="34544"/>
                  </a:cubicBezTo>
                  <a:lnTo>
                    <a:pt x="8255" y="21971"/>
                  </a:lnTo>
                  <a:lnTo>
                    <a:pt x="0" y="30353"/>
                  </a:lnTo>
                  <a:lnTo>
                    <a:pt x="0" y="3048"/>
                  </a:lnTo>
                  <a:cubicBezTo>
                    <a:pt x="2159" y="889"/>
                    <a:pt x="4191" y="0"/>
                    <a:pt x="6223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0" name="Shape 192">
              <a:extLst>
                <a:ext uri="{FF2B5EF4-FFF2-40B4-BE49-F238E27FC236}">
                  <a16:creationId xmlns:a16="http://schemas.microsoft.com/office/drawing/2014/main" id="{48E56433-F039-4ADA-864D-87F0951FE9A5}"/>
                </a:ext>
              </a:extLst>
            </p:cNvPr>
            <p:cNvSpPr/>
            <p:nvPr/>
          </p:nvSpPr>
          <p:spPr>
            <a:xfrm>
              <a:off x="4846574" y="1391666"/>
              <a:ext cx="74676" cy="143764"/>
            </a:xfrm>
            <a:custGeom>
              <a:avLst/>
              <a:gdLst/>
              <a:ahLst/>
              <a:cxnLst/>
              <a:rect l="0" t="0" r="0" b="0"/>
              <a:pathLst>
                <a:path w="74676" h="143764">
                  <a:moveTo>
                    <a:pt x="74676" y="0"/>
                  </a:moveTo>
                  <a:lnTo>
                    <a:pt x="74676" y="19558"/>
                  </a:lnTo>
                  <a:lnTo>
                    <a:pt x="60833" y="25273"/>
                  </a:lnTo>
                  <a:cubicBezTo>
                    <a:pt x="54864" y="29210"/>
                    <a:pt x="49149" y="33782"/>
                    <a:pt x="43688" y="39243"/>
                  </a:cubicBezTo>
                  <a:cubicBezTo>
                    <a:pt x="37719" y="45212"/>
                    <a:pt x="32766" y="51181"/>
                    <a:pt x="28702" y="57277"/>
                  </a:cubicBezTo>
                  <a:cubicBezTo>
                    <a:pt x="24638" y="63373"/>
                    <a:pt x="21971" y="69342"/>
                    <a:pt x="20701" y="75438"/>
                  </a:cubicBezTo>
                  <a:cubicBezTo>
                    <a:pt x="19304" y="81407"/>
                    <a:pt x="19685" y="87376"/>
                    <a:pt x="21590" y="93345"/>
                  </a:cubicBezTo>
                  <a:cubicBezTo>
                    <a:pt x="23622" y="99441"/>
                    <a:pt x="27559" y="105410"/>
                    <a:pt x="33528" y="111379"/>
                  </a:cubicBezTo>
                  <a:cubicBezTo>
                    <a:pt x="39497" y="117348"/>
                    <a:pt x="45593" y="121158"/>
                    <a:pt x="51816" y="123063"/>
                  </a:cubicBezTo>
                  <a:cubicBezTo>
                    <a:pt x="58039" y="124841"/>
                    <a:pt x="64389" y="125095"/>
                    <a:pt x="70612" y="123825"/>
                  </a:cubicBezTo>
                  <a:lnTo>
                    <a:pt x="74676" y="122047"/>
                  </a:lnTo>
                  <a:lnTo>
                    <a:pt x="74676" y="141732"/>
                  </a:lnTo>
                  <a:lnTo>
                    <a:pt x="70612" y="143002"/>
                  </a:lnTo>
                  <a:cubicBezTo>
                    <a:pt x="62103" y="143764"/>
                    <a:pt x="53594" y="142494"/>
                    <a:pt x="45339" y="139192"/>
                  </a:cubicBezTo>
                  <a:cubicBezTo>
                    <a:pt x="36957" y="135763"/>
                    <a:pt x="28829" y="130302"/>
                    <a:pt x="21082" y="122428"/>
                  </a:cubicBezTo>
                  <a:cubicBezTo>
                    <a:pt x="13462" y="114808"/>
                    <a:pt x="7874" y="107061"/>
                    <a:pt x="4572" y="99060"/>
                  </a:cubicBezTo>
                  <a:cubicBezTo>
                    <a:pt x="1270" y="91186"/>
                    <a:pt x="0" y="83312"/>
                    <a:pt x="635" y="75184"/>
                  </a:cubicBezTo>
                  <a:cubicBezTo>
                    <a:pt x="1397" y="67183"/>
                    <a:pt x="4064" y="59055"/>
                    <a:pt x="8763" y="50800"/>
                  </a:cubicBezTo>
                  <a:cubicBezTo>
                    <a:pt x="13462" y="42545"/>
                    <a:pt x="20066" y="34163"/>
                    <a:pt x="28448" y="25781"/>
                  </a:cubicBezTo>
                  <a:cubicBezTo>
                    <a:pt x="36449" y="17780"/>
                    <a:pt x="44831" y="11430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1" name="Shape 193">
              <a:extLst>
                <a:ext uri="{FF2B5EF4-FFF2-40B4-BE49-F238E27FC236}">
                  <a16:creationId xmlns:a16="http://schemas.microsoft.com/office/drawing/2014/main" id="{0477A638-3AC4-43EF-B4AA-5B95FA27B67A}"/>
                </a:ext>
              </a:extLst>
            </p:cNvPr>
            <p:cNvSpPr/>
            <p:nvPr/>
          </p:nvSpPr>
          <p:spPr>
            <a:xfrm>
              <a:off x="4843780" y="1288288"/>
              <a:ext cx="49022" cy="97409"/>
            </a:xfrm>
            <a:custGeom>
              <a:avLst/>
              <a:gdLst/>
              <a:ahLst/>
              <a:cxnLst/>
              <a:rect l="0" t="0" r="0" b="0"/>
              <a:pathLst>
                <a:path w="49022" h="97409">
                  <a:moveTo>
                    <a:pt x="2794" y="0"/>
                  </a:moveTo>
                  <a:cubicBezTo>
                    <a:pt x="4699" y="254"/>
                    <a:pt x="6223" y="889"/>
                    <a:pt x="7493" y="2159"/>
                  </a:cubicBezTo>
                  <a:lnTo>
                    <a:pt x="29210" y="23876"/>
                  </a:lnTo>
                  <a:cubicBezTo>
                    <a:pt x="31750" y="26416"/>
                    <a:pt x="33782" y="28702"/>
                    <a:pt x="35433" y="30480"/>
                  </a:cubicBezTo>
                  <a:cubicBezTo>
                    <a:pt x="36957" y="32385"/>
                    <a:pt x="38354" y="34036"/>
                    <a:pt x="39624" y="35560"/>
                  </a:cubicBezTo>
                  <a:cubicBezTo>
                    <a:pt x="42799" y="40132"/>
                    <a:pt x="45212" y="44704"/>
                    <a:pt x="46736" y="49276"/>
                  </a:cubicBezTo>
                  <a:cubicBezTo>
                    <a:pt x="48387" y="53721"/>
                    <a:pt x="49022" y="58166"/>
                    <a:pt x="48768" y="62484"/>
                  </a:cubicBezTo>
                  <a:cubicBezTo>
                    <a:pt x="48641" y="66802"/>
                    <a:pt x="47498" y="70866"/>
                    <a:pt x="45593" y="74803"/>
                  </a:cubicBezTo>
                  <a:cubicBezTo>
                    <a:pt x="43815" y="78740"/>
                    <a:pt x="41021" y="82550"/>
                    <a:pt x="37465" y="86106"/>
                  </a:cubicBezTo>
                  <a:cubicBezTo>
                    <a:pt x="34163" y="89408"/>
                    <a:pt x="30607" y="92075"/>
                    <a:pt x="26924" y="93853"/>
                  </a:cubicBezTo>
                  <a:cubicBezTo>
                    <a:pt x="23368" y="95631"/>
                    <a:pt x="19558" y="96774"/>
                    <a:pt x="15748" y="97028"/>
                  </a:cubicBezTo>
                  <a:cubicBezTo>
                    <a:pt x="11938" y="97409"/>
                    <a:pt x="8128" y="97155"/>
                    <a:pt x="4191" y="96266"/>
                  </a:cubicBezTo>
                  <a:lnTo>
                    <a:pt x="0" y="94742"/>
                  </a:lnTo>
                  <a:lnTo>
                    <a:pt x="0" y="79121"/>
                  </a:lnTo>
                  <a:lnTo>
                    <a:pt x="4318" y="80391"/>
                  </a:lnTo>
                  <a:cubicBezTo>
                    <a:pt x="7620" y="80645"/>
                    <a:pt x="10668" y="80010"/>
                    <a:pt x="13589" y="78740"/>
                  </a:cubicBezTo>
                  <a:cubicBezTo>
                    <a:pt x="16510" y="77470"/>
                    <a:pt x="19304" y="75565"/>
                    <a:pt x="21717" y="73152"/>
                  </a:cubicBezTo>
                  <a:cubicBezTo>
                    <a:pt x="25781" y="69088"/>
                    <a:pt x="28194" y="64770"/>
                    <a:pt x="29210" y="60325"/>
                  </a:cubicBezTo>
                  <a:cubicBezTo>
                    <a:pt x="30226" y="55753"/>
                    <a:pt x="29210" y="50800"/>
                    <a:pt x="26162" y="45339"/>
                  </a:cubicBezTo>
                  <a:cubicBezTo>
                    <a:pt x="25146" y="43688"/>
                    <a:pt x="24003" y="41910"/>
                    <a:pt x="22479" y="40132"/>
                  </a:cubicBezTo>
                  <a:cubicBezTo>
                    <a:pt x="20955" y="38227"/>
                    <a:pt x="18923" y="36068"/>
                    <a:pt x="16256" y="33274"/>
                  </a:cubicBezTo>
                  <a:lnTo>
                    <a:pt x="4699" y="21844"/>
                  </a:lnTo>
                  <a:lnTo>
                    <a:pt x="0" y="26543"/>
                  </a:lnTo>
                  <a:lnTo>
                    <a:pt x="0" y="1270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2" name="Shape 194">
              <a:extLst>
                <a:ext uri="{FF2B5EF4-FFF2-40B4-BE49-F238E27FC236}">
                  <a16:creationId xmlns:a16="http://schemas.microsoft.com/office/drawing/2014/main" id="{E699F071-9028-428D-B892-BF74DA73E2D1}"/>
                </a:ext>
              </a:extLst>
            </p:cNvPr>
            <p:cNvSpPr/>
            <p:nvPr/>
          </p:nvSpPr>
          <p:spPr>
            <a:xfrm>
              <a:off x="5013833" y="1555242"/>
              <a:ext cx="154051" cy="154559"/>
            </a:xfrm>
            <a:custGeom>
              <a:avLst/>
              <a:gdLst/>
              <a:ahLst/>
              <a:cxnLst/>
              <a:rect l="0" t="0" r="0" b="0"/>
              <a:pathLst>
                <a:path w="154051" h="154559">
                  <a:moveTo>
                    <a:pt x="99949" y="254"/>
                  </a:moveTo>
                  <a:cubicBezTo>
                    <a:pt x="101854" y="508"/>
                    <a:pt x="103505" y="1270"/>
                    <a:pt x="104648" y="2413"/>
                  </a:cubicBezTo>
                  <a:lnTo>
                    <a:pt x="153162" y="50927"/>
                  </a:lnTo>
                  <a:cubicBezTo>
                    <a:pt x="153543" y="51308"/>
                    <a:pt x="153797" y="51816"/>
                    <a:pt x="153924" y="52324"/>
                  </a:cubicBezTo>
                  <a:cubicBezTo>
                    <a:pt x="154051" y="52959"/>
                    <a:pt x="154051" y="53467"/>
                    <a:pt x="153797" y="54229"/>
                  </a:cubicBezTo>
                  <a:cubicBezTo>
                    <a:pt x="153543" y="54864"/>
                    <a:pt x="153035" y="55626"/>
                    <a:pt x="152527" y="56515"/>
                  </a:cubicBezTo>
                  <a:cubicBezTo>
                    <a:pt x="151892" y="57277"/>
                    <a:pt x="151130" y="58293"/>
                    <a:pt x="149987" y="59309"/>
                  </a:cubicBezTo>
                  <a:cubicBezTo>
                    <a:pt x="149098" y="60325"/>
                    <a:pt x="148209" y="61087"/>
                    <a:pt x="147320" y="61595"/>
                  </a:cubicBezTo>
                  <a:cubicBezTo>
                    <a:pt x="146558" y="62230"/>
                    <a:pt x="145796" y="62611"/>
                    <a:pt x="145161" y="62865"/>
                  </a:cubicBezTo>
                  <a:cubicBezTo>
                    <a:pt x="144399" y="63119"/>
                    <a:pt x="143891" y="63119"/>
                    <a:pt x="143256" y="62992"/>
                  </a:cubicBezTo>
                  <a:cubicBezTo>
                    <a:pt x="142748" y="62865"/>
                    <a:pt x="142240" y="62611"/>
                    <a:pt x="141859" y="62230"/>
                  </a:cubicBezTo>
                  <a:lnTo>
                    <a:pt x="101854" y="22225"/>
                  </a:lnTo>
                  <a:lnTo>
                    <a:pt x="69850" y="54229"/>
                  </a:lnTo>
                  <a:lnTo>
                    <a:pt x="104140" y="88519"/>
                  </a:lnTo>
                  <a:cubicBezTo>
                    <a:pt x="104521" y="89027"/>
                    <a:pt x="104775" y="89408"/>
                    <a:pt x="104902" y="90043"/>
                  </a:cubicBezTo>
                  <a:cubicBezTo>
                    <a:pt x="105029" y="90678"/>
                    <a:pt x="105029" y="91186"/>
                    <a:pt x="104775" y="91948"/>
                  </a:cubicBezTo>
                  <a:cubicBezTo>
                    <a:pt x="104648" y="92583"/>
                    <a:pt x="104140" y="93345"/>
                    <a:pt x="103505" y="94107"/>
                  </a:cubicBezTo>
                  <a:cubicBezTo>
                    <a:pt x="102870" y="94996"/>
                    <a:pt x="102108" y="95885"/>
                    <a:pt x="101092" y="96901"/>
                  </a:cubicBezTo>
                  <a:cubicBezTo>
                    <a:pt x="100203" y="97917"/>
                    <a:pt x="99314" y="98679"/>
                    <a:pt x="98552" y="99187"/>
                  </a:cubicBezTo>
                  <a:cubicBezTo>
                    <a:pt x="97663" y="99822"/>
                    <a:pt x="97028" y="100203"/>
                    <a:pt x="96393" y="100330"/>
                  </a:cubicBezTo>
                  <a:cubicBezTo>
                    <a:pt x="95631" y="100584"/>
                    <a:pt x="95123" y="100584"/>
                    <a:pt x="94615" y="100330"/>
                  </a:cubicBezTo>
                  <a:cubicBezTo>
                    <a:pt x="93980" y="100203"/>
                    <a:pt x="93599" y="99949"/>
                    <a:pt x="93091" y="99568"/>
                  </a:cubicBezTo>
                  <a:lnTo>
                    <a:pt x="58928" y="65278"/>
                  </a:lnTo>
                  <a:lnTo>
                    <a:pt x="22352" y="101854"/>
                  </a:lnTo>
                  <a:lnTo>
                    <a:pt x="62865" y="142240"/>
                  </a:lnTo>
                  <a:cubicBezTo>
                    <a:pt x="63246" y="142748"/>
                    <a:pt x="63500" y="143256"/>
                    <a:pt x="63627" y="143764"/>
                  </a:cubicBezTo>
                  <a:cubicBezTo>
                    <a:pt x="63754" y="144272"/>
                    <a:pt x="63754" y="144907"/>
                    <a:pt x="63627" y="145669"/>
                  </a:cubicBezTo>
                  <a:cubicBezTo>
                    <a:pt x="63373" y="146304"/>
                    <a:pt x="62992" y="147066"/>
                    <a:pt x="62357" y="147955"/>
                  </a:cubicBezTo>
                  <a:cubicBezTo>
                    <a:pt x="61849" y="148717"/>
                    <a:pt x="60960" y="149733"/>
                    <a:pt x="59944" y="150749"/>
                  </a:cubicBezTo>
                  <a:cubicBezTo>
                    <a:pt x="58928" y="151638"/>
                    <a:pt x="58039" y="152527"/>
                    <a:pt x="57277" y="153035"/>
                  </a:cubicBezTo>
                  <a:cubicBezTo>
                    <a:pt x="56515" y="153670"/>
                    <a:pt x="55626" y="154051"/>
                    <a:pt x="54991" y="154305"/>
                  </a:cubicBezTo>
                  <a:cubicBezTo>
                    <a:pt x="54229" y="154559"/>
                    <a:pt x="53594" y="154559"/>
                    <a:pt x="52959" y="154432"/>
                  </a:cubicBezTo>
                  <a:cubicBezTo>
                    <a:pt x="52451" y="154305"/>
                    <a:pt x="51943" y="154051"/>
                    <a:pt x="51562" y="153543"/>
                  </a:cubicBezTo>
                  <a:lnTo>
                    <a:pt x="2540" y="104521"/>
                  </a:lnTo>
                  <a:cubicBezTo>
                    <a:pt x="1270" y="103378"/>
                    <a:pt x="635" y="101854"/>
                    <a:pt x="381" y="99949"/>
                  </a:cubicBezTo>
                  <a:cubicBezTo>
                    <a:pt x="0" y="98044"/>
                    <a:pt x="1016" y="96012"/>
                    <a:pt x="3048" y="93980"/>
                  </a:cubicBezTo>
                  <a:lnTo>
                    <a:pt x="94107" y="2921"/>
                  </a:lnTo>
                  <a:cubicBezTo>
                    <a:pt x="96139" y="889"/>
                    <a:pt x="98171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3" name="Shape 195">
              <a:extLst>
                <a:ext uri="{FF2B5EF4-FFF2-40B4-BE49-F238E27FC236}">
                  <a16:creationId xmlns:a16="http://schemas.microsoft.com/office/drawing/2014/main" id="{23089860-F165-4192-8A38-9B529AE42DED}"/>
                </a:ext>
              </a:extLst>
            </p:cNvPr>
            <p:cNvSpPr/>
            <p:nvPr/>
          </p:nvSpPr>
          <p:spPr>
            <a:xfrm>
              <a:off x="4938141" y="1480820"/>
              <a:ext cx="152781" cy="112014"/>
            </a:xfrm>
            <a:custGeom>
              <a:avLst/>
              <a:gdLst/>
              <a:ahLst/>
              <a:cxnLst/>
              <a:rect l="0" t="0" r="0" b="0"/>
              <a:pathLst>
                <a:path w="152781" h="112014">
                  <a:moveTo>
                    <a:pt x="101346" y="254"/>
                  </a:moveTo>
                  <a:cubicBezTo>
                    <a:pt x="103251" y="508"/>
                    <a:pt x="104775" y="1270"/>
                    <a:pt x="106045" y="2540"/>
                  </a:cubicBezTo>
                  <a:lnTo>
                    <a:pt x="151892" y="48387"/>
                  </a:lnTo>
                  <a:cubicBezTo>
                    <a:pt x="152273" y="48768"/>
                    <a:pt x="152527" y="49276"/>
                    <a:pt x="152654" y="49784"/>
                  </a:cubicBezTo>
                  <a:cubicBezTo>
                    <a:pt x="152781" y="50419"/>
                    <a:pt x="152781" y="51054"/>
                    <a:pt x="152527" y="51689"/>
                  </a:cubicBezTo>
                  <a:cubicBezTo>
                    <a:pt x="152400" y="52451"/>
                    <a:pt x="151892" y="53340"/>
                    <a:pt x="151257" y="54102"/>
                  </a:cubicBezTo>
                  <a:cubicBezTo>
                    <a:pt x="150622" y="54991"/>
                    <a:pt x="149733" y="56007"/>
                    <a:pt x="148717" y="57023"/>
                  </a:cubicBezTo>
                  <a:cubicBezTo>
                    <a:pt x="147828" y="57912"/>
                    <a:pt x="146812" y="58801"/>
                    <a:pt x="146050" y="59436"/>
                  </a:cubicBezTo>
                  <a:cubicBezTo>
                    <a:pt x="145161" y="60071"/>
                    <a:pt x="144399" y="60452"/>
                    <a:pt x="143637" y="60579"/>
                  </a:cubicBezTo>
                  <a:cubicBezTo>
                    <a:pt x="143002" y="60833"/>
                    <a:pt x="142367" y="60833"/>
                    <a:pt x="141732" y="60706"/>
                  </a:cubicBezTo>
                  <a:cubicBezTo>
                    <a:pt x="141224" y="60579"/>
                    <a:pt x="140716" y="60325"/>
                    <a:pt x="140462" y="59944"/>
                  </a:cubicBezTo>
                  <a:lnTo>
                    <a:pt x="102997" y="22606"/>
                  </a:lnTo>
                  <a:lnTo>
                    <a:pt x="68326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394" y="93980"/>
                  </a:cubicBezTo>
                  <a:cubicBezTo>
                    <a:pt x="104521" y="94488"/>
                    <a:pt x="104521" y="95123"/>
                    <a:pt x="104394" y="95758"/>
                  </a:cubicBezTo>
                  <a:cubicBezTo>
                    <a:pt x="104267" y="96520"/>
                    <a:pt x="103886" y="97282"/>
                    <a:pt x="103251" y="98044"/>
                  </a:cubicBezTo>
                  <a:cubicBezTo>
                    <a:pt x="102616" y="98806"/>
                    <a:pt x="101854" y="99822"/>
                    <a:pt x="100711" y="100965"/>
                  </a:cubicBezTo>
                  <a:cubicBezTo>
                    <a:pt x="99695" y="101981"/>
                    <a:pt x="98806" y="102743"/>
                    <a:pt x="98044" y="103378"/>
                  </a:cubicBezTo>
                  <a:cubicBezTo>
                    <a:pt x="97155" y="103886"/>
                    <a:pt x="96393" y="104394"/>
                    <a:pt x="95758" y="104521"/>
                  </a:cubicBezTo>
                  <a:cubicBezTo>
                    <a:pt x="94996" y="104648"/>
                    <a:pt x="94361" y="104775"/>
                    <a:pt x="93726" y="104648"/>
                  </a:cubicBezTo>
                  <a:cubicBezTo>
                    <a:pt x="93218" y="104521"/>
                    <a:pt x="92710" y="104267"/>
                    <a:pt x="92329" y="103886"/>
                  </a:cubicBezTo>
                  <a:lnTo>
                    <a:pt x="57023" y="68580"/>
                  </a:lnTo>
                  <a:lnTo>
                    <a:pt x="14478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446" y="112014"/>
                    <a:pt x="11938" y="111887"/>
                    <a:pt x="11176" y="111506"/>
                  </a:cubicBezTo>
                  <a:cubicBezTo>
                    <a:pt x="10414" y="111252"/>
                    <a:pt x="9652" y="110617"/>
                    <a:pt x="8636" y="109982"/>
                  </a:cubicBezTo>
                  <a:cubicBezTo>
                    <a:pt x="7620" y="109220"/>
                    <a:pt x="6477" y="108204"/>
                    <a:pt x="5080" y="106807"/>
                  </a:cubicBezTo>
                  <a:cubicBezTo>
                    <a:pt x="3810" y="105537"/>
                    <a:pt x="2794" y="104394"/>
                    <a:pt x="2032" y="103378"/>
                  </a:cubicBezTo>
                  <a:cubicBezTo>
                    <a:pt x="1270" y="102362"/>
                    <a:pt x="762" y="101473"/>
                    <a:pt x="381" y="100838"/>
                  </a:cubicBezTo>
                  <a:cubicBezTo>
                    <a:pt x="127" y="100076"/>
                    <a:pt x="0" y="99441"/>
                    <a:pt x="127" y="98933"/>
                  </a:cubicBezTo>
                  <a:cubicBezTo>
                    <a:pt x="254" y="98425"/>
                    <a:pt x="508" y="97917"/>
                    <a:pt x="889" y="97536"/>
                  </a:cubicBezTo>
                  <a:lnTo>
                    <a:pt x="95377" y="2921"/>
                  </a:lnTo>
                  <a:cubicBezTo>
                    <a:pt x="97409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4" name="Shape 196">
              <a:extLst>
                <a:ext uri="{FF2B5EF4-FFF2-40B4-BE49-F238E27FC236}">
                  <a16:creationId xmlns:a16="http://schemas.microsoft.com/office/drawing/2014/main" id="{961AD822-FEF9-44C8-B03E-FC1A48C5A6C0}"/>
                </a:ext>
              </a:extLst>
            </p:cNvPr>
            <p:cNvSpPr/>
            <p:nvPr/>
          </p:nvSpPr>
          <p:spPr>
            <a:xfrm>
              <a:off x="4921250" y="1389761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719" y="8001"/>
                    <a:pt x="45847" y="13462"/>
                    <a:pt x="53594" y="21336"/>
                  </a:cubicBezTo>
                  <a:cubicBezTo>
                    <a:pt x="61087" y="28829"/>
                    <a:pt x="66548" y="36449"/>
                    <a:pt x="69850" y="44323"/>
                  </a:cubicBezTo>
                  <a:cubicBezTo>
                    <a:pt x="73152" y="52197"/>
                    <a:pt x="74549" y="60071"/>
                    <a:pt x="73914" y="68199"/>
                  </a:cubicBezTo>
                  <a:cubicBezTo>
                    <a:pt x="73279" y="76200"/>
                    <a:pt x="70612" y="84328"/>
                    <a:pt x="66040" y="92583"/>
                  </a:cubicBezTo>
                  <a:cubicBezTo>
                    <a:pt x="61468" y="100711"/>
                    <a:pt x="55118" y="108966"/>
                    <a:pt x="46863" y="117221"/>
                  </a:cubicBezTo>
                  <a:cubicBezTo>
                    <a:pt x="38608" y="125476"/>
                    <a:pt x="30099" y="131953"/>
                    <a:pt x="21590" y="136652"/>
                  </a:cubicBezTo>
                  <a:lnTo>
                    <a:pt x="0" y="143637"/>
                  </a:lnTo>
                  <a:lnTo>
                    <a:pt x="0" y="123952"/>
                  </a:lnTo>
                  <a:lnTo>
                    <a:pt x="14224" y="117983"/>
                  </a:lnTo>
                  <a:cubicBezTo>
                    <a:pt x="20193" y="114046"/>
                    <a:pt x="26035" y="109347"/>
                    <a:pt x="31496" y="103886"/>
                  </a:cubicBezTo>
                  <a:cubicBezTo>
                    <a:pt x="37338" y="98044"/>
                    <a:pt x="42164" y="92202"/>
                    <a:pt x="46101" y="86233"/>
                  </a:cubicBezTo>
                  <a:cubicBezTo>
                    <a:pt x="50038" y="80137"/>
                    <a:pt x="52705" y="74168"/>
                    <a:pt x="53975" y="68072"/>
                  </a:cubicBezTo>
                  <a:cubicBezTo>
                    <a:pt x="55245" y="62103"/>
                    <a:pt x="54864" y="56007"/>
                    <a:pt x="52959" y="49911"/>
                  </a:cubicBezTo>
                  <a:cubicBezTo>
                    <a:pt x="50927" y="43942"/>
                    <a:pt x="47117" y="37973"/>
                    <a:pt x="41148" y="32004"/>
                  </a:cubicBezTo>
                  <a:cubicBezTo>
                    <a:pt x="35306" y="26162"/>
                    <a:pt x="29210" y="22352"/>
                    <a:pt x="22987" y="20574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463"/>
                  </a:lnTo>
                  <a:lnTo>
                    <a:pt x="0" y="1905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5" name="Shape 197">
              <a:extLst>
                <a:ext uri="{FF2B5EF4-FFF2-40B4-BE49-F238E27FC236}">
                  <a16:creationId xmlns:a16="http://schemas.microsoft.com/office/drawing/2014/main" id="{86666B00-2D5E-4BB0-B942-D80073E9123D}"/>
                </a:ext>
              </a:extLst>
            </p:cNvPr>
            <p:cNvSpPr/>
            <p:nvPr/>
          </p:nvSpPr>
          <p:spPr>
            <a:xfrm>
              <a:off x="4444111" y="3530092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74549" y="0"/>
                  </a:moveTo>
                  <a:lnTo>
                    <a:pt x="74549" y="19558"/>
                  </a:lnTo>
                  <a:lnTo>
                    <a:pt x="60833" y="25146"/>
                  </a:lnTo>
                  <a:cubicBezTo>
                    <a:pt x="54737" y="29083"/>
                    <a:pt x="49149" y="33655"/>
                    <a:pt x="43688" y="39116"/>
                  </a:cubicBezTo>
                  <a:cubicBezTo>
                    <a:pt x="37719" y="45085"/>
                    <a:pt x="32639" y="51054"/>
                    <a:pt x="28575" y="57150"/>
                  </a:cubicBezTo>
                  <a:cubicBezTo>
                    <a:pt x="24511" y="63246"/>
                    <a:pt x="21844" y="69215"/>
                    <a:pt x="20574" y="75311"/>
                  </a:cubicBezTo>
                  <a:cubicBezTo>
                    <a:pt x="19304" y="81280"/>
                    <a:pt x="19558" y="87249"/>
                    <a:pt x="21590" y="93345"/>
                  </a:cubicBezTo>
                  <a:cubicBezTo>
                    <a:pt x="23495" y="99314"/>
                    <a:pt x="27432" y="105283"/>
                    <a:pt x="33401" y="111252"/>
                  </a:cubicBezTo>
                  <a:cubicBezTo>
                    <a:pt x="39370" y="117221"/>
                    <a:pt x="45466" y="121031"/>
                    <a:pt x="51689" y="122936"/>
                  </a:cubicBezTo>
                  <a:cubicBezTo>
                    <a:pt x="58039" y="124714"/>
                    <a:pt x="64262" y="125095"/>
                    <a:pt x="70485" y="123698"/>
                  </a:cubicBezTo>
                  <a:lnTo>
                    <a:pt x="74549" y="122047"/>
                  </a:lnTo>
                  <a:lnTo>
                    <a:pt x="74549" y="141605"/>
                  </a:lnTo>
                  <a:lnTo>
                    <a:pt x="70485" y="142875"/>
                  </a:lnTo>
                  <a:cubicBezTo>
                    <a:pt x="61976" y="143637"/>
                    <a:pt x="53594" y="142367"/>
                    <a:pt x="45212" y="139065"/>
                  </a:cubicBezTo>
                  <a:cubicBezTo>
                    <a:pt x="36830" y="135763"/>
                    <a:pt x="28829" y="130175"/>
                    <a:pt x="21082" y="122301"/>
                  </a:cubicBezTo>
                  <a:cubicBezTo>
                    <a:pt x="13335" y="114681"/>
                    <a:pt x="7874" y="106934"/>
                    <a:pt x="4699" y="98933"/>
                  </a:cubicBezTo>
                  <a:cubicBezTo>
                    <a:pt x="1397" y="91059"/>
                    <a:pt x="0" y="83185"/>
                    <a:pt x="762" y="75057"/>
                  </a:cubicBezTo>
                  <a:cubicBezTo>
                    <a:pt x="1397" y="67056"/>
                    <a:pt x="4191" y="58928"/>
                    <a:pt x="8890" y="50673"/>
                  </a:cubicBezTo>
                  <a:cubicBezTo>
                    <a:pt x="13335" y="42418"/>
                    <a:pt x="19939" y="34036"/>
                    <a:pt x="28321" y="25654"/>
                  </a:cubicBezTo>
                  <a:cubicBezTo>
                    <a:pt x="36449" y="17653"/>
                    <a:pt x="44704" y="11303"/>
                    <a:pt x="53213" y="6604"/>
                  </a:cubicBezTo>
                  <a:lnTo>
                    <a:pt x="745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6" name="Shape 198">
              <a:extLst>
                <a:ext uri="{FF2B5EF4-FFF2-40B4-BE49-F238E27FC236}">
                  <a16:creationId xmlns:a16="http://schemas.microsoft.com/office/drawing/2014/main" id="{5C7A7355-6C65-4D9C-ADA1-F38B9D447709}"/>
                </a:ext>
              </a:extLst>
            </p:cNvPr>
            <p:cNvSpPr/>
            <p:nvPr/>
          </p:nvSpPr>
          <p:spPr>
            <a:xfrm>
              <a:off x="4355719" y="3439160"/>
              <a:ext cx="152654" cy="112014"/>
            </a:xfrm>
            <a:custGeom>
              <a:avLst/>
              <a:gdLst/>
              <a:ahLst/>
              <a:cxnLst/>
              <a:rect l="0" t="0" r="0" b="0"/>
              <a:pathLst>
                <a:path w="152654" h="112014">
                  <a:moveTo>
                    <a:pt x="101219" y="254"/>
                  </a:moveTo>
                  <a:cubicBezTo>
                    <a:pt x="103124" y="508"/>
                    <a:pt x="104648" y="1270"/>
                    <a:pt x="105918" y="2540"/>
                  </a:cubicBezTo>
                  <a:lnTo>
                    <a:pt x="151892" y="48514"/>
                  </a:lnTo>
                  <a:cubicBezTo>
                    <a:pt x="152146" y="48768"/>
                    <a:pt x="152400" y="49276"/>
                    <a:pt x="152527" y="49784"/>
                  </a:cubicBezTo>
                  <a:cubicBezTo>
                    <a:pt x="152654" y="50419"/>
                    <a:pt x="152654" y="51054"/>
                    <a:pt x="152527" y="51816"/>
                  </a:cubicBezTo>
                  <a:cubicBezTo>
                    <a:pt x="152273" y="52451"/>
                    <a:pt x="151765" y="53340"/>
                    <a:pt x="151130" y="54229"/>
                  </a:cubicBezTo>
                  <a:cubicBezTo>
                    <a:pt x="150495" y="54991"/>
                    <a:pt x="149733" y="56007"/>
                    <a:pt x="148717" y="57023"/>
                  </a:cubicBezTo>
                  <a:cubicBezTo>
                    <a:pt x="147701" y="58039"/>
                    <a:pt x="146812" y="58801"/>
                    <a:pt x="145923" y="59436"/>
                  </a:cubicBezTo>
                  <a:cubicBezTo>
                    <a:pt x="145034" y="60071"/>
                    <a:pt x="144272" y="60452"/>
                    <a:pt x="143637" y="60706"/>
                  </a:cubicBezTo>
                  <a:cubicBezTo>
                    <a:pt x="142875" y="60833"/>
                    <a:pt x="142240" y="60833"/>
                    <a:pt x="141732" y="60706"/>
                  </a:cubicBezTo>
                  <a:cubicBezTo>
                    <a:pt x="141097" y="60579"/>
                    <a:pt x="140716" y="60325"/>
                    <a:pt x="140335" y="59944"/>
                  </a:cubicBezTo>
                  <a:lnTo>
                    <a:pt x="102870" y="22606"/>
                  </a:lnTo>
                  <a:lnTo>
                    <a:pt x="68326" y="57277"/>
                  </a:lnTo>
                  <a:lnTo>
                    <a:pt x="103505" y="92710"/>
                  </a:lnTo>
                  <a:cubicBezTo>
                    <a:pt x="103886" y="92964"/>
                    <a:pt x="104140" y="93472"/>
                    <a:pt x="104267" y="93980"/>
                  </a:cubicBezTo>
                  <a:cubicBezTo>
                    <a:pt x="104521" y="94488"/>
                    <a:pt x="104521" y="95123"/>
                    <a:pt x="104267" y="95758"/>
                  </a:cubicBezTo>
                  <a:cubicBezTo>
                    <a:pt x="104140" y="96520"/>
                    <a:pt x="103759" y="97282"/>
                    <a:pt x="103124" y="98044"/>
                  </a:cubicBezTo>
                  <a:cubicBezTo>
                    <a:pt x="102616" y="98933"/>
                    <a:pt x="101727" y="99822"/>
                    <a:pt x="100584" y="100965"/>
                  </a:cubicBezTo>
                  <a:cubicBezTo>
                    <a:pt x="99568" y="101981"/>
                    <a:pt x="98679" y="102743"/>
                    <a:pt x="97917" y="103378"/>
                  </a:cubicBezTo>
                  <a:cubicBezTo>
                    <a:pt x="97028" y="104013"/>
                    <a:pt x="96266" y="104394"/>
                    <a:pt x="95631" y="104521"/>
                  </a:cubicBezTo>
                  <a:cubicBezTo>
                    <a:pt x="94869" y="104775"/>
                    <a:pt x="94234" y="104775"/>
                    <a:pt x="93726" y="104648"/>
                  </a:cubicBezTo>
                  <a:cubicBezTo>
                    <a:pt x="93091" y="104521"/>
                    <a:pt x="92583" y="104267"/>
                    <a:pt x="92202" y="103886"/>
                  </a:cubicBezTo>
                  <a:lnTo>
                    <a:pt x="57023" y="68580"/>
                  </a:lnTo>
                  <a:lnTo>
                    <a:pt x="14478" y="111125"/>
                  </a:lnTo>
                  <a:cubicBezTo>
                    <a:pt x="14097" y="111506"/>
                    <a:pt x="13589" y="111760"/>
                    <a:pt x="13081" y="111887"/>
                  </a:cubicBezTo>
                  <a:cubicBezTo>
                    <a:pt x="12573" y="112014"/>
                    <a:pt x="11938" y="111887"/>
                    <a:pt x="11176" y="111506"/>
                  </a:cubicBezTo>
                  <a:cubicBezTo>
                    <a:pt x="10541" y="111252"/>
                    <a:pt x="9652" y="110744"/>
                    <a:pt x="8636" y="109982"/>
                  </a:cubicBezTo>
                  <a:cubicBezTo>
                    <a:pt x="7747" y="109220"/>
                    <a:pt x="6477" y="108204"/>
                    <a:pt x="5207" y="106807"/>
                  </a:cubicBezTo>
                  <a:cubicBezTo>
                    <a:pt x="3937" y="105664"/>
                    <a:pt x="2921" y="104521"/>
                    <a:pt x="2159" y="103378"/>
                  </a:cubicBezTo>
                  <a:cubicBezTo>
                    <a:pt x="1397" y="102362"/>
                    <a:pt x="762" y="101600"/>
                    <a:pt x="508" y="100838"/>
                  </a:cubicBezTo>
                  <a:cubicBezTo>
                    <a:pt x="127" y="100076"/>
                    <a:pt x="0" y="99441"/>
                    <a:pt x="127" y="98933"/>
                  </a:cubicBezTo>
                  <a:cubicBezTo>
                    <a:pt x="254" y="98425"/>
                    <a:pt x="508" y="97917"/>
                    <a:pt x="889" y="97536"/>
                  </a:cubicBezTo>
                  <a:lnTo>
                    <a:pt x="95377" y="3048"/>
                  </a:lnTo>
                  <a:cubicBezTo>
                    <a:pt x="97409" y="889"/>
                    <a:pt x="99314" y="0"/>
                    <a:pt x="10121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7" name="Shape 199">
              <a:extLst>
                <a:ext uri="{FF2B5EF4-FFF2-40B4-BE49-F238E27FC236}">
                  <a16:creationId xmlns:a16="http://schemas.microsoft.com/office/drawing/2014/main" id="{5EA405AD-1FE2-4D63-AE88-4C487BD31B0D}"/>
                </a:ext>
              </a:extLst>
            </p:cNvPr>
            <p:cNvSpPr/>
            <p:nvPr/>
          </p:nvSpPr>
          <p:spPr>
            <a:xfrm>
              <a:off x="4620768" y="3706876"/>
              <a:ext cx="74676" cy="143637"/>
            </a:xfrm>
            <a:custGeom>
              <a:avLst/>
              <a:gdLst/>
              <a:ahLst/>
              <a:cxnLst/>
              <a:rect l="0" t="0" r="0" b="0"/>
              <a:pathLst>
                <a:path w="74676" h="143637">
                  <a:moveTo>
                    <a:pt x="74676" y="0"/>
                  </a:moveTo>
                  <a:lnTo>
                    <a:pt x="74676" y="19431"/>
                  </a:lnTo>
                  <a:lnTo>
                    <a:pt x="60833" y="25147"/>
                  </a:lnTo>
                  <a:cubicBezTo>
                    <a:pt x="54864" y="28956"/>
                    <a:pt x="49149" y="33655"/>
                    <a:pt x="43815" y="38989"/>
                  </a:cubicBezTo>
                  <a:cubicBezTo>
                    <a:pt x="37719" y="45085"/>
                    <a:pt x="32766" y="51054"/>
                    <a:pt x="28702" y="57150"/>
                  </a:cubicBezTo>
                  <a:cubicBezTo>
                    <a:pt x="24638" y="63119"/>
                    <a:pt x="21971" y="69215"/>
                    <a:pt x="20701" y="75184"/>
                  </a:cubicBezTo>
                  <a:cubicBezTo>
                    <a:pt x="19431" y="81280"/>
                    <a:pt x="19685" y="87249"/>
                    <a:pt x="21590" y="93218"/>
                  </a:cubicBezTo>
                  <a:cubicBezTo>
                    <a:pt x="23622" y="99187"/>
                    <a:pt x="27559" y="105156"/>
                    <a:pt x="33528" y="111252"/>
                  </a:cubicBezTo>
                  <a:cubicBezTo>
                    <a:pt x="39497" y="117094"/>
                    <a:pt x="45593" y="121031"/>
                    <a:pt x="51816" y="122809"/>
                  </a:cubicBezTo>
                  <a:cubicBezTo>
                    <a:pt x="58039" y="124714"/>
                    <a:pt x="64389" y="124968"/>
                    <a:pt x="70612" y="123698"/>
                  </a:cubicBezTo>
                  <a:lnTo>
                    <a:pt x="74676" y="122047"/>
                  </a:lnTo>
                  <a:lnTo>
                    <a:pt x="74676" y="141605"/>
                  </a:lnTo>
                  <a:lnTo>
                    <a:pt x="70612" y="142875"/>
                  </a:lnTo>
                  <a:cubicBezTo>
                    <a:pt x="62103" y="143637"/>
                    <a:pt x="53594" y="142367"/>
                    <a:pt x="45339" y="138938"/>
                  </a:cubicBezTo>
                  <a:cubicBezTo>
                    <a:pt x="36957" y="135636"/>
                    <a:pt x="28956" y="130048"/>
                    <a:pt x="21082" y="122301"/>
                  </a:cubicBezTo>
                  <a:cubicBezTo>
                    <a:pt x="13462" y="114554"/>
                    <a:pt x="7874" y="106807"/>
                    <a:pt x="4572" y="98934"/>
                  </a:cubicBezTo>
                  <a:cubicBezTo>
                    <a:pt x="1270" y="91059"/>
                    <a:pt x="0" y="83059"/>
                    <a:pt x="762" y="75057"/>
                  </a:cubicBezTo>
                  <a:cubicBezTo>
                    <a:pt x="1397" y="67056"/>
                    <a:pt x="4064" y="58928"/>
                    <a:pt x="8763" y="50673"/>
                  </a:cubicBezTo>
                  <a:cubicBezTo>
                    <a:pt x="13462" y="42418"/>
                    <a:pt x="20066" y="34036"/>
                    <a:pt x="28448" y="25654"/>
                  </a:cubicBezTo>
                  <a:cubicBezTo>
                    <a:pt x="36449" y="17526"/>
                    <a:pt x="44831" y="11176"/>
                    <a:pt x="53340" y="6604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8" name="Shape 200">
              <a:extLst>
                <a:ext uri="{FF2B5EF4-FFF2-40B4-BE49-F238E27FC236}">
                  <a16:creationId xmlns:a16="http://schemas.microsoft.com/office/drawing/2014/main" id="{81D7723F-1CB2-4FAF-AE71-01BF4A7DF055}"/>
                </a:ext>
              </a:extLst>
            </p:cNvPr>
            <p:cNvSpPr/>
            <p:nvPr/>
          </p:nvSpPr>
          <p:spPr>
            <a:xfrm>
              <a:off x="4550283" y="3601593"/>
              <a:ext cx="144272" cy="144272"/>
            </a:xfrm>
            <a:custGeom>
              <a:avLst/>
              <a:gdLst/>
              <a:ahLst/>
              <a:cxnLst/>
              <a:rect l="0" t="0" r="0" b="0"/>
              <a:pathLst>
                <a:path w="144272" h="144272">
                  <a:moveTo>
                    <a:pt x="70739" y="127"/>
                  </a:moveTo>
                  <a:cubicBezTo>
                    <a:pt x="71374" y="254"/>
                    <a:pt x="71755" y="508"/>
                    <a:pt x="72263" y="1016"/>
                  </a:cubicBezTo>
                  <a:lnTo>
                    <a:pt x="143256" y="72009"/>
                  </a:lnTo>
                  <a:cubicBezTo>
                    <a:pt x="143637" y="72390"/>
                    <a:pt x="144018" y="72898"/>
                    <a:pt x="144145" y="73406"/>
                  </a:cubicBezTo>
                  <a:cubicBezTo>
                    <a:pt x="144272" y="74041"/>
                    <a:pt x="144145" y="74676"/>
                    <a:pt x="143891" y="75311"/>
                  </a:cubicBezTo>
                  <a:cubicBezTo>
                    <a:pt x="143764" y="76073"/>
                    <a:pt x="143256" y="76835"/>
                    <a:pt x="142621" y="77724"/>
                  </a:cubicBezTo>
                  <a:cubicBezTo>
                    <a:pt x="141986" y="78613"/>
                    <a:pt x="141097" y="79502"/>
                    <a:pt x="140081" y="80518"/>
                  </a:cubicBezTo>
                  <a:cubicBezTo>
                    <a:pt x="139065" y="81534"/>
                    <a:pt x="138176" y="82296"/>
                    <a:pt x="137414" y="82931"/>
                  </a:cubicBezTo>
                  <a:cubicBezTo>
                    <a:pt x="136525" y="83566"/>
                    <a:pt x="135763" y="84074"/>
                    <a:pt x="135128" y="84201"/>
                  </a:cubicBezTo>
                  <a:cubicBezTo>
                    <a:pt x="134366" y="84455"/>
                    <a:pt x="133731" y="84455"/>
                    <a:pt x="133223" y="84328"/>
                  </a:cubicBezTo>
                  <a:cubicBezTo>
                    <a:pt x="132715" y="84201"/>
                    <a:pt x="132207" y="83947"/>
                    <a:pt x="131699" y="83566"/>
                  </a:cubicBezTo>
                  <a:lnTo>
                    <a:pt x="102997" y="54737"/>
                  </a:lnTo>
                  <a:lnTo>
                    <a:pt x="14478" y="143383"/>
                  </a:lnTo>
                  <a:cubicBezTo>
                    <a:pt x="14097" y="143764"/>
                    <a:pt x="13589" y="144018"/>
                    <a:pt x="13081" y="144145"/>
                  </a:cubicBezTo>
                  <a:cubicBezTo>
                    <a:pt x="12573" y="144272"/>
                    <a:pt x="11938" y="144145"/>
                    <a:pt x="11176" y="143764"/>
                  </a:cubicBezTo>
                  <a:cubicBezTo>
                    <a:pt x="10541" y="143510"/>
                    <a:pt x="9652" y="142875"/>
                    <a:pt x="8636" y="142113"/>
                  </a:cubicBezTo>
                  <a:cubicBezTo>
                    <a:pt x="7620" y="141478"/>
                    <a:pt x="6477" y="140462"/>
                    <a:pt x="5207" y="139065"/>
                  </a:cubicBezTo>
                  <a:cubicBezTo>
                    <a:pt x="3937" y="137795"/>
                    <a:pt x="2921" y="136652"/>
                    <a:pt x="2159" y="135636"/>
                  </a:cubicBezTo>
                  <a:cubicBezTo>
                    <a:pt x="1397" y="134620"/>
                    <a:pt x="762" y="133731"/>
                    <a:pt x="508" y="133096"/>
                  </a:cubicBezTo>
                  <a:cubicBezTo>
                    <a:pt x="127" y="132334"/>
                    <a:pt x="0" y="131699"/>
                    <a:pt x="127" y="131191"/>
                  </a:cubicBezTo>
                  <a:cubicBezTo>
                    <a:pt x="254" y="130683"/>
                    <a:pt x="508" y="130175"/>
                    <a:pt x="889" y="129794"/>
                  </a:cubicBezTo>
                  <a:lnTo>
                    <a:pt x="89408" y="41275"/>
                  </a:lnTo>
                  <a:lnTo>
                    <a:pt x="60706" y="12446"/>
                  </a:lnTo>
                  <a:cubicBezTo>
                    <a:pt x="60325" y="12065"/>
                    <a:pt x="60071" y="11557"/>
                    <a:pt x="59944" y="11049"/>
                  </a:cubicBezTo>
                  <a:cubicBezTo>
                    <a:pt x="59690" y="10541"/>
                    <a:pt x="59817" y="9906"/>
                    <a:pt x="60071" y="9271"/>
                  </a:cubicBezTo>
                  <a:cubicBezTo>
                    <a:pt x="60325" y="8509"/>
                    <a:pt x="60706" y="7747"/>
                    <a:pt x="61341" y="6985"/>
                  </a:cubicBezTo>
                  <a:cubicBezTo>
                    <a:pt x="61849" y="6096"/>
                    <a:pt x="62738" y="5080"/>
                    <a:pt x="63754" y="4191"/>
                  </a:cubicBezTo>
                  <a:cubicBezTo>
                    <a:pt x="64770" y="3175"/>
                    <a:pt x="65659" y="2286"/>
                    <a:pt x="66548" y="1651"/>
                  </a:cubicBezTo>
                  <a:cubicBezTo>
                    <a:pt x="67437" y="1016"/>
                    <a:pt x="68199" y="635"/>
                    <a:pt x="68961" y="381"/>
                  </a:cubicBezTo>
                  <a:cubicBezTo>
                    <a:pt x="69596" y="127"/>
                    <a:pt x="70231" y="0"/>
                    <a:pt x="70739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9" name="Shape 201">
              <a:extLst>
                <a:ext uri="{FF2B5EF4-FFF2-40B4-BE49-F238E27FC236}">
                  <a16:creationId xmlns:a16="http://schemas.microsoft.com/office/drawing/2014/main" id="{1763C10A-0FE2-482D-B67B-C3DB3B005A0A}"/>
                </a:ext>
              </a:extLst>
            </p:cNvPr>
            <p:cNvSpPr/>
            <p:nvPr/>
          </p:nvSpPr>
          <p:spPr>
            <a:xfrm>
              <a:off x="4518660" y="3528060"/>
              <a:ext cx="74549" cy="143637"/>
            </a:xfrm>
            <a:custGeom>
              <a:avLst/>
              <a:gdLst/>
              <a:ahLst/>
              <a:cxnLst/>
              <a:rect l="0" t="0" r="0" b="0"/>
              <a:pathLst>
                <a:path w="74549" h="143637">
                  <a:moveTo>
                    <a:pt x="4191" y="635"/>
                  </a:moveTo>
                  <a:cubicBezTo>
                    <a:pt x="12700" y="0"/>
                    <a:pt x="21082" y="1270"/>
                    <a:pt x="29464" y="4572"/>
                  </a:cubicBezTo>
                  <a:cubicBezTo>
                    <a:pt x="37846" y="8001"/>
                    <a:pt x="45847" y="13462"/>
                    <a:pt x="53594" y="21336"/>
                  </a:cubicBezTo>
                  <a:cubicBezTo>
                    <a:pt x="61214" y="28829"/>
                    <a:pt x="66548" y="36449"/>
                    <a:pt x="69850" y="44323"/>
                  </a:cubicBezTo>
                  <a:cubicBezTo>
                    <a:pt x="73279" y="52197"/>
                    <a:pt x="74549" y="60198"/>
                    <a:pt x="73914" y="68199"/>
                  </a:cubicBezTo>
                  <a:cubicBezTo>
                    <a:pt x="73279" y="76200"/>
                    <a:pt x="70739" y="84328"/>
                    <a:pt x="66167" y="92583"/>
                  </a:cubicBezTo>
                  <a:cubicBezTo>
                    <a:pt x="61595" y="100838"/>
                    <a:pt x="55118" y="108966"/>
                    <a:pt x="46863" y="117221"/>
                  </a:cubicBezTo>
                  <a:cubicBezTo>
                    <a:pt x="38608" y="125603"/>
                    <a:pt x="30226" y="131953"/>
                    <a:pt x="21590" y="136652"/>
                  </a:cubicBezTo>
                  <a:lnTo>
                    <a:pt x="0" y="143637"/>
                  </a:lnTo>
                  <a:lnTo>
                    <a:pt x="0" y="124079"/>
                  </a:lnTo>
                  <a:lnTo>
                    <a:pt x="14224" y="117983"/>
                  </a:lnTo>
                  <a:cubicBezTo>
                    <a:pt x="20320" y="114046"/>
                    <a:pt x="26035" y="109347"/>
                    <a:pt x="31496" y="103886"/>
                  </a:cubicBezTo>
                  <a:cubicBezTo>
                    <a:pt x="37338" y="98044"/>
                    <a:pt x="42164" y="92202"/>
                    <a:pt x="46101" y="86233"/>
                  </a:cubicBezTo>
                  <a:cubicBezTo>
                    <a:pt x="50165" y="80137"/>
                    <a:pt x="52705" y="74168"/>
                    <a:pt x="53975" y="68072"/>
                  </a:cubicBezTo>
                  <a:cubicBezTo>
                    <a:pt x="55245" y="62103"/>
                    <a:pt x="54864" y="56007"/>
                    <a:pt x="52959" y="50038"/>
                  </a:cubicBezTo>
                  <a:cubicBezTo>
                    <a:pt x="51054" y="43942"/>
                    <a:pt x="47117" y="37973"/>
                    <a:pt x="41275" y="32131"/>
                  </a:cubicBezTo>
                  <a:cubicBezTo>
                    <a:pt x="35306" y="26162"/>
                    <a:pt x="29337" y="22352"/>
                    <a:pt x="23114" y="20574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032"/>
                  </a:lnTo>
                  <a:lnTo>
                    <a:pt x="4191" y="63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0" name="Shape 202">
              <a:extLst>
                <a:ext uri="{FF2B5EF4-FFF2-40B4-BE49-F238E27FC236}">
                  <a16:creationId xmlns:a16="http://schemas.microsoft.com/office/drawing/2014/main" id="{69FFE278-98CE-4049-BCD7-83A3F10D6B14}"/>
                </a:ext>
              </a:extLst>
            </p:cNvPr>
            <p:cNvSpPr/>
            <p:nvPr/>
          </p:nvSpPr>
          <p:spPr>
            <a:xfrm>
              <a:off x="4830826" y="4000754"/>
              <a:ext cx="12065" cy="25273"/>
            </a:xfrm>
            <a:custGeom>
              <a:avLst/>
              <a:gdLst/>
              <a:ahLst/>
              <a:cxnLst/>
              <a:rect l="0" t="0" r="0" b="0"/>
              <a:pathLst>
                <a:path w="12065" h="25273">
                  <a:moveTo>
                    <a:pt x="12065" y="0"/>
                  </a:moveTo>
                  <a:lnTo>
                    <a:pt x="12065" y="25273"/>
                  </a:lnTo>
                  <a:lnTo>
                    <a:pt x="11176" y="25146"/>
                  </a:lnTo>
                  <a:cubicBezTo>
                    <a:pt x="10541" y="24765"/>
                    <a:pt x="9652" y="24257"/>
                    <a:pt x="8636" y="23495"/>
                  </a:cubicBezTo>
                  <a:cubicBezTo>
                    <a:pt x="7620" y="22860"/>
                    <a:pt x="6477" y="21844"/>
                    <a:pt x="5207" y="20447"/>
                  </a:cubicBezTo>
                  <a:cubicBezTo>
                    <a:pt x="3810" y="19177"/>
                    <a:pt x="2794" y="18034"/>
                    <a:pt x="2159" y="17018"/>
                  </a:cubicBezTo>
                  <a:cubicBezTo>
                    <a:pt x="1397" y="16002"/>
                    <a:pt x="889" y="15113"/>
                    <a:pt x="508" y="14478"/>
                  </a:cubicBezTo>
                  <a:cubicBezTo>
                    <a:pt x="127" y="13716"/>
                    <a:pt x="0" y="13081"/>
                    <a:pt x="127" y="12573"/>
                  </a:cubicBezTo>
                  <a:cubicBezTo>
                    <a:pt x="254" y="12065"/>
                    <a:pt x="508" y="11557"/>
                    <a:pt x="889" y="11176"/>
                  </a:cubicBezTo>
                  <a:lnTo>
                    <a:pt x="120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1" name="Shape 203">
              <a:extLst>
                <a:ext uri="{FF2B5EF4-FFF2-40B4-BE49-F238E27FC236}">
                  <a16:creationId xmlns:a16="http://schemas.microsoft.com/office/drawing/2014/main" id="{396A1E60-EDEB-4FF1-80AE-3395BC7A10FB}"/>
                </a:ext>
              </a:extLst>
            </p:cNvPr>
            <p:cNvSpPr/>
            <p:nvPr/>
          </p:nvSpPr>
          <p:spPr>
            <a:xfrm>
              <a:off x="4747895" y="3834892"/>
              <a:ext cx="94996" cy="108458"/>
            </a:xfrm>
            <a:custGeom>
              <a:avLst/>
              <a:gdLst/>
              <a:ahLst/>
              <a:cxnLst/>
              <a:rect l="0" t="0" r="0" b="0"/>
              <a:pathLst>
                <a:path w="94996" h="108458">
                  <a:moveTo>
                    <a:pt x="94996" y="0"/>
                  </a:moveTo>
                  <a:lnTo>
                    <a:pt x="94996" y="27178"/>
                  </a:lnTo>
                  <a:lnTo>
                    <a:pt x="62357" y="59690"/>
                  </a:lnTo>
                  <a:lnTo>
                    <a:pt x="74549" y="72009"/>
                  </a:lnTo>
                  <a:cubicBezTo>
                    <a:pt x="78740" y="76073"/>
                    <a:pt x="82677" y="78994"/>
                    <a:pt x="86360" y="80645"/>
                  </a:cubicBezTo>
                  <a:lnTo>
                    <a:pt x="94996" y="82550"/>
                  </a:lnTo>
                  <a:lnTo>
                    <a:pt x="94996" y="99949"/>
                  </a:lnTo>
                  <a:lnTo>
                    <a:pt x="81534" y="96393"/>
                  </a:lnTo>
                  <a:cubicBezTo>
                    <a:pt x="75311" y="93345"/>
                    <a:pt x="69088" y="88773"/>
                    <a:pt x="62865" y="82423"/>
                  </a:cubicBezTo>
                  <a:lnTo>
                    <a:pt x="51181" y="70866"/>
                  </a:lnTo>
                  <a:lnTo>
                    <a:pt x="14478" y="107569"/>
                  </a:lnTo>
                  <a:cubicBezTo>
                    <a:pt x="13970" y="108077"/>
                    <a:pt x="13589" y="108331"/>
                    <a:pt x="12954" y="108331"/>
                  </a:cubicBezTo>
                  <a:cubicBezTo>
                    <a:pt x="12446" y="108458"/>
                    <a:pt x="11811" y="108331"/>
                    <a:pt x="11176" y="108077"/>
                  </a:cubicBezTo>
                  <a:cubicBezTo>
                    <a:pt x="10414" y="107696"/>
                    <a:pt x="9652" y="107188"/>
                    <a:pt x="8636" y="106426"/>
                  </a:cubicBezTo>
                  <a:cubicBezTo>
                    <a:pt x="7620" y="105664"/>
                    <a:pt x="6477" y="104648"/>
                    <a:pt x="5080" y="103378"/>
                  </a:cubicBezTo>
                  <a:cubicBezTo>
                    <a:pt x="3810" y="102108"/>
                    <a:pt x="2794" y="100838"/>
                    <a:pt x="2032" y="99949"/>
                  </a:cubicBezTo>
                  <a:cubicBezTo>
                    <a:pt x="1270" y="98933"/>
                    <a:pt x="762" y="98044"/>
                    <a:pt x="381" y="97282"/>
                  </a:cubicBezTo>
                  <a:cubicBezTo>
                    <a:pt x="127" y="96647"/>
                    <a:pt x="0" y="96012"/>
                    <a:pt x="127" y="95504"/>
                  </a:cubicBezTo>
                  <a:cubicBezTo>
                    <a:pt x="127" y="94996"/>
                    <a:pt x="508" y="94488"/>
                    <a:pt x="889" y="94107"/>
                  </a:cubicBezTo>
                  <a:lnTo>
                    <a:pt x="949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2" name="Shape 204">
              <a:extLst>
                <a:ext uri="{FF2B5EF4-FFF2-40B4-BE49-F238E27FC236}">
                  <a16:creationId xmlns:a16="http://schemas.microsoft.com/office/drawing/2014/main" id="{29022DA2-35E4-4158-BB6E-A13C24F3CDA2}"/>
                </a:ext>
              </a:extLst>
            </p:cNvPr>
            <p:cNvSpPr/>
            <p:nvPr/>
          </p:nvSpPr>
          <p:spPr>
            <a:xfrm>
              <a:off x="4695444" y="3704717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719" y="8001"/>
                    <a:pt x="45847" y="13589"/>
                    <a:pt x="53594" y="21336"/>
                  </a:cubicBezTo>
                  <a:cubicBezTo>
                    <a:pt x="61087" y="28829"/>
                    <a:pt x="66548" y="36576"/>
                    <a:pt x="69850" y="44450"/>
                  </a:cubicBezTo>
                  <a:cubicBezTo>
                    <a:pt x="73152" y="52197"/>
                    <a:pt x="74549" y="60198"/>
                    <a:pt x="73914" y="68199"/>
                  </a:cubicBezTo>
                  <a:cubicBezTo>
                    <a:pt x="73279" y="76327"/>
                    <a:pt x="70612" y="84455"/>
                    <a:pt x="66040" y="92583"/>
                  </a:cubicBezTo>
                  <a:cubicBezTo>
                    <a:pt x="61468" y="100838"/>
                    <a:pt x="55118" y="109093"/>
                    <a:pt x="46863" y="117348"/>
                  </a:cubicBezTo>
                  <a:cubicBezTo>
                    <a:pt x="38608" y="125603"/>
                    <a:pt x="30099" y="132080"/>
                    <a:pt x="21590" y="136779"/>
                  </a:cubicBezTo>
                  <a:lnTo>
                    <a:pt x="0" y="143764"/>
                  </a:lnTo>
                  <a:lnTo>
                    <a:pt x="0" y="124206"/>
                  </a:lnTo>
                  <a:lnTo>
                    <a:pt x="14224" y="118110"/>
                  </a:lnTo>
                  <a:cubicBezTo>
                    <a:pt x="20193" y="114173"/>
                    <a:pt x="26035" y="109474"/>
                    <a:pt x="31496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038" y="80264"/>
                    <a:pt x="52705" y="74168"/>
                    <a:pt x="53975" y="68199"/>
                  </a:cubicBezTo>
                  <a:cubicBezTo>
                    <a:pt x="55245" y="62103"/>
                    <a:pt x="54864" y="56134"/>
                    <a:pt x="52959" y="50038"/>
                  </a:cubicBezTo>
                  <a:cubicBezTo>
                    <a:pt x="50927" y="43942"/>
                    <a:pt x="47117" y="37973"/>
                    <a:pt x="41148" y="32131"/>
                  </a:cubicBezTo>
                  <a:cubicBezTo>
                    <a:pt x="35306" y="26289"/>
                    <a:pt x="29210" y="22479"/>
                    <a:pt x="22987" y="20701"/>
                  </a:cubicBezTo>
                  <a:cubicBezTo>
                    <a:pt x="16891" y="18796"/>
                    <a:pt x="10668" y="18542"/>
                    <a:pt x="4445" y="19685"/>
                  </a:cubicBezTo>
                  <a:lnTo>
                    <a:pt x="0" y="21590"/>
                  </a:lnTo>
                  <a:lnTo>
                    <a:pt x="0" y="2159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3" name="Shape 205">
              <a:extLst>
                <a:ext uri="{FF2B5EF4-FFF2-40B4-BE49-F238E27FC236}">
                  <a16:creationId xmlns:a16="http://schemas.microsoft.com/office/drawing/2014/main" id="{AA3D4FEA-2AE1-4C15-9775-BE75256645EB}"/>
                </a:ext>
              </a:extLst>
            </p:cNvPr>
            <p:cNvSpPr/>
            <p:nvPr/>
          </p:nvSpPr>
          <p:spPr>
            <a:xfrm>
              <a:off x="4842891" y="3915918"/>
              <a:ext cx="86487" cy="165100"/>
            </a:xfrm>
            <a:custGeom>
              <a:avLst/>
              <a:gdLst/>
              <a:ahLst/>
              <a:cxnLst/>
              <a:rect l="0" t="0" r="0" b="0"/>
              <a:pathLst>
                <a:path w="86487" h="165100">
                  <a:moveTo>
                    <a:pt x="86487" y="0"/>
                  </a:moveTo>
                  <a:lnTo>
                    <a:pt x="86487" y="25527"/>
                  </a:lnTo>
                  <a:lnTo>
                    <a:pt x="56896" y="55118"/>
                  </a:lnTo>
                  <a:lnTo>
                    <a:pt x="70104" y="68326"/>
                  </a:lnTo>
                  <a:cubicBezTo>
                    <a:pt x="73787" y="72009"/>
                    <a:pt x="77216" y="74549"/>
                    <a:pt x="80772" y="76327"/>
                  </a:cubicBezTo>
                  <a:lnTo>
                    <a:pt x="86487" y="77978"/>
                  </a:lnTo>
                  <a:lnTo>
                    <a:pt x="86487" y="93472"/>
                  </a:lnTo>
                  <a:lnTo>
                    <a:pt x="78740" y="90805"/>
                  </a:lnTo>
                  <a:cubicBezTo>
                    <a:pt x="79629" y="93218"/>
                    <a:pt x="80264" y="95631"/>
                    <a:pt x="80391" y="98171"/>
                  </a:cubicBezTo>
                  <a:cubicBezTo>
                    <a:pt x="80645" y="100711"/>
                    <a:pt x="80645" y="103251"/>
                    <a:pt x="80264" y="106045"/>
                  </a:cubicBezTo>
                  <a:cubicBezTo>
                    <a:pt x="79883" y="108839"/>
                    <a:pt x="79121" y="111760"/>
                    <a:pt x="78105" y="114808"/>
                  </a:cubicBezTo>
                  <a:cubicBezTo>
                    <a:pt x="77089" y="117983"/>
                    <a:pt x="75819" y="121285"/>
                    <a:pt x="74295" y="124968"/>
                  </a:cubicBezTo>
                  <a:lnTo>
                    <a:pt x="60960" y="156591"/>
                  </a:lnTo>
                  <a:cubicBezTo>
                    <a:pt x="59817" y="159258"/>
                    <a:pt x="58928" y="161036"/>
                    <a:pt x="58420" y="162052"/>
                  </a:cubicBezTo>
                  <a:cubicBezTo>
                    <a:pt x="57912" y="162941"/>
                    <a:pt x="57404" y="163703"/>
                    <a:pt x="57023" y="164084"/>
                  </a:cubicBezTo>
                  <a:cubicBezTo>
                    <a:pt x="56515" y="164592"/>
                    <a:pt x="56134" y="164846"/>
                    <a:pt x="55626" y="164973"/>
                  </a:cubicBezTo>
                  <a:cubicBezTo>
                    <a:pt x="55118" y="165100"/>
                    <a:pt x="54610" y="165100"/>
                    <a:pt x="53848" y="164719"/>
                  </a:cubicBezTo>
                  <a:cubicBezTo>
                    <a:pt x="53086" y="164465"/>
                    <a:pt x="52197" y="163830"/>
                    <a:pt x="51181" y="163068"/>
                  </a:cubicBezTo>
                  <a:cubicBezTo>
                    <a:pt x="50038" y="162179"/>
                    <a:pt x="48768" y="160909"/>
                    <a:pt x="47244" y="159385"/>
                  </a:cubicBezTo>
                  <a:cubicBezTo>
                    <a:pt x="45847" y="157988"/>
                    <a:pt x="44704" y="156845"/>
                    <a:pt x="43942" y="155829"/>
                  </a:cubicBezTo>
                  <a:cubicBezTo>
                    <a:pt x="43180" y="154940"/>
                    <a:pt x="42672" y="154051"/>
                    <a:pt x="42418" y="153289"/>
                  </a:cubicBezTo>
                  <a:cubicBezTo>
                    <a:pt x="42164" y="152527"/>
                    <a:pt x="42037" y="151765"/>
                    <a:pt x="42164" y="151003"/>
                  </a:cubicBezTo>
                  <a:cubicBezTo>
                    <a:pt x="42291" y="150368"/>
                    <a:pt x="42545" y="149606"/>
                    <a:pt x="43053" y="148717"/>
                  </a:cubicBezTo>
                  <a:lnTo>
                    <a:pt x="57658" y="115316"/>
                  </a:lnTo>
                  <a:cubicBezTo>
                    <a:pt x="59309" y="111379"/>
                    <a:pt x="60706" y="107696"/>
                    <a:pt x="61849" y="104267"/>
                  </a:cubicBezTo>
                  <a:cubicBezTo>
                    <a:pt x="62865" y="100838"/>
                    <a:pt x="63500" y="97409"/>
                    <a:pt x="63500" y="94107"/>
                  </a:cubicBezTo>
                  <a:cubicBezTo>
                    <a:pt x="63500" y="90805"/>
                    <a:pt x="62865" y="87630"/>
                    <a:pt x="61595" y="84455"/>
                  </a:cubicBezTo>
                  <a:cubicBezTo>
                    <a:pt x="60325" y="81407"/>
                    <a:pt x="58166" y="78232"/>
                    <a:pt x="54991" y="75184"/>
                  </a:cubicBezTo>
                  <a:lnTo>
                    <a:pt x="45974" y="66040"/>
                  </a:lnTo>
                  <a:lnTo>
                    <a:pt x="2413" y="109601"/>
                  </a:lnTo>
                  <a:cubicBezTo>
                    <a:pt x="2032" y="109982"/>
                    <a:pt x="1524" y="110236"/>
                    <a:pt x="1016" y="110363"/>
                  </a:cubicBezTo>
                  <a:lnTo>
                    <a:pt x="0" y="110109"/>
                  </a:lnTo>
                  <a:lnTo>
                    <a:pt x="0" y="84836"/>
                  </a:lnTo>
                  <a:lnTo>
                    <a:pt x="83439" y="1397"/>
                  </a:lnTo>
                  <a:lnTo>
                    <a:pt x="864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4" name="Shape 206">
              <a:extLst>
                <a:ext uri="{FF2B5EF4-FFF2-40B4-BE49-F238E27FC236}">
                  <a16:creationId xmlns:a16="http://schemas.microsoft.com/office/drawing/2014/main" id="{5FDCDEAE-0B9F-46CB-AC17-94D146293997}"/>
                </a:ext>
              </a:extLst>
            </p:cNvPr>
            <p:cNvSpPr/>
            <p:nvPr/>
          </p:nvSpPr>
          <p:spPr>
            <a:xfrm>
              <a:off x="4842891" y="3831590"/>
              <a:ext cx="51943" cy="104775"/>
            </a:xfrm>
            <a:custGeom>
              <a:avLst/>
              <a:gdLst/>
              <a:ahLst/>
              <a:cxnLst/>
              <a:rect l="0" t="0" r="0" b="0"/>
              <a:pathLst>
                <a:path w="51943" h="104775">
                  <a:moveTo>
                    <a:pt x="6223" y="254"/>
                  </a:moveTo>
                  <a:cubicBezTo>
                    <a:pt x="8255" y="508"/>
                    <a:pt x="9906" y="1270"/>
                    <a:pt x="11303" y="2667"/>
                  </a:cubicBezTo>
                  <a:lnTo>
                    <a:pt x="33147" y="24511"/>
                  </a:lnTo>
                  <a:cubicBezTo>
                    <a:pt x="35433" y="26670"/>
                    <a:pt x="37465" y="28956"/>
                    <a:pt x="39243" y="31115"/>
                  </a:cubicBezTo>
                  <a:cubicBezTo>
                    <a:pt x="41148" y="33401"/>
                    <a:pt x="43053" y="36068"/>
                    <a:pt x="45212" y="39497"/>
                  </a:cubicBezTo>
                  <a:cubicBezTo>
                    <a:pt x="47371" y="42926"/>
                    <a:pt x="49149" y="46863"/>
                    <a:pt x="50292" y="51308"/>
                  </a:cubicBezTo>
                  <a:cubicBezTo>
                    <a:pt x="51562" y="55880"/>
                    <a:pt x="51943" y="60325"/>
                    <a:pt x="51435" y="64770"/>
                  </a:cubicBezTo>
                  <a:cubicBezTo>
                    <a:pt x="51054" y="69215"/>
                    <a:pt x="49784" y="73533"/>
                    <a:pt x="47752" y="77724"/>
                  </a:cubicBezTo>
                  <a:cubicBezTo>
                    <a:pt x="45593" y="82042"/>
                    <a:pt x="42672" y="86106"/>
                    <a:pt x="38735" y="89916"/>
                  </a:cubicBezTo>
                  <a:cubicBezTo>
                    <a:pt x="33655" y="94996"/>
                    <a:pt x="28194" y="98806"/>
                    <a:pt x="22479" y="101219"/>
                  </a:cubicBezTo>
                  <a:cubicBezTo>
                    <a:pt x="16637" y="103632"/>
                    <a:pt x="10795" y="104775"/>
                    <a:pt x="4699" y="104521"/>
                  </a:cubicBezTo>
                  <a:lnTo>
                    <a:pt x="0" y="103251"/>
                  </a:lnTo>
                  <a:lnTo>
                    <a:pt x="0" y="85852"/>
                  </a:lnTo>
                  <a:lnTo>
                    <a:pt x="2540" y="86360"/>
                  </a:lnTo>
                  <a:cubicBezTo>
                    <a:pt x="6350" y="86360"/>
                    <a:pt x="9906" y="85471"/>
                    <a:pt x="13462" y="83820"/>
                  </a:cubicBezTo>
                  <a:cubicBezTo>
                    <a:pt x="17018" y="82169"/>
                    <a:pt x="20320" y="79756"/>
                    <a:pt x="23368" y="76708"/>
                  </a:cubicBezTo>
                  <a:cubicBezTo>
                    <a:pt x="27559" y="72644"/>
                    <a:pt x="30226" y="68326"/>
                    <a:pt x="31496" y="64008"/>
                  </a:cubicBezTo>
                  <a:cubicBezTo>
                    <a:pt x="32766" y="59690"/>
                    <a:pt x="32893" y="55626"/>
                    <a:pt x="32004" y="52070"/>
                  </a:cubicBezTo>
                  <a:cubicBezTo>
                    <a:pt x="30988" y="48387"/>
                    <a:pt x="29591" y="45085"/>
                    <a:pt x="27432" y="42291"/>
                  </a:cubicBezTo>
                  <a:cubicBezTo>
                    <a:pt x="25400" y="39497"/>
                    <a:pt x="23241" y="36957"/>
                    <a:pt x="20828" y="34544"/>
                  </a:cubicBezTo>
                  <a:lnTo>
                    <a:pt x="8382" y="22098"/>
                  </a:lnTo>
                  <a:lnTo>
                    <a:pt x="0" y="30480"/>
                  </a:lnTo>
                  <a:lnTo>
                    <a:pt x="0" y="3302"/>
                  </a:lnTo>
                  <a:lnTo>
                    <a:pt x="127" y="3175"/>
                  </a:lnTo>
                  <a:cubicBezTo>
                    <a:pt x="2159" y="1016"/>
                    <a:pt x="4318" y="0"/>
                    <a:pt x="6223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5" name="Shape 207">
              <a:extLst>
                <a:ext uri="{FF2B5EF4-FFF2-40B4-BE49-F238E27FC236}">
                  <a16:creationId xmlns:a16="http://schemas.microsoft.com/office/drawing/2014/main" id="{8068B43E-26B7-4771-B5C9-6C1A59EC8104}"/>
                </a:ext>
              </a:extLst>
            </p:cNvPr>
            <p:cNvSpPr/>
            <p:nvPr/>
          </p:nvSpPr>
          <p:spPr>
            <a:xfrm>
              <a:off x="4932172" y="4018153"/>
              <a:ext cx="74676" cy="143764"/>
            </a:xfrm>
            <a:custGeom>
              <a:avLst/>
              <a:gdLst/>
              <a:ahLst/>
              <a:cxnLst/>
              <a:rect l="0" t="0" r="0" b="0"/>
              <a:pathLst>
                <a:path w="74676" h="143764">
                  <a:moveTo>
                    <a:pt x="74676" y="0"/>
                  </a:moveTo>
                  <a:lnTo>
                    <a:pt x="74676" y="19685"/>
                  </a:lnTo>
                  <a:lnTo>
                    <a:pt x="60960" y="25273"/>
                  </a:lnTo>
                  <a:cubicBezTo>
                    <a:pt x="54991" y="29083"/>
                    <a:pt x="49276" y="33782"/>
                    <a:pt x="43815" y="39116"/>
                  </a:cubicBezTo>
                  <a:cubicBezTo>
                    <a:pt x="37846" y="45212"/>
                    <a:pt x="32766" y="51181"/>
                    <a:pt x="28702" y="57277"/>
                  </a:cubicBezTo>
                  <a:cubicBezTo>
                    <a:pt x="24638" y="63246"/>
                    <a:pt x="21971" y="69342"/>
                    <a:pt x="20701" y="75311"/>
                  </a:cubicBezTo>
                  <a:cubicBezTo>
                    <a:pt x="19431" y="81407"/>
                    <a:pt x="19685" y="87376"/>
                    <a:pt x="21717" y="93345"/>
                  </a:cubicBezTo>
                  <a:cubicBezTo>
                    <a:pt x="23622" y="99314"/>
                    <a:pt x="27559" y="105410"/>
                    <a:pt x="33528" y="111379"/>
                  </a:cubicBezTo>
                  <a:cubicBezTo>
                    <a:pt x="39497" y="117221"/>
                    <a:pt x="45593" y="121158"/>
                    <a:pt x="51816" y="123063"/>
                  </a:cubicBezTo>
                  <a:cubicBezTo>
                    <a:pt x="58166" y="124841"/>
                    <a:pt x="64389" y="125095"/>
                    <a:pt x="70612" y="123825"/>
                  </a:cubicBezTo>
                  <a:lnTo>
                    <a:pt x="74676" y="122047"/>
                  </a:lnTo>
                  <a:lnTo>
                    <a:pt x="74676" y="141732"/>
                  </a:lnTo>
                  <a:lnTo>
                    <a:pt x="70612" y="143002"/>
                  </a:lnTo>
                  <a:cubicBezTo>
                    <a:pt x="62103" y="143764"/>
                    <a:pt x="53721" y="142494"/>
                    <a:pt x="45339" y="139065"/>
                  </a:cubicBezTo>
                  <a:cubicBezTo>
                    <a:pt x="36957" y="135763"/>
                    <a:pt x="28956" y="130175"/>
                    <a:pt x="21209" y="122428"/>
                  </a:cubicBezTo>
                  <a:cubicBezTo>
                    <a:pt x="13462" y="114808"/>
                    <a:pt x="8001" y="106934"/>
                    <a:pt x="4699" y="99060"/>
                  </a:cubicBezTo>
                  <a:cubicBezTo>
                    <a:pt x="1397" y="91186"/>
                    <a:pt x="0" y="83185"/>
                    <a:pt x="762" y="75184"/>
                  </a:cubicBezTo>
                  <a:cubicBezTo>
                    <a:pt x="1397" y="67183"/>
                    <a:pt x="4191" y="59055"/>
                    <a:pt x="8890" y="50800"/>
                  </a:cubicBezTo>
                  <a:cubicBezTo>
                    <a:pt x="13462" y="42545"/>
                    <a:pt x="20066" y="34163"/>
                    <a:pt x="28448" y="25781"/>
                  </a:cubicBezTo>
                  <a:cubicBezTo>
                    <a:pt x="36576" y="17653"/>
                    <a:pt x="44831" y="11303"/>
                    <a:pt x="53340" y="6731"/>
                  </a:cubicBezTo>
                  <a:lnTo>
                    <a:pt x="746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6" name="Shape 208">
              <a:extLst>
                <a:ext uri="{FF2B5EF4-FFF2-40B4-BE49-F238E27FC236}">
                  <a16:creationId xmlns:a16="http://schemas.microsoft.com/office/drawing/2014/main" id="{EE4ADB59-8E79-4838-BFA2-B413298CBECD}"/>
                </a:ext>
              </a:extLst>
            </p:cNvPr>
            <p:cNvSpPr/>
            <p:nvPr/>
          </p:nvSpPr>
          <p:spPr>
            <a:xfrm>
              <a:off x="4929378" y="3914648"/>
              <a:ext cx="49022" cy="97536"/>
            </a:xfrm>
            <a:custGeom>
              <a:avLst/>
              <a:gdLst/>
              <a:ahLst/>
              <a:cxnLst/>
              <a:rect l="0" t="0" r="0" b="0"/>
              <a:pathLst>
                <a:path w="49022" h="97536">
                  <a:moveTo>
                    <a:pt x="2794" y="0"/>
                  </a:moveTo>
                  <a:cubicBezTo>
                    <a:pt x="4699" y="254"/>
                    <a:pt x="6350" y="1016"/>
                    <a:pt x="7493" y="2286"/>
                  </a:cubicBezTo>
                  <a:lnTo>
                    <a:pt x="29210" y="24003"/>
                  </a:lnTo>
                  <a:cubicBezTo>
                    <a:pt x="31750" y="26543"/>
                    <a:pt x="33909" y="28702"/>
                    <a:pt x="35433" y="30607"/>
                  </a:cubicBezTo>
                  <a:cubicBezTo>
                    <a:pt x="36957" y="32385"/>
                    <a:pt x="38354" y="34036"/>
                    <a:pt x="39624" y="35560"/>
                  </a:cubicBezTo>
                  <a:cubicBezTo>
                    <a:pt x="42926" y="40259"/>
                    <a:pt x="45339" y="44831"/>
                    <a:pt x="46863" y="49276"/>
                  </a:cubicBezTo>
                  <a:cubicBezTo>
                    <a:pt x="48387" y="53848"/>
                    <a:pt x="49022" y="58166"/>
                    <a:pt x="48895" y="62484"/>
                  </a:cubicBezTo>
                  <a:cubicBezTo>
                    <a:pt x="48641" y="66802"/>
                    <a:pt x="47625" y="70993"/>
                    <a:pt x="45720" y="74930"/>
                  </a:cubicBezTo>
                  <a:cubicBezTo>
                    <a:pt x="43815" y="78867"/>
                    <a:pt x="41148" y="82550"/>
                    <a:pt x="37592" y="86106"/>
                  </a:cubicBezTo>
                  <a:cubicBezTo>
                    <a:pt x="34163" y="89535"/>
                    <a:pt x="30607" y="92202"/>
                    <a:pt x="27051" y="93980"/>
                  </a:cubicBezTo>
                  <a:cubicBezTo>
                    <a:pt x="23368" y="95758"/>
                    <a:pt x="19685" y="96774"/>
                    <a:pt x="15875" y="97155"/>
                  </a:cubicBezTo>
                  <a:cubicBezTo>
                    <a:pt x="12065" y="97536"/>
                    <a:pt x="8128" y="97155"/>
                    <a:pt x="4191" y="96266"/>
                  </a:cubicBezTo>
                  <a:lnTo>
                    <a:pt x="0" y="94742"/>
                  </a:lnTo>
                  <a:lnTo>
                    <a:pt x="0" y="79248"/>
                  </a:lnTo>
                  <a:lnTo>
                    <a:pt x="4445" y="80518"/>
                  </a:lnTo>
                  <a:cubicBezTo>
                    <a:pt x="7620" y="80645"/>
                    <a:pt x="10795" y="80137"/>
                    <a:pt x="13716" y="78867"/>
                  </a:cubicBezTo>
                  <a:cubicBezTo>
                    <a:pt x="16637" y="77597"/>
                    <a:pt x="19304" y="75692"/>
                    <a:pt x="21844" y="73152"/>
                  </a:cubicBezTo>
                  <a:cubicBezTo>
                    <a:pt x="25781" y="69215"/>
                    <a:pt x="28321" y="64897"/>
                    <a:pt x="29210" y="60325"/>
                  </a:cubicBezTo>
                  <a:cubicBezTo>
                    <a:pt x="30226" y="55753"/>
                    <a:pt x="29210" y="50800"/>
                    <a:pt x="26162" y="45466"/>
                  </a:cubicBezTo>
                  <a:cubicBezTo>
                    <a:pt x="25273" y="43688"/>
                    <a:pt x="24003" y="42037"/>
                    <a:pt x="22479" y="40132"/>
                  </a:cubicBezTo>
                  <a:cubicBezTo>
                    <a:pt x="21082" y="38354"/>
                    <a:pt x="18923" y="36068"/>
                    <a:pt x="16256" y="33401"/>
                  </a:cubicBezTo>
                  <a:lnTo>
                    <a:pt x="4826" y="21971"/>
                  </a:lnTo>
                  <a:lnTo>
                    <a:pt x="0" y="26797"/>
                  </a:lnTo>
                  <a:lnTo>
                    <a:pt x="0" y="1270"/>
                  </a:lnTo>
                  <a:lnTo>
                    <a:pt x="27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7" name="Shape 209">
              <a:extLst>
                <a:ext uri="{FF2B5EF4-FFF2-40B4-BE49-F238E27FC236}">
                  <a16:creationId xmlns:a16="http://schemas.microsoft.com/office/drawing/2014/main" id="{5CE8DFCD-DD8B-4ED6-BDF5-26741381DC62}"/>
                </a:ext>
              </a:extLst>
            </p:cNvPr>
            <p:cNvSpPr/>
            <p:nvPr/>
          </p:nvSpPr>
          <p:spPr>
            <a:xfrm>
              <a:off x="5099558" y="4181602"/>
              <a:ext cx="154051" cy="154686"/>
            </a:xfrm>
            <a:custGeom>
              <a:avLst/>
              <a:gdLst/>
              <a:ahLst/>
              <a:cxnLst/>
              <a:rect l="0" t="0" r="0" b="0"/>
              <a:pathLst>
                <a:path w="154051" h="154686">
                  <a:moveTo>
                    <a:pt x="99949" y="254"/>
                  </a:moveTo>
                  <a:cubicBezTo>
                    <a:pt x="101854" y="635"/>
                    <a:pt x="103378" y="1270"/>
                    <a:pt x="104648" y="2540"/>
                  </a:cubicBezTo>
                  <a:lnTo>
                    <a:pt x="153035" y="50927"/>
                  </a:lnTo>
                  <a:cubicBezTo>
                    <a:pt x="153416" y="51435"/>
                    <a:pt x="153797" y="51943"/>
                    <a:pt x="153924" y="52451"/>
                  </a:cubicBezTo>
                  <a:cubicBezTo>
                    <a:pt x="154051" y="52959"/>
                    <a:pt x="153924" y="53594"/>
                    <a:pt x="153670" y="54356"/>
                  </a:cubicBezTo>
                  <a:cubicBezTo>
                    <a:pt x="153416" y="54991"/>
                    <a:pt x="153035" y="55753"/>
                    <a:pt x="152400" y="56642"/>
                  </a:cubicBezTo>
                  <a:cubicBezTo>
                    <a:pt x="151892" y="57404"/>
                    <a:pt x="151003" y="58420"/>
                    <a:pt x="149987" y="59436"/>
                  </a:cubicBezTo>
                  <a:cubicBezTo>
                    <a:pt x="148971" y="60325"/>
                    <a:pt x="148082" y="61087"/>
                    <a:pt x="147320" y="61722"/>
                  </a:cubicBezTo>
                  <a:cubicBezTo>
                    <a:pt x="146431" y="62230"/>
                    <a:pt x="145669" y="62738"/>
                    <a:pt x="145034" y="62992"/>
                  </a:cubicBezTo>
                  <a:cubicBezTo>
                    <a:pt x="144399" y="63119"/>
                    <a:pt x="143764" y="63246"/>
                    <a:pt x="143256" y="63119"/>
                  </a:cubicBezTo>
                  <a:cubicBezTo>
                    <a:pt x="142621" y="62992"/>
                    <a:pt x="142240" y="62738"/>
                    <a:pt x="141732" y="62230"/>
                  </a:cubicBezTo>
                  <a:lnTo>
                    <a:pt x="101854" y="22352"/>
                  </a:lnTo>
                  <a:lnTo>
                    <a:pt x="69723" y="54356"/>
                  </a:lnTo>
                  <a:lnTo>
                    <a:pt x="104013" y="88646"/>
                  </a:lnTo>
                  <a:cubicBezTo>
                    <a:pt x="104521" y="89027"/>
                    <a:pt x="104775" y="89535"/>
                    <a:pt x="104775" y="90170"/>
                  </a:cubicBezTo>
                  <a:cubicBezTo>
                    <a:pt x="104902" y="90678"/>
                    <a:pt x="104902" y="91313"/>
                    <a:pt x="104648" y="91948"/>
                  </a:cubicBezTo>
                  <a:cubicBezTo>
                    <a:pt x="104521" y="92583"/>
                    <a:pt x="104140" y="93345"/>
                    <a:pt x="103505" y="94234"/>
                  </a:cubicBezTo>
                  <a:cubicBezTo>
                    <a:pt x="102870" y="95123"/>
                    <a:pt x="101981" y="96012"/>
                    <a:pt x="101092" y="97028"/>
                  </a:cubicBezTo>
                  <a:cubicBezTo>
                    <a:pt x="100076" y="97917"/>
                    <a:pt x="99187" y="98679"/>
                    <a:pt x="98425" y="99314"/>
                  </a:cubicBezTo>
                  <a:cubicBezTo>
                    <a:pt x="97663" y="99822"/>
                    <a:pt x="96901" y="100203"/>
                    <a:pt x="96266" y="100457"/>
                  </a:cubicBezTo>
                  <a:cubicBezTo>
                    <a:pt x="95631" y="100584"/>
                    <a:pt x="94996" y="100584"/>
                    <a:pt x="94488" y="100457"/>
                  </a:cubicBezTo>
                  <a:cubicBezTo>
                    <a:pt x="93980" y="100330"/>
                    <a:pt x="93472" y="100076"/>
                    <a:pt x="93091" y="99568"/>
                  </a:cubicBezTo>
                  <a:lnTo>
                    <a:pt x="58801" y="65405"/>
                  </a:lnTo>
                  <a:lnTo>
                    <a:pt x="22225" y="101854"/>
                  </a:lnTo>
                  <a:lnTo>
                    <a:pt x="62738" y="142367"/>
                  </a:lnTo>
                  <a:cubicBezTo>
                    <a:pt x="63246" y="142748"/>
                    <a:pt x="63500" y="143256"/>
                    <a:pt x="63627" y="143891"/>
                  </a:cubicBezTo>
                  <a:cubicBezTo>
                    <a:pt x="63754" y="144399"/>
                    <a:pt x="63754" y="145034"/>
                    <a:pt x="63500" y="145796"/>
                  </a:cubicBezTo>
                  <a:cubicBezTo>
                    <a:pt x="63373" y="146431"/>
                    <a:pt x="62992" y="147193"/>
                    <a:pt x="62357" y="148082"/>
                  </a:cubicBezTo>
                  <a:cubicBezTo>
                    <a:pt x="61722" y="148844"/>
                    <a:pt x="60833" y="149733"/>
                    <a:pt x="59817" y="150876"/>
                  </a:cubicBezTo>
                  <a:cubicBezTo>
                    <a:pt x="58928" y="151765"/>
                    <a:pt x="58039" y="152527"/>
                    <a:pt x="57150" y="153162"/>
                  </a:cubicBezTo>
                  <a:cubicBezTo>
                    <a:pt x="56388" y="153797"/>
                    <a:pt x="55626" y="154178"/>
                    <a:pt x="54864" y="154432"/>
                  </a:cubicBezTo>
                  <a:cubicBezTo>
                    <a:pt x="54102" y="154559"/>
                    <a:pt x="53467" y="154686"/>
                    <a:pt x="52959" y="154559"/>
                  </a:cubicBezTo>
                  <a:cubicBezTo>
                    <a:pt x="52324" y="154305"/>
                    <a:pt x="51943" y="154051"/>
                    <a:pt x="51435" y="153670"/>
                  </a:cubicBezTo>
                  <a:lnTo>
                    <a:pt x="2413" y="104648"/>
                  </a:lnTo>
                  <a:cubicBezTo>
                    <a:pt x="1270" y="103505"/>
                    <a:pt x="508" y="101854"/>
                    <a:pt x="254" y="99949"/>
                  </a:cubicBezTo>
                  <a:cubicBezTo>
                    <a:pt x="0" y="98171"/>
                    <a:pt x="889" y="96139"/>
                    <a:pt x="2921" y="94107"/>
                  </a:cubicBezTo>
                  <a:lnTo>
                    <a:pt x="93980" y="3048"/>
                  </a:lnTo>
                  <a:cubicBezTo>
                    <a:pt x="96012" y="889"/>
                    <a:pt x="98044" y="0"/>
                    <a:pt x="99949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8" name="Shape 210">
              <a:extLst>
                <a:ext uri="{FF2B5EF4-FFF2-40B4-BE49-F238E27FC236}">
                  <a16:creationId xmlns:a16="http://schemas.microsoft.com/office/drawing/2014/main" id="{70D9A010-82FE-4D60-8F58-FEC8D7C7C8E6}"/>
                </a:ext>
              </a:extLst>
            </p:cNvPr>
            <p:cNvSpPr/>
            <p:nvPr/>
          </p:nvSpPr>
          <p:spPr>
            <a:xfrm>
              <a:off x="5023739" y="4107307"/>
              <a:ext cx="152908" cy="112014"/>
            </a:xfrm>
            <a:custGeom>
              <a:avLst/>
              <a:gdLst/>
              <a:ahLst/>
              <a:cxnLst/>
              <a:rect l="0" t="0" r="0" b="0"/>
              <a:pathLst>
                <a:path w="152908" h="112014">
                  <a:moveTo>
                    <a:pt x="101346" y="254"/>
                  </a:moveTo>
                  <a:cubicBezTo>
                    <a:pt x="103251" y="508"/>
                    <a:pt x="104775" y="1270"/>
                    <a:pt x="106045" y="2413"/>
                  </a:cubicBezTo>
                  <a:lnTo>
                    <a:pt x="152019" y="48387"/>
                  </a:lnTo>
                  <a:cubicBezTo>
                    <a:pt x="152400" y="48768"/>
                    <a:pt x="152654" y="49276"/>
                    <a:pt x="152781" y="49784"/>
                  </a:cubicBezTo>
                  <a:cubicBezTo>
                    <a:pt x="152908" y="50292"/>
                    <a:pt x="152781" y="50927"/>
                    <a:pt x="152654" y="51689"/>
                  </a:cubicBezTo>
                  <a:cubicBezTo>
                    <a:pt x="152400" y="52451"/>
                    <a:pt x="152019" y="53213"/>
                    <a:pt x="151257" y="54102"/>
                  </a:cubicBezTo>
                  <a:cubicBezTo>
                    <a:pt x="150622" y="54991"/>
                    <a:pt x="149860" y="55880"/>
                    <a:pt x="148844" y="56896"/>
                  </a:cubicBezTo>
                  <a:cubicBezTo>
                    <a:pt x="147828" y="57912"/>
                    <a:pt x="146939" y="58674"/>
                    <a:pt x="146050" y="59309"/>
                  </a:cubicBezTo>
                  <a:cubicBezTo>
                    <a:pt x="145161" y="59944"/>
                    <a:pt x="144399" y="60452"/>
                    <a:pt x="143764" y="60579"/>
                  </a:cubicBezTo>
                  <a:cubicBezTo>
                    <a:pt x="143002" y="60833"/>
                    <a:pt x="142367" y="60833"/>
                    <a:pt x="141859" y="60706"/>
                  </a:cubicBezTo>
                  <a:cubicBezTo>
                    <a:pt x="141351" y="60579"/>
                    <a:pt x="140843" y="60325"/>
                    <a:pt x="140462" y="59944"/>
                  </a:cubicBezTo>
                  <a:lnTo>
                    <a:pt x="102997" y="22479"/>
                  </a:lnTo>
                  <a:lnTo>
                    <a:pt x="68326" y="57277"/>
                  </a:lnTo>
                  <a:lnTo>
                    <a:pt x="103632" y="92583"/>
                  </a:lnTo>
                  <a:cubicBezTo>
                    <a:pt x="104013" y="92964"/>
                    <a:pt x="104267" y="93472"/>
                    <a:pt x="104521" y="93980"/>
                  </a:cubicBezTo>
                  <a:cubicBezTo>
                    <a:pt x="104648" y="94488"/>
                    <a:pt x="104648" y="95123"/>
                    <a:pt x="104521" y="95758"/>
                  </a:cubicBezTo>
                  <a:cubicBezTo>
                    <a:pt x="104267" y="96393"/>
                    <a:pt x="103886" y="97155"/>
                    <a:pt x="103378" y="98044"/>
                  </a:cubicBezTo>
                  <a:cubicBezTo>
                    <a:pt x="102743" y="98806"/>
                    <a:pt x="101854" y="99822"/>
                    <a:pt x="100711" y="100838"/>
                  </a:cubicBezTo>
                  <a:cubicBezTo>
                    <a:pt x="99822" y="101854"/>
                    <a:pt x="98806" y="102743"/>
                    <a:pt x="98044" y="103251"/>
                  </a:cubicBezTo>
                  <a:cubicBezTo>
                    <a:pt x="97282" y="103886"/>
                    <a:pt x="96520" y="104267"/>
                    <a:pt x="95758" y="104521"/>
                  </a:cubicBezTo>
                  <a:cubicBezTo>
                    <a:pt x="94996" y="104648"/>
                    <a:pt x="94361" y="104648"/>
                    <a:pt x="93853" y="104648"/>
                  </a:cubicBezTo>
                  <a:cubicBezTo>
                    <a:pt x="93218" y="104521"/>
                    <a:pt x="92710" y="104267"/>
                    <a:pt x="92456" y="103886"/>
                  </a:cubicBezTo>
                  <a:lnTo>
                    <a:pt x="57023" y="68580"/>
                  </a:lnTo>
                  <a:lnTo>
                    <a:pt x="14478" y="111125"/>
                  </a:lnTo>
                  <a:cubicBezTo>
                    <a:pt x="14097" y="111379"/>
                    <a:pt x="13716" y="111633"/>
                    <a:pt x="13081" y="111760"/>
                  </a:cubicBezTo>
                  <a:cubicBezTo>
                    <a:pt x="12573" y="112014"/>
                    <a:pt x="11938" y="111887"/>
                    <a:pt x="11176" y="111506"/>
                  </a:cubicBezTo>
                  <a:cubicBezTo>
                    <a:pt x="10541" y="111125"/>
                    <a:pt x="9652" y="110617"/>
                    <a:pt x="8636" y="109982"/>
                  </a:cubicBezTo>
                  <a:cubicBezTo>
                    <a:pt x="7747" y="109220"/>
                    <a:pt x="6604" y="108204"/>
                    <a:pt x="5207" y="106807"/>
                  </a:cubicBezTo>
                  <a:cubicBezTo>
                    <a:pt x="3937" y="105537"/>
                    <a:pt x="2921" y="104394"/>
                    <a:pt x="2159" y="103378"/>
                  </a:cubicBezTo>
                  <a:cubicBezTo>
                    <a:pt x="1397" y="102362"/>
                    <a:pt x="889" y="101473"/>
                    <a:pt x="508" y="100711"/>
                  </a:cubicBezTo>
                  <a:cubicBezTo>
                    <a:pt x="127" y="100076"/>
                    <a:pt x="0" y="99441"/>
                    <a:pt x="127" y="98933"/>
                  </a:cubicBezTo>
                  <a:cubicBezTo>
                    <a:pt x="254" y="98298"/>
                    <a:pt x="508" y="97917"/>
                    <a:pt x="889" y="97536"/>
                  </a:cubicBezTo>
                  <a:lnTo>
                    <a:pt x="95504" y="2921"/>
                  </a:lnTo>
                  <a:cubicBezTo>
                    <a:pt x="97536" y="889"/>
                    <a:pt x="99441" y="0"/>
                    <a:pt x="101346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9" name="Shape 211">
              <a:extLst>
                <a:ext uri="{FF2B5EF4-FFF2-40B4-BE49-F238E27FC236}">
                  <a16:creationId xmlns:a16="http://schemas.microsoft.com/office/drawing/2014/main" id="{8D47B3A1-95C1-4E8B-92FF-7AE443708B73}"/>
                </a:ext>
              </a:extLst>
            </p:cNvPr>
            <p:cNvSpPr/>
            <p:nvPr/>
          </p:nvSpPr>
          <p:spPr>
            <a:xfrm>
              <a:off x="5006848" y="4016121"/>
              <a:ext cx="74549" cy="143764"/>
            </a:xfrm>
            <a:custGeom>
              <a:avLst/>
              <a:gdLst/>
              <a:ahLst/>
              <a:cxnLst/>
              <a:rect l="0" t="0" r="0" b="0"/>
              <a:pathLst>
                <a:path w="74549" h="143764">
                  <a:moveTo>
                    <a:pt x="4191" y="762"/>
                  </a:moveTo>
                  <a:cubicBezTo>
                    <a:pt x="12700" y="0"/>
                    <a:pt x="21082" y="1397"/>
                    <a:pt x="29464" y="4699"/>
                  </a:cubicBezTo>
                  <a:cubicBezTo>
                    <a:pt x="37846" y="8001"/>
                    <a:pt x="45847" y="13589"/>
                    <a:pt x="53594" y="21336"/>
                  </a:cubicBezTo>
                  <a:cubicBezTo>
                    <a:pt x="61214" y="28956"/>
                    <a:pt x="66548" y="36576"/>
                    <a:pt x="69977" y="44450"/>
                  </a:cubicBezTo>
                  <a:cubicBezTo>
                    <a:pt x="73279" y="52324"/>
                    <a:pt x="74549" y="60198"/>
                    <a:pt x="73914" y="68199"/>
                  </a:cubicBezTo>
                  <a:cubicBezTo>
                    <a:pt x="73279" y="76327"/>
                    <a:pt x="70739" y="84455"/>
                    <a:pt x="66167" y="92710"/>
                  </a:cubicBezTo>
                  <a:cubicBezTo>
                    <a:pt x="61595" y="100838"/>
                    <a:pt x="55118" y="109093"/>
                    <a:pt x="46863" y="117348"/>
                  </a:cubicBezTo>
                  <a:cubicBezTo>
                    <a:pt x="38608" y="125603"/>
                    <a:pt x="30226" y="132080"/>
                    <a:pt x="21590" y="136779"/>
                  </a:cubicBezTo>
                  <a:lnTo>
                    <a:pt x="0" y="143764"/>
                  </a:lnTo>
                  <a:lnTo>
                    <a:pt x="0" y="124079"/>
                  </a:lnTo>
                  <a:lnTo>
                    <a:pt x="14224" y="118110"/>
                  </a:lnTo>
                  <a:cubicBezTo>
                    <a:pt x="20320" y="114173"/>
                    <a:pt x="26035" y="109474"/>
                    <a:pt x="31623" y="103886"/>
                  </a:cubicBezTo>
                  <a:cubicBezTo>
                    <a:pt x="37338" y="98171"/>
                    <a:pt x="42164" y="92202"/>
                    <a:pt x="46101" y="86233"/>
                  </a:cubicBezTo>
                  <a:cubicBezTo>
                    <a:pt x="50165" y="80264"/>
                    <a:pt x="52705" y="74295"/>
                    <a:pt x="53975" y="68199"/>
                  </a:cubicBezTo>
                  <a:cubicBezTo>
                    <a:pt x="55245" y="62103"/>
                    <a:pt x="54864" y="56134"/>
                    <a:pt x="52959" y="50038"/>
                  </a:cubicBezTo>
                  <a:cubicBezTo>
                    <a:pt x="51054" y="44069"/>
                    <a:pt x="47117" y="38100"/>
                    <a:pt x="41275" y="32131"/>
                  </a:cubicBezTo>
                  <a:cubicBezTo>
                    <a:pt x="35306" y="26289"/>
                    <a:pt x="29337" y="22479"/>
                    <a:pt x="23114" y="20701"/>
                  </a:cubicBezTo>
                  <a:cubicBezTo>
                    <a:pt x="16891" y="18923"/>
                    <a:pt x="10668" y="18542"/>
                    <a:pt x="4572" y="19812"/>
                  </a:cubicBezTo>
                  <a:lnTo>
                    <a:pt x="0" y="21717"/>
                  </a:lnTo>
                  <a:lnTo>
                    <a:pt x="0" y="2032"/>
                  </a:lnTo>
                  <a:lnTo>
                    <a:pt x="4191" y="76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6717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1" name="Rectangle 214">
              <a:extLst>
                <a:ext uri="{FF2B5EF4-FFF2-40B4-BE49-F238E27FC236}">
                  <a16:creationId xmlns:a16="http://schemas.microsoft.com/office/drawing/2014/main" id="{71494B47-930A-4BD1-BBDB-13D3E84EF53B}"/>
                </a:ext>
              </a:extLst>
            </p:cNvPr>
            <p:cNvSpPr/>
            <p:nvPr/>
          </p:nvSpPr>
          <p:spPr>
            <a:xfrm>
              <a:off x="5517769" y="2395220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52" name="Picture 1470">
              <a:extLst>
                <a:ext uri="{FF2B5EF4-FFF2-40B4-BE49-F238E27FC236}">
                  <a16:creationId xmlns:a16="http://schemas.microsoft.com/office/drawing/2014/main" id="{0358925E-0B94-420E-B041-F90D435B4EE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811462" y="296354"/>
              <a:ext cx="1748192" cy="2313433"/>
            </a:xfrm>
            <a:prstGeom prst="rect">
              <a:avLst/>
            </a:prstGeom>
          </p:spPr>
        </p:pic>
        <p:sp>
          <p:nvSpPr>
            <p:cNvPr id="53" name="Rectangle 217">
              <a:extLst>
                <a:ext uri="{FF2B5EF4-FFF2-40B4-BE49-F238E27FC236}">
                  <a16:creationId xmlns:a16="http://schemas.microsoft.com/office/drawing/2014/main" id="{2BD13F76-CFD1-4054-96CA-A8046E647098}"/>
                </a:ext>
              </a:extLst>
            </p:cNvPr>
            <p:cNvSpPr/>
            <p:nvPr/>
          </p:nvSpPr>
          <p:spPr>
            <a:xfrm>
              <a:off x="5647690" y="4970145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pic>
          <p:nvPicPr>
            <p:cNvPr id="54" name="Picture 1471">
              <a:extLst>
                <a:ext uri="{FF2B5EF4-FFF2-40B4-BE49-F238E27FC236}">
                  <a16:creationId xmlns:a16="http://schemas.microsoft.com/office/drawing/2014/main" id="{71055859-C453-4061-8D7A-13502D264C40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753980" y="2772688"/>
              <a:ext cx="1847088" cy="2243328"/>
            </a:xfrm>
            <a:prstGeom prst="rect">
              <a:avLst/>
            </a:prstGeom>
          </p:spPr>
        </p:pic>
      </p:grpSp>
      <p:sp>
        <p:nvSpPr>
          <p:cNvPr id="55" name="Rectangle 61">
            <a:extLst>
              <a:ext uri="{FF2B5EF4-FFF2-40B4-BE49-F238E27FC236}">
                <a16:creationId xmlns:a16="http://schemas.microsoft.com/office/drawing/2014/main" id="{108A2902-085A-4A52-ADDE-1C461EE6F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03" y="590999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790" tIns="45720" rIns="91440" bIns="3015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CLASE ESTAMOS CONTENTOS/AS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2" y="1798622"/>
            <a:ext cx="3563816" cy="2672862"/>
          </a:xfrm>
          <a:prstGeom prst="rect">
            <a:avLst/>
          </a:prstGeom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B31261E3-1D2E-4ED0-AE50-C0C45375F82E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8" name="Picture 95">
            <a:extLst>
              <a:ext uri="{FF2B5EF4-FFF2-40B4-BE49-F238E27FC236}">
                <a16:creationId xmlns:a16="http://schemas.microsoft.com/office/drawing/2014/main" id="{37952171-0FB6-43B5-8F70-02F92D26F4E6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2727731" y="4921720"/>
            <a:ext cx="812238" cy="80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5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1143442" y="914302"/>
            <a:ext cx="383065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SALA DE VISITAS</a:t>
            </a:r>
          </a:p>
        </p:txBody>
      </p:sp>
      <p:pic>
        <p:nvPicPr>
          <p:cNvPr id="7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t="1" r="24916" b="816"/>
          <a:stretch/>
        </p:blipFill>
        <p:spPr>
          <a:xfrm rot="5400000">
            <a:off x="1034021" y="1860295"/>
            <a:ext cx="3684912" cy="3501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228697C-4595-4AE0-949A-628C1AA92E17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20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8" y="1565700"/>
            <a:ext cx="3411414" cy="3411414"/>
          </a:xfrm>
          <a:prstGeom prst="rect">
            <a:avLst/>
          </a:prstGeom>
        </p:spPr>
      </p:pic>
      <p:sp>
        <p:nvSpPr>
          <p:cNvPr id="9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1055078" y="878221"/>
            <a:ext cx="3830659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SALA DE VISITAS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82BA0E2-941F-4B95-A601-8B7EBF836595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0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803032" y="1098029"/>
            <a:ext cx="4149968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SERVICIO DE ORIENTACIÓN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1785508"/>
            <a:ext cx="3058258" cy="305825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9008C46-DD0B-420F-885D-EC6093F43104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11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59">
            <a:extLst>
              <a:ext uri="{FF2B5EF4-FFF2-40B4-BE49-F238E27FC236}">
                <a16:creationId xmlns:a16="http://schemas.microsoft.com/office/drawing/2014/main" id="{BB0B5CDD-73CC-42DC-BF13-BF86F501300E}"/>
              </a:ext>
            </a:extLst>
          </p:cNvPr>
          <p:cNvSpPr/>
          <p:nvPr/>
        </p:nvSpPr>
        <p:spPr>
          <a:xfrm>
            <a:off x="1668338" y="1541662"/>
            <a:ext cx="2951428" cy="68747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SECRETARIA</a:t>
            </a:r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945" r="9799"/>
          <a:stretch/>
        </p:blipFill>
        <p:spPr>
          <a:xfrm>
            <a:off x="931525" y="2406062"/>
            <a:ext cx="4425054" cy="240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918064C-4B8A-420F-86FA-E2649496D195}"/>
              </a:ext>
            </a:extLst>
          </p:cNvPr>
          <p:cNvSpPr/>
          <p:nvPr/>
        </p:nvSpPr>
        <p:spPr>
          <a:xfrm>
            <a:off x="0" y="0"/>
            <a:ext cx="6541477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28318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877446129E81142AF26C5A827F12D5D" ma:contentTypeVersion="8" ma:contentTypeDescription="Crear nuevo documento." ma:contentTypeScope="" ma:versionID="24329dd9ce84f06f9dcdb35bc5a825bb">
  <xsd:schema xmlns:xsd="http://www.w3.org/2001/XMLSchema" xmlns:xs="http://www.w3.org/2001/XMLSchema" xmlns:p="http://schemas.microsoft.com/office/2006/metadata/properties" xmlns:ns2="832ceccb-1bef-4bc1-848f-07e8f95232e4" targetNamespace="http://schemas.microsoft.com/office/2006/metadata/properties" ma:root="true" ma:fieldsID="efb82bbbd68f70cd4663698834cafdee" ns2:_="">
    <xsd:import namespace="832ceccb-1bef-4bc1-848f-07e8f95232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ceccb-1bef-4bc1-848f-07e8f9523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51E4C-B0AA-4323-B41E-32EC1FD50E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A3C0A4-A994-41F5-AC76-C533F2038CAE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66dd7208-1d5d-43a3-bea1-71412f40f855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1821779-241C-4E73-A33C-0FABCA0B8D7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563</Words>
  <Application>Microsoft Office PowerPoint</Application>
  <PresentationFormat>A4 (210 x 297 mm)</PresentationFormat>
  <Paragraphs>183</Paragraphs>
  <Slides>56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2" baseType="lpstr">
      <vt:lpstr>Agency FB</vt:lpstr>
      <vt:lpstr>Arial</vt:lpstr>
      <vt:lpstr>Britannic Bold</vt:lpstr>
      <vt:lpstr>Calibri</vt:lpstr>
      <vt:lpstr>Calibri Light</vt:lpstr>
      <vt:lpstr>Tema de Office</vt:lpstr>
      <vt:lpstr>ACCESIBILIDAD COGNITIVA EN MI COLE CEIP MANUELA PEÑA COVALEDA (SORIA)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Teresa Sánchez</dc:creator>
  <cp:lastModifiedBy>M. RAMOS NEGREDO GARCIA</cp:lastModifiedBy>
  <cp:revision>35</cp:revision>
  <dcterms:created xsi:type="dcterms:W3CDTF">2021-11-17T14:21:02Z</dcterms:created>
  <dcterms:modified xsi:type="dcterms:W3CDTF">2022-01-27T11:10:10Z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0x0101002877446129E81142AF26C5A827F12D5D</vt:lpwstr>
  </property>
</Properties>
</file>