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Century Gothic" panose="020B0502020202020204" pitchFamily="34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7" autoAdjust="0"/>
    <p:restoredTop sz="94662"/>
  </p:normalViewPr>
  <p:slideViewPr>
    <p:cSldViewPr snapToGrid="0">
      <p:cViewPr varScale="1">
        <p:scale>
          <a:sx n="109" d="100"/>
          <a:sy n="109" d="100"/>
        </p:scale>
        <p:origin x="16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6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7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8" name="Google Shape;156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Google Shape;180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8" name="Google Shape;186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7" name="Google Shape;198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Google Shape;204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7" name="Google Shape;204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Google Shape;210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7" name="Google Shape;210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Google Shape;216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8" name="Google Shape;222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" name="Google Shape;2345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6" name="Google Shape;234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6" name="Google Shape;240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" name="Google Shape;2467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8" name="Google Shape;246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" name="Google Shape;252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7" name="Google Shape;258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8" name="Google Shape;258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7" name="Google Shape;2647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8" name="Google Shape;264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7" name="Google Shape;2707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" name="Google Shape;2767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8" name="Google Shape;276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7" name="Google Shape;2827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8" name="Google Shape;282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" name="Google Shape;2887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8" name="Google Shape;2888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7" name="Google Shape;2947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8" name="Google Shape;2948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7" name="Google Shape;3007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8" name="Google Shape;300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7" name="Google Shape;3067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8" name="Google Shape;3068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" name="Google Shape;3127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8" name="Google Shape;3128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" name="Google Shape;3187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8" name="Google Shape;318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7" name="Google Shape;3247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8" name="Google Shape;3248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" name="Google Shape;3307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8" name="Google Shape;330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/>
            </a:path>
            <a:tileRect/>
          </a:gra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94" name="Google Shape;94;p13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02" name="Google Shape;102;p13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104" name="Google Shape;104;p13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108" name="Google Shape;108;p13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3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112" name="Google Shape;112;p13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3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114" name="Google Shape;114;p13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116" name="Google Shape;116;p13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118" name="Google Shape;118;p13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3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120" name="Google Shape;120;p13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3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3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3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124" name="Google Shape;124;p13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3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126" name="Google Shape;126;p13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3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3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3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3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3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3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3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3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3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3" descr="https://s-media-cache-ak0.pinimg.com/736x/ae/f9/d6/aef9d69a02c1b7183f2f0230cbeb0378.jpg"/>
          <p:cNvSpPr/>
          <p:nvPr/>
        </p:nvSpPr>
        <p:spPr>
          <a:xfrm>
            <a:off x="155575" y="-1652588"/>
            <a:ext cx="1685925" cy="3457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3"/>
          <p:cNvSpPr txBox="1"/>
          <p:nvPr/>
        </p:nvSpPr>
        <p:spPr>
          <a:xfrm>
            <a:off x="3275856" y="1988840"/>
            <a:ext cx="324036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¿Cómo se llaman los 12 amigos de Jesús?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642" name="Picture 2" descr="https://media4.picsearch.com/is?u0L-AbKOX3-fJ-OCWB-ABC_tK8NzkJIy7BdI7GyPmKE&amp;height=3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6056" y="3527726"/>
            <a:ext cx="1405939" cy="1795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2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22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22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22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626" name="Google Shape;626;p22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22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628" name="Google Shape;628;p22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22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630" name="Google Shape;630;p22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22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632" name="Google Shape;632;p22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22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634" name="Google Shape;634;p22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22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22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22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638" name="Google Shape;638;p22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22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640" name="Google Shape;640;p22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22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642" name="Google Shape;642;p22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22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22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22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646" name="Google Shape;646;p22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22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22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22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650" name="Google Shape;650;p22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22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652" name="Google Shape;652;p22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22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654" name="Google Shape;654;p22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22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656" name="Google Shape;656;p22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22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658" name="Google Shape;658;p22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22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22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22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662" name="Google Shape;662;p22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22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664" name="Google Shape;664;p22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22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22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22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668" name="Google Shape;668;p22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22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22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22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22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22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674" name="Google Shape;674;p22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22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22"/>
          <p:cNvSpPr txBox="1"/>
          <p:nvPr/>
        </p:nvSpPr>
        <p:spPr>
          <a:xfrm>
            <a:off x="2771800" y="2276872"/>
            <a:ext cx="38164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Evangelio</a:t>
            </a:r>
            <a:endParaRPr/>
          </a:p>
        </p:txBody>
      </p:sp>
      <p:pic>
        <p:nvPicPr>
          <p:cNvPr id="57" name="Google Shape;200;p14" descr="c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4210" y="3024554"/>
            <a:ext cx="1856936" cy="1990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23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23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23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23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685" name="Google Shape;685;p23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23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687" name="Google Shape;687;p23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23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689" name="Google Shape;689;p23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23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691" name="Google Shape;691;p23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23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693" name="Google Shape;693;p23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23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23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23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697" name="Google Shape;697;p23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23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699" name="Google Shape;699;p23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23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701" name="Google Shape;701;p23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23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23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23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705" name="Google Shape;705;p23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23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23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23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709" name="Google Shape;709;p23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23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711" name="Google Shape;711;p23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23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713" name="Google Shape;713;p23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23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715" name="Google Shape;715;p23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23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717" name="Google Shape;717;p23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23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23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23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721" name="Google Shape;721;p23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23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723" name="Google Shape;723;p23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23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23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23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727" name="Google Shape;727;p23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23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23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23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23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23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733" name="Google Shape;733;p23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23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23"/>
          <p:cNvSpPr txBox="1"/>
          <p:nvPr/>
        </p:nvSpPr>
        <p:spPr>
          <a:xfrm>
            <a:off x="2699800" y="2025748"/>
            <a:ext cx="3816300" cy="183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Virtud que define a las mujeres del Nuevo Testamento</a:t>
            </a:r>
            <a:endParaRPr/>
          </a:p>
        </p:txBody>
      </p:sp>
      <p:pic>
        <p:nvPicPr>
          <p:cNvPr id="57" name="Google Shape;168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9912" y="3717032"/>
            <a:ext cx="2186884" cy="1565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24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24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24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24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744" name="Google Shape;744;p24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24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746" name="Google Shape;746;p24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24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748" name="Google Shape;748;p24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24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750" name="Google Shape;750;p24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24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752" name="Google Shape;752;p24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24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24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24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756" name="Google Shape;756;p24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24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758" name="Google Shape;758;p24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24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760" name="Google Shape;760;p24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24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24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24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764" name="Google Shape;764;p24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24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24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24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768" name="Google Shape;768;p24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24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770" name="Google Shape;770;p24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24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772" name="Google Shape;772;p24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24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774" name="Google Shape;774;p24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24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776" name="Google Shape;776;p24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24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24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24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780" name="Google Shape;780;p24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24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782" name="Google Shape;782;p24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24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24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24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786" name="Google Shape;786;p24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24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24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24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24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24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792" name="Google Shape;792;p24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24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24"/>
          <p:cNvSpPr txBox="1"/>
          <p:nvPr/>
        </p:nvSpPr>
        <p:spPr>
          <a:xfrm>
            <a:off x="2771800" y="2276872"/>
            <a:ext cx="38164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</a:t>
            </a:r>
            <a:endParaRPr/>
          </a:p>
        </p:txBody>
      </p:sp>
      <p:pic>
        <p:nvPicPr>
          <p:cNvPr id="58" name="Google Shape;168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262" y="3404382"/>
            <a:ext cx="2379534" cy="1878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25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25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25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p25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804" name="Google Shape;804;p25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25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806" name="Google Shape;806;p25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25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808" name="Google Shape;808;p25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25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810" name="Google Shape;810;p25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25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812" name="Google Shape;812;p25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25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25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25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816" name="Google Shape;816;p25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25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818" name="Google Shape;818;p25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25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820" name="Google Shape;820;p25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25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25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25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824" name="Google Shape;824;p25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25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5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p25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828" name="Google Shape;828;p25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25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830" name="Google Shape;830;p25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Google Shape;831;p25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832" name="Google Shape;832;p25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p25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834" name="Google Shape;834;p25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25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836" name="Google Shape;836;p25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25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25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25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840" name="Google Shape;840;p25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25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842" name="Google Shape;842;p25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25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25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5" name="Google Shape;845;p25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846" name="Google Shape;846;p25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25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25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25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p25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p25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852" name="Google Shape;852;p25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25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25"/>
          <p:cNvSpPr txBox="1"/>
          <p:nvPr/>
        </p:nvSpPr>
        <p:spPr>
          <a:xfrm>
            <a:off x="2771800" y="1988848"/>
            <a:ext cx="38163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Nombre del ángel que anunció a María que iba a ser madre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8066" name="Picture 2" descr="https://media1.picsearch.com/is?1MOIGsFFUgNY3DFzTJJf69dld0SWeolNuzQwBdviRlc&amp;height=3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4530" y="3363871"/>
            <a:ext cx="1448142" cy="2156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26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p26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1" name="Google Shape;861;p26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p26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863" name="Google Shape;863;p26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26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865" name="Google Shape;865;p26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p26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867" name="Google Shape;867;p26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p26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869" name="Google Shape;869;p26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26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871" name="Google Shape;871;p26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26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26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26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875" name="Google Shape;875;p26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26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877" name="Google Shape;877;p26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26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879" name="Google Shape;879;p26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p26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26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26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883" name="Google Shape;883;p26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" name="Google Shape;884;p26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" name="Google Shape;885;p26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Google Shape;886;p26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887" name="Google Shape;887;p26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p26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889" name="Google Shape;889;p26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" name="Google Shape;890;p26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891" name="Google Shape;891;p26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" name="Google Shape;892;p26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893" name="Google Shape;893;p26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" name="Google Shape;894;p26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895" name="Google Shape;895;p26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26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26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26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899" name="Google Shape;899;p26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6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901" name="Google Shape;901;p26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Google Shape;902;p26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Google Shape;903;p26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Google Shape;904;p26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905" name="Google Shape;905;p26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p26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26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p26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26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26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911" name="Google Shape;911;p26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26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26"/>
          <p:cNvSpPr txBox="1"/>
          <p:nvPr/>
        </p:nvSpPr>
        <p:spPr>
          <a:xfrm>
            <a:off x="2771800" y="2257708"/>
            <a:ext cx="38164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Gabriel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" name="Picture 2" descr="https://media1.picsearch.com/is?1MOIGsFFUgNY3DFzTJJf69dld0SWeolNuzQwBdviRlc&amp;height=3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0480" y="3010487"/>
            <a:ext cx="1807248" cy="2312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27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" name="Google Shape;919;p27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27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27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922" name="Google Shape;922;p27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27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924" name="Google Shape;924;p27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27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926" name="Google Shape;926;p27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7" name="Google Shape;927;p27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928" name="Google Shape;928;p27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" name="Google Shape;929;p27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930" name="Google Shape;930;p27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" name="Google Shape;931;p27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" name="Google Shape;932;p27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3" name="Google Shape;933;p27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934" name="Google Shape;934;p27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Google Shape;935;p27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936" name="Google Shape;936;p27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7" name="Google Shape;937;p27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938" name="Google Shape;938;p27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Google Shape;939;p27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p27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" name="Google Shape;941;p27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942" name="Google Shape;942;p27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3" name="Google Shape;943;p27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Google Shape;944;p27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p27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946" name="Google Shape;946;p27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" name="Google Shape;947;p27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948" name="Google Shape;948;p27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Google Shape;949;p27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950" name="Google Shape;950;p27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1" name="Google Shape;951;p27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952" name="Google Shape;952;p27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p27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954" name="Google Shape;954;p27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p27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p27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27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958" name="Google Shape;958;p27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27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960" name="Google Shape;960;p27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27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p27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27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964" name="Google Shape;964;p27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27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27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27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27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27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970" name="Google Shape;970;p27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p27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p27"/>
          <p:cNvSpPr txBox="1"/>
          <p:nvPr/>
        </p:nvSpPr>
        <p:spPr>
          <a:xfrm>
            <a:off x="2771800" y="2132856"/>
            <a:ext cx="381642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Actitud de María ante Dios</a:t>
            </a:r>
            <a:endParaRPr/>
          </a:p>
        </p:txBody>
      </p:sp>
      <p:pic>
        <p:nvPicPr>
          <p:cNvPr id="83970" name="Picture 2" descr="https://media1.picsearch.com/is?WsbzquyCXhNtwe8iz5C6X3iEH7f5-Kqfspd59zhWACg&amp;height=3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1156" y="2996417"/>
            <a:ext cx="1798377" cy="2405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28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" name="Google Shape;978;p28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9" name="Google Shape;979;p28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" name="Google Shape;980;p28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981" name="Google Shape;981;p28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2" name="Google Shape;982;p28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983" name="Google Shape;983;p28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4" name="Google Shape;984;p28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985" name="Google Shape;985;p28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6" name="Google Shape;986;p28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987" name="Google Shape;987;p28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8" name="Google Shape;988;p28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0" name="Google Shape;990;p28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1" name="Google Shape;991;p28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2" name="Google Shape;992;p28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993" name="Google Shape;993;p28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" name="Google Shape;994;p28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995" name="Google Shape;995;p28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" name="Google Shape;996;p28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997" name="Google Shape;997;p28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8" name="Google Shape;998;p28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9" name="Google Shape;999;p28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0" name="Google Shape;1000;p28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1001" name="Google Shape;1001;p28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2" name="Google Shape;1002;p28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3" name="Google Shape;1003;p28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4" name="Google Shape;1004;p28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1005" name="Google Shape;1005;p28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6" name="Google Shape;1006;p28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1007" name="Google Shape;1007;p28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28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1009" name="Google Shape;1009;p28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28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1011" name="Google Shape;1011;p28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28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1013" name="Google Shape;1013;p28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28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28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28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28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1019" name="Google Shape;1019;p28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28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28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28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1023" name="Google Shape;1023;p28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4" name="Google Shape;1024;p28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5" name="Google Shape;1025;p28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6" name="Google Shape;1026;p28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7" name="Google Shape;1027;p28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8" name="Google Shape;1028;p28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1029" name="Google Shape;1029;p28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0" name="Google Shape;1030;p28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1" name="Google Shape;1031;p28"/>
          <p:cNvSpPr txBox="1"/>
          <p:nvPr/>
        </p:nvSpPr>
        <p:spPr>
          <a:xfrm>
            <a:off x="2771800" y="2204864"/>
            <a:ext cx="38164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Humilde</a:t>
            </a:r>
            <a:endParaRPr/>
          </a:p>
        </p:txBody>
      </p:sp>
      <p:pic>
        <p:nvPicPr>
          <p:cNvPr id="57" name="Picture 2" descr="https://media1.picsearch.com/is?WsbzquyCXhNtwe8iz5C6X3iEH7f5-Kqfspd59zhWACg&amp;height=3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4548" y="2996417"/>
            <a:ext cx="1924985" cy="2405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29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29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29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29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040" name="Google Shape;1040;p29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1" name="Google Shape;1041;p29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042" name="Google Shape;1042;p29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3" name="Google Shape;1043;p29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1044" name="Google Shape;1044;p29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Google Shape;1045;p29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1046" name="Google Shape;1046;p29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7" name="Google Shape;1047;p29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1048" name="Google Shape;1048;p29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9" name="Google Shape;1049;p29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0" name="Google Shape;1050;p29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1" name="Google Shape;1051;p29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1052" name="Google Shape;1052;p29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3" name="Google Shape;1053;p29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054" name="Google Shape;1054;p29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5" name="Google Shape;1055;p29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1056" name="Google Shape;1056;p29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7" name="Google Shape;1057;p29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8" name="Google Shape;1058;p29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29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1060" name="Google Shape;1060;p29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1" name="Google Shape;1061;p29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2" name="Google Shape;1062;p29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3" name="Google Shape;1063;p29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1064" name="Google Shape;1064;p29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5" name="Google Shape;1065;p29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1066" name="Google Shape;1066;p29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7" name="Google Shape;1067;p29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1068" name="Google Shape;1068;p29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9" name="Google Shape;1069;p29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1070" name="Google Shape;1070;p29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29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1072" name="Google Shape;1072;p29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3" name="Google Shape;1073;p29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4" name="Google Shape;1074;p29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5" name="Google Shape;1075;p29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1076" name="Google Shape;1076;p29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7" name="Google Shape;1077;p29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1078" name="Google Shape;1078;p29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9" name="Google Shape;1079;p29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0" name="Google Shape;1080;p29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1" name="Google Shape;1081;p29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1082" name="Google Shape;1082;p29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3" name="Google Shape;1083;p29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4" name="Google Shape;1084;p29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5" name="Google Shape;1085;p29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6" name="Google Shape;1086;p29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7" name="Google Shape;1087;p29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1088" name="Google Shape;1088;p29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9" name="Google Shape;1089;p29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0" name="Google Shape;1090;p29"/>
          <p:cNvSpPr txBox="1"/>
          <p:nvPr/>
        </p:nvSpPr>
        <p:spPr>
          <a:xfrm>
            <a:off x="2771800" y="2204864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Nombre de la prima de María</a:t>
            </a:r>
            <a:endParaRPr/>
          </a:p>
        </p:txBody>
      </p:sp>
      <p:pic>
        <p:nvPicPr>
          <p:cNvPr id="79874" name="Picture 2" descr="https://media5.picsearch.com/is?ZtM7J8X169-xpXtiKba28xLQ31MJkgiI5OR4rCSq21A&amp;height=3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1782" y="3291839"/>
            <a:ext cx="1607497" cy="2158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30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6" name="Google Shape;1096;p30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7" name="Google Shape;1097;p30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8" name="Google Shape;1098;p30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099" name="Google Shape;1099;p30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0" name="Google Shape;1100;p30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101" name="Google Shape;1101;p30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2" name="Google Shape;1102;p30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1103" name="Google Shape;1103;p30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4" name="Google Shape;1104;p30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1105" name="Google Shape;1105;p30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6" name="Google Shape;1106;p30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1107" name="Google Shape;1107;p30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8" name="Google Shape;1108;p30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9" name="Google Shape;1109;p30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0" name="Google Shape;1110;p30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1111" name="Google Shape;1111;p30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2" name="Google Shape;1112;p30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113" name="Google Shape;1113;p30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4" name="Google Shape;1114;p30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1115" name="Google Shape;1115;p30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6" name="Google Shape;1116;p30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7" name="Google Shape;1117;p30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8" name="Google Shape;1118;p30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1119" name="Google Shape;1119;p30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0" name="Google Shape;1120;p30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1" name="Google Shape;1121;p30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2" name="Google Shape;1122;p30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1123" name="Google Shape;1123;p30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4" name="Google Shape;1124;p30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1125" name="Google Shape;1125;p30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6" name="Google Shape;1126;p30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1127" name="Google Shape;1127;p30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30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1129" name="Google Shape;1129;p30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30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1131" name="Google Shape;1131;p30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30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30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30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1135" name="Google Shape;1135;p30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30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1137" name="Google Shape;1137;p30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30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30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0" name="Google Shape;1140;p30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1141" name="Google Shape;1141;p30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30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4" name="Google Shape;1144;p30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6" name="Google Shape;1146;p30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1147" name="Google Shape;1147;p30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8" name="Google Shape;1148;p30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9" name="Google Shape;1149;p30"/>
          <p:cNvSpPr txBox="1"/>
          <p:nvPr/>
        </p:nvSpPr>
        <p:spPr>
          <a:xfrm>
            <a:off x="2771800" y="2132856"/>
            <a:ext cx="38164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Isabel</a:t>
            </a:r>
            <a:endParaRPr/>
          </a:p>
        </p:txBody>
      </p:sp>
      <p:pic>
        <p:nvPicPr>
          <p:cNvPr id="57" name="Picture 2" descr="https://media5.picsearch.com/is?ZtM7J8X169-xpXtiKba28xLQ31MJkgiI5OR4rCSq21A&amp;height=3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887" y="3024553"/>
            <a:ext cx="1716258" cy="2222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31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31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6" name="Google Shape;1156;p31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7" name="Google Shape;1157;p31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158" name="Google Shape;1158;p31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31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160" name="Google Shape;1160;p31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1" name="Google Shape;1161;p31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1162" name="Google Shape;1162;p31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31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1164" name="Google Shape;1164;p31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5" name="Google Shape;1165;p31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1166" name="Google Shape;1166;p31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7" name="Google Shape;1167;p31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31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31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1170" name="Google Shape;1170;p31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31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172" name="Google Shape;1172;p31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3" name="Google Shape;1173;p31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1174" name="Google Shape;1174;p31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5" name="Google Shape;1175;p31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6" name="Google Shape;1176;p31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7" name="Google Shape;1177;p31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1178" name="Google Shape;1178;p31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9" name="Google Shape;1179;p31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31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31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1182" name="Google Shape;1182;p31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3" name="Google Shape;1183;p31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1184" name="Google Shape;1184;p31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5" name="Google Shape;1185;p31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1186" name="Google Shape;1186;p31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7" name="Google Shape;1187;p31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1188" name="Google Shape;1188;p31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9" name="Google Shape;1189;p31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1190" name="Google Shape;1190;p31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1" name="Google Shape;1191;p31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31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3" name="Google Shape;1193;p31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1194" name="Google Shape;1194;p31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5" name="Google Shape;1195;p31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1196" name="Google Shape;1196;p31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7" name="Google Shape;1197;p31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8" name="Google Shape;1198;p31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9" name="Google Shape;1199;p31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1200" name="Google Shape;1200;p31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1" name="Google Shape;1201;p31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2" name="Google Shape;1202;p31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31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31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31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1206" name="Google Shape;1206;p31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31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31"/>
          <p:cNvSpPr txBox="1"/>
          <p:nvPr/>
        </p:nvSpPr>
        <p:spPr>
          <a:xfrm>
            <a:off x="2771800" y="2042845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él era el pozo donde Jesús se sentó a descansar</a:t>
            </a:r>
            <a:endParaRPr/>
          </a:p>
        </p:txBody>
      </p:sp>
      <p:pic>
        <p:nvPicPr>
          <p:cNvPr id="75778" name="Picture 2" descr="https://media3.picsearch.com/is?4s0Rfkp5_2OZCBobCK4G5PoiU1vPbcn1-hwW0JtlSVU&amp;height=2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3974" y="3568854"/>
            <a:ext cx="2099712" cy="1748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solidFill>
            <a:srgbClr val="92D050">
              <a:alpha val="89803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4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4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4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49" name="Google Shape;149;p14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4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51" name="Google Shape;151;p14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4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153" name="Google Shape;153;p14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4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155" name="Google Shape;155;p14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4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157" name="Google Shape;157;p14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4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4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4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161" name="Google Shape;161;p14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4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63" name="Google Shape;163;p14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4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4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4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4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169" name="Google Shape;169;p14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4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4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4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173" name="Google Shape;173;p14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4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175" name="Google Shape;175;p14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4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177" name="Google Shape;177;p14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4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179" name="Google Shape;179;p14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4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181" name="Google Shape;181;p14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4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4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4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185" name="Google Shape;185;p14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4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187" name="Google Shape;187;p14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4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4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191" name="Google Shape;191;p14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4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4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4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4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4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 txBox="1"/>
          <p:nvPr/>
        </p:nvSpPr>
        <p:spPr>
          <a:xfrm>
            <a:off x="3563888" y="2060848"/>
            <a:ext cx="230425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Apóstoles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" name="Picture 2" descr="https://media4.picsearch.com/is?u0L-AbKOX3-fJ-OCWB-ABC_tK8NzkJIy7BdI7GyPmKE&amp;height=3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9074" y="2993154"/>
            <a:ext cx="1665802" cy="2127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32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32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32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32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217" name="Google Shape;1217;p32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32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219" name="Google Shape;1219;p32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32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1221" name="Google Shape;1221;p32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32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1223" name="Google Shape;1223;p32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32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1225" name="Google Shape;1225;p32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32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7" name="Google Shape;1227;p32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8" name="Google Shape;1228;p32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1229" name="Google Shape;1229;p32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0" name="Google Shape;1230;p32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231" name="Google Shape;1231;p32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2" name="Google Shape;1232;p32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1233" name="Google Shape;1233;p32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4" name="Google Shape;1234;p32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5" name="Google Shape;1235;p32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6" name="Google Shape;1236;p32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1237" name="Google Shape;1237;p32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32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32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32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1241" name="Google Shape;1241;p32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32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1243" name="Google Shape;1243;p32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4" name="Google Shape;1244;p32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1245" name="Google Shape;1245;p32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6" name="Google Shape;1246;p32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1247" name="Google Shape;1247;p32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8" name="Google Shape;1248;p32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1249" name="Google Shape;1249;p32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0" name="Google Shape;1250;p32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1" name="Google Shape;1251;p32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2" name="Google Shape;1252;p32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1253" name="Google Shape;1253;p32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4" name="Google Shape;1254;p32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1255" name="Google Shape;1255;p32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6" name="Google Shape;1256;p32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7" name="Google Shape;1257;p32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8" name="Google Shape;1258;p32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1259" name="Google Shape;1259;p32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0" name="Google Shape;1260;p32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1" name="Google Shape;1261;p32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2" name="Google Shape;1262;p32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3" name="Google Shape;1263;p32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4" name="Google Shape;1264;p32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1265" name="Google Shape;1265;p32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6" name="Google Shape;1266;p32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7" name="Google Shape;1267;p32"/>
          <p:cNvSpPr txBox="1"/>
          <p:nvPr/>
        </p:nvSpPr>
        <p:spPr>
          <a:xfrm>
            <a:off x="2663779" y="2267285"/>
            <a:ext cx="3816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Jacob</a:t>
            </a:r>
            <a:endParaRPr/>
          </a:p>
        </p:txBody>
      </p:sp>
      <p:pic>
        <p:nvPicPr>
          <p:cNvPr id="57" name="Picture 2" descr="https://media3.picsearch.com/is?4s0Rfkp5_2OZCBobCK4G5PoiU1vPbcn1-hwW0JtlSVU&amp;height=2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2786" y="3203094"/>
            <a:ext cx="2099712" cy="1748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33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3" name="Google Shape;1273;p33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4" name="Google Shape;1274;p33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5" name="Google Shape;1275;p33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276" name="Google Shape;1276;p33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7" name="Google Shape;1277;p33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278" name="Google Shape;1278;p33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9" name="Google Shape;1279;p33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1280" name="Google Shape;1280;p33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p33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1282" name="Google Shape;1282;p33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3" name="Google Shape;1283;p33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1284" name="Google Shape;1284;p33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33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6" name="Google Shape;1286;p33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7" name="Google Shape;1287;p33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1288" name="Google Shape;1288;p33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9" name="Google Shape;1289;p33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290" name="Google Shape;1290;p33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1" name="Google Shape;1291;p33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1292" name="Google Shape;1292;p33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3" name="Google Shape;1293;p33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Google Shape;1294;p33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33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1296" name="Google Shape;1296;p33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33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33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9" name="Google Shape;1299;p33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1300" name="Google Shape;1300;p33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33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1302" name="Google Shape;1302;p33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33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1304" name="Google Shape;1304;p33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33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1306" name="Google Shape;1306;p33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33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1308" name="Google Shape;1308;p33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33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33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33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1312" name="Google Shape;1312;p33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3" name="Google Shape;1313;p33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1314" name="Google Shape;1314;p33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5" name="Google Shape;1315;p33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6" name="Google Shape;1316;p33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7" name="Google Shape;1317;p33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1318" name="Google Shape;1318;p33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9" name="Google Shape;1319;p33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0" name="Google Shape;1320;p33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1" name="Google Shape;1321;p33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2" name="Google Shape;1322;p33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3" name="Google Shape;1323;p33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1324" name="Google Shape;1324;p33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5" name="Google Shape;1325;p33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6" name="Google Shape;1326;p33"/>
          <p:cNvSpPr txBox="1"/>
          <p:nvPr/>
        </p:nvSpPr>
        <p:spPr>
          <a:xfrm>
            <a:off x="2771800" y="2132856"/>
            <a:ext cx="381642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Contiene la k </a:t>
            </a:r>
            <a:r>
              <a:rPr lang="es-ES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Pueblo de Isabel</a:t>
            </a:r>
            <a:endParaRPr/>
          </a:p>
        </p:txBody>
      </p:sp>
      <p:pic>
        <p:nvPicPr>
          <p:cNvPr id="58" name="Picture 2" descr="https://media3.picsearch.com/is?AuuktFfFpuSycGdB4AC7-eOSa6jqpEQPyCgy8ND_Jzo&amp;height=2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2178" y="3208985"/>
            <a:ext cx="2756486" cy="1778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34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3" name="Google Shape;1333;p34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4" name="Google Shape;1334;p34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5" name="Google Shape;1335;p34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336" name="Google Shape;1336;p34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7" name="Google Shape;1337;p34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338" name="Google Shape;1338;p34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9" name="Google Shape;1339;p34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1340" name="Google Shape;1340;p34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34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1342" name="Google Shape;1342;p34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34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1344" name="Google Shape;1344;p34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5" name="Google Shape;1345;p34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6" name="Google Shape;1346;p34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7" name="Google Shape;1347;p34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1348" name="Google Shape;1348;p34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9" name="Google Shape;1349;p34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350" name="Google Shape;1350;p34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1" name="Google Shape;1351;p34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1352" name="Google Shape;1352;p34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3" name="Google Shape;1353;p34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4" name="Google Shape;1354;p34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5" name="Google Shape;1355;p34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1356" name="Google Shape;1356;p34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7" name="Google Shape;1357;p34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8" name="Google Shape;1358;p34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9" name="Google Shape;1359;p34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1360" name="Google Shape;1360;p34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1" name="Google Shape;1361;p34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1362" name="Google Shape;1362;p34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3" name="Google Shape;1363;p34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1364" name="Google Shape;1364;p34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5" name="Google Shape;1365;p34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1366" name="Google Shape;1366;p34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7" name="Google Shape;1367;p34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1368" name="Google Shape;1368;p34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9" name="Google Shape;1369;p34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p34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1" name="Google Shape;1371;p34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1372" name="Google Shape;1372;p34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3" name="Google Shape;1373;p34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1374" name="Google Shape;1374;p34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5" name="Google Shape;1375;p34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6" name="Google Shape;1376;p34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7" name="Google Shape;1377;p34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1378" name="Google Shape;1378;p34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9" name="Google Shape;1379;p34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0" name="Google Shape;1380;p34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1" name="Google Shape;1381;p34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2" name="Google Shape;1382;p34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3" name="Google Shape;1383;p34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1384" name="Google Shape;1384;p34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34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6" name="Google Shape;1386;p34"/>
          <p:cNvSpPr txBox="1"/>
          <p:nvPr/>
        </p:nvSpPr>
        <p:spPr>
          <a:xfrm>
            <a:off x="2771800" y="2276872"/>
            <a:ext cx="38164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Eim Karem</a:t>
            </a:r>
            <a:endParaRPr/>
          </a:p>
        </p:txBody>
      </p:sp>
      <p:pic>
        <p:nvPicPr>
          <p:cNvPr id="69634" name="Picture 2" descr="https://media3.picsearch.com/is?AuuktFfFpuSycGdB4AC7-eOSa6jqpEQPyCgy8ND_Jzo&amp;height=2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6061" y="2891862"/>
            <a:ext cx="3248025" cy="2095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35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2" name="Google Shape;1392;p35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3" name="Google Shape;1393;p35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4" name="Google Shape;1394;p35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395" name="Google Shape;1395;p35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6" name="Google Shape;1396;p35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397" name="Google Shape;1397;p35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8" name="Google Shape;1398;p35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1399" name="Google Shape;1399;p35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0" name="Google Shape;1400;p35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1401" name="Google Shape;1401;p35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2" name="Google Shape;1402;p35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1403" name="Google Shape;1403;p35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35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p35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6" name="Google Shape;1406;p35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1407" name="Google Shape;1407;p35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8" name="Google Shape;1408;p35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409" name="Google Shape;1409;p35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0" name="Google Shape;1410;p35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1411" name="Google Shape;1411;p35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2" name="Google Shape;1412;p35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3" name="Google Shape;1413;p35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4" name="Google Shape;1414;p35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1415" name="Google Shape;1415;p35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6" name="Google Shape;1416;p35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7" name="Google Shape;1417;p35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8" name="Google Shape;1418;p35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1419" name="Google Shape;1419;p35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0" name="Google Shape;1420;p35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1421" name="Google Shape;1421;p35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2" name="Google Shape;1422;p35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1423" name="Google Shape;1423;p35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4" name="Google Shape;1424;p35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1425" name="Google Shape;1425;p35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6" name="Google Shape;1426;p35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1427" name="Google Shape;1427;p35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8" name="Google Shape;1428;p35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9" name="Google Shape;1429;p35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0" name="Google Shape;1430;p35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1431" name="Google Shape;1431;p35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2" name="Google Shape;1432;p35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1433" name="Google Shape;1433;p35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4" name="Google Shape;1434;p35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5" name="Google Shape;1435;p35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6" name="Google Shape;1436;p35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1437" name="Google Shape;1437;p35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8" name="Google Shape;1438;p35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9" name="Google Shape;1439;p35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0" name="Google Shape;1440;p35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1" name="Google Shape;1441;p35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2" name="Google Shape;1442;p35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1443" name="Google Shape;1443;p35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4" name="Google Shape;1444;p35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5" name="Google Shape;1445;p35"/>
          <p:cNvSpPr txBox="1"/>
          <p:nvPr/>
        </p:nvSpPr>
        <p:spPr>
          <a:xfrm>
            <a:off x="2771800" y="1814733"/>
            <a:ext cx="3816300" cy="1955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Evangelista que habla de María, Isabel y la Samaritana</a:t>
            </a:r>
            <a:endParaRPr/>
          </a:p>
        </p:txBody>
      </p:sp>
      <p:pic>
        <p:nvPicPr>
          <p:cNvPr id="67586" name="Picture 2" descr="https://media5.picsearch.com/is?YsvEku3nF9PyoAerXCBsr9ohmzgtU3oClfi7qoM-Iqc&amp;height=3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9951" y="3744535"/>
            <a:ext cx="1096449" cy="1860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36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2" name="Google Shape;1452;p36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3" name="Google Shape;1453;p36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4" name="Google Shape;1454;p36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455" name="Google Shape;1455;p36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6" name="Google Shape;1456;p36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457" name="Google Shape;1457;p36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8" name="Google Shape;1458;p36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1459" name="Google Shape;1459;p36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0" name="Google Shape;1460;p36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1461" name="Google Shape;1461;p36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2" name="Google Shape;1462;p36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1463" name="Google Shape;1463;p36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4" name="Google Shape;1464;p36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5" name="Google Shape;1465;p36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6" name="Google Shape;1466;p36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1467" name="Google Shape;1467;p36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8" name="Google Shape;1468;p36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469" name="Google Shape;1469;p36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0" name="Google Shape;1470;p36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1471" name="Google Shape;1471;p36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2" name="Google Shape;1472;p36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3" name="Google Shape;1473;p36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4" name="Google Shape;1474;p36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1475" name="Google Shape;1475;p36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6" name="Google Shape;1476;p36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7" name="Google Shape;1477;p36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p36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1479" name="Google Shape;1479;p36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p36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1481" name="Google Shape;1481;p36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2" name="Google Shape;1482;p36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1483" name="Google Shape;1483;p36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4" name="Google Shape;1484;p36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1485" name="Google Shape;1485;p36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36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1487" name="Google Shape;1487;p36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36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36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36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1491" name="Google Shape;1491;p36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36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1493" name="Google Shape;1493;p36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36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36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36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1497" name="Google Shape;1497;p36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36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9" name="Google Shape;1499;p36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0" name="Google Shape;1500;p36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1" name="Google Shape;1501;p36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2" name="Google Shape;1502;p36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1503" name="Google Shape;1503;p36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4" name="Google Shape;1504;p36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5" name="Google Shape;1505;p36"/>
          <p:cNvSpPr txBox="1"/>
          <p:nvPr/>
        </p:nvSpPr>
        <p:spPr>
          <a:xfrm>
            <a:off x="2699792" y="2060848"/>
            <a:ext cx="38164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Lucas</a:t>
            </a:r>
            <a:endParaRPr/>
          </a:p>
        </p:txBody>
      </p:sp>
      <p:pic>
        <p:nvPicPr>
          <p:cNvPr id="59" name="Picture 2" descr="https://media5.picsearch.com/is?YsvEku3nF9PyoAerXCBsr9ohmzgtU3oClfi7qoM-Iqc&amp;height=3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1157" y="3010486"/>
            <a:ext cx="1547445" cy="2138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37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2" name="Google Shape;1512;p37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3" name="Google Shape;1513;p37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4" name="Google Shape;1514;p37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515" name="Google Shape;1515;p37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6" name="Google Shape;1516;p37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517" name="Google Shape;1517;p37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8" name="Google Shape;1518;p37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1519" name="Google Shape;1519;p37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0" name="Google Shape;1520;p37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1521" name="Google Shape;1521;p37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2" name="Google Shape;1522;p37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1523" name="Google Shape;1523;p37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4" name="Google Shape;1524;p37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5" name="Google Shape;1525;p37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6" name="Google Shape;1526;p37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1527" name="Google Shape;1527;p37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8" name="Google Shape;1528;p37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529" name="Google Shape;1529;p37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0" name="Google Shape;1530;p37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1531" name="Google Shape;1531;p37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2" name="Google Shape;1532;p37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3" name="Google Shape;1533;p37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4" name="Google Shape;1534;p37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1535" name="Google Shape;1535;p37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6" name="Google Shape;1536;p37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7" name="Google Shape;1537;p37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8" name="Google Shape;1538;p37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1539" name="Google Shape;1539;p37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0" name="Google Shape;1540;p37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1541" name="Google Shape;1541;p37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2" name="Google Shape;1542;p37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1543" name="Google Shape;1543;p37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4" name="Google Shape;1544;p37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1545" name="Google Shape;1545;p37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6" name="Google Shape;1546;p37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1547" name="Google Shape;1547;p37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8" name="Google Shape;1548;p37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9" name="Google Shape;1549;p37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0" name="Google Shape;1550;p37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1551" name="Google Shape;1551;p37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2" name="Google Shape;1552;p37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1553" name="Google Shape;1553;p37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4" name="Google Shape;1554;p37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5" name="Google Shape;1555;p37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6" name="Google Shape;1556;p37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1557" name="Google Shape;1557;p37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8" name="Google Shape;1558;p37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9" name="Google Shape;1559;p37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0" name="Google Shape;1560;p37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1" name="Google Shape;1561;p37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2" name="Google Shape;1562;p37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1563" name="Google Shape;1563;p37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4" name="Google Shape;1564;p37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5" name="Google Shape;1565;p37"/>
          <p:cNvSpPr txBox="1"/>
          <p:nvPr/>
        </p:nvSpPr>
        <p:spPr>
          <a:xfrm>
            <a:off x="2843808" y="1772816"/>
            <a:ext cx="381642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Canto de Isabel a su prima María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490" name="Picture 2" descr="https://media2.picsearch.com/is?8cxd5WFwOCpEbkpa0Kx4Lnqo6usK_e4fwsKfynXzKyY&amp;height=2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0123" y="2972166"/>
            <a:ext cx="1571625" cy="2019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38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1" name="Google Shape;1571;p38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2" name="Google Shape;1572;p38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3" name="Google Shape;1573;p38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574" name="Google Shape;1574;p38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5" name="Google Shape;1575;p38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576" name="Google Shape;1576;p38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7" name="Google Shape;1577;p38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1578" name="Google Shape;1578;p38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9" name="Google Shape;1579;p38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1580" name="Google Shape;1580;p38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1" name="Google Shape;1581;p38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1582" name="Google Shape;1582;p38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3" name="Google Shape;1583;p38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4" name="Google Shape;1584;p38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5" name="Google Shape;1585;p38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1586" name="Google Shape;1586;p38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7" name="Google Shape;1587;p38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588" name="Google Shape;1588;p38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9" name="Google Shape;1589;p38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1590" name="Google Shape;1590;p38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1" name="Google Shape;1591;p38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2" name="Google Shape;1592;p38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3" name="Google Shape;1593;p38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1594" name="Google Shape;1594;p38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5" name="Google Shape;1595;p38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6" name="Google Shape;1596;p38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7" name="Google Shape;1597;p38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1598" name="Google Shape;1598;p38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9" name="Google Shape;1599;p38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1600" name="Google Shape;1600;p38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1" name="Google Shape;1601;p38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1602" name="Google Shape;1602;p38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3" name="Google Shape;1603;p38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1604" name="Google Shape;1604;p38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5" name="Google Shape;1605;p38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1606" name="Google Shape;1606;p38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7" name="Google Shape;1607;p38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8" name="Google Shape;1608;p38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9" name="Google Shape;1609;p38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1610" name="Google Shape;1610;p38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1" name="Google Shape;1611;p38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1612" name="Google Shape;1612;p38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3" name="Google Shape;1613;p38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4" name="Google Shape;1614;p38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5" name="Google Shape;1615;p38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1616" name="Google Shape;1616;p38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7" name="Google Shape;1617;p38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8" name="Google Shape;1618;p38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9" name="Google Shape;1619;p38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0" name="Google Shape;1620;p38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1" name="Google Shape;1621;p38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1622" name="Google Shape;1622;p38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3" name="Google Shape;1623;p38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4" name="Google Shape;1624;p38"/>
          <p:cNvSpPr txBox="1"/>
          <p:nvPr/>
        </p:nvSpPr>
        <p:spPr>
          <a:xfrm>
            <a:off x="2771800" y="2060848"/>
            <a:ext cx="38164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Magníficat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" name="Picture 2" descr="https://media2.picsearch.com/is?8cxd5WFwOCpEbkpa0Kx4Lnqo6usK_e4fwsKfynXzKyY&amp;height=2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0481" y="2972166"/>
            <a:ext cx="1741268" cy="2120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39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1" name="Google Shape;1631;p39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2" name="Google Shape;1632;p39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3" name="Google Shape;1633;p39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634" name="Google Shape;1634;p39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5" name="Google Shape;1635;p39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636" name="Google Shape;1636;p39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7" name="Google Shape;1637;p39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1638" name="Google Shape;1638;p39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9" name="Google Shape;1639;p39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1640" name="Google Shape;1640;p39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1" name="Google Shape;1641;p39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1642" name="Google Shape;1642;p39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3" name="Google Shape;1643;p39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4" name="Google Shape;1644;p39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5" name="Google Shape;1645;p39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1646" name="Google Shape;1646;p39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7" name="Google Shape;1647;p39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648" name="Google Shape;1648;p39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9" name="Google Shape;1649;p39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1650" name="Google Shape;1650;p39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1" name="Google Shape;1651;p39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2" name="Google Shape;1652;p39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3" name="Google Shape;1653;p39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1654" name="Google Shape;1654;p39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5" name="Google Shape;1655;p39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6" name="Google Shape;1656;p39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7" name="Google Shape;1657;p39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1658" name="Google Shape;1658;p39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9" name="Google Shape;1659;p39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1660" name="Google Shape;1660;p39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1" name="Google Shape;1661;p39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1662" name="Google Shape;1662;p39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3" name="Google Shape;1663;p39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1664" name="Google Shape;1664;p39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5" name="Google Shape;1665;p39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1666" name="Google Shape;1666;p39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7" name="Google Shape;1667;p39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8" name="Google Shape;1668;p39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9" name="Google Shape;1669;p39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1670" name="Google Shape;1670;p39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1" name="Google Shape;1671;p39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1672" name="Google Shape;1672;p39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3" name="Google Shape;1673;p39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4" name="Google Shape;1674;p39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5" name="Google Shape;1675;p39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1676" name="Google Shape;1676;p39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7" name="Google Shape;1677;p39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8" name="Google Shape;1678;p39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9" name="Google Shape;1679;p39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0" name="Google Shape;1680;p39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39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1682" name="Google Shape;1682;p39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3" name="Google Shape;1683;p39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4" name="Google Shape;1684;p39"/>
          <p:cNvSpPr txBox="1"/>
          <p:nvPr/>
        </p:nvSpPr>
        <p:spPr>
          <a:xfrm>
            <a:off x="2699792" y="2204864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Pueblo de María</a:t>
            </a:r>
            <a:endParaRPr/>
          </a:p>
        </p:txBody>
      </p:sp>
      <p:pic>
        <p:nvPicPr>
          <p:cNvPr id="59394" name="Picture 2" descr="https://media4.picsearch.com/is?K6Ap2oxZ3meAenJoganz8qKKRX8F0ZgC5CGWyoU94eI&amp;height=1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2178" y="3120462"/>
            <a:ext cx="2854961" cy="1619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40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1" name="Google Shape;1691;p40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2" name="Google Shape;1692;p40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3" name="Google Shape;1693;p40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694" name="Google Shape;1694;p40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5" name="Google Shape;1695;p40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696" name="Google Shape;1696;p40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7" name="Google Shape;1697;p40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1698" name="Google Shape;1698;p40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9" name="Google Shape;1699;p40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1700" name="Google Shape;1700;p40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1" name="Google Shape;1701;p40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1702" name="Google Shape;1702;p40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3" name="Google Shape;1703;p40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4" name="Google Shape;1704;p40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5" name="Google Shape;1705;p40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1706" name="Google Shape;1706;p40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7" name="Google Shape;1707;p40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708" name="Google Shape;1708;p40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9" name="Google Shape;1709;p40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1710" name="Google Shape;1710;p40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1" name="Google Shape;1711;p40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2" name="Google Shape;1712;p40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3" name="Google Shape;1713;p40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1714" name="Google Shape;1714;p40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5" name="Google Shape;1715;p40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6" name="Google Shape;1716;p40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7" name="Google Shape;1717;p40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1718" name="Google Shape;1718;p40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9" name="Google Shape;1719;p40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1720" name="Google Shape;1720;p40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1" name="Google Shape;1721;p40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1722" name="Google Shape;1722;p40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3" name="Google Shape;1723;p40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1724" name="Google Shape;1724;p40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5" name="Google Shape;1725;p40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1726" name="Google Shape;1726;p40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7" name="Google Shape;1727;p40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8" name="Google Shape;1728;p40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9" name="Google Shape;1729;p40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1730" name="Google Shape;1730;p40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1" name="Google Shape;1731;p40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1732" name="Google Shape;1732;p40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3" name="Google Shape;1733;p40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4" name="Google Shape;1734;p40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5" name="Google Shape;1735;p40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1736" name="Google Shape;1736;p40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7" name="Google Shape;1737;p40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8" name="Google Shape;1738;p40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9" name="Google Shape;1739;p40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0" name="Google Shape;1740;p40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1" name="Google Shape;1741;p40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1742" name="Google Shape;1742;p40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3" name="Google Shape;1743;p40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4" name="Google Shape;1744;p40"/>
          <p:cNvSpPr txBox="1"/>
          <p:nvPr/>
        </p:nvSpPr>
        <p:spPr>
          <a:xfrm>
            <a:off x="2771800" y="2132856"/>
            <a:ext cx="38164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Nazaret</a:t>
            </a:r>
            <a:endParaRPr/>
          </a:p>
        </p:txBody>
      </p:sp>
      <p:pic>
        <p:nvPicPr>
          <p:cNvPr id="58" name="Picture 2" descr="https://media4.picsearch.com/is?K6Ap2oxZ3meAenJoganz8qKKRX8F0ZgC5CGWyoU94eI&amp;height=1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2178" y="3120462"/>
            <a:ext cx="2854961" cy="1619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p41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1" name="Google Shape;1751;p41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2" name="Google Shape;1752;p41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3" name="Google Shape;1753;p41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754" name="Google Shape;1754;p41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5" name="Google Shape;1755;p41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756" name="Google Shape;1756;p41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7" name="Google Shape;1757;p41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1758" name="Google Shape;1758;p41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9" name="Google Shape;1759;p41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1760" name="Google Shape;1760;p41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1" name="Google Shape;1761;p41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1762" name="Google Shape;1762;p41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3" name="Google Shape;1763;p41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4" name="Google Shape;1764;p41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5" name="Google Shape;1765;p41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1766" name="Google Shape;1766;p41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7" name="Google Shape;1767;p41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768" name="Google Shape;1768;p41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9" name="Google Shape;1769;p41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1770" name="Google Shape;1770;p41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1" name="Google Shape;1771;p41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2" name="Google Shape;1772;p41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3" name="Google Shape;1773;p41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1774" name="Google Shape;1774;p41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5" name="Google Shape;1775;p41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6" name="Google Shape;1776;p41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7" name="Google Shape;1777;p41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1778" name="Google Shape;1778;p41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9" name="Google Shape;1779;p41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1780" name="Google Shape;1780;p41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1" name="Google Shape;1781;p41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1782" name="Google Shape;1782;p41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3" name="Google Shape;1783;p41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1784" name="Google Shape;1784;p41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5" name="Google Shape;1785;p41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1786" name="Google Shape;1786;p41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7" name="Google Shape;1787;p41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8" name="Google Shape;1788;p41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9" name="Google Shape;1789;p41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1790" name="Google Shape;1790;p41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1" name="Google Shape;1791;p41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1792" name="Google Shape;1792;p41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3" name="Google Shape;1793;p41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4" name="Google Shape;1794;p41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5" name="Google Shape;1795;p41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1796" name="Google Shape;1796;p41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7" name="Google Shape;1797;p41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8" name="Google Shape;1798;p41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9" name="Google Shape;1799;p41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0" name="Google Shape;1800;p41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1" name="Google Shape;1801;p41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1802" name="Google Shape;1802;p41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3" name="Google Shape;1803;p41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4" name="Google Shape;1804;p41"/>
          <p:cNvSpPr txBox="1"/>
          <p:nvPr/>
        </p:nvSpPr>
        <p:spPr>
          <a:xfrm>
            <a:off x="2699792" y="2060848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298" name="Picture 2" descr="https://media4.picsearch.com/is?nzgvGnBRQVzfWv6PIo2_AztjkLaZefICTzxOIlUeZKw&amp;height=1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2171" y="3615397"/>
            <a:ext cx="1252025" cy="1385351"/>
          </a:xfrm>
          <a:prstGeom prst="rect">
            <a:avLst/>
          </a:prstGeom>
          <a:noFill/>
        </p:spPr>
      </p:pic>
      <p:sp>
        <p:nvSpPr>
          <p:cNvPr id="58" name="Google Shape;1744;p40"/>
          <p:cNvSpPr txBox="1"/>
          <p:nvPr/>
        </p:nvSpPr>
        <p:spPr>
          <a:xfrm>
            <a:off x="2785404" y="1941342"/>
            <a:ext cx="3460652" cy="142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chemeClr val="dk1"/>
                </a:solidFill>
                <a:latin typeface="Century Gothic"/>
                <a:sym typeface="Century Gothic"/>
              </a:rPr>
              <a:t>Contiene la ñ  </a:t>
            </a:r>
            <a:r>
              <a:rPr lang="es-ES" sz="2800" b="1" dirty="0">
                <a:solidFill>
                  <a:schemeClr val="dk1"/>
                </a:solidFill>
                <a:latin typeface="Century Gothic"/>
                <a:sym typeface="Century Gothic"/>
              </a:rPr>
              <a:t>Perdido y hallado en el templo</a:t>
            </a:r>
            <a:r>
              <a:rPr lang="es-ES" b="1" dirty="0">
                <a:solidFill>
                  <a:schemeClr val="dk1"/>
                </a:solidFill>
                <a:latin typeface="Century Gothic"/>
                <a:sym typeface="Century Gothic"/>
              </a:rPr>
              <a:t>.  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5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5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5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09" name="Google Shape;209;p15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5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11" name="Google Shape;211;p15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5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13" name="Google Shape;213;p15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5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215" name="Google Shape;215;p15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5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217" name="Google Shape;217;p15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5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5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5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221" name="Google Shape;221;p15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5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23" name="Google Shape;223;p15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5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225" name="Google Shape;225;p15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5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5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5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229" name="Google Shape;229;p15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5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5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5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233" name="Google Shape;233;p15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5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235" name="Google Shape;235;p15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5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237" name="Google Shape;237;p15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5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239" name="Google Shape;239;p15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5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241" name="Google Shape;241;p15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5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5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5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245" name="Google Shape;245;p15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5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247" name="Google Shape;247;p15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5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5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5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251" name="Google Shape;251;p15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5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5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5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5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5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257" name="Google Shape;257;p15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5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5"/>
          <p:cNvSpPr txBox="1"/>
          <p:nvPr/>
        </p:nvSpPr>
        <p:spPr>
          <a:xfrm>
            <a:off x="2699792" y="2060848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Saludo de Isabel a María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546" name="Picture 2" descr="https://media4.picsearch.com/is?Jn82i-CfuTCju1_MPd_mONfFK_qRNcN0tri5PD5mQPA&amp;height=2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7411" y="3191234"/>
            <a:ext cx="1335600" cy="1909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p42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1" name="Google Shape;1811;p42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2" name="Google Shape;1812;p42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3" name="Google Shape;1813;p42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814" name="Google Shape;1814;p42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5" name="Google Shape;1815;p42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816" name="Google Shape;1816;p42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7" name="Google Shape;1817;p42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1818" name="Google Shape;1818;p42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9" name="Google Shape;1819;p42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1820" name="Google Shape;1820;p42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1" name="Google Shape;1821;p42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1822" name="Google Shape;1822;p42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3" name="Google Shape;1823;p42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4" name="Google Shape;1824;p42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5" name="Google Shape;1825;p42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1826" name="Google Shape;1826;p42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7" name="Google Shape;1827;p42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828" name="Google Shape;1828;p42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9" name="Google Shape;1829;p42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1830" name="Google Shape;1830;p42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1" name="Google Shape;1831;p42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2" name="Google Shape;1832;p42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3" name="Google Shape;1833;p42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1834" name="Google Shape;1834;p42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5" name="Google Shape;1835;p42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6" name="Google Shape;1836;p42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7" name="Google Shape;1837;p42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1838" name="Google Shape;1838;p42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9" name="Google Shape;1839;p42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1840" name="Google Shape;1840;p42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1" name="Google Shape;1841;p42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1842" name="Google Shape;1842;p42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3" name="Google Shape;1843;p42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1844" name="Google Shape;1844;p42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5" name="Google Shape;1845;p42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1846" name="Google Shape;1846;p42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7" name="Google Shape;1847;p42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8" name="Google Shape;1848;p42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9" name="Google Shape;1849;p42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1850" name="Google Shape;1850;p42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1" name="Google Shape;1851;p42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1852" name="Google Shape;1852;p42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3" name="Google Shape;1853;p42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4" name="Google Shape;1854;p42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5" name="Google Shape;1855;p42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1856" name="Google Shape;1856;p42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7" name="Google Shape;1857;p42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8" name="Google Shape;1858;p42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9" name="Google Shape;1859;p42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0" name="Google Shape;1860;p42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1" name="Google Shape;1861;p42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1862" name="Google Shape;1862;p42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3" name="Google Shape;1863;p42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4" name="Google Shape;1864;p42"/>
          <p:cNvSpPr txBox="1"/>
          <p:nvPr/>
        </p:nvSpPr>
        <p:spPr>
          <a:xfrm>
            <a:off x="2771800" y="2204864"/>
            <a:ext cx="38164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1744;p40"/>
          <p:cNvSpPr txBox="1"/>
          <p:nvPr/>
        </p:nvSpPr>
        <p:spPr>
          <a:xfrm>
            <a:off x="2771800" y="2132856"/>
            <a:ext cx="38164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/>
              <a:t>Niño Jesús</a:t>
            </a:r>
            <a:endParaRPr sz="2800" b="1"/>
          </a:p>
        </p:txBody>
      </p:sp>
      <p:pic>
        <p:nvPicPr>
          <p:cNvPr id="58" name="Picture 2" descr="https://media4.picsearch.com/is?nzgvGnBRQVzfWv6PIo2_AztjkLaZefICTzxOIlUeZKw&amp;height=1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5562" y="3235569"/>
            <a:ext cx="1491176" cy="1617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43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1" name="Google Shape;1871;p43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2" name="Google Shape;1872;p43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3" name="Google Shape;1873;p43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874" name="Google Shape;1874;p43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5" name="Google Shape;1875;p43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876" name="Google Shape;1876;p43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7" name="Google Shape;1877;p43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1878" name="Google Shape;1878;p43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9" name="Google Shape;1879;p43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1880" name="Google Shape;1880;p43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1" name="Google Shape;1881;p43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1882" name="Google Shape;1882;p43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3" name="Google Shape;1883;p43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4" name="Google Shape;1884;p43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5" name="Google Shape;1885;p43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1886" name="Google Shape;1886;p43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7" name="Google Shape;1887;p43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888" name="Google Shape;1888;p43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9" name="Google Shape;1889;p43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1890" name="Google Shape;1890;p43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1" name="Google Shape;1891;p43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2" name="Google Shape;1892;p43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3" name="Google Shape;1893;p43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1894" name="Google Shape;1894;p43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5" name="Google Shape;1895;p43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6" name="Google Shape;1896;p43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7" name="Google Shape;1897;p43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1898" name="Google Shape;1898;p43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9" name="Google Shape;1899;p43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1900" name="Google Shape;1900;p43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1" name="Google Shape;1901;p43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1902" name="Google Shape;1902;p43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3" name="Google Shape;1903;p43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1904" name="Google Shape;1904;p43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5" name="Google Shape;1905;p43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1906" name="Google Shape;1906;p43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7" name="Google Shape;1907;p43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8" name="Google Shape;1908;p43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9" name="Google Shape;1909;p43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1910" name="Google Shape;1910;p43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1" name="Google Shape;1911;p43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1912" name="Google Shape;1912;p43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3" name="Google Shape;1913;p43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4" name="Google Shape;1914;p43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5" name="Google Shape;1915;p43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1916" name="Google Shape;1916;p43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7" name="Google Shape;1917;p43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8" name="Google Shape;1918;p43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9" name="Google Shape;1919;p43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0" name="Google Shape;1920;p43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1" name="Google Shape;1921;p43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1922" name="Google Shape;1922;p43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3" name="Google Shape;1923;p43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4" name="Google Shape;1924;p43"/>
          <p:cNvSpPr txBox="1"/>
          <p:nvPr/>
        </p:nvSpPr>
        <p:spPr>
          <a:xfrm>
            <a:off x="2771800" y="1988857"/>
            <a:ext cx="3816300" cy="16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mujeres del N. Testamento hablaban con Dios</a:t>
            </a:r>
            <a:endParaRPr/>
          </a:p>
        </p:txBody>
      </p:sp>
      <p:pic>
        <p:nvPicPr>
          <p:cNvPr id="51202" name="Picture 2" descr="https://media2.picsearch.com/is?OQeA1UIDlwqK0CNT86H9OfZYjXpqNrjyfIT_FuRtGu0&amp;height=3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03" y="3529598"/>
            <a:ext cx="1884239" cy="1840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p44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0" name="Google Shape;1930;p44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1" name="Google Shape;1931;p44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2" name="Google Shape;1932;p44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933" name="Google Shape;1933;p44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4" name="Google Shape;1934;p44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935" name="Google Shape;1935;p44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6" name="Google Shape;1936;p44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1937" name="Google Shape;1937;p44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8" name="Google Shape;1938;p44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1939" name="Google Shape;1939;p44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0" name="Google Shape;1940;p44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1941" name="Google Shape;1941;p44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2" name="Google Shape;1942;p44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3" name="Google Shape;1943;p44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4" name="Google Shape;1944;p44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1945" name="Google Shape;1945;p44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6" name="Google Shape;1946;p44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947" name="Google Shape;1947;p44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8" name="Google Shape;1948;p44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1949" name="Google Shape;1949;p44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0" name="Google Shape;1950;p44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1" name="Google Shape;1951;p44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2" name="Google Shape;1952;p44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1953" name="Google Shape;1953;p44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4" name="Google Shape;1954;p44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5" name="Google Shape;1955;p44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6" name="Google Shape;1956;p44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1957" name="Google Shape;1957;p44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8" name="Google Shape;1958;p44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1959" name="Google Shape;1959;p44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0" name="Google Shape;1960;p44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1961" name="Google Shape;1961;p44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2" name="Google Shape;1962;p44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1963" name="Google Shape;1963;p44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4" name="Google Shape;1964;p44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1965" name="Google Shape;1965;p44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6" name="Google Shape;1966;p44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7" name="Google Shape;1967;p44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8" name="Google Shape;1968;p44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1969" name="Google Shape;1969;p44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0" name="Google Shape;1970;p44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1971" name="Google Shape;1971;p44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2" name="Google Shape;1972;p44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3" name="Google Shape;1973;p44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4" name="Google Shape;1974;p44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1975" name="Google Shape;1975;p44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6" name="Google Shape;1976;p44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7" name="Google Shape;1977;p44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8" name="Google Shape;1978;p44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9" name="Google Shape;1979;p44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0" name="Google Shape;1980;p44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1981" name="Google Shape;1981;p44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2" name="Google Shape;1982;p44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3" name="Google Shape;1983;p44"/>
          <p:cNvSpPr txBox="1"/>
          <p:nvPr/>
        </p:nvSpPr>
        <p:spPr>
          <a:xfrm>
            <a:off x="2771800" y="2132856"/>
            <a:ext cx="38164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Oraban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" name="Picture 2" descr="https://media2.picsearch.com/is?OQeA1UIDlwqK0CNT86H9OfZYjXpqNrjyfIT_FuRtGu0&amp;height=3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516" y="3079432"/>
            <a:ext cx="1884239" cy="1840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p45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0" name="Google Shape;1990;p45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1" name="Google Shape;1991;p45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2" name="Google Shape;1992;p45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993" name="Google Shape;1993;p45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4" name="Google Shape;1994;p45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995" name="Google Shape;1995;p45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6" name="Google Shape;1996;p45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1997" name="Google Shape;1997;p45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8" name="Google Shape;1998;p45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1999" name="Google Shape;1999;p45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0" name="Google Shape;2000;p45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2001" name="Google Shape;2001;p45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2" name="Google Shape;2002;p45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3" name="Google Shape;2003;p45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4" name="Google Shape;2004;p45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2005" name="Google Shape;2005;p45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6" name="Google Shape;2006;p45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007" name="Google Shape;2007;p45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8" name="Google Shape;2008;p45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2009" name="Google Shape;2009;p45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0" name="Google Shape;2010;p45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1" name="Google Shape;2011;p45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2" name="Google Shape;2012;p45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2013" name="Google Shape;2013;p45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4" name="Google Shape;2014;p45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5" name="Google Shape;2015;p45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6" name="Google Shape;2016;p45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2017" name="Google Shape;2017;p45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8" name="Google Shape;2018;p45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2019" name="Google Shape;2019;p45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0" name="Google Shape;2020;p45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2021" name="Google Shape;2021;p45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2" name="Google Shape;2022;p45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2023" name="Google Shape;2023;p45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4" name="Google Shape;2024;p45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2025" name="Google Shape;2025;p45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6" name="Google Shape;2026;p45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7" name="Google Shape;2027;p45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8" name="Google Shape;2028;p45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2029" name="Google Shape;2029;p45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0" name="Google Shape;2030;p45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2031" name="Google Shape;2031;p45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2" name="Google Shape;2032;p45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3" name="Google Shape;2033;p45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4" name="Google Shape;2034;p45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2035" name="Google Shape;2035;p45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6" name="Google Shape;2036;p45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7" name="Google Shape;2037;p45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8" name="Google Shape;2038;p45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9" name="Google Shape;2039;p45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0" name="Google Shape;2040;p45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2041" name="Google Shape;2041;p45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2" name="Google Shape;2042;p45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3" name="Google Shape;2043;p45"/>
          <p:cNvSpPr txBox="1"/>
          <p:nvPr/>
        </p:nvSpPr>
        <p:spPr>
          <a:xfrm>
            <a:off x="2771800" y="2060848"/>
            <a:ext cx="381642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Samarita dijo que Jesús lo era</a:t>
            </a:r>
            <a:endParaRPr/>
          </a:p>
        </p:txBody>
      </p:sp>
      <p:pic>
        <p:nvPicPr>
          <p:cNvPr id="47106" name="Picture 2" descr="https://media4.picsearch.com/is?lr7HY_E0hzD9YlDqxU9j1TNiH52k7TrwQrmCpy5UFxg&amp;height=2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8092" y="3228672"/>
            <a:ext cx="2489151" cy="1861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p46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0" name="Google Shape;2050;p46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1" name="Google Shape;2051;p46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2" name="Google Shape;2052;p46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053" name="Google Shape;2053;p46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4" name="Google Shape;2054;p46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055" name="Google Shape;2055;p46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6" name="Google Shape;2056;p46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057" name="Google Shape;2057;p46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8" name="Google Shape;2058;p46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2059" name="Google Shape;2059;p46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0" name="Google Shape;2060;p46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2061" name="Google Shape;2061;p46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2" name="Google Shape;2062;p46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3" name="Google Shape;2063;p46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4" name="Google Shape;2064;p46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2065" name="Google Shape;2065;p46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6" name="Google Shape;2066;p46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067" name="Google Shape;2067;p46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8" name="Google Shape;2068;p46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2069" name="Google Shape;2069;p46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0" name="Google Shape;2070;p46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1" name="Google Shape;2071;p46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2" name="Google Shape;2072;p46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2073" name="Google Shape;2073;p46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4" name="Google Shape;2074;p46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5" name="Google Shape;2075;p46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6" name="Google Shape;2076;p46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2077" name="Google Shape;2077;p46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8" name="Google Shape;2078;p46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2079" name="Google Shape;2079;p46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0" name="Google Shape;2080;p46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2081" name="Google Shape;2081;p46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2" name="Google Shape;2082;p46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2083" name="Google Shape;2083;p46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4" name="Google Shape;2084;p46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2085" name="Google Shape;2085;p46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6" name="Google Shape;2086;p46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7" name="Google Shape;2087;p46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8" name="Google Shape;2088;p46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2089" name="Google Shape;2089;p46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0" name="Google Shape;2090;p46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2091" name="Google Shape;2091;p46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2" name="Google Shape;2092;p46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3" name="Google Shape;2093;p46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4" name="Google Shape;2094;p46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2095" name="Google Shape;2095;p46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6" name="Google Shape;2096;p46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7" name="Google Shape;2097;p46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8" name="Google Shape;2098;p46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9" name="Google Shape;2099;p46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0" name="Google Shape;2100;p46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2101" name="Google Shape;2101;p46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2" name="Google Shape;2102;p46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3" name="Google Shape;2103;p46"/>
          <p:cNvSpPr txBox="1"/>
          <p:nvPr/>
        </p:nvSpPr>
        <p:spPr>
          <a:xfrm>
            <a:off x="2771800" y="2204864"/>
            <a:ext cx="38164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Profeta</a:t>
            </a:r>
            <a:endParaRPr/>
          </a:p>
        </p:txBody>
      </p:sp>
      <p:pic>
        <p:nvPicPr>
          <p:cNvPr id="58" name="Picture 2" descr="https://media4.picsearch.com/is?lr7HY_E0hzD9YlDqxU9j1TNiH52k7TrwQrmCpy5UFxg&amp;height=2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8092" y="3228672"/>
            <a:ext cx="2489151" cy="1861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Google Shape;2109;p47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0" name="Google Shape;2110;p47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1" name="Google Shape;2111;p47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2" name="Google Shape;2112;p47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113" name="Google Shape;2113;p47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4" name="Google Shape;2114;p47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115" name="Google Shape;2115;p47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6" name="Google Shape;2116;p47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117" name="Google Shape;2117;p47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8" name="Google Shape;2118;p47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2119" name="Google Shape;2119;p47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0" name="Google Shape;2120;p47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2121" name="Google Shape;2121;p47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2" name="Google Shape;2122;p47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3" name="Google Shape;2123;p47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4" name="Google Shape;2124;p47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2125" name="Google Shape;2125;p47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6" name="Google Shape;2126;p47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127" name="Google Shape;2127;p47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8" name="Google Shape;2128;p47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2129" name="Google Shape;2129;p47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0" name="Google Shape;2130;p47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1" name="Google Shape;2131;p47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2" name="Google Shape;2132;p47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2133" name="Google Shape;2133;p47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4" name="Google Shape;2134;p47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5" name="Google Shape;2135;p47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6" name="Google Shape;2136;p47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2137" name="Google Shape;2137;p47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8" name="Google Shape;2138;p47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2139" name="Google Shape;2139;p47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0" name="Google Shape;2140;p47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2141" name="Google Shape;2141;p47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2" name="Google Shape;2142;p47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2143" name="Google Shape;2143;p47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4" name="Google Shape;2144;p47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2145" name="Google Shape;2145;p47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6" name="Google Shape;2146;p47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7" name="Google Shape;2147;p47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8" name="Google Shape;2148;p47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2149" name="Google Shape;2149;p47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0" name="Google Shape;2150;p47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2151" name="Google Shape;2151;p47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2" name="Google Shape;2152;p47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3" name="Google Shape;2153;p47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4" name="Google Shape;2154;p47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2155" name="Google Shape;2155;p47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6" name="Google Shape;2156;p47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7" name="Google Shape;2157;p47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8" name="Google Shape;2158;p47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9" name="Google Shape;2159;p47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0" name="Google Shape;2160;p47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2161" name="Google Shape;2161;p47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2" name="Google Shape;2162;p47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3" name="Google Shape;2163;p47"/>
          <p:cNvSpPr txBox="1"/>
          <p:nvPr/>
        </p:nvSpPr>
        <p:spPr>
          <a:xfrm>
            <a:off x="2771800" y="2204864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Sinónimo de amar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64" name="Google Shape;2164;p47" descr="Resultado de imagen de imagen de quererse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5" name="Google Shape;2165;p47" descr="C:\Users\USUARIO\Desktop\quererse_mas_joya_life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8438" y="3321467"/>
            <a:ext cx="2088232" cy="1305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Google Shape;2170;p48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1" name="Google Shape;2171;p48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2" name="Google Shape;2172;p48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3" name="Google Shape;2173;p48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174" name="Google Shape;2174;p48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5" name="Google Shape;2175;p48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176" name="Google Shape;2176;p48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7" name="Google Shape;2177;p48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178" name="Google Shape;2178;p48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9" name="Google Shape;2179;p48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2180" name="Google Shape;2180;p48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1" name="Google Shape;2181;p48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2182" name="Google Shape;2182;p48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3" name="Google Shape;2183;p48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4" name="Google Shape;2184;p48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5" name="Google Shape;2185;p48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2186" name="Google Shape;2186;p48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7" name="Google Shape;2187;p48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188" name="Google Shape;2188;p48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9" name="Google Shape;2189;p48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2190" name="Google Shape;2190;p48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1" name="Google Shape;2191;p48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2" name="Google Shape;2192;p48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3" name="Google Shape;2193;p48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2194" name="Google Shape;2194;p48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5" name="Google Shape;2195;p48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6" name="Google Shape;2196;p48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7" name="Google Shape;2197;p48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2198" name="Google Shape;2198;p48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9" name="Google Shape;2199;p48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2200" name="Google Shape;2200;p48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1" name="Google Shape;2201;p48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2202" name="Google Shape;2202;p48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3" name="Google Shape;2203;p48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2204" name="Google Shape;2204;p48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5" name="Google Shape;2205;p48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2206" name="Google Shape;2206;p48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7" name="Google Shape;2207;p48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8" name="Google Shape;2208;p48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9" name="Google Shape;2209;p48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2210" name="Google Shape;2210;p48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1" name="Google Shape;2211;p48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2212" name="Google Shape;2212;p48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3" name="Google Shape;2213;p48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4" name="Google Shape;2214;p48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5" name="Google Shape;2215;p48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2216" name="Google Shape;2216;p48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7" name="Google Shape;2217;p48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8" name="Google Shape;2218;p48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9" name="Google Shape;2219;p48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0" name="Google Shape;2220;p48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1" name="Google Shape;2221;p48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2222" name="Google Shape;2222;p48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3" name="Google Shape;2223;p48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4" name="Google Shape;2224;p48"/>
          <p:cNvSpPr txBox="1"/>
          <p:nvPr/>
        </p:nvSpPr>
        <p:spPr>
          <a:xfrm>
            <a:off x="2771800" y="2132856"/>
            <a:ext cx="38164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Quererse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" name="Google Shape;2165;p47" descr="C:\Users\USUARIO\Desktop\quererse_mas_joya_life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7938" y="3123028"/>
            <a:ext cx="2236763" cy="1617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Google Shape;2230;p49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1" name="Google Shape;2231;p49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2" name="Google Shape;2232;p49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3" name="Google Shape;2233;p49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234" name="Google Shape;2234;p49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5" name="Google Shape;2235;p49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236" name="Google Shape;2236;p49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7" name="Google Shape;2237;p49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238" name="Google Shape;2238;p49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9" name="Google Shape;2239;p49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2240" name="Google Shape;2240;p49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1" name="Google Shape;2241;p49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2242" name="Google Shape;2242;p49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3" name="Google Shape;2243;p49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4" name="Google Shape;2244;p49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5" name="Google Shape;2245;p49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2246" name="Google Shape;2246;p49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7" name="Google Shape;2247;p49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248" name="Google Shape;2248;p49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9" name="Google Shape;2249;p49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2250" name="Google Shape;2250;p49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1" name="Google Shape;2251;p49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2" name="Google Shape;2252;p49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3" name="Google Shape;2253;p49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2254" name="Google Shape;2254;p49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5" name="Google Shape;2255;p49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6" name="Google Shape;2256;p49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7" name="Google Shape;2257;p49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2258" name="Google Shape;2258;p49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9" name="Google Shape;2259;p49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2260" name="Google Shape;2260;p49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1" name="Google Shape;2261;p49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2262" name="Google Shape;2262;p49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3" name="Google Shape;2263;p49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2264" name="Google Shape;2264;p49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5" name="Google Shape;2265;p49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2266" name="Google Shape;2266;p49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7" name="Google Shape;2267;p49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8" name="Google Shape;2268;p49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9" name="Google Shape;2269;p49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2270" name="Google Shape;2270;p49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1" name="Google Shape;2271;p49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2272" name="Google Shape;2272;p49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3" name="Google Shape;2273;p49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4" name="Google Shape;2274;p49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5" name="Google Shape;2275;p49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2276" name="Google Shape;2276;p49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7" name="Google Shape;2277;p49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8" name="Google Shape;2278;p49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9" name="Google Shape;2279;p49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0" name="Google Shape;2280;p49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1" name="Google Shape;2281;p49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2282" name="Google Shape;2282;p49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3" name="Google Shape;2283;p49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4" name="Google Shape;2284;p49"/>
          <p:cNvSpPr txBox="1"/>
          <p:nvPr/>
        </p:nvSpPr>
        <p:spPr>
          <a:xfrm>
            <a:off x="2699800" y="2039815"/>
            <a:ext cx="3960300" cy="184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u="sng" dirty="0">
                <a:solidFill>
                  <a:schemeClr val="dk1"/>
                </a:solidFill>
              </a:rPr>
              <a:t>Contiene la R</a:t>
            </a:r>
            <a:r>
              <a:rPr lang="es-ES" sz="2600" u="sng" dirty="0">
                <a:solidFill>
                  <a:schemeClr val="dk1"/>
                </a:solidFill>
              </a:rPr>
              <a:t> </a:t>
            </a:r>
            <a:r>
              <a:rPr lang="es-ES" sz="2600" b="1" dirty="0">
                <a:solidFill>
                  <a:schemeClr val="dk1"/>
                </a:solidFill>
              </a:rPr>
              <a:t>Lugar donde estaba situado el pozo de Jacob </a:t>
            </a:r>
            <a:endParaRPr sz="2600" b="1">
              <a:solidFill>
                <a:schemeClr val="dk1"/>
              </a:solidFill>
            </a:endParaRPr>
          </a:p>
        </p:txBody>
      </p:sp>
      <p:pic>
        <p:nvPicPr>
          <p:cNvPr id="38914" name="Picture 2" descr="https://media2.picsearch.com/is?BTeiRRjQiw5YNzIzOHWVUUe8SkMobdGX5NNGdwZo2DQ&amp;height=3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224" y="3502855"/>
            <a:ext cx="1392701" cy="1975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p50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0" name="Google Shape;2290;p50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1" name="Google Shape;2291;p50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2" name="Google Shape;2292;p50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293" name="Google Shape;2293;p50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4" name="Google Shape;2294;p50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295" name="Google Shape;2295;p50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6" name="Google Shape;2296;p50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297" name="Google Shape;2297;p50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8" name="Google Shape;2298;p50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2299" name="Google Shape;2299;p50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0" name="Google Shape;2300;p50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2301" name="Google Shape;2301;p50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2" name="Google Shape;2302;p50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3" name="Google Shape;2303;p50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4" name="Google Shape;2304;p50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2305" name="Google Shape;2305;p50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6" name="Google Shape;2306;p50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307" name="Google Shape;2307;p50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8" name="Google Shape;2308;p50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2309" name="Google Shape;2309;p50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0" name="Google Shape;2310;p50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1" name="Google Shape;2311;p50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2" name="Google Shape;2312;p50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2313" name="Google Shape;2313;p50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4" name="Google Shape;2314;p50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5" name="Google Shape;2315;p50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6" name="Google Shape;2316;p50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2317" name="Google Shape;2317;p50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8" name="Google Shape;2318;p50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2319" name="Google Shape;2319;p50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0" name="Google Shape;2320;p50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2321" name="Google Shape;2321;p50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2" name="Google Shape;2322;p50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2323" name="Google Shape;2323;p50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4" name="Google Shape;2324;p50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2325" name="Google Shape;2325;p50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6" name="Google Shape;2326;p50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7" name="Google Shape;2327;p50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8" name="Google Shape;2328;p50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2329" name="Google Shape;2329;p50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0" name="Google Shape;2330;p50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2331" name="Google Shape;2331;p50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2" name="Google Shape;2332;p50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3" name="Google Shape;2333;p50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4" name="Google Shape;2334;p50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2335" name="Google Shape;2335;p50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6" name="Google Shape;2336;p50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7" name="Google Shape;2337;p50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8" name="Google Shape;2338;p50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9" name="Google Shape;2339;p50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0" name="Google Shape;2340;p50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2341" name="Google Shape;2341;p50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2" name="Google Shape;2342;p50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3" name="Google Shape;2343;p50"/>
          <p:cNvSpPr txBox="1"/>
          <p:nvPr/>
        </p:nvSpPr>
        <p:spPr>
          <a:xfrm>
            <a:off x="2843808" y="2492896"/>
            <a:ext cx="38164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Sicar</a:t>
            </a:r>
            <a:endParaRPr/>
          </a:p>
        </p:txBody>
      </p:sp>
      <p:pic>
        <p:nvPicPr>
          <p:cNvPr id="57" name="Picture 2" descr="https://media2.picsearch.com/is?BTeiRRjQiw5YNzIzOHWVUUe8SkMobdGX5NNGdwZo2DQ&amp;height=3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1494" y="3235569"/>
            <a:ext cx="1561515" cy="2023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p51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9" name="Google Shape;2349;p51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0" name="Google Shape;2350;p51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1" name="Google Shape;2351;p51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352" name="Google Shape;2352;p51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3" name="Google Shape;2353;p51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354" name="Google Shape;2354;p51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5" name="Google Shape;2355;p51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356" name="Google Shape;2356;p51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7" name="Google Shape;2357;p51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2358" name="Google Shape;2358;p51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9" name="Google Shape;2359;p51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2360" name="Google Shape;2360;p51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1" name="Google Shape;2361;p51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2" name="Google Shape;2362;p51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3" name="Google Shape;2363;p51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2364" name="Google Shape;2364;p51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5" name="Google Shape;2365;p51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366" name="Google Shape;2366;p51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7" name="Google Shape;2367;p51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2368" name="Google Shape;2368;p51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9" name="Google Shape;2369;p51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0" name="Google Shape;2370;p51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1" name="Google Shape;2371;p51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2372" name="Google Shape;2372;p51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3" name="Google Shape;2373;p51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4" name="Google Shape;2374;p51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5" name="Google Shape;2375;p51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2376" name="Google Shape;2376;p51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7" name="Google Shape;2377;p51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2378" name="Google Shape;2378;p51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9" name="Google Shape;2379;p51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2380" name="Google Shape;2380;p51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1" name="Google Shape;2381;p51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2382" name="Google Shape;2382;p51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3" name="Google Shape;2383;p51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2384" name="Google Shape;2384;p51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5" name="Google Shape;2385;p51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6" name="Google Shape;2386;p51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7" name="Google Shape;2387;p51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2388" name="Google Shape;2388;p51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9" name="Google Shape;2389;p51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2390" name="Google Shape;2390;p51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1" name="Google Shape;2391;p51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2" name="Google Shape;2392;p51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3" name="Google Shape;2393;p51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2394" name="Google Shape;2394;p51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5" name="Google Shape;2395;p51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6" name="Google Shape;2396;p51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7" name="Google Shape;2397;p51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8" name="Google Shape;2398;p51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9" name="Google Shape;2399;p51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2400" name="Google Shape;2400;p51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1" name="Google Shape;2401;p51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2" name="Google Shape;2402;p51"/>
          <p:cNvSpPr txBox="1"/>
          <p:nvPr/>
        </p:nvSpPr>
        <p:spPr>
          <a:xfrm>
            <a:off x="2771800" y="1988840"/>
            <a:ext cx="381642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Mujer que pidió de beber a Jesús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818" name="Picture 2" descr="https://media4.picsearch.com/is?_VYImrzZAwMvJAE9cFNarl-FtR9FKwdFe1MAbxkKjek&amp;height=1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1311" y="3385673"/>
            <a:ext cx="2095500" cy="148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6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6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6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solidFill>
            <a:srgbClr val="92D050">
              <a:alpha val="89803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6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69" name="Google Shape;269;p16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6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71" name="Google Shape;271;p16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6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73" name="Google Shape;273;p16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6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275" name="Google Shape;275;p16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6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277" name="Google Shape;277;p16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6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6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6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281" name="Google Shape;281;p16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6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83" name="Google Shape;283;p16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6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285" name="Google Shape;285;p16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6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6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6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289" name="Google Shape;289;p16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6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6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6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293" name="Google Shape;293;p16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6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295" name="Google Shape;295;p16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6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297" name="Google Shape;297;p16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6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299" name="Google Shape;299;p16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6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301" name="Google Shape;301;p16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6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6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6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305" name="Google Shape;305;p16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6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307" name="Google Shape;307;p16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6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6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6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311" name="Google Shape;311;p16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6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6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6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6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6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317" name="Google Shape;317;p16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6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6"/>
          <p:cNvSpPr txBox="1"/>
          <p:nvPr/>
        </p:nvSpPr>
        <p:spPr>
          <a:xfrm>
            <a:off x="2771800" y="2348880"/>
            <a:ext cx="38164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Bendita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" name="Picture 2" descr="https://media4.picsearch.com/is?Jn82i-CfuTCju1_MPd_mONfFK_qRNcN0tri5PD5mQPA&amp;height=2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6073" y="3080825"/>
            <a:ext cx="1871003" cy="2020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" name="Google Shape;2408;p52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9" name="Google Shape;2409;p52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0" name="Google Shape;2410;p52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1" name="Google Shape;2411;p52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412" name="Google Shape;2412;p52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3" name="Google Shape;2413;p52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414" name="Google Shape;2414;p52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5" name="Google Shape;2415;p52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416" name="Google Shape;2416;p52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7" name="Google Shape;2417;p52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2418" name="Google Shape;2418;p52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9" name="Google Shape;2419;p52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2420" name="Google Shape;2420;p52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1" name="Google Shape;2421;p52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2" name="Google Shape;2422;p52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3" name="Google Shape;2423;p52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2424" name="Google Shape;2424;p52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5" name="Google Shape;2425;p52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426" name="Google Shape;2426;p52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7" name="Google Shape;2427;p52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2428" name="Google Shape;2428;p52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9" name="Google Shape;2429;p52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0" name="Google Shape;2430;p52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1" name="Google Shape;2431;p52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2432" name="Google Shape;2432;p52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3" name="Google Shape;2433;p52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4" name="Google Shape;2434;p52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5" name="Google Shape;2435;p52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2436" name="Google Shape;2436;p52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7" name="Google Shape;2437;p52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2438" name="Google Shape;2438;p52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9" name="Google Shape;2439;p52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2440" name="Google Shape;2440;p52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1" name="Google Shape;2441;p52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2442" name="Google Shape;2442;p52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3" name="Google Shape;2443;p52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2444" name="Google Shape;2444;p52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5" name="Google Shape;2445;p52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6" name="Google Shape;2446;p52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7" name="Google Shape;2447;p52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2448" name="Google Shape;2448;p52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9" name="Google Shape;2449;p52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2450" name="Google Shape;2450;p52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1" name="Google Shape;2451;p52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2" name="Google Shape;2452;p52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3" name="Google Shape;2453;p52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2454" name="Google Shape;2454;p52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5" name="Google Shape;2455;p52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6" name="Google Shape;2456;p52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7" name="Google Shape;2457;p52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8" name="Google Shape;2458;p52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9" name="Google Shape;2459;p52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2460" name="Google Shape;2460;p52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1" name="Google Shape;2461;p52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2" name="Google Shape;2462;p52"/>
          <p:cNvSpPr txBox="1"/>
          <p:nvPr/>
        </p:nvSpPr>
        <p:spPr>
          <a:xfrm>
            <a:off x="2771800" y="2329716"/>
            <a:ext cx="38164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Samaritana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3" name="Google Shape;2463;p52" descr="Resultado de imagen de imagen de sequia cuando ruth se fue de belen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4" name="Google Shape;2464;p52" descr="Resultado de imagen de imagen de sequia cuando ruth se fue de belen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Picture 2" descr="https://media4.picsearch.com/is?_VYImrzZAwMvJAE9cFNarl-FtR9FKwdFe1MAbxkKjek&amp;height=1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1311" y="3385673"/>
            <a:ext cx="2095500" cy="148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p53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1" name="Google Shape;2471;p53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2" name="Google Shape;2472;p53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3" name="Google Shape;2473;p53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474" name="Google Shape;2474;p53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5" name="Google Shape;2475;p53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476" name="Google Shape;2476;p53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7" name="Google Shape;2477;p53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478" name="Google Shape;2478;p53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9" name="Google Shape;2479;p53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2480" name="Google Shape;2480;p53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1" name="Google Shape;2481;p53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2482" name="Google Shape;2482;p53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3" name="Google Shape;2483;p53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4" name="Google Shape;2484;p53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5" name="Google Shape;2485;p53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2486" name="Google Shape;2486;p53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7" name="Google Shape;2487;p53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488" name="Google Shape;2488;p53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9" name="Google Shape;2489;p53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2490" name="Google Shape;2490;p53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1" name="Google Shape;2491;p53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2" name="Google Shape;2492;p53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3" name="Google Shape;2493;p53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2494" name="Google Shape;2494;p53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5" name="Google Shape;2495;p53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6" name="Google Shape;2496;p53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7" name="Google Shape;2497;p53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2498" name="Google Shape;2498;p53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9" name="Google Shape;2499;p53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2500" name="Google Shape;2500;p53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1" name="Google Shape;2501;p53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2502" name="Google Shape;2502;p53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3" name="Google Shape;2503;p53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2504" name="Google Shape;2504;p53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5" name="Google Shape;2505;p53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2506" name="Google Shape;2506;p53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7" name="Google Shape;2507;p53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8" name="Google Shape;2508;p53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9" name="Google Shape;2509;p53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2510" name="Google Shape;2510;p53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1" name="Google Shape;2511;p53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2512" name="Google Shape;2512;p53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3" name="Google Shape;2513;p53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4" name="Google Shape;2514;p53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5" name="Google Shape;2515;p53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2516" name="Google Shape;2516;p53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7" name="Google Shape;2517;p53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8" name="Google Shape;2518;p53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9" name="Google Shape;2519;p53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0" name="Google Shape;2520;p53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1" name="Google Shape;2521;p53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2522" name="Google Shape;2522;p53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3" name="Google Shape;2523;p53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4" name="Google Shape;2524;p53"/>
          <p:cNvSpPr txBox="1"/>
          <p:nvPr/>
        </p:nvSpPr>
        <p:spPr>
          <a:xfrm>
            <a:off x="2771800" y="1898824"/>
            <a:ext cx="38163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7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 de Jesús a todos</a:t>
            </a:r>
            <a:endParaRPr sz="18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5" name="Google Shape;2525;p53" descr="Resultado de imagen de imagen regresar a un lugar noemi y ruth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57 Imagen" descr="https://media3.picsearch.com/is?iqpZZdekociARqukKRHahRb_UOk-q9leT_Xkc8qOwU8&amp;height=341"/>
          <p:cNvPicPr/>
          <p:nvPr/>
        </p:nvPicPr>
        <p:blipFill>
          <a:blip r:embed="rId3"/>
          <a:srcRect r="59331" b="66779"/>
          <a:stretch>
            <a:fillRect/>
          </a:stretch>
        </p:blipFill>
        <p:spPr bwMode="auto">
          <a:xfrm>
            <a:off x="3896751" y="3348111"/>
            <a:ext cx="1772529" cy="149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" name="Google Shape;2530;p54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1" name="Google Shape;2531;p54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2" name="Google Shape;2532;p54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3" name="Google Shape;2533;p54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534" name="Google Shape;2534;p54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5" name="Google Shape;2535;p54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536" name="Google Shape;2536;p54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7" name="Google Shape;2537;p54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538" name="Google Shape;2538;p54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9" name="Google Shape;2539;p54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2540" name="Google Shape;2540;p54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1" name="Google Shape;2541;p54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2542" name="Google Shape;2542;p54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3" name="Google Shape;2543;p54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4" name="Google Shape;2544;p54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5" name="Google Shape;2545;p54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2546" name="Google Shape;2546;p54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7" name="Google Shape;2547;p54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548" name="Google Shape;2548;p54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9" name="Google Shape;2549;p54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2550" name="Google Shape;2550;p54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1" name="Google Shape;2551;p54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2" name="Google Shape;2552;p54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3" name="Google Shape;2553;p54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2554" name="Google Shape;2554;p54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5" name="Google Shape;2555;p54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6" name="Google Shape;2556;p54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7" name="Google Shape;2557;p54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2558" name="Google Shape;2558;p54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9" name="Google Shape;2559;p54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2560" name="Google Shape;2560;p54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1" name="Google Shape;2561;p54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2562" name="Google Shape;2562;p54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3" name="Google Shape;2563;p54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2564" name="Google Shape;2564;p54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5" name="Google Shape;2565;p54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2566" name="Google Shape;2566;p54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7" name="Google Shape;2567;p54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8" name="Google Shape;2568;p54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9" name="Google Shape;2569;p54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2570" name="Google Shape;2570;p54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1" name="Google Shape;2571;p54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2572" name="Google Shape;2572;p54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3" name="Google Shape;2573;p54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4" name="Google Shape;2574;p54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5" name="Google Shape;2575;p54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2576" name="Google Shape;2576;p54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7" name="Google Shape;2577;p54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8" name="Google Shape;2578;p54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9" name="Google Shape;2579;p54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0" name="Google Shape;2580;p54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1" name="Google Shape;2581;p54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2582" name="Google Shape;2582;p54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3" name="Google Shape;2583;p54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4" name="Google Shape;2584;p54"/>
          <p:cNvSpPr txBox="1"/>
          <p:nvPr/>
        </p:nvSpPr>
        <p:spPr>
          <a:xfrm>
            <a:off x="2771800" y="2276872"/>
            <a:ext cx="38164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Testimoniar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" name="57 Imagen" descr="https://media3.picsearch.com/is?iqpZZdekociARqukKRHahRb_UOk-q9leT_Xkc8qOwU8&amp;height=341"/>
          <p:cNvPicPr/>
          <p:nvPr/>
        </p:nvPicPr>
        <p:blipFill>
          <a:blip r:embed="rId3"/>
          <a:srcRect r="59331" b="66779"/>
          <a:stretch>
            <a:fillRect/>
          </a:stretch>
        </p:blipFill>
        <p:spPr bwMode="auto">
          <a:xfrm>
            <a:off x="3784209" y="3179299"/>
            <a:ext cx="1885071" cy="166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p55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1" name="Google Shape;2591;p55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2" name="Google Shape;2592;p55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3" name="Google Shape;2593;p55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594" name="Google Shape;2594;p55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5" name="Google Shape;2595;p55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596" name="Google Shape;2596;p55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7" name="Google Shape;2597;p55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598" name="Google Shape;2598;p55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9" name="Google Shape;2599;p55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2600" name="Google Shape;2600;p55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1" name="Google Shape;2601;p55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2602" name="Google Shape;2602;p55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3" name="Google Shape;2603;p55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4" name="Google Shape;2604;p55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5" name="Google Shape;2605;p55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2606" name="Google Shape;2606;p55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7" name="Google Shape;2607;p55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608" name="Google Shape;2608;p55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9" name="Google Shape;2609;p55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2610" name="Google Shape;2610;p55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1" name="Google Shape;2611;p55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2" name="Google Shape;2612;p55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3" name="Google Shape;2613;p55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2614" name="Google Shape;2614;p55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5" name="Google Shape;2615;p55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6" name="Google Shape;2616;p55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7" name="Google Shape;2617;p55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2618" name="Google Shape;2618;p55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9" name="Google Shape;2619;p55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2620" name="Google Shape;2620;p55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1" name="Google Shape;2621;p55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2622" name="Google Shape;2622;p55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3" name="Google Shape;2623;p55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2624" name="Google Shape;2624;p55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5" name="Google Shape;2625;p55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2626" name="Google Shape;2626;p55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7" name="Google Shape;2627;p55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8" name="Google Shape;2628;p55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9" name="Google Shape;2629;p55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2630" name="Google Shape;2630;p55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1" name="Google Shape;2631;p55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2632" name="Google Shape;2632;p55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3" name="Google Shape;2633;p55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4" name="Google Shape;2634;p55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5" name="Google Shape;2635;p55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2636" name="Google Shape;2636;p55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7" name="Google Shape;2637;p55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8" name="Google Shape;2638;p55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9" name="Google Shape;2639;p55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0" name="Google Shape;2640;p55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1" name="Google Shape;2641;p55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2642" name="Google Shape;2642;p55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3" name="Google Shape;2643;p55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4" name="Google Shape;2644;p55"/>
          <p:cNvSpPr txBox="1"/>
          <p:nvPr/>
        </p:nvSpPr>
        <p:spPr>
          <a:xfrm>
            <a:off x="2699792" y="213285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2584;p54"/>
          <p:cNvSpPr txBox="1"/>
          <p:nvPr/>
        </p:nvSpPr>
        <p:spPr>
          <a:xfrm>
            <a:off x="2771800" y="1997611"/>
            <a:ext cx="3816424" cy="1322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Contiene la U.</a:t>
            </a:r>
            <a:r>
              <a:rPr lang="es-ES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Visita del Arcángel San Gabriel a María  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626" name="Picture 2" descr="https://media2.picsearch.com/is?VNNdz-uDQL6UbQkEdCms4yKNTIjtO94xSSppe5zQUKI&amp;height=2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2345" y="3406775"/>
            <a:ext cx="2166425" cy="1967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0" name="Google Shape;2650;p56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1" name="Google Shape;2651;p56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2" name="Google Shape;2652;p56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3" name="Google Shape;2653;p56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654" name="Google Shape;2654;p56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5" name="Google Shape;2655;p56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656" name="Google Shape;2656;p56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7" name="Google Shape;2657;p56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658" name="Google Shape;2658;p56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9" name="Google Shape;2659;p56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2660" name="Google Shape;2660;p56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1" name="Google Shape;2661;p56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2662" name="Google Shape;2662;p56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3" name="Google Shape;2663;p56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4" name="Google Shape;2664;p56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5" name="Google Shape;2665;p56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2666" name="Google Shape;2666;p56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7" name="Google Shape;2667;p56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668" name="Google Shape;2668;p56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9" name="Google Shape;2669;p56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2670" name="Google Shape;2670;p56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1" name="Google Shape;2671;p56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2" name="Google Shape;2672;p56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3" name="Google Shape;2673;p56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2674" name="Google Shape;2674;p56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5" name="Google Shape;2675;p56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6" name="Google Shape;2676;p56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7" name="Google Shape;2677;p56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2678" name="Google Shape;2678;p56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9" name="Google Shape;2679;p56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2680" name="Google Shape;2680;p56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1" name="Google Shape;2681;p56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2682" name="Google Shape;2682;p56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3" name="Google Shape;2683;p56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2684" name="Google Shape;2684;p56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5" name="Google Shape;2685;p56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2686" name="Google Shape;2686;p56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7" name="Google Shape;2687;p56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8" name="Google Shape;2688;p56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9" name="Google Shape;2689;p56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2690" name="Google Shape;2690;p56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1" name="Google Shape;2691;p56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2692" name="Google Shape;2692;p56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3" name="Google Shape;2693;p56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4" name="Google Shape;2694;p56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5" name="Google Shape;2695;p56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2696" name="Google Shape;2696;p56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7" name="Google Shape;2697;p56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8" name="Google Shape;2698;p56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9" name="Google Shape;2699;p56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0" name="Google Shape;2700;p56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1" name="Google Shape;2701;p56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2702" name="Google Shape;2702;p56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3" name="Google Shape;2703;p56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4" name="Google Shape;2704;p56"/>
          <p:cNvSpPr txBox="1"/>
          <p:nvPr/>
        </p:nvSpPr>
        <p:spPr>
          <a:xfrm>
            <a:off x="2771800" y="2276872"/>
            <a:ext cx="38164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Picture 2" descr="https://media2.picsearch.com/is?VNNdz-uDQL6UbQkEdCms4yKNTIjtO94xSSppe5zQUKI&amp;height=2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2345" y="3406775"/>
            <a:ext cx="2166425" cy="1967084"/>
          </a:xfrm>
          <a:prstGeom prst="rect">
            <a:avLst/>
          </a:prstGeom>
          <a:noFill/>
        </p:spPr>
      </p:pic>
      <p:sp>
        <p:nvSpPr>
          <p:cNvPr id="59" name="Google Shape;2584;p54"/>
          <p:cNvSpPr txBox="1"/>
          <p:nvPr/>
        </p:nvSpPr>
        <p:spPr>
          <a:xfrm>
            <a:off x="2924200" y="2429272"/>
            <a:ext cx="38164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Anunciación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p57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1" name="Google Shape;2711;p57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2" name="Google Shape;2712;p57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3" name="Google Shape;2713;p57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714" name="Google Shape;2714;p57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5" name="Google Shape;2715;p57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716" name="Google Shape;2716;p57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7" name="Google Shape;2717;p57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718" name="Google Shape;2718;p57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9" name="Google Shape;2719;p57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2720" name="Google Shape;2720;p57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1" name="Google Shape;2721;p57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2722" name="Google Shape;2722;p57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3" name="Google Shape;2723;p57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4" name="Google Shape;2724;p57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5" name="Google Shape;2725;p57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2726" name="Google Shape;2726;p57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7" name="Google Shape;2727;p57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728" name="Google Shape;2728;p57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9" name="Google Shape;2729;p57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2730" name="Google Shape;2730;p57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1" name="Google Shape;2731;p57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2" name="Google Shape;2732;p57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3" name="Google Shape;2733;p57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2734" name="Google Shape;2734;p57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5" name="Google Shape;2735;p57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6" name="Google Shape;2736;p57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7" name="Google Shape;2737;p57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2738" name="Google Shape;2738;p57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9" name="Google Shape;2739;p57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2740" name="Google Shape;2740;p57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1" name="Google Shape;2741;p57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2742" name="Google Shape;2742;p57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3" name="Google Shape;2743;p57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2744" name="Google Shape;2744;p57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5" name="Google Shape;2745;p57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2746" name="Google Shape;2746;p57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7" name="Google Shape;2747;p57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8" name="Google Shape;2748;p57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9" name="Google Shape;2749;p57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2750" name="Google Shape;2750;p57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p57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2752" name="Google Shape;2752;p57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3" name="Google Shape;2753;p57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4" name="Google Shape;2754;p57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5" name="Google Shape;2755;p57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2756" name="Google Shape;2756;p57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7" name="Google Shape;2757;p57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8" name="Google Shape;2758;p57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9" name="Google Shape;2759;p57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0" name="Google Shape;2760;p57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1" name="Google Shape;2761;p57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2762" name="Google Shape;2762;p57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3" name="Google Shape;2763;p57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4" name="Google Shape;2764;p57"/>
          <p:cNvSpPr/>
          <p:nvPr/>
        </p:nvSpPr>
        <p:spPr>
          <a:xfrm>
            <a:off x="3059832" y="1856936"/>
            <a:ext cx="3528392" cy="1434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Encuentro de María con su prima Isabel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530" name="Picture 2" descr="https://media5.picsearch.com/is?UjrcQ8grYgQYqccG0x35f7JeX01dDOO4pXvmLLAnMzI&amp;height=3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8596" y="3509786"/>
            <a:ext cx="1405939" cy="1823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" name="Google Shape;2770;p58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1" name="Google Shape;2771;p58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2" name="Google Shape;2772;p58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3" name="Google Shape;2773;p58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774" name="Google Shape;2774;p58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5" name="Google Shape;2775;p58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776" name="Google Shape;2776;p58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7" name="Google Shape;2777;p58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778" name="Google Shape;2778;p58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9" name="Google Shape;2779;p58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2780" name="Google Shape;2780;p58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1" name="Google Shape;2781;p58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2782" name="Google Shape;2782;p58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3" name="Google Shape;2783;p58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4" name="Google Shape;2784;p58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5" name="Google Shape;2785;p58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2786" name="Google Shape;2786;p58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7" name="Google Shape;2787;p58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788" name="Google Shape;2788;p58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9" name="Google Shape;2789;p58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2790" name="Google Shape;2790;p58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1" name="Google Shape;2791;p58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2" name="Google Shape;2792;p58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3" name="Google Shape;2793;p58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2794" name="Google Shape;2794;p58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5" name="Google Shape;2795;p58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6" name="Google Shape;2796;p58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7" name="Google Shape;2797;p58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2798" name="Google Shape;2798;p58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9" name="Google Shape;2799;p58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2800" name="Google Shape;2800;p58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1" name="Google Shape;2801;p58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2802" name="Google Shape;2802;p58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3" name="Google Shape;2803;p58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2804" name="Google Shape;2804;p58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5" name="Google Shape;2805;p58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2806" name="Google Shape;2806;p58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7" name="Google Shape;2807;p58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8" name="Google Shape;2808;p58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9" name="Google Shape;2809;p58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2810" name="Google Shape;2810;p58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1" name="Google Shape;2811;p58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2812" name="Google Shape;2812;p58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3" name="Google Shape;2813;p58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4" name="Google Shape;2814;p58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5" name="Google Shape;2815;p58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2816" name="Google Shape;2816;p58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7" name="Google Shape;2817;p58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8" name="Google Shape;2818;p58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9" name="Google Shape;2819;p58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0" name="Google Shape;2820;p58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1" name="Google Shape;2821;p58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2822" name="Google Shape;2822;p58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3" name="Google Shape;2823;p58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4" name="Google Shape;2824;p58"/>
          <p:cNvSpPr txBox="1"/>
          <p:nvPr/>
        </p:nvSpPr>
        <p:spPr>
          <a:xfrm>
            <a:off x="2735800" y="2162494"/>
            <a:ext cx="3816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Visitación</a:t>
            </a:r>
            <a:endParaRPr/>
          </a:p>
        </p:txBody>
      </p:sp>
      <p:pic>
        <p:nvPicPr>
          <p:cNvPr id="58" name="Picture 2" descr="https://media5.picsearch.com/is?UjrcQ8grYgQYqccG0x35f7JeX01dDOO4pXvmLLAnMzI&amp;height=3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8616" y="3137095"/>
            <a:ext cx="1702190" cy="1900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0" name="Google Shape;2830;p59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1" name="Google Shape;2831;p59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2" name="Google Shape;2832;p59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3" name="Google Shape;2833;p59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834" name="Google Shape;2834;p59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5" name="Google Shape;2835;p59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836" name="Google Shape;2836;p59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7" name="Google Shape;2837;p59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838" name="Google Shape;2838;p59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9" name="Google Shape;2839;p59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2840" name="Google Shape;2840;p59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1" name="Google Shape;2841;p59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2842" name="Google Shape;2842;p59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3" name="Google Shape;2843;p59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4" name="Google Shape;2844;p59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5" name="Google Shape;2845;p59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2846" name="Google Shape;2846;p59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p59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848" name="Google Shape;2848;p59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9" name="Google Shape;2849;p59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2850" name="Google Shape;2850;p59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1" name="Google Shape;2851;p59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2" name="Google Shape;2852;p59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3" name="Google Shape;2853;p59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2854" name="Google Shape;2854;p59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p59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6" name="Google Shape;2856;p59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7" name="Google Shape;2857;p59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2858" name="Google Shape;2858;p59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9" name="Google Shape;2859;p59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2860" name="Google Shape;2860;p59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1" name="Google Shape;2861;p59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2862" name="Google Shape;2862;p59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3" name="Google Shape;2863;p59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2864" name="Google Shape;2864;p59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5" name="Google Shape;2865;p59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2866" name="Google Shape;2866;p59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7" name="Google Shape;2867;p59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8" name="Google Shape;2868;p59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9" name="Google Shape;2869;p59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2870" name="Google Shape;2870;p59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1" name="Google Shape;2871;p59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2872" name="Google Shape;2872;p59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p59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4" name="Google Shape;2874;p59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5" name="Google Shape;2875;p59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2876" name="Google Shape;2876;p59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7" name="Google Shape;2877;p59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8" name="Google Shape;2878;p59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9" name="Google Shape;2879;p59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0" name="Google Shape;2880;p59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1" name="Google Shape;2881;p59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2882" name="Google Shape;2882;p59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3" name="Google Shape;2883;p59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4" name="Google Shape;2884;p59"/>
          <p:cNvSpPr txBox="1"/>
          <p:nvPr/>
        </p:nvSpPr>
        <p:spPr>
          <a:xfrm>
            <a:off x="2771800" y="177281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434" name="Picture 2" descr="https://media2.picsearch.com/is?C8kdU4ZmVY0MtNaa6qrenN6b0_oKVafXhSYmk7BIV9M&amp;height=2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9292" y="3446586"/>
            <a:ext cx="1505244" cy="1906220"/>
          </a:xfrm>
          <a:prstGeom prst="rect">
            <a:avLst/>
          </a:prstGeom>
          <a:noFill/>
        </p:spPr>
      </p:pic>
      <p:sp>
        <p:nvSpPr>
          <p:cNvPr id="58" name="Google Shape;2824;p58"/>
          <p:cNvSpPr txBox="1"/>
          <p:nvPr/>
        </p:nvSpPr>
        <p:spPr>
          <a:xfrm>
            <a:off x="2735800" y="2025748"/>
            <a:ext cx="3816300" cy="65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chemeClr val="dk1"/>
                </a:solidFill>
                <a:latin typeface="Century Gothic"/>
                <a:sym typeface="Century Gothic"/>
              </a:rPr>
              <a:t>Contiene la W. </a:t>
            </a:r>
            <a:r>
              <a:rPr lang="es-ES" sz="2800" b="1" dirty="0">
                <a:solidFill>
                  <a:schemeClr val="dk1"/>
                </a:solidFill>
                <a:latin typeface="Century Gothic"/>
                <a:sym typeface="Century Gothic"/>
              </a:rPr>
              <a:t>¿Qué le pide la Samaritana a Jesús ? En inglés.</a:t>
            </a:r>
            <a:endParaRPr sz="28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p60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1" name="Google Shape;2891;p60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2" name="Google Shape;2892;p60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3" name="Google Shape;2893;p60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894" name="Google Shape;2894;p60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5" name="Google Shape;2895;p60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896" name="Google Shape;2896;p60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7" name="Google Shape;2897;p60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898" name="Google Shape;2898;p60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9" name="Google Shape;2899;p60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2900" name="Google Shape;2900;p60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1" name="Google Shape;2901;p60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2902" name="Google Shape;2902;p60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3" name="Google Shape;2903;p60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4" name="Google Shape;2904;p60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5" name="Google Shape;2905;p60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2906" name="Google Shape;2906;p60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7" name="Google Shape;2907;p60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908" name="Google Shape;2908;p60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9" name="Google Shape;2909;p60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2910" name="Google Shape;2910;p60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1" name="Google Shape;2911;p60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2" name="Google Shape;2912;p60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3" name="Google Shape;2913;p60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2914" name="Google Shape;2914;p60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5" name="Google Shape;2915;p60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7" name="Google Shape;2917;p60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2918" name="Google Shape;2918;p60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9" name="Google Shape;2919;p60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2920" name="Google Shape;2920;p60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1" name="Google Shape;2921;p60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2922" name="Google Shape;2922;p60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3" name="Google Shape;2923;p60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2924" name="Google Shape;2924;p60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5" name="Google Shape;2925;p60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2926" name="Google Shape;2926;p60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7" name="Google Shape;2927;p60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8" name="Google Shape;2928;p60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9" name="Google Shape;2929;p60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2930" name="Google Shape;2930;p60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1" name="Google Shape;2931;p60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2932" name="Google Shape;2932;p60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3" name="Google Shape;2933;p60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4" name="Google Shape;2934;p60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5" name="Google Shape;2935;p60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2936" name="Google Shape;2936;p60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7" name="Google Shape;2937;p60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8" name="Google Shape;2938;p60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9" name="Google Shape;2939;p60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0" name="Google Shape;2940;p60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1" name="Google Shape;2941;p60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2942" name="Google Shape;2942;p60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3" name="Google Shape;2943;p60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4" name="Google Shape;2944;p60"/>
          <p:cNvSpPr txBox="1"/>
          <p:nvPr/>
        </p:nvSpPr>
        <p:spPr>
          <a:xfrm>
            <a:off x="2771800" y="2060848"/>
            <a:ext cx="38164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2824;p58"/>
          <p:cNvSpPr txBox="1"/>
          <p:nvPr/>
        </p:nvSpPr>
        <p:spPr>
          <a:xfrm>
            <a:off x="2996418" y="2025748"/>
            <a:ext cx="3555682" cy="65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 err="1">
                <a:solidFill>
                  <a:schemeClr val="dk1"/>
                </a:solidFill>
                <a:latin typeface="Century Gothic"/>
                <a:sym typeface="Century Gothic"/>
              </a:rPr>
              <a:t>water</a:t>
            </a:r>
            <a:endParaRPr sz="2800"/>
          </a:p>
        </p:txBody>
      </p:sp>
      <p:pic>
        <p:nvPicPr>
          <p:cNvPr id="58" name="Picture 2" descr="https://media2.picsearch.com/is?C8kdU4ZmVY0MtNaa6qrenN6b0_oKVafXhSYmk7BIV9M&amp;height=2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7427" y="2799471"/>
            <a:ext cx="1659988" cy="2089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0" name="Google Shape;2950;p61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1" name="Google Shape;2951;p61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2" name="Google Shape;2952;p61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3" name="Google Shape;2953;p61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954" name="Google Shape;2954;p61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5" name="Google Shape;2955;p61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956" name="Google Shape;2956;p61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7" name="Google Shape;2957;p61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958" name="Google Shape;2958;p61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9" name="Google Shape;2959;p61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2960" name="Google Shape;2960;p61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1" name="Google Shape;2961;p61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2962" name="Google Shape;2962;p61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3" name="Google Shape;2963;p61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4" name="Google Shape;2964;p61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5" name="Google Shape;2965;p61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2966" name="Google Shape;2966;p61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7" name="Google Shape;2967;p61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968" name="Google Shape;2968;p61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9" name="Google Shape;2969;p61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2970" name="Google Shape;2970;p61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1" name="Google Shape;2971;p61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2" name="Google Shape;2972;p61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3" name="Google Shape;2973;p61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2974" name="Google Shape;2974;p61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5" name="Google Shape;2975;p61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6" name="Google Shape;2976;p61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7" name="Google Shape;2977;p61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2978" name="Google Shape;2978;p61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9" name="Google Shape;2979;p61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2980" name="Google Shape;2980;p61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1" name="Google Shape;2981;p61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2982" name="Google Shape;2982;p61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3" name="Google Shape;2983;p61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2984" name="Google Shape;2984;p61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5" name="Google Shape;2985;p61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2986" name="Google Shape;2986;p61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7" name="Google Shape;2987;p61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8" name="Google Shape;2988;p61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9" name="Google Shape;2989;p61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2990" name="Google Shape;2990;p61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1" name="Google Shape;2991;p61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2992" name="Google Shape;2992;p61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3" name="Google Shape;2993;p61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4" name="Google Shape;2994;p61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5" name="Google Shape;2995;p61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2996" name="Google Shape;2996;p61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7" name="Google Shape;2997;p61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8" name="Google Shape;2998;p61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9" name="Google Shape;2999;p61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0" name="Google Shape;3000;p61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1" name="Google Shape;3001;p61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3002" name="Google Shape;3002;p61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3" name="Google Shape;3003;p61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4" name="Google Shape;3004;p61"/>
          <p:cNvSpPr txBox="1"/>
          <p:nvPr/>
        </p:nvSpPr>
        <p:spPr>
          <a:xfrm>
            <a:off x="2771800" y="1988840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38" name="Picture 2" descr="https://media1.picsearch.com/is?PyMaJbPvQw9PMjinVjHZkef3P1qMaPxS7slWxEX4cls&amp;height=3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9969" y="3991916"/>
            <a:ext cx="1322364" cy="1654967"/>
          </a:xfrm>
          <a:prstGeom prst="rect">
            <a:avLst/>
          </a:prstGeom>
          <a:noFill/>
        </p:spPr>
      </p:pic>
      <p:sp>
        <p:nvSpPr>
          <p:cNvPr id="58" name="Google Shape;2824;p58"/>
          <p:cNvSpPr txBox="1"/>
          <p:nvPr/>
        </p:nvSpPr>
        <p:spPr>
          <a:xfrm>
            <a:off x="2391508" y="1772530"/>
            <a:ext cx="4501661" cy="1828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u="sng" dirty="0">
                <a:solidFill>
                  <a:schemeClr val="dk1"/>
                </a:solidFill>
                <a:latin typeface="Century Gothic"/>
                <a:sym typeface="Century Gothic"/>
              </a:rPr>
              <a:t>Contiene la X </a:t>
            </a:r>
            <a:r>
              <a:rPr lang="es-ES" sz="2800" b="1" dirty="0">
                <a:solidFill>
                  <a:schemeClr val="dk1"/>
                </a:solidFill>
                <a:latin typeface="Century Gothic"/>
                <a:sym typeface="Century Gothic"/>
              </a:rPr>
              <a:t>¿De cuántos meses  estaba embarazada Isabel cuando la visitó su prima?</a:t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7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7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7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329" name="Google Shape;329;p17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7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31" name="Google Shape;331;p17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7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333" name="Google Shape;333;p17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7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335" name="Google Shape;335;p17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7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337" name="Google Shape;337;p17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7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7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7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341" name="Google Shape;341;p17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7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343" name="Google Shape;343;p17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7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345" name="Google Shape;345;p17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7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7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7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349" name="Google Shape;349;p17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7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7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7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353" name="Google Shape;353;p17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7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355" name="Google Shape;355;p17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7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357" name="Google Shape;357;p17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7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359" name="Google Shape;359;p17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7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361" name="Google Shape;361;p17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7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7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7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365" name="Google Shape;365;p17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7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367" name="Google Shape;367;p17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7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7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7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371" name="Google Shape;371;p17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7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7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7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7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7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377" name="Google Shape;377;p17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7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7"/>
          <p:cNvSpPr txBox="1"/>
          <p:nvPr/>
        </p:nvSpPr>
        <p:spPr>
          <a:xfrm>
            <a:off x="2843800" y="1916825"/>
            <a:ext cx="3816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Pueblo donde Jesús hizo el primer milagro en el que María intercedió</a:t>
            </a:r>
            <a:endParaRPr/>
          </a:p>
        </p:txBody>
      </p:sp>
      <p:pic>
        <p:nvPicPr>
          <p:cNvPr id="104450" name="Picture 2" descr="https://media2.picsearch.com/is?LkJpTNUscEmUU8pt_eMbOkvQH9HHHFXROi2SWuO6kyw&amp;height=1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865881"/>
            <a:ext cx="2432929" cy="1269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" name="Google Shape;3010;p62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1" name="Google Shape;3011;p62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2" name="Google Shape;3012;p62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3" name="Google Shape;3013;p62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3014" name="Google Shape;3014;p62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5" name="Google Shape;3015;p62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016" name="Google Shape;3016;p62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7" name="Google Shape;3017;p62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3018" name="Google Shape;3018;p62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9" name="Google Shape;3019;p62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3020" name="Google Shape;3020;p62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1" name="Google Shape;3021;p62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3022" name="Google Shape;3022;p62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3" name="Google Shape;3023;p62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4" name="Google Shape;3024;p62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5" name="Google Shape;3025;p62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3026" name="Google Shape;3026;p62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7" name="Google Shape;3027;p62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3028" name="Google Shape;3028;p62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9" name="Google Shape;3029;p62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3030" name="Google Shape;3030;p62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1" name="Google Shape;3031;p62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2" name="Google Shape;3032;p62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3" name="Google Shape;3033;p62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3034" name="Google Shape;3034;p62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5" name="Google Shape;3035;p62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6" name="Google Shape;3036;p62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7" name="Google Shape;3037;p62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3038" name="Google Shape;3038;p62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9" name="Google Shape;3039;p62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3040" name="Google Shape;3040;p62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1" name="Google Shape;3041;p62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3042" name="Google Shape;3042;p62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3" name="Google Shape;3043;p62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3044" name="Google Shape;3044;p62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5" name="Google Shape;3045;p62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3046" name="Google Shape;3046;p62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7" name="Google Shape;3047;p62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8" name="Google Shape;3048;p62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9" name="Google Shape;3049;p62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3050" name="Google Shape;3050;p62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1" name="Google Shape;3051;p62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3052" name="Google Shape;3052;p62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3" name="Google Shape;3053;p62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4" name="Google Shape;3054;p62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5" name="Google Shape;3055;p62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3056" name="Google Shape;3056;p62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7" name="Google Shape;3057;p62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8" name="Google Shape;3058;p62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9" name="Google Shape;3059;p62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0" name="Google Shape;3060;p62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1" name="Google Shape;3061;p62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3062" name="Google Shape;3062;p62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3" name="Google Shape;3063;p62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4" name="Google Shape;3064;p62"/>
          <p:cNvSpPr txBox="1"/>
          <p:nvPr/>
        </p:nvSpPr>
        <p:spPr>
          <a:xfrm>
            <a:off x="2771800" y="2204864"/>
            <a:ext cx="38164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2824;p58"/>
          <p:cNvSpPr txBox="1"/>
          <p:nvPr/>
        </p:nvSpPr>
        <p:spPr>
          <a:xfrm>
            <a:off x="2996418" y="2025748"/>
            <a:ext cx="3555682" cy="65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dk1"/>
                </a:solidFill>
                <a:latin typeface="Century Gothic"/>
                <a:sym typeface="Century Gothic"/>
              </a:rPr>
              <a:t>El sexto mes</a:t>
            </a:r>
            <a:endParaRPr sz="2800"/>
          </a:p>
        </p:txBody>
      </p:sp>
      <p:pic>
        <p:nvPicPr>
          <p:cNvPr id="58" name="Picture 2" descr="https://media1.picsearch.com/is?PyMaJbPvQw9PMjinVjHZkef3P1qMaPxS7slWxEX4cls&amp;height=3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8953" y="3052690"/>
            <a:ext cx="1800665" cy="2158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0" name="Google Shape;3070;p63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1" name="Google Shape;3071;p63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2" name="Google Shape;3072;p63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3" name="Google Shape;3073;p63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3074" name="Google Shape;3074;p63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5" name="Google Shape;3075;p63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076" name="Google Shape;3076;p63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7" name="Google Shape;3077;p63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3078" name="Google Shape;3078;p63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9" name="Google Shape;3079;p63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3080" name="Google Shape;3080;p63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1" name="Google Shape;3081;p63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3082" name="Google Shape;3082;p63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3" name="Google Shape;3083;p63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4" name="Google Shape;3084;p63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5" name="Google Shape;3085;p63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3086" name="Google Shape;3086;p63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7" name="Google Shape;3087;p63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3088" name="Google Shape;3088;p63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9" name="Google Shape;3089;p63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3090" name="Google Shape;3090;p63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1" name="Google Shape;3091;p63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2" name="Google Shape;3092;p63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3" name="Google Shape;3093;p63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3094" name="Google Shape;3094;p63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5" name="Google Shape;3095;p63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6" name="Google Shape;3096;p63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7" name="Google Shape;3097;p63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3098" name="Google Shape;3098;p63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9" name="Google Shape;3099;p63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3100" name="Google Shape;3100;p63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1" name="Google Shape;3101;p63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3102" name="Google Shape;3102;p63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3" name="Google Shape;3103;p63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3104" name="Google Shape;3104;p63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5" name="Google Shape;3105;p63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3106" name="Google Shape;3106;p63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7" name="Google Shape;3107;p63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8" name="Google Shape;3108;p63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9" name="Google Shape;3109;p63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3110" name="Google Shape;3110;p63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1" name="Google Shape;3111;p63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3112" name="Google Shape;3112;p63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3" name="Google Shape;3113;p63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4" name="Google Shape;3114;p63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5" name="Google Shape;3115;p63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3116" name="Google Shape;3116;p63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7" name="Google Shape;3117;p63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8" name="Google Shape;3118;p63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9" name="Google Shape;3119;p63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0" name="Google Shape;3120;p63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1" name="Google Shape;3121;p63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3122" name="Google Shape;3122;p63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3" name="Google Shape;3123;p63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4" name="Google Shape;3124;p63"/>
          <p:cNvSpPr txBox="1"/>
          <p:nvPr/>
        </p:nvSpPr>
        <p:spPr>
          <a:xfrm>
            <a:off x="2843808" y="1988840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3244;p65"/>
          <p:cNvSpPr txBox="1"/>
          <p:nvPr/>
        </p:nvSpPr>
        <p:spPr>
          <a:xfrm>
            <a:off x="2771799" y="1772816"/>
            <a:ext cx="395255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r>
              <a:rPr lang="es-ES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Contiene la </a:t>
            </a:r>
            <a:r>
              <a:rPr lang="es-ES" sz="1600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s-ES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.</a:t>
            </a:r>
            <a:r>
              <a:rPr lang="es-ES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Nombre de María en hebreo</a:t>
            </a:r>
            <a:endParaRPr b="1"/>
          </a:p>
        </p:txBody>
      </p:sp>
      <p:pic>
        <p:nvPicPr>
          <p:cNvPr id="10242" name="Picture 2" descr="https://media5.picsearch.com/is?3pjLzyQ0hrkGCAmcWkdbtUS98NOy35MwdJt3BLrk27Q&amp;height=291"/>
          <p:cNvPicPr>
            <a:picLocks noChangeAspect="1" noChangeArrowheads="1"/>
          </p:cNvPicPr>
          <p:nvPr/>
        </p:nvPicPr>
        <p:blipFill>
          <a:blip r:embed="rId3"/>
          <a:srcRect l="8457" r="9201" b="16142"/>
          <a:stretch>
            <a:fillRect/>
          </a:stretch>
        </p:blipFill>
        <p:spPr bwMode="auto">
          <a:xfrm>
            <a:off x="3657600" y="2979151"/>
            <a:ext cx="1997613" cy="2324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Google Shape;3130;p64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1" name="Google Shape;3131;p64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2" name="Google Shape;3132;p64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3" name="Google Shape;3133;p64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3134" name="Google Shape;3134;p64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5" name="Google Shape;3135;p64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136" name="Google Shape;3136;p64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7" name="Google Shape;3137;p64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3138" name="Google Shape;3138;p64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9" name="Google Shape;3139;p64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3140" name="Google Shape;3140;p64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1" name="Google Shape;3141;p64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3142" name="Google Shape;3142;p64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3" name="Google Shape;3143;p64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4" name="Google Shape;3144;p64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5" name="Google Shape;3145;p64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3146" name="Google Shape;3146;p64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7" name="Google Shape;3147;p64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3148" name="Google Shape;3148;p64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9" name="Google Shape;3149;p64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3150" name="Google Shape;3150;p64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1" name="Google Shape;3151;p64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2" name="Google Shape;3152;p64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3" name="Google Shape;3153;p64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3154" name="Google Shape;3154;p64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5" name="Google Shape;3155;p64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6" name="Google Shape;3156;p64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7" name="Google Shape;3157;p64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3158" name="Google Shape;3158;p64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9" name="Google Shape;3159;p64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3160" name="Google Shape;3160;p64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1" name="Google Shape;3161;p64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3162" name="Google Shape;3162;p64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3" name="Google Shape;3163;p64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3164" name="Google Shape;3164;p64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5" name="Google Shape;3165;p64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3166" name="Google Shape;3166;p64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7" name="Google Shape;3167;p64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8" name="Google Shape;3168;p64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9" name="Google Shape;3169;p64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3170" name="Google Shape;3170;p64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1" name="Google Shape;3171;p64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3172" name="Google Shape;3172;p64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3" name="Google Shape;3173;p64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4" name="Google Shape;3174;p64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5" name="Google Shape;3175;p64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3176" name="Google Shape;3176;p64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7" name="Google Shape;3177;p64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8" name="Google Shape;3178;p64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9" name="Google Shape;3179;p64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0" name="Google Shape;3180;p64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1" name="Google Shape;3181;p64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3182" name="Google Shape;3182;p64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3" name="Google Shape;3183;p64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4" name="Google Shape;3184;p64"/>
          <p:cNvSpPr txBox="1"/>
          <p:nvPr/>
        </p:nvSpPr>
        <p:spPr>
          <a:xfrm>
            <a:off x="2771800" y="1916832"/>
            <a:ext cx="38164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3244;p65"/>
          <p:cNvSpPr txBox="1"/>
          <p:nvPr/>
        </p:nvSpPr>
        <p:spPr>
          <a:xfrm>
            <a:off x="2996418" y="2082018"/>
            <a:ext cx="3727938" cy="64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Myriam</a:t>
            </a:r>
            <a:endParaRPr b="1"/>
          </a:p>
        </p:txBody>
      </p:sp>
      <p:pic>
        <p:nvPicPr>
          <p:cNvPr id="58" name="Picture 2" descr="https://media5.picsearch.com/is?3pjLzyQ0hrkGCAmcWkdbtUS98NOy35MwdJt3BLrk27Q&amp;height=291"/>
          <p:cNvPicPr>
            <a:picLocks noChangeAspect="1" noChangeArrowheads="1"/>
          </p:cNvPicPr>
          <p:nvPr/>
        </p:nvPicPr>
        <p:blipFill>
          <a:blip r:embed="rId3"/>
          <a:srcRect l="8457" r="9201" b="16142"/>
          <a:stretch>
            <a:fillRect/>
          </a:stretch>
        </p:blipFill>
        <p:spPr bwMode="auto">
          <a:xfrm>
            <a:off x="3826412" y="2979151"/>
            <a:ext cx="1997613" cy="2324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0" name="Google Shape;3190;p65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1" name="Google Shape;3191;p65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2" name="Google Shape;3192;p65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3" name="Google Shape;3193;p65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3194" name="Google Shape;3194;p65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5" name="Google Shape;3195;p65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196" name="Google Shape;3196;p65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7" name="Google Shape;3197;p65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3198" name="Google Shape;3198;p65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9" name="Google Shape;3199;p65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3200" name="Google Shape;3200;p65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1" name="Google Shape;3201;p65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3202" name="Google Shape;3202;p65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3" name="Google Shape;3203;p65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4" name="Google Shape;3204;p65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5" name="Google Shape;3205;p65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3206" name="Google Shape;3206;p65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7" name="Google Shape;3207;p65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3208" name="Google Shape;3208;p65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9" name="Google Shape;3209;p65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3210" name="Google Shape;3210;p65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1" name="Google Shape;3211;p65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2" name="Google Shape;3212;p65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3" name="Google Shape;3213;p65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3214" name="Google Shape;3214;p65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5" name="Google Shape;3215;p65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6" name="Google Shape;3216;p65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7" name="Google Shape;3217;p65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3218" name="Google Shape;3218;p65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9" name="Google Shape;3219;p65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3220" name="Google Shape;3220;p65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1" name="Google Shape;3221;p65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3222" name="Google Shape;3222;p65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3" name="Google Shape;3223;p65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3224" name="Google Shape;3224;p65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5" name="Google Shape;3225;p65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3226" name="Google Shape;3226;p65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7" name="Google Shape;3227;p65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8" name="Google Shape;3228;p65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9" name="Google Shape;3229;p65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3230" name="Google Shape;3230;p65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1" name="Google Shape;3231;p65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3232" name="Google Shape;3232;p65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3" name="Google Shape;3233;p65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4" name="Google Shape;3234;p65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5" name="Google Shape;3235;p65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3236" name="Google Shape;3236;p65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7" name="Google Shape;3237;p65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8" name="Google Shape;3238;p65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9" name="Google Shape;3239;p65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0" name="Google Shape;3240;p65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1" name="Google Shape;3241;p65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3242" name="Google Shape;3242;p65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3" name="Google Shape;3243;p65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4" name="Google Shape;3244;p65"/>
          <p:cNvSpPr txBox="1"/>
          <p:nvPr/>
        </p:nvSpPr>
        <p:spPr>
          <a:xfrm>
            <a:off x="2771799" y="1772816"/>
            <a:ext cx="395255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Nombre del marido de Isabel</a:t>
            </a:r>
            <a:endParaRPr b="1"/>
          </a:p>
        </p:txBody>
      </p:sp>
      <p:pic>
        <p:nvPicPr>
          <p:cNvPr id="6146" name="Picture 2" descr="https://media4.picsearch.com/is?I5rdiyvFy4X_X0-KDM99NTv0EOdSkIWXrwae4NQBcVk&amp;height=179"/>
          <p:cNvPicPr>
            <a:picLocks noChangeAspect="1" noChangeArrowheads="1"/>
          </p:cNvPicPr>
          <p:nvPr/>
        </p:nvPicPr>
        <p:blipFill>
          <a:blip r:embed="rId3"/>
          <a:srcRect b="21760"/>
          <a:stretch>
            <a:fillRect/>
          </a:stretch>
        </p:blipFill>
        <p:spPr bwMode="auto">
          <a:xfrm>
            <a:off x="3321027" y="3460653"/>
            <a:ext cx="3078992" cy="1420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0" name="Google Shape;3250;p66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1" name="Google Shape;3251;p66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2" name="Google Shape;3252;p66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3" name="Google Shape;3253;p66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3254" name="Google Shape;3254;p66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5" name="Google Shape;3255;p66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256" name="Google Shape;3256;p66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7" name="Google Shape;3257;p66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3258" name="Google Shape;3258;p66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9" name="Google Shape;3259;p66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3260" name="Google Shape;3260;p66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1" name="Google Shape;3261;p66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3262" name="Google Shape;3262;p66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3" name="Google Shape;3263;p66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4" name="Google Shape;3264;p66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5" name="Google Shape;3265;p66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3266" name="Google Shape;3266;p66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7" name="Google Shape;3267;p66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3268" name="Google Shape;3268;p66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9" name="Google Shape;3269;p66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3270" name="Google Shape;3270;p66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1" name="Google Shape;3271;p66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2" name="Google Shape;3272;p66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3" name="Google Shape;3273;p66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3274" name="Google Shape;3274;p66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5" name="Google Shape;3275;p66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6" name="Google Shape;3276;p66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7" name="Google Shape;3277;p66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3278" name="Google Shape;3278;p66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9" name="Google Shape;3279;p66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3280" name="Google Shape;3280;p66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1" name="Google Shape;3281;p66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3282" name="Google Shape;3282;p66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3" name="Google Shape;3283;p66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3284" name="Google Shape;3284;p66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5" name="Google Shape;3285;p66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3286" name="Google Shape;3286;p66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7" name="Google Shape;3287;p66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8" name="Google Shape;3288;p66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9" name="Google Shape;3289;p66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3290" name="Google Shape;3290;p66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1" name="Google Shape;3291;p66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3292" name="Google Shape;3292;p66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3" name="Google Shape;3293;p66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4" name="Google Shape;3294;p66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5" name="Google Shape;3295;p66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3296" name="Google Shape;3296;p66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7" name="Google Shape;3297;p66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8" name="Google Shape;3298;p66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9" name="Google Shape;3299;p66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0" name="Google Shape;3300;p66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1" name="Google Shape;3301;p66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3302" name="Google Shape;3302;p66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3" name="Google Shape;3303;p66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4" name="Google Shape;3304;p66"/>
          <p:cNvSpPr txBox="1"/>
          <p:nvPr/>
        </p:nvSpPr>
        <p:spPr>
          <a:xfrm>
            <a:off x="2771800" y="1916832"/>
            <a:ext cx="38164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Zacarías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" name="Picture 2" descr="https://media4.picsearch.com/is?I5rdiyvFy4X_X0-KDM99NTv0EOdSkIWXrwae4NQBcVk&amp;height=179"/>
          <p:cNvPicPr>
            <a:picLocks noChangeAspect="1" noChangeArrowheads="1"/>
          </p:cNvPicPr>
          <p:nvPr/>
        </p:nvPicPr>
        <p:blipFill>
          <a:blip r:embed="rId3"/>
          <a:srcRect b="24371"/>
          <a:stretch>
            <a:fillRect/>
          </a:stretch>
        </p:blipFill>
        <p:spPr bwMode="auto">
          <a:xfrm>
            <a:off x="3236621" y="2983889"/>
            <a:ext cx="3078992" cy="1545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0" name="Google Shape;3310;p67"/>
          <p:cNvSpPr txBox="1">
            <a:spLocks noGrp="1"/>
          </p:cNvSpPr>
          <p:nvPr>
            <p:ph type="title"/>
          </p:nvPr>
        </p:nvSpPr>
        <p:spPr>
          <a:xfrm rot="-1399038">
            <a:off x="29196" y="908156"/>
            <a:ext cx="48245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4400"/>
              <a:buFont typeface="Century Gothic"/>
              <a:buNone/>
            </a:pPr>
            <a:r>
              <a:rPr lang="es-ES" b="1">
                <a:solidFill>
                  <a:srgbClr val="31859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BIEN HECHO!!</a:t>
            </a:r>
            <a:endParaRPr b="1">
              <a:solidFill>
                <a:srgbClr val="31859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11" name="Google Shape;3311;p67" descr="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419872" y="1700808"/>
            <a:ext cx="3960440" cy="4592425"/>
          </a:xfrm>
          <a:prstGeom prst="rect">
            <a:avLst/>
          </a:prstGeom>
          <a:noFill/>
          <a:ln>
            <a:noFill/>
          </a:ln>
        </p:spPr>
      </p:pic>
      <p:sp>
        <p:nvSpPr>
          <p:cNvPr id="3312" name="Google Shape;3312;p67"/>
          <p:cNvSpPr txBox="1"/>
          <p:nvPr/>
        </p:nvSpPr>
        <p:spPr>
          <a:xfrm>
            <a:off x="7524328" y="6093296"/>
            <a:ext cx="11521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Carmen S.R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8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8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8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389" name="Google Shape;389;p18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8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91" name="Google Shape;391;p18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8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393" name="Google Shape;393;p18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8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395" name="Google Shape;395;p18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8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397" name="Google Shape;397;p18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8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8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8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401" name="Google Shape;401;p18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8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403" name="Google Shape;403;p18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8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405" name="Google Shape;405;p18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8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8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8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409" name="Google Shape;409;p18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8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8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8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413" name="Google Shape;413;p18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8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415" name="Google Shape;415;p18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8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417" name="Google Shape;417;p18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8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419" name="Google Shape;419;p18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8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421" name="Google Shape;421;p18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8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8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8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425" name="Google Shape;425;p18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8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427" name="Google Shape;427;p18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8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8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8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431" name="Google Shape;431;p18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8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8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8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18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8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437" name="Google Shape;437;p18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8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8"/>
          <p:cNvSpPr txBox="1"/>
          <p:nvPr/>
        </p:nvSpPr>
        <p:spPr>
          <a:xfrm>
            <a:off x="2699792" y="2132856"/>
            <a:ext cx="38164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Canaán</a:t>
            </a:r>
            <a:endParaRPr/>
          </a:p>
        </p:txBody>
      </p:sp>
      <p:pic>
        <p:nvPicPr>
          <p:cNvPr id="57" name="Picture 2" descr="https://media2.picsearch.com/is?LkJpTNUscEmUU8pt_eMbOkvQH9HHHFXROi2SWuO6kyw&amp;height=1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2856" y="3179300"/>
            <a:ext cx="2658012" cy="1745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9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9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9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9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448" name="Google Shape;448;p19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9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450" name="Google Shape;450;p19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9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452" name="Google Shape;452;p19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9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454" name="Google Shape;454;p19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9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456" name="Google Shape;456;p19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19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19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19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460" name="Google Shape;460;p19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9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462" name="Google Shape;462;p19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9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464" name="Google Shape;464;p19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9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9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9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468" name="Google Shape;468;p19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9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9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19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472" name="Google Shape;472;p19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9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474" name="Google Shape;474;p19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9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476" name="Google Shape;476;p19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9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478" name="Google Shape;478;p19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9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480" name="Google Shape;480;p19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9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19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9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484" name="Google Shape;484;p19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9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486" name="Google Shape;486;p19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19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19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19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490" name="Google Shape;490;p19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19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19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19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19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9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496" name="Google Shape;496;p19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19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19"/>
          <p:cNvSpPr txBox="1"/>
          <p:nvPr/>
        </p:nvSpPr>
        <p:spPr>
          <a:xfrm>
            <a:off x="2771800" y="1916825"/>
            <a:ext cx="3816300" cy="1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Gracia especial que Jesús prometió a la Samaritana</a:t>
            </a:r>
            <a:endParaRPr/>
          </a:p>
        </p:txBody>
      </p:sp>
      <p:pic>
        <p:nvPicPr>
          <p:cNvPr id="100354" name="Picture 2" descr="https://media3.picsearch.com/is?iqpZZdekociARqukKRHahRb_UOk-q9leT_Xkc8qOwU8&amp;height=3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6057" y="3285148"/>
            <a:ext cx="1785766" cy="2136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0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20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20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20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507" name="Google Shape;507;p20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20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509" name="Google Shape;509;p20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20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511" name="Google Shape;511;p20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20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513" name="Google Shape;513;p20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20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515" name="Google Shape;515;p20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20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20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20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519" name="Google Shape;519;p20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20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521" name="Google Shape;521;p20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20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523" name="Google Shape;523;p20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20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20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20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527" name="Google Shape;527;p20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20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20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20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531" name="Google Shape;531;p20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20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533" name="Google Shape;533;p20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20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535" name="Google Shape;535;p20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20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537" name="Google Shape;537;p20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20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539" name="Google Shape;539;p20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20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20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20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543" name="Google Shape;543;p20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20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545" name="Google Shape;545;p20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20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20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20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549" name="Google Shape;549;p20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20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20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20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20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20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555" name="Google Shape;555;p20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20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20"/>
          <p:cNvSpPr txBox="1"/>
          <p:nvPr/>
        </p:nvSpPr>
        <p:spPr>
          <a:xfrm>
            <a:off x="2843808" y="2204864"/>
            <a:ext cx="38164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 de Dios</a:t>
            </a:r>
            <a:endParaRPr/>
          </a:p>
        </p:txBody>
      </p:sp>
      <p:pic>
        <p:nvPicPr>
          <p:cNvPr id="58" name="Picture 2" descr="https://media3.picsearch.com/is?iqpZZdekociARqukKRHahRb_UOk-q9leT_Xkc8qOwU8&amp;height=3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5380" y="2975659"/>
            <a:ext cx="1785766" cy="2136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1"/>
          <p:cNvSpPr/>
          <p:nvPr/>
        </p:nvSpPr>
        <p:spPr>
          <a:xfrm>
            <a:off x="4283968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21"/>
          <p:cNvSpPr txBox="1"/>
          <p:nvPr/>
        </p:nvSpPr>
        <p:spPr>
          <a:xfrm>
            <a:off x="4427984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21"/>
          <p:cNvSpPr/>
          <p:nvPr/>
        </p:nvSpPr>
        <p:spPr>
          <a:xfrm>
            <a:off x="4932040" y="6926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21"/>
          <p:cNvSpPr txBox="1"/>
          <p:nvPr/>
        </p:nvSpPr>
        <p:spPr>
          <a:xfrm>
            <a:off x="5076056" y="7647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567" name="Google Shape;567;p21"/>
          <p:cNvSpPr/>
          <p:nvPr/>
        </p:nvSpPr>
        <p:spPr>
          <a:xfrm>
            <a:off x="5508104" y="8367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21"/>
          <p:cNvSpPr txBox="1"/>
          <p:nvPr/>
        </p:nvSpPr>
        <p:spPr>
          <a:xfrm>
            <a:off x="5652120" y="9087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569" name="Google Shape;569;p21"/>
          <p:cNvSpPr/>
          <p:nvPr/>
        </p:nvSpPr>
        <p:spPr>
          <a:xfrm>
            <a:off x="6012160" y="112474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21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571" name="Google Shape;571;p21"/>
          <p:cNvSpPr/>
          <p:nvPr/>
        </p:nvSpPr>
        <p:spPr>
          <a:xfrm>
            <a:off x="6444208" y="1556792"/>
            <a:ext cx="576064" cy="576064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21"/>
          <p:cNvSpPr txBox="1"/>
          <p:nvPr/>
        </p:nvSpPr>
        <p:spPr>
          <a:xfrm>
            <a:off x="6588224" y="16288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573" name="Google Shape;573;p21"/>
          <p:cNvSpPr/>
          <p:nvPr/>
        </p:nvSpPr>
        <p:spPr>
          <a:xfrm>
            <a:off x="6804248" y="20608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21"/>
          <p:cNvSpPr txBox="1"/>
          <p:nvPr/>
        </p:nvSpPr>
        <p:spPr>
          <a:xfrm>
            <a:off x="6948264" y="21328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575" name="Google Shape;575;p21"/>
          <p:cNvSpPr/>
          <p:nvPr/>
        </p:nvSpPr>
        <p:spPr>
          <a:xfrm>
            <a:off x="6948264" y="263691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1"/>
          <p:cNvSpPr txBox="1"/>
          <p:nvPr/>
        </p:nvSpPr>
        <p:spPr>
          <a:xfrm>
            <a:off x="7092280" y="270892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21"/>
          <p:cNvSpPr/>
          <p:nvPr/>
        </p:nvSpPr>
        <p:spPr>
          <a:xfrm>
            <a:off x="7092280" y="32129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21"/>
          <p:cNvSpPr txBox="1"/>
          <p:nvPr/>
        </p:nvSpPr>
        <p:spPr>
          <a:xfrm>
            <a:off x="7236296" y="32849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579" name="Google Shape;579;p21"/>
          <p:cNvSpPr/>
          <p:nvPr/>
        </p:nvSpPr>
        <p:spPr>
          <a:xfrm>
            <a:off x="7020272" y="37890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21"/>
          <p:cNvSpPr txBox="1"/>
          <p:nvPr/>
        </p:nvSpPr>
        <p:spPr>
          <a:xfrm>
            <a:off x="7164288" y="38610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581" name="Google Shape;581;p21"/>
          <p:cNvSpPr/>
          <p:nvPr/>
        </p:nvSpPr>
        <p:spPr>
          <a:xfrm>
            <a:off x="6732240" y="429309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21"/>
          <p:cNvSpPr txBox="1"/>
          <p:nvPr/>
        </p:nvSpPr>
        <p:spPr>
          <a:xfrm>
            <a:off x="6876256" y="436510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583" name="Google Shape;583;p21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21"/>
          <p:cNvSpPr txBox="1"/>
          <p:nvPr/>
        </p:nvSpPr>
        <p:spPr>
          <a:xfrm>
            <a:off x="6588224" y="486916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21"/>
          <p:cNvSpPr/>
          <p:nvPr/>
        </p:nvSpPr>
        <p:spPr>
          <a:xfrm>
            <a:off x="6012160" y="522920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21"/>
          <p:cNvSpPr txBox="1"/>
          <p:nvPr/>
        </p:nvSpPr>
        <p:spPr>
          <a:xfrm>
            <a:off x="6156176" y="530120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587" name="Google Shape;587;p21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21"/>
          <p:cNvSpPr txBox="1"/>
          <p:nvPr/>
        </p:nvSpPr>
        <p:spPr>
          <a:xfrm>
            <a:off x="5652120" y="558924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21"/>
          <p:cNvSpPr/>
          <p:nvPr/>
        </p:nvSpPr>
        <p:spPr>
          <a:xfrm>
            <a:off x="4932040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21"/>
          <p:cNvSpPr txBox="1"/>
          <p:nvPr/>
        </p:nvSpPr>
        <p:spPr>
          <a:xfrm>
            <a:off x="5076056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591" name="Google Shape;591;p21"/>
          <p:cNvSpPr/>
          <p:nvPr/>
        </p:nvSpPr>
        <p:spPr>
          <a:xfrm>
            <a:off x="4355976" y="566124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21"/>
          <p:cNvSpPr txBox="1"/>
          <p:nvPr/>
        </p:nvSpPr>
        <p:spPr>
          <a:xfrm>
            <a:off x="4499992" y="573325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Ñ</a:t>
            </a:r>
            <a:endParaRPr/>
          </a:p>
        </p:txBody>
      </p:sp>
      <p:sp>
        <p:nvSpPr>
          <p:cNvPr id="593" name="Google Shape;593;p21"/>
          <p:cNvSpPr/>
          <p:nvPr/>
        </p:nvSpPr>
        <p:spPr>
          <a:xfrm>
            <a:off x="3779912" y="558924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21"/>
          <p:cNvSpPr txBox="1"/>
          <p:nvPr/>
        </p:nvSpPr>
        <p:spPr>
          <a:xfrm>
            <a:off x="3923928" y="566124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595" name="Google Shape;595;p21"/>
          <p:cNvSpPr/>
          <p:nvPr/>
        </p:nvSpPr>
        <p:spPr>
          <a:xfrm>
            <a:off x="3203848" y="54452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21"/>
          <p:cNvSpPr txBox="1"/>
          <p:nvPr/>
        </p:nvSpPr>
        <p:spPr>
          <a:xfrm>
            <a:off x="3347864" y="55172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597" name="Google Shape;597;p21"/>
          <p:cNvSpPr/>
          <p:nvPr/>
        </p:nvSpPr>
        <p:spPr>
          <a:xfrm>
            <a:off x="2699792" y="5157192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21"/>
          <p:cNvSpPr txBox="1"/>
          <p:nvPr/>
        </p:nvSpPr>
        <p:spPr>
          <a:xfrm>
            <a:off x="2843808" y="522920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599" name="Google Shape;599;p21"/>
          <p:cNvSpPr/>
          <p:nvPr/>
        </p:nvSpPr>
        <p:spPr>
          <a:xfrm>
            <a:off x="2411760" y="46531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21"/>
          <p:cNvSpPr txBox="1"/>
          <p:nvPr/>
        </p:nvSpPr>
        <p:spPr>
          <a:xfrm>
            <a:off x="2555776" y="47251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21"/>
          <p:cNvSpPr/>
          <p:nvPr/>
        </p:nvSpPr>
        <p:spPr>
          <a:xfrm>
            <a:off x="2051720" y="42210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21"/>
          <p:cNvSpPr txBox="1"/>
          <p:nvPr/>
        </p:nvSpPr>
        <p:spPr>
          <a:xfrm>
            <a:off x="2195736" y="42930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603" name="Google Shape;603;p21"/>
          <p:cNvSpPr/>
          <p:nvPr/>
        </p:nvSpPr>
        <p:spPr>
          <a:xfrm>
            <a:off x="1907704" y="36450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21"/>
          <p:cNvSpPr txBox="1"/>
          <p:nvPr/>
        </p:nvSpPr>
        <p:spPr>
          <a:xfrm>
            <a:off x="2051720" y="37170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605" name="Google Shape;605;p21"/>
          <p:cNvSpPr/>
          <p:nvPr/>
        </p:nvSpPr>
        <p:spPr>
          <a:xfrm>
            <a:off x="1835696" y="3068960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21"/>
          <p:cNvSpPr txBox="1"/>
          <p:nvPr/>
        </p:nvSpPr>
        <p:spPr>
          <a:xfrm>
            <a:off x="1979712" y="3140968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21"/>
          <p:cNvSpPr/>
          <p:nvPr/>
        </p:nvSpPr>
        <p:spPr>
          <a:xfrm>
            <a:off x="1907704" y="2420888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21"/>
          <p:cNvSpPr txBox="1"/>
          <p:nvPr/>
        </p:nvSpPr>
        <p:spPr>
          <a:xfrm>
            <a:off x="2051720" y="249289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609" name="Google Shape;609;p21"/>
          <p:cNvSpPr/>
          <p:nvPr/>
        </p:nvSpPr>
        <p:spPr>
          <a:xfrm>
            <a:off x="2123728" y="184482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21"/>
          <p:cNvSpPr txBox="1"/>
          <p:nvPr/>
        </p:nvSpPr>
        <p:spPr>
          <a:xfrm>
            <a:off x="2267744" y="19168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21"/>
          <p:cNvSpPr/>
          <p:nvPr/>
        </p:nvSpPr>
        <p:spPr>
          <a:xfrm>
            <a:off x="2555776" y="141277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21"/>
          <p:cNvSpPr txBox="1"/>
          <p:nvPr/>
        </p:nvSpPr>
        <p:spPr>
          <a:xfrm>
            <a:off x="2699792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21"/>
          <p:cNvSpPr/>
          <p:nvPr/>
        </p:nvSpPr>
        <p:spPr>
          <a:xfrm>
            <a:off x="3059832" y="1052736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21"/>
          <p:cNvSpPr txBox="1"/>
          <p:nvPr/>
        </p:nvSpPr>
        <p:spPr>
          <a:xfrm>
            <a:off x="3203848" y="112474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615" name="Google Shape;615;p21"/>
          <p:cNvSpPr/>
          <p:nvPr/>
        </p:nvSpPr>
        <p:spPr>
          <a:xfrm>
            <a:off x="3635896" y="764704"/>
            <a:ext cx="576064" cy="57606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21"/>
          <p:cNvSpPr txBox="1"/>
          <p:nvPr/>
        </p:nvSpPr>
        <p:spPr>
          <a:xfrm>
            <a:off x="3779912" y="83671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21"/>
          <p:cNvSpPr txBox="1"/>
          <p:nvPr/>
        </p:nvSpPr>
        <p:spPr>
          <a:xfrm>
            <a:off x="2987825" y="1772825"/>
            <a:ext cx="3456300" cy="21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Libro que recoge la vida de María, Isabel y la Samaritana</a:t>
            </a:r>
            <a:endParaRPr/>
          </a:p>
        </p:txBody>
      </p:sp>
      <p:pic>
        <p:nvPicPr>
          <p:cNvPr id="57" name="Google Shape;200;p14" descr="c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9912" y="3685734"/>
            <a:ext cx="1678353" cy="1667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1736</Words>
  <Application>Microsoft Macintosh PowerPoint</Application>
  <PresentationFormat>Presentación en pantalla (4:3)</PresentationFormat>
  <Paragraphs>1515</Paragraphs>
  <Slides>55</Slides>
  <Notes>55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59" baseType="lpstr">
      <vt:lpstr>Calibri</vt:lpstr>
      <vt:lpstr>Arial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BIEN HECHO!!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Alvaro Garcia</cp:lastModifiedBy>
  <cp:revision>12</cp:revision>
  <dcterms:modified xsi:type="dcterms:W3CDTF">2020-10-16T19:15:35Z</dcterms:modified>
</cp:coreProperties>
</file>