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59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4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4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94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65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1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7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7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6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04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4B6B-7437-4EB6-8207-6102E1A3404E}" type="datetimeFigureOut">
              <a:rPr lang="es-ES" smtClean="0"/>
              <a:t>28/01/2020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6CA9-7DBA-439C-8125-1A535905A2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ajQb9vuj3h4KpUJ0xbH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04"/>
            <a:ext cx="12191999" cy="69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2"/>
            <a:ext cx="12191999" cy="68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9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9950" cy="4038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2790825"/>
            <a:ext cx="71723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589255"/>
            <a:ext cx="7267575" cy="4076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59850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" y="182913"/>
            <a:ext cx="11936627" cy="66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" y="-1"/>
            <a:ext cx="11995193" cy="6697185"/>
          </a:xfrm>
          <a:prstGeom prst="rect">
            <a:avLst/>
          </a:prstGeom>
        </p:spPr>
      </p:pic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683" y="2415342"/>
            <a:ext cx="3375582" cy="18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6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AMBTIC</dc:creator>
  <cp:lastModifiedBy>AMBTIC</cp:lastModifiedBy>
  <cp:revision>1</cp:revision>
  <dcterms:created xsi:type="dcterms:W3CDTF">2020-01-28T12:58:24Z</dcterms:created>
  <dcterms:modified xsi:type="dcterms:W3CDTF">2020-01-28T13:00:00Z</dcterms:modified>
</cp:coreProperties>
</file>