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78" r:id="rId25"/>
    <p:sldId id="279" r:id="rId26"/>
    <p:sldId id="280" r:id="rId27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95" autoAdjust="0"/>
  </p:normalViewPr>
  <p:slideViewPr>
    <p:cSldViewPr snapToGrid="0">
      <p:cViewPr varScale="1">
        <p:scale>
          <a:sx n="97" d="100"/>
          <a:sy n="97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 /><Relationship Id="rId1" Type="http://schemas.openxmlformats.org/officeDocument/2006/relationships/image" Target="../media/image27.w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 /><Relationship Id="rId1" Type="http://schemas.openxmlformats.org/officeDocument/2006/relationships/image" Target="../media/image29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4D5E-39A5-43B7-ABD7-B6DC0EE1376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37C-2B3D-4A67-8E7C-1C04F70A95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1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4D5E-39A5-43B7-ABD7-B6DC0EE1376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337C-2B3D-4A67-8E7C-1C04F70A95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7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4.jp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7" Type="http://schemas.openxmlformats.org/officeDocument/2006/relationships/image" Target="../media/image28.wmf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5" Type="http://schemas.openxmlformats.org/officeDocument/2006/relationships/image" Target="../media/image27.wmf" /><Relationship Id="rId4" Type="http://schemas.openxmlformats.org/officeDocument/2006/relationships/oleObject" Target="../embeddings/oleObject1.bin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7" Type="http://schemas.openxmlformats.org/officeDocument/2006/relationships/image" Target="../media/image30.wmf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2.vml" /><Relationship Id="rId6" Type="http://schemas.openxmlformats.org/officeDocument/2006/relationships/oleObject" Target="../embeddings/oleObject4.bin" /><Relationship Id="rId5" Type="http://schemas.openxmlformats.org/officeDocument/2006/relationships/image" Target="../media/image29.wmf" /><Relationship Id="rId4" Type="http://schemas.openxmlformats.org/officeDocument/2006/relationships/oleObject" Target="../embeddings/oleObject3.bin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2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La densidad en los líquidos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52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Torre de Líquidos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75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Lámpara de Lava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99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Lámpara de Lava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492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Lámpara de Lava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326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Lámpara de Lava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976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Lámpara de Lava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491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99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s-ES" dirty="0"/>
              <a:t>VARIANTE LAMPARA LAVA CON BICARBONATO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8200" y="2011680"/>
            <a:ext cx="10698480" cy="397031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1: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 Empezamos, realizando en el bol, una mezcla de 3 o 4 cucharadas de vinagre con unas gotas de colorante.</a:t>
            </a: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2: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Luego, colocamos en el frasco transparente 2 o 3 cucharadas de bicarbonato de sodio</a:t>
            </a:r>
            <a:r>
              <a:rPr lang="es-ES" sz="2800" dirty="0"/>
              <a:t>.</a:t>
            </a: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3: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 Después, llenamos el frasco con aceite vegetal.</a:t>
            </a: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4: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Por último, ir agregando poco a poco nuestra mezcla de vinagre + colorante</a:t>
            </a: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5: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 Y finalmente, a disfrutar de la lámpara de lava – </a:t>
            </a: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hasta que dure, es una simulación, no dura mucho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48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ES" sz="3600" b="1">
                <a:solidFill>
                  <a:srgbClr val="CC6600"/>
                </a:solidFill>
              </a:rPr>
              <a:t>¿FLOTA O SE HUNDE?</a:t>
            </a:r>
            <a:endParaRPr lang="es-ES" sz="3600" dirty="0">
              <a:solidFill>
                <a:srgbClr val="CC660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7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ES" sz="3600" b="1">
                <a:solidFill>
                  <a:srgbClr val="CC6600"/>
                </a:solidFill>
              </a:rPr>
              <a:t>¿FLOTA O SE HUNDE?</a:t>
            </a:r>
            <a:endParaRPr lang="es-ES" sz="3600" dirty="0">
              <a:solidFill>
                <a:srgbClr val="CC660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ES" sz="3600" b="1">
                <a:solidFill>
                  <a:srgbClr val="CC6600"/>
                </a:solidFill>
              </a:rPr>
              <a:t>¿FLOTA O SE HUNDE?</a:t>
            </a:r>
            <a:endParaRPr lang="es-ES" sz="3600" dirty="0">
              <a:solidFill>
                <a:srgbClr val="CC660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Torre de Liquidos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726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ES" sz="3600" b="1">
                <a:solidFill>
                  <a:srgbClr val="CC6600"/>
                </a:solidFill>
              </a:rPr>
              <a:t>¿FLOTA O SE HUNDE?</a:t>
            </a:r>
            <a:endParaRPr lang="es-ES" sz="3600" dirty="0">
              <a:solidFill>
                <a:srgbClr val="CC660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ES" sz="3600" b="1">
                <a:solidFill>
                  <a:srgbClr val="CC6600"/>
                </a:solidFill>
              </a:rPr>
              <a:t>¿FLOTA O SE HUNDE?</a:t>
            </a:r>
            <a:endParaRPr lang="es-ES" sz="3600" dirty="0">
              <a:solidFill>
                <a:srgbClr val="CC660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ES" sz="3600" b="1">
                <a:solidFill>
                  <a:srgbClr val="CC6600"/>
                </a:solidFill>
              </a:rPr>
              <a:t>¿FLOTA O SE HUNDE?</a:t>
            </a:r>
            <a:endParaRPr lang="es-ES" sz="3600" dirty="0">
              <a:solidFill>
                <a:srgbClr val="CC660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97" y="3429000"/>
            <a:ext cx="4720808" cy="2533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44208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1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s-ES" dirty="0"/>
              <a:t>TODO ESTÁ LISTO PARA COMENZAR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95302"/>
            <a:ext cx="91440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92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s-ES" dirty="0"/>
              <a:t>Y ASI HEMOS TRABAJADO EN EL LABORATORIO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528722"/>
              </p:ext>
            </p:extLst>
          </p:nvPr>
        </p:nvGraphicFramePr>
        <p:xfrm>
          <a:off x="4120429" y="1948722"/>
          <a:ext cx="6411884" cy="443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4" imgW="8545680" imgH="5917320" progId="">
                  <p:embed/>
                </p:oleObj>
              </mc:Choice>
              <mc:Fallback>
                <p:oleObj r:id="rId4" imgW="8545680" imgH="5917320" progId="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0429" y="1948722"/>
                        <a:ext cx="6411884" cy="4439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74361"/>
              </p:ext>
            </p:extLst>
          </p:nvPr>
        </p:nvGraphicFramePr>
        <p:xfrm>
          <a:off x="838199" y="1948722"/>
          <a:ext cx="2824241" cy="352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3758400" imgH="4685400" progId="">
                  <p:embed/>
                </p:oleObj>
              </mc:Choice>
              <mc:Fallback>
                <p:oleObj r:id="rId6" imgW="3758400" imgH="4685400" progId="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199" y="1948722"/>
                        <a:ext cx="2824241" cy="352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68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s-ES" dirty="0"/>
              <a:t>Y ASI HEMOS TRABAJADO EN EL LABORATORIO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14778"/>
              </p:ext>
            </p:extLst>
          </p:nvPr>
        </p:nvGraphicFramePr>
        <p:xfrm>
          <a:off x="838200" y="2078180"/>
          <a:ext cx="4850560" cy="357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r:id="rId4" imgW="6463440" imgH="4761720" progId="">
                  <p:embed/>
                </p:oleObj>
              </mc:Choice>
              <mc:Fallback>
                <p:oleObj r:id="rId4" imgW="6463440" imgH="4761720" progId="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078180"/>
                        <a:ext cx="4850560" cy="357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73996"/>
              </p:ext>
            </p:extLst>
          </p:nvPr>
        </p:nvGraphicFramePr>
        <p:xfrm>
          <a:off x="6194527" y="2078180"/>
          <a:ext cx="4736177" cy="357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6" imgW="6310800" imgH="4761720" progId="">
                  <p:embed/>
                </p:oleObj>
              </mc:Choice>
              <mc:Fallback>
                <p:oleObj r:id="rId6" imgW="6310800" imgH="4761720" progId="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4527" y="2078180"/>
                        <a:ext cx="4736177" cy="357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556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s-ES" dirty="0"/>
              <a:t>Y ASI HEMOS TRABAJADO EN EL LABORATORIO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6" y="2144684"/>
            <a:ext cx="4572000" cy="312558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13906" y="5486400"/>
            <a:ext cx="45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experimento ha finalizado</a:t>
            </a:r>
          </a:p>
          <a:p>
            <a:pPr algn="ctr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76" y="1911927"/>
            <a:ext cx="2643448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Torre de Líquidos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79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Torre de Líquidos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045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000" b="1">
                <a:latin typeface="Arial" panose="020B0604020202020204" pitchFamily="34" charset="0"/>
              </a:rPr>
              <a:t>Torre de Líquidos</a:t>
            </a:r>
            <a:r>
              <a:rPr lang="es-ES" altLang="es-ES" sz="4400" b="1">
                <a:latin typeface="Calibri Light" panose="020F0302020204030204" pitchFamily="34" charset="0"/>
              </a:rPr>
              <a:t> </a:t>
            </a:r>
            <a:br>
              <a:rPr lang="es-ES" altLang="es-ES" sz="4400" b="1">
                <a:latin typeface="Calibri Light" panose="020F0302020204030204" pitchFamily="34" charset="0"/>
              </a:rPr>
            </a:br>
            <a:endParaRPr lang="es-ES" altLang="es-ES" sz="4400" b="1">
              <a:latin typeface="Calibri Light" panose="020F03020202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964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Torre de Líquidos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482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Torre de Líquidos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56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Torre de Líquidos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696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ES" altLang="es-ES" sz="4400">
                <a:latin typeface="Calibri Light" panose="020F0302020204030204" pitchFamily="34" charset="0"/>
              </a:rPr>
              <a:t>Torre de Líquidos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86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121</Words>
  <Application>Microsoft Office PowerPoint</Application>
  <PresentationFormat>Panorámica</PresentationFormat>
  <Paragraphs>32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La densidad en los líquidos</vt:lpstr>
      <vt:lpstr>Torre de Liquidos </vt:lpstr>
      <vt:lpstr>Torre de Líquidos </vt:lpstr>
      <vt:lpstr>Torre de Líquidos </vt:lpstr>
      <vt:lpstr>Torre de Líquidos  </vt:lpstr>
      <vt:lpstr>Torre de Líquidos </vt:lpstr>
      <vt:lpstr>Torre de Líquidos </vt:lpstr>
      <vt:lpstr>Torre de Líquidos </vt:lpstr>
      <vt:lpstr>Torre de Líquidos </vt:lpstr>
      <vt:lpstr>Torre de Líquidos </vt:lpstr>
      <vt:lpstr>Lámpara de Lava</vt:lpstr>
      <vt:lpstr>Lámpara de Lava</vt:lpstr>
      <vt:lpstr>Lámpara de Lava</vt:lpstr>
      <vt:lpstr>Lámpara de Lava</vt:lpstr>
      <vt:lpstr>Lámpara de Lava</vt:lpstr>
      <vt:lpstr>VARIANTE LAMPARA LAVA CON BICARBONATO</vt:lpstr>
      <vt:lpstr>¿FLOTA O SE HUNDE?</vt:lpstr>
      <vt:lpstr>¿FLOTA O SE HUNDE?</vt:lpstr>
      <vt:lpstr>¿FLOTA O SE HUNDE?</vt:lpstr>
      <vt:lpstr>¿FLOTA O SE HUNDE?</vt:lpstr>
      <vt:lpstr>¿FLOTA O SE HUNDE?</vt:lpstr>
      <vt:lpstr>¿FLOTA O SE HUNDE?</vt:lpstr>
      <vt:lpstr>TODO ESTÁ LISTO PARA COMENZAR</vt:lpstr>
      <vt:lpstr>Y ASI HEMOS TRABAJADO EN EL LABORATORIO</vt:lpstr>
      <vt:lpstr>Y ASI HEMOS TRABAJADO EN EL LABORATORIO</vt:lpstr>
      <vt:lpstr>Y ASI HEMOS TRABAJADO EN EL LABORATORIO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densidad en los líquidos</dc:title>
  <dc:creator>gema castillo</dc:creator>
  <cp:lastModifiedBy>Gema Castillo</cp:lastModifiedBy>
  <cp:revision>11</cp:revision>
  <dcterms:created xsi:type="dcterms:W3CDTF">2018-11-30T23:26:14Z</dcterms:created>
  <dcterms:modified xsi:type="dcterms:W3CDTF">2018-12-19T15:02:45Z</dcterms:modified>
</cp:coreProperties>
</file>