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4"/>
  </p:notesMasterIdLst>
  <p:handoutMasterIdLst>
    <p:handoutMasterId r:id="rId35"/>
  </p:handoutMasterIdLst>
  <p:sldIdLst>
    <p:sldId id="257" r:id="rId5"/>
    <p:sldId id="293" r:id="rId6"/>
    <p:sldId id="295" r:id="rId7"/>
    <p:sldId id="302" r:id="rId8"/>
    <p:sldId id="300" r:id="rId9"/>
    <p:sldId id="258" r:id="rId10"/>
    <p:sldId id="276" r:id="rId11"/>
    <p:sldId id="301" r:id="rId12"/>
    <p:sldId id="273" r:id="rId13"/>
    <p:sldId id="278" r:id="rId14"/>
    <p:sldId id="274" r:id="rId15"/>
    <p:sldId id="277" r:id="rId16"/>
    <p:sldId id="289" r:id="rId17"/>
    <p:sldId id="294" r:id="rId18"/>
    <p:sldId id="297" r:id="rId19"/>
    <p:sldId id="279" r:id="rId20"/>
    <p:sldId id="291" r:id="rId21"/>
    <p:sldId id="290" r:id="rId22"/>
    <p:sldId id="292" r:id="rId23"/>
    <p:sldId id="298" r:id="rId24"/>
    <p:sldId id="284" r:id="rId25"/>
    <p:sldId id="285" r:id="rId26"/>
    <p:sldId id="287" r:id="rId27"/>
    <p:sldId id="286" r:id="rId28"/>
    <p:sldId id="283" r:id="rId29"/>
    <p:sldId id="282" r:id="rId30"/>
    <p:sldId id="281" r:id="rId31"/>
    <p:sldId id="288" r:id="rId32"/>
    <p:sldId id="280" r:id="rId33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A CALLEJO FERNÁNDEZ" initials="MCF" lastIdx="2" clrIdx="0">
    <p:extLst>
      <p:ext uri="{19B8F6BF-5375-455C-9EA6-DF929625EA0E}">
        <p15:presenceInfo xmlns:p15="http://schemas.microsoft.com/office/powerpoint/2012/main" userId="S::mcallejof@educa.jcyl.es::97c68fcf-5ac9-4b14-a026-a104de48f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6169AB-C026-4933-86CD-9F4FFB0B7302}" v="531" dt="2020-06-04T11:30:28.222"/>
  </p1510:revLst>
</p1510:revInfo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6395" autoAdjust="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024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42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A CALLEJO FERNÁNDEZ" userId="97c68fcf-5ac9-4b14-a026-a104de48f539" providerId="ADAL" clId="{356169AB-C026-4933-86CD-9F4FFB0B7302}"/>
    <pc:docChg chg="undo redo custSel addSld delSld modSld sldOrd">
      <pc:chgData name="MARTA CALLEJO FERNÁNDEZ" userId="97c68fcf-5ac9-4b14-a026-a104de48f539" providerId="ADAL" clId="{356169AB-C026-4933-86CD-9F4FFB0B7302}" dt="2020-06-04T11:30:55.154" v="1519" actId="20577"/>
      <pc:docMkLst>
        <pc:docMk/>
      </pc:docMkLst>
      <pc:sldChg chg="modSp">
        <pc:chgData name="MARTA CALLEJO FERNÁNDEZ" userId="97c68fcf-5ac9-4b14-a026-a104de48f539" providerId="ADAL" clId="{356169AB-C026-4933-86CD-9F4FFB0B7302}" dt="2020-06-01T17:30:45.624" v="103" actId="14100"/>
        <pc:sldMkLst>
          <pc:docMk/>
          <pc:sldMk cId="769675095" sldId="257"/>
        </pc:sldMkLst>
        <pc:spChg chg="mod">
          <ac:chgData name="MARTA CALLEJO FERNÁNDEZ" userId="97c68fcf-5ac9-4b14-a026-a104de48f539" providerId="ADAL" clId="{356169AB-C026-4933-86CD-9F4FFB0B7302}" dt="2020-06-01T17:30:45.624" v="103" actId="14100"/>
          <ac:spMkLst>
            <pc:docMk/>
            <pc:sldMk cId="769675095" sldId="257"/>
            <ac:spMk id="2" creationId="{00000000-0000-0000-0000-000000000000}"/>
          </ac:spMkLst>
        </pc:spChg>
      </pc:sldChg>
      <pc:sldChg chg="modAnim">
        <pc:chgData name="MARTA CALLEJO FERNÁNDEZ" userId="97c68fcf-5ac9-4b14-a026-a104de48f539" providerId="ADAL" clId="{356169AB-C026-4933-86CD-9F4FFB0B7302}" dt="2020-06-04T09:42:12.747" v="988"/>
        <pc:sldMkLst>
          <pc:docMk/>
          <pc:sldMk cId="3081074109" sldId="258"/>
        </pc:sldMkLst>
      </pc:sldChg>
      <pc:sldChg chg="addSp modSp add del">
        <pc:chgData name="MARTA CALLEJO FERNÁNDEZ" userId="97c68fcf-5ac9-4b14-a026-a104de48f539" providerId="ADAL" clId="{356169AB-C026-4933-86CD-9F4FFB0B7302}" dt="2020-06-04T09:12:55.445" v="909" actId="2696"/>
        <pc:sldMkLst>
          <pc:docMk/>
          <pc:sldMk cId="1116634731" sldId="271"/>
        </pc:sldMkLst>
        <pc:spChg chg="mod">
          <ac:chgData name="MARTA CALLEJO FERNÁNDEZ" userId="97c68fcf-5ac9-4b14-a026-a104de48f539" providerId="ADAL" clId="{356169AB-C026-4933-86CD-9F4FFB0B7302}" dt="2020-06-04T09:12:53.819" v="908" actId="6549"/>
          <ac:spMkLst>
            <pc:docMk/>
            <pc:sldMk cId="1116634731" sldId="271"/>
            <ac:spMk id="3" creationId="{84ACF7AD-5D38-44B4-AC71-D6A281E2040F}"/>
          </ac:spMkLst>
        </pc:spChg>
        <pc:inkChg chg="add">
          <ac:chgData name="MARTA CALLEJO FERNÁNDEZ" userId="97c68fcf-5ac9-4b14-a026-a104de48f539" providerId="ADAL" clId="{356169AB-C026-4933-86CD-9F4FFB0B7302}" dt="2020-06-04T09:12:40.622" v="907" actId="9405"/>
          <ac:inkMkLst>
            <pc:docMk/>
            <pc:sldMk cId="1116634731" sldId="271"/>
            <ac:inkMk id="4" creationId="{547F4A9A-1A77-4513-BF21-650671B369BE}"/>
          </ac:inkMkLst>
        </pc:inkChg>
      </pc:sldChg>
      <pc:sldChg chg="ord">
        <pc:chgData name="MARTA CALLEJO FERNÁNDEZ" userId="97c68fcf-5ac9-4b14-a026-a104de48f539" providerId="ADAL" clId="{356169AB-C026-4933-86CD-9F4FFB0B7302}" dt="2020-06-02T16:28:20.728" v="393"/>
        <pc:sldMkLst>
          <pc:docMk/>
          <pc:sldMk cId="1614714999" sldId="273"/>
        </pc:sldMkLst>
      </pc:sldChg>
      <pc:sldChg chg="del">
        <pc:chgData name="MARTA CALLEJO FERNÁNDEZ" userId="97c68fcf-5ac9-4b14-a026-a104de48f539" providerId="ADAL" clId="{356169AB-C026-4933-86CD-9F4FFB0B7302}" dt="2020-06-04T09:28:41.994" v="967" actId="2696"/>
        <pc:sldMkLst>
          <pc:docMk/>
          <pc:sldMk cId="548591126" sldId="275"/>
        </pc:sldMkLst>
      </pc:sldChg>
      <pc:sldChg chg="ord">
        <pc:chgData name="MARTA CALLEJO FERNÁNDEZ" userId="97c68fcf-5ac9-4b14-a026-a104de48f539" providerId="ADAL" clId="{356169AB-C026-4933-86CD-9F4FFB0B7302}" dt="2020-06-04T09:29:55.121" v="968"/>
        <pc:sldMkLst>
          <pc:docMk/>
          <pc:sldMk cId="2831463346" sldId="278"/>
        </pc:sldMkLst>
      </pc:sldChg>
      <pc:sldChg chg="addSp delSp add">
        <pc:chgData name="MARTA CALLEJO FERNÁNDEZ" userId="97c68fcf-5ac9-4b14-a026-a104de48f539" providerId="ADAL" clId="{356169AB-C026-4933-86CD-9F4FFB0B7302}" dt="2020-06-01T17:27:10.325" v="2" actId="478"/>
        <pc:sldMkLst>
          <pc:docMk/>
          <pc:sldMk cId="630864016" sldId="280"/>
        </pc:sldMkLst>
        <pc:picChg chg="add del">
          <ac:chgData name="MARTA CALLEJO FERNÁNDEZ" userId="97c68fcf-5ac9-4b14-a026-a104de48f539" providerId="ADAL" clId="{356169AB-C026-4933-86CD-9F4FFB0B7302}" dt="2020-06-01T17:27:10.325" v="2" actId="478"/>
          <ac:picMkLst>
            <pc:docMk/>
            <pc:sldMk cId="630864016" sldId="280"/>
            <ac:picMk id="7170" creationId="{48B20279-E2BF-428A-8C89-7E62D4F84655}"/>
          </ac:picMkLst>
        </pc:picChg>
      </pc:sldChg>
      <pc:sldChg chg="addSp delSp modSp add modAnim">
        <pc:chgData name="MARTA CALLEJO FERNÁNDEZ" userId="97c68fcf-5ac9-4b14-a026-a104de48f539" providerId="ADAL" clId="{356169AB-C026-4933-86CD-9F4FFB0B7302}" dt="2020-06-01T17:37:31.411" v="348" actId="1076"/>
        <pc:sldMkLst>
          <pc:docMk/>
          <pc:sldMk cId="3688009663" sldId="281"/>
        </pc:sldMkLst>
        <pc:spChg chg="mod">
          <ac:chgData name="MARTA CALLEJO FERNÁNDEZ" userId="97c68fcf-5ac9-4b14-a026-a104de48f539" providerId="ADAL" clId="{356169AB-C026-4933-86CD-9F4FFB0B7302}" dt="2020-06-01T17:27:34.898" v="70" actId="20577"/>
          <ac:spMkLst>
            <pc:docMk/>
            <pc:sldMk cId="3688009663" sldId="281"/>
            <ac:spMk id="2" creationId="{C729B681-5B4E-4C29-8A94-5A7A9981922C}"/>
          </ac:spMkLst>
        </pc:spChg>
        <pc:spChg chg="mod">
          <ac:chgData name="MARTA CALLEJO FERNÁNDEZ" userId="97c68fcf-5ac9-4b14-a026-a104de48f539" providerId="ADAL" clId="{356169AB-C026-4933-86CD-9F4FFB0B7302}" dt="2020-06-01T17:27:55.242" v="92" actId="1076"/>
          <ac:spMkLst>
            <pc:docMk/>
            <pc:sldMk cId="3688009663" sldId="281"/>
            <ac:spMk id="3" creationId="{DA06A52C-67ED-4171-92F5-581A846C359B}"/>
          </ac:spMkLst>
        </pc:spChg>
        <pc:picChg chg="add del mod">
          <ac:chgData name="MARTA CALLEJO FERNÁNDEZ" userId="97c68fcf-5ac9-4b14-a026-a104de48f539" providerId="ADAL" clId="{356169AB-C026-4933-86CD-9F4FFB0B7302}" dt="2020-06-01T17:28:02.984" v="94" actId="478"/>
          <ac:picMkLst>
            <pc:docMk/>
            <pc:sldMk cId="3688009663" sldId="281"/>
            <ac:picMk id="8194" creationId="{404A7242-D18E-4749-A03A-68EC910472C3}"/>
          </ac:picMkLst>
        </pc:picChg>
        <pc:picChg chg="add mod">
          <ac:chgData name="MARTA CALLEJO FERNÁNDEZ" userId="97c68fcf-5ac9-4b14-a026-a104de48f539" providerId="ADAL" clId="{356169AB-C026-4933-86CD-9F4FFB0B7302}" dt="2020-06-01T17:29:15.745" v="97" actId="1076"/>
          <ac:picMkLst>
            <pc:docMk/>
            <pc:sldMk cId="3688009663" sldId="281"/>
            <ac:picMk id="8196" creationId="{5144524A-4327-46F0-835E-A980BB787DB5}"/>
          </ac:picMkLst>
        </pc:picChg>
        <pc:picChg chg="add del mod">
          <ac:chgData name="MARTA CALLEJO FERNÁNDEZ" userId="97c68fcf-5ac9-4b14-a026-a104de48f539" providerId="ADAL" clId="{356169AB-C026-4933-86CD-9F4FFB0B7302}" dt="2020-06-01T17:37:25.783" v="346" actId="478"/>
          <ac:picMkLst>
            <pc:docMk/>
            <pc:sldMk cId="3688009663" sldId="281"/>
            <ac:picMk id="8198" creationId="{8C235EDB-17DB-4752-B1FE-CB39E4E6F6F2}"/>
          </ac:picMkLst>
        </pc:picChg>
        <pc:picChg chg="add mod">
          <ac:chgData name="MARTA CALLEJO FERNÁNDEZ" userId="97c68fcf-5ac9-4b14-a026-a104de48f539" providerId="ADAL" clId="{356169AB-C026-4933-86CD-9F4FFB0B7302}" dt="2020-06-01T17:37:31.411" v="348" actId="1076"/>
          <ac:picMkLst>
            <pc:docMk/>
            <pc:sldMk cId="3688009663" sldId="281"/>
            <ac:picMk id="8200" creationId="{85620CA8-1288-4F0C-AF9C-64C88DD99A32}"/>
          </ac:picMkLst>
        </pc:picChg>
      </pc:sldChg>
      <pc:sldChg chg="add del">
        <pc:chgData name="MARTA CALLEJO FERNÁNDEZ" userId="97c68fcf-5ac9-4b14-a026-a104de48f539" providerId="ADAL" clId="{356169AB-C026-4933-86CD-9F4FFB0B7302}" dt="2020-06-01T17:35:11.805" v="105" actId="2696"/>
        <pc:sldMkLst>
          <pc:docMk/>
          <pc:sldMk cId="1565832781" sldId="282"/>
        </pc:sldMkLst>
      </pc:sldChg>
      <pc:sldChg chg="modSp add modAnim">
        <pc:chgData name="MARTA CALLEJO FERNÁNDEZ" userId="97c68fcf-5ac9-4b14-a026-a104de48f539" providerId="ADAL" clId="{356169AB-C026-4933-86CD-9F4FFB0B7302}" dt="2020-06-04T11:30:28.222" v="1490" actId="20577"/>
        <pc:sldMkLst>
          <pc:docMk/>
          <pc:sldMk cId="4088986603" sldId="282"/>
        </pc:sldMkLst>
        <pc:spChg chg="mod">
          <ac:chgData name="MARTA CALLEJO FERNÁNDEZ" userId="97c68fcf-5ac9-4b14-a026-a104de48f539" providerId="ADAL" clId="{356169AB-C026-4933-86CD-9F4FFB0B7302}" dt="2020-06-01T17:35:26.574" v="156" actId="20577"/>
          <ac:spMkLst>
            <pc:docMk/>
            <pc:sldMk cId="4088986603" sldId="282"/>
            <ac:spMk id="2" creationId="{011AD887-DA0F-4721-96DB-61282ED64226}"/>
          </ac:spMkLst>
        </pc:spChg>
        <pc:spChg chg="mod">
          <ac:chgData name="MARTA CALLEJO FERNÁNDEZ" userId="97c68fcf-5ac9-4b14-a026-a104de48f539" providerId="ADAL" clId="{356169AB-C026-4933-86CD-9F4FFB0B7302}" dt="2020-06-04T11:30:28.222" v="1490" actId="20577"/>
          <ac:spMkLst>
            <pc:docMk/>
            <pc:sldMk cId="4088986603" sldId="282"/>
            <ac:spMk id="3" creationId="{9E3459BB-014E-4978-8288-C39361C14D0B}"/>
          </ac:spMkLst>
        </pc:spChg>
      </pc:sldChg>
      <pc:sldChg chg="addSp delSp modSp add">
        <pc:chgData name="MARTA CALLEJO FERNÁNDEZ" userId="97c68fcf-5ac9-4b14-a026-a104de48f539" providerId="ADAL" clId="{356169AB-C026-4933-86CD-9F4FFB0B7302}" dt="2020-06-02T16:53:16.431" v="478" actId="1076"/>
        <pc:sldMkLst>
          <pc:docMk/>
          <pc:sldMk cId="3163930497" sldId="283"/>
        </pc:sldMkLst>
        <pc:spChg chg="add mod">
          <ac:chgData name="MARTA CALLEJO FERNÁNDEZ" userId="97c68fcf-5ac9-4b14-a026-a104de48f539" providerId="ADAL" clId="{356169AB-C026-4933-86CD-9F4FFB0B7302}" dt="2020-06-01T17:41:38.531" v="385" actId="255"/>
          <ac:spMkLst>
            <pc:docMk/>
            <pc:sldMk cId="3163930497" sldId="283"/>
            <ac:spMk id="2" creationId="{A2174B00-74FD-4062-A392-D59D642C1452}"/>
          </ac:spMkLst>
        </pc:spChg>
        <pc:picChg chg="add mod">
          <ac:chgData name="MARTA CALLEJO FERNÁNDEZ" userId="97c68fcf-5ac9-4b14-a026-a104de48f539" providerId="ADAL" clId="{356169AB-C026-4933-86CD-9F4FFB0B7302}" dt="2020-06-02T16:53:16.431" v="478" actId="1076"/>
          <ac:picMkLst>
            <pc:docMk/>
            <pc:sldMk cId="3163930497" sldId="283"/>
            <ac:picMk id="1026" creationId="{36B4C9B1-771E-4E8F-A5D1-90F0EBBE4CAB}"/>
          </ac:picMkLst>
        </pc:picChg>
        <pc:picChg chg="add mod">
          <ac:chgData name="MARTA CALLEJO FERNÁNDEZ" userId="97c68fcf-5ac9-4b14-a026-a104de48f539" providerId="ADAL" clId="{356169AB-C026-4933-86CD-9F4FFB0B7302}" dt="2020-06-01T17:42:24.639" v="391" actId="14100"/>
          <ac:picMkLst>
            <pc:docMk/>
            <pc:sldMk cId="3163930497" sldId="283"/>
            <ac:picMk id="9218" creationId="{77EE4A8A-909C-4564-A954-BD6C704E45E8}"/>
          </ac:picMkLst>
        </pc:picChg>
        <pc:picChg chg="add del mod">
          <ac:chgData name="MARTA CALLEJO FERNÁNDEZ" userId="97c68fcf-5ac9-4b14-a026-a104de48f539" providerId="ADAL" clId="{356169AB-C026-4933-86CD-9F4FFB0B7302}" dt="2020-06-01T17:40:57.513" v="357" actId="478"/>
          <ac:picMkLst>
            <pc:docMk/>
            <pc:sldMk cId="3163930497" sldId="283"/>
            <ac:picMk id="9220" creationId="{CE8C34A6-4403-4484-8433-7A5F59F37EF5}"/>
          </ac:picMkLst>
        </pc:picChg>
        <pc:picChg chg="add del mod">
          <ac:chgData name="MARTA CALLEJO FERNÁNDEZ" userId="97c68fcf-5ac9-4b14-a026-a104de48f539" providerId="ADAL" clId="{356169AB-C026-4933-86CD-9F4FFB0B7302}" dt="2020-06-01T17:42:11.796" v="386" actId="478"/>
          <ac:picMkLst>
            <pc:docMk/>
            <pc:sldMk cId="3163930497" sldId="283"/>
            <ac:picMk id="9222" creationId="{290DFA86-65F9-432F-AE9C-378EF5EDFC66}"/>
          </ac:picMkLst>
        </pc:picChg>
        <pc:picChg chg="add del mod">
          <ac:chgData name="MARTA CALLEJO FERNÁNDEZ" userId="97c68fcf-5ac9-4b14-a026-a104de48f539" providerId="ADAL" clId="{356169AB-C026-4933-86CD-9F4FFB0B7302}" dt="2020-06-02T16:52:47.353" v="473" actId="478"/>
          <ac:picMkLst>
            <pc:docMk/>
            <pc:sldMk cId="3163930497" sldId="283"/>
            <ac:picMk id="9224" creationId="{DD45EA35-606C-4EDF-9391-891317C49F79}"/>
          </ac:picMkLst>
        </pc:picChg>
      </pc:sldChg>
      <pc:sldChg chg="addSp modSp add addCm delCm">
        <pc:chgData name="MARTA CALLEJO FERNÁNDEZ" userId="97c68fcf-5ac9-4b14-a026-a104de48f539" providerId="ADAL" clId="{356169AB-C026-4933-86CD-9F4FFB0B7302}" dt="2020-06-02T16:37:38.119" v="418"/>
        <pc:sldMkLst>
          <pc:docMk/>
          <pc:sldMk cId="1229501312" sldId="284"/>
        </pc:sldMkLst>
        <pc:spChg chg="add mod">
          <ac:chgData name="MARTA CALLEJO FERNÁNDEZ" userId="97c68fcf-5ac9-4b14-a026-a104de48f539" providerId="ADAL" clId="{356169AB-C026-4933-86CD-9F4FFB0B7302}" dt="2020-06-02T16:37:38.119" v="418"/>
          <ac:spMkLst>
            <pc:docMk/>
            <pc:sldMk cId="1229501312" sldId="284"/>
            <ac:spMk id="4" creationId="{C20F66A0-5376-4B13-BD89-50681550B65D}"/>
          </ac:spMkLst>
        </pc:spChg>
        <pc:picChg chg="add mod">
          <ac:chgData name="MARTA CALLEJO FERNÁNDEZ" userId="97c68fcf-5ac9-4b14-a026-a104de48f539" providerId="ADAL" clId="{356169AB-C026-4933-86CD-9F4FFB0B7302}" dt="2020-06-02T16:37:02.907" v="414" actId="1076"/>
          <ac:picMkLst>
            <pc:docMk/>
            <pc:sldMk cId="1229501312" sldId="284"/>
            <ac:picMk id="2" creationId="{F47F84B4-82F7-4BA6-9B9A-F12F88D7F560}"/>
          </ac:picMkLst>
        </pc:picChg>
        <pc:picChg chg="add mod">
          <ac:chgData name="MARTA CALLEJO FERNÁNDEZ" userId="97c68fcf-5ac9-4b14-a026-a104de48f539" providerId="ADAL" clId="{356169AB-C026-4933-86CD-9F4FFB0B7302}" dt="2020-06-02T16:37:01.283" v="413" actId="1076"/>
          <ac:picMkLst>
            <pc:docMk/>
            <pc:sldMk cId="1229501312" sldId="284"/>
            <ac:picMk id="3" creationId="{ABDA4786-C162-4B69-B63D-C22601A53A4A}"/>
          </ac:picMkLst>
        </pc:picChg>
      </pc:sldChg>
      <pc:sldChg chg="addSp delSp modSp add">
        <pc:chgData name="MARTA CALLEJO FERNÁNDEZ" userId="97c68fcf-5ac9-4b14-a026-a104de48f539" providerId="ADAL" clId="{356169AB-C026-4933-86CD-9F4FFB0B7302}" dt="2020-06-02T16:36:57.931" v="412" actId="14100"/>
        <pc:sldMkLst>
          <pc:docMk/>
          <pc:sldMk cId="3647711409" sldId="285"/>
        </pc:sldMkLst>
        <pc:picChg chg="add del mod">
          <ac:chgData name="MARTA CALLEJO FERNÁNDEZ" userId="97c68fcf-5ac9-4b14-a026-a104de48f539" providerId="ADAL" clId="{356169AB-C026-4933-86CD-9F4FFB0B7302}" dt="2020-06-02T16:36:50.518" v="408" actId="478"/>
          <ac:picMkLst>
            <pc:docMk/>
            <pc:sldMk cId="3647711409" sldId="285"/>
            <ac:picMk id="2" creationId="{0AC72B69-7024-4430-B42B-4C153EFD1DDF}"/>
          </ac:picMkLst>
        </pc:picChg>
        <pc:picChg chg="add mod">
          <ac:chgData name="MARTA CALLEJO FERNÁNDEZ" userId="97c68fcf-5ac9-4b14-a026-a104de48f539" providerId="ADAL" clId="{356169AB-C026-4933-86CD-9F4FFB0B7302}" dt="2020-06-02T16:36:57.931" v="412" actId="14100"/>
          <ac:picMkLst>
            <pc:docMk/>
            <pc:sldMk cId="3647711409" sldId="285"/>
            <ac:picMk id="3" creationId="{3FBD1E9C-3928-4796-ABEF-5DF21E8338D6}"/>
          </ac:picMkLst>
        </pc:picChg>
      </pc:sldChg>
      <pc:sldChg chg="addSp delSp modSp add">
        <pc:chgData name="MARTA CALLEJO FERNÁNDEZ" userId="97c68fcf-5ac9-4b14-a026-a104de48f539" providerId="ADAL" clId="{356169AB-C026-4933-86CD-9F4FFB0B7302}" dt="2020-06-02T16:54:59.390" v="483" actId="1076"/>
        <pc:sldMkLst>
          <pc:docMk/>
          <pc:sldMk cId="1085836280" sldId="286"/>
        </pc:sldMkLst>
        <pc:picChg chg="add del mod">
          <ac:chgData name="MARTA CALLEJO FERNÁNDEZ" userId="97c68fcf-5ac9-4b14-a026-a104de48f539" providerId="ADAL" clId="{356169AB-C026-4933-86CD-9F4FFB0B7302}" dt="2020-06-02T16:42:17.272" v="424" actId="478"/>
          <ac:picMkLst>
            <pc:docMk/>
            <pc:sldMk cId="1085836280" sldId="286"/>
            <ac:picMk id="2" creationId="{29420D40-D9B2-4C3C-807A-DB6B54BCDE04}"/>
          </ac:picMkLst>
        </pc:picChg>
        <pc:picChg chg="add mod">
          <ac:chgData name="MARTA CALLEJO FERNÁNDEZ" userId="97c68fcf-5ac9-4b14-a026-a104de48f539" providerId="ADAL" clId="{356169AB-C026-4933-86CD-9F4FFB0B7302}" dt="2020-06-02T16:54:59.390" v="483" actId="1076"/>
          <ac:picMkLst>
            <pc:docMk/>
            <pc:sldMk cId="1085836280" sldId="286"/>
            <ac:picMk id="3" creationId="{83108C56-ECD5-403C-B7AE-A0117C3B4884}"/>
          </ac:picMkLst>
        </pc:picChg>
      </pc:sldChg>
      <pc:sldChg chg="addSp delSp modSp add">
        <pc:chgData name="MARTA CALLEJO FERNÁNDEZ" userId="97c68fcf-5ac9-4b14-a026-a104de48f539" providerId="ADAL" clId="{356169AB-C026-4933-86CD-9F4FFB0B7302}" dt="2020-06-04T09:12:39.294" v="905" actId="9405"/>
        <pc:sldMkLst>
          <pc:docMk/>
          <pc:sldMk cId="2227067609" sldId="287"/>
        </pc:sldMkLst>
        <pc:spChg chg="mod">
          <ac:chgData name="MARTA CALLEJO FERNÁNDEZ" userId="97c68fcf-5ac9-4b14-a026-a104de48f539" providerId="ADAL" clId="{356169AB-C026-4933-86CD-9F4FFB0B7302}" dt="2020-06-02T16:43:09.085" v="429" actId="20577"/>
          <ac:spMkLst>
            <pc:docMk/>
            <pc:sldMk cId="2227067609" sldId="287"/>
            <ac:spMk id="3" creationId="{1973DD3C-DA55-4278-94E5-8DD59AA5791D}"/>
          </ac:spMkLst>
        </pc:spChg>
        <pc:inkChg chg="add del">
          <ac:chgData name="MARTA CALLEJO FERNÁNDEZ" userId="97c68fcf-5ac9-4b14-a026-a104de48f539" providerId="ADAL" clId="{356169AB-C026-4933-86CD-9F4FFB0B7302}" dt="2020-06-04T09:12:39.294" v="905" actId="9405"/>
          <ac:inkMkLst>
            <pc:docMk/>
            <pc:sldMk cId="2227067609" sldId="287"/>
            <ac:inkMk id="4" creationId="{6BC1FA07-DBE8-421D-9CA3-1D002B341A73}"/>
          </ac:inkMkLst>
        </pc:inkChg>
        <pc:inkChg chg="add del">
          <ac:chgData name="MARTA CALLEJO FERNÁNDEZ" userId="97c68fcf-5ac9-4b14-a026-a104de48f539" providerId="ADAL" clId="{356169AB-C026-4933-86CD-9F4FFB0B7302}" dt="2020-06-04T09:12:39.023" v="904" actId="9405"/>
          <ac:inkMkLst>
            <pc:docMk/>
            <pc:sldMk cId="2227067609" sldId="287"/>
            <ac:inkMk id="5" creationId="{B062CF67-93F4-429F-A9D7-20E14F665868}"/>
          </ac:inkMkLst>
        </pc:inkChg>
        <pc:inkChg chg="add del">
          <ac:chgData name="MARTA CALLEJO FERNÁNDEZ" userId="97c68fcf-5ac9-4b14-a026-a104de48f539" providerId="ADAL" clId="{356169AB-C026-4933-86CD-9F4FFB0B7302}" dt="2020-06-04T09:12:38.775" v="903" actId="9405"/>
          <ac:inkMkLst>
            <pc:docMk/>
            <pc:sldMk cId="2227067609" sldId="287"/>
            <ac:inkMk id="6" creationId="{1ED7915E-045A-4880-89EC-284A3AF3BEE3}"/>
          </ac:inkMkLst>
        </pc:inkChg>
        <pc:inkChg chg="add del">
          <ac:chgData name="MARTA CALLEJO FERNÁNDEZ" userId="97c68fcf-5ac9-4b14-a026-a104de48f539" providerId="ADAL" clId="{356169AB-C026-4933-86CD-9F4FFB0B7302}" dt="2020-06-04T09:12:38.335" v="902" actId="9405"/>
          <ac:inkMkLst>
            <pc:docMk/>
            <pc:sldMk cId="2227067609" sldId="287"/>
            <ac:inkMk id="7" creationId="{E65204F6-C118-41B4-BCFC-B730FE025FD6}"/>
          </ac:inkMkLst>
        </pc:inkChg>
        <pc:inkChg chg="add del">
          <ac:chgData name="MARTA CALLEJO FERNÁNDEZ" userId="97c68fcf-5ac9-4b14-a026-a104de48f539" providerId="ADAL" clId="{356169AB-C026-4933-86CD-9F4FFB0B7302}" dt="2020-06-04T09:11:47.384" v="891" actId="9405"/>
          <ac:inkMkLst>
            <pc:docMk/>
            <pc:sldMk cId="2227067609" sldId="287"/>
            <ac:inkMk id="8" creationId="{51C8B4A6-808C-4449-85D8-BE5FD0F841AC}"/>
          </ac:inkMkLst>
        </pc:inkChg>
        <pc:inkChg chg="add del">
          <ac:chgData name="MARTA CALLEJO FERNÁNDEZ" userId="97c68fcf-5ac9-4b14-a026-a104de48f539" providerId="ADAL" clId="{356169AB-C026-4933-86CD-9F4FFB0B7302}" dt="2020-06-04T09:11:55.623" v="893" actId="9405"/>
          <ac:inkMkLst>
            <pc:docMk/>
            <pc:sldMk cId="2227067609" sldId="287"/>
            <ac:inkMk id="9" creationId="{328BAF0B-F29E-442A-8640-8CFA3A8C2B23}"/>
          </ac:inkMkLst>
        </pc:inkChg>
        <pc:inkChg chg="add del">
          <ac:chgData name="MARTA CALLEJO FERNÁNDEZ" userId="97c68fcf-5ac9-4b14-a026-a104de48f539" providerId="ADAL" clId="{356169AB-C026-4933-86CD-9F4FFB0B7302}" dt="2020-06-04T09:12:23.159" v="897" actId="9405"/>
          <ac:inkMkLst>
            <pc:docMk/>
            <pc:sldMk cId="2227067609" sldId="287"/>
            <ac:inkMk id="10" creationId="{CDC06D7C-39DA-482A-A52B-5FF1303B109A}"/>
          </ac:inkMkLst>
        </pc:inkChg>
        <pc:inkChg chg="add del">
          <ac:chgData name="MARTA CALLEJO FERNÁNDEZ" userId="97c68fcf-5ac9-4b14-a026-a104de48f539" providerId="ADAL" clId="{356169AB-C026-4933-86CD-9F4FFB0B7302}" dt="2020-06-04T09:12:21.015" v="896" actId="9405"/>
          <ac:inkMkLst>
            <pc:docMk/>
            <pc:sldMk cId="2227067609" sldId="287"/>
            <ac:inkMk id="11" creationId="{BE2D643A-0D5D-4129-8197-E0AD555DCEA4}"/>
          </ac:inkMkLst>
        </pc:inkChg>
        <pc:inkChg chg="add del">
          <ac:chgData name="MARTA CALLEJO FERNÁNDEZ" userId="97c68fcf-5ac9-4b14-a026-a104de48f539" providerId="ADAL" clId="{356169AB-C026-4933-86CD-9F4FFB0B7302}" dt="2020-06-04T09:12:37.742" v="901" actId="9405"/>
          <ac:inkMkLst>
            <pc:docMk/>
            <pc:sldMk cId="2227067609" sldId="287"/>
            <ac:inkMk id="12" creationId="{9C8B40B2-FF75-4901-B3A0-86B14135AA19}"/>
          </ac:inkMkLst>
        </pc:inkChg>
      </pc:sldChg>
      <pc:sldChg chg="modSp add">
        <pc:chgData name="MARTA CALLEJO FERNÁNDEZ" userId="97c68fcf-5ac9-4b14-a026-a104de48f539" providerId="ADAL" clId="{356169AB-C026-4933-86CD-9F4FFB0B7302}" dt="2020-06-04T11:30:55.154" v="1519" actId="20577"/>
        <pc:sldMkLst>
          <pc:docMk/>
          <pc:sldMk cId="3648810368" sldId="288"/>
        </pc:sldMkLst>
        <pc:spChg chg="mod">
          <ac:chgData name="MARTA CALLEJO FERNÁNDEZ" userId="97c68fcf-5ac9-4b14-a026-a104de48f539" providerId="ADAL" clId="{356169AB-C026-4933-86CD-9F4FFB0B7302}" dt="2020-06-02T16:46:47.464" v="472" actId="20577"/>
          <ac:spMkLst>
            <pc:docMk/>
            <pc:sldMk cId="3648810368" sldId="288"/>
            <ac:spMk id="2" creationId="{018BD1CA-089B-4B77-A19A-63E77D58ACF8}"/>
          </ac:spMkLst>
        </pc:spChg>
        <pc:spChg chg="mod">
          <ac:chgData name="MARTA CALLEJO FERNÁNDEZ" userId="97c68fcf-5ac9-4b14-a026-a104de48f539" providerId="ADAL" clId="{356169AB-C026-4933-86CD-9F4FFB0B7302}" dt="2020-06-04T11:30:55.154" v="1519" actId="20577"/>
          <ac:spMkLst>
            <pc:docMk/>
            <pc:sldMk cId="3648810368" sldId="288"/>
            <ac:spMk id="3" creationId="{66B57C1D-78E4-4772-86E8-739A3D627F3D}"/>
          </ac:spMkLst>
        </pc:spChg>
      </pc:sldChg>
      <pc:sldChg chg="addSp modSp add">
        <pc:chgData name="MARTA CALLEJO FERNÁNDEZ" userId="97c68fcf-5ac9-4b14-a026-a104de48f539" providerId="ADAL" clId="{356169AB-C026-4933-86CD-9F4FFB0B7302}" dt="2020-06-02T16:58:11.813" v="497" actId="14100"/>
        <pc:sldMkLst>
          <pc:docMk/>
          <pc:sldMk cId="2219979928" sldId="289"/>
        </pc:sldMkLst>
        <pc:picChg chg="add mod">
          <ac:chgData name="MARTA CALLEJO FERNÁNDEZ" userId="97c68fcf-5ac9-4b14-a026-a104de48f539" providerId="ADAL" clId="{356169AB-C026-4933-86CD-9F4FFB0B7302}" dt="2020-06-02T16:58:11.813" v="497" actId="14100"/>
          <ac:picMkLst>
            <pc:docMk/>
            <pc:sldMk cId="2219979928" sldId="289"/>
            <ac:picMk id="2" creationId="{670BC9C0-1344-4720-B710-DC2FE2522F2B}"/>
          </ac:picMkLst>
        </pc:picChg>
      </pc:sldChg>
      <pc:sldChg chg="addSp modSp add">
        <pc:chgData name="MARTA CALLEJO FERNÁNDEZ" userId="97c68fcf-5ac9-4b14-a026-a104de48f539" providerId="ADAL" clId="{356169AB-C026-4933-86CD-9F4FFB0B7302}" dt="2020-06-04T09:33:02.564" v="971" actId="20577"/>
        <pc:sldMkLst>
          <pc:docMk/>
          <pc:sldMk cId="942926019" sldId="290"/>
        </pc:sldMkLst>
        <pc:spChg chg="mod">
          <ac:chgData name="MARTA CALLEJO FERNÁNDEZ" userId="97c68fcf-5ac9-4b14-a026-a104de48f539" providerId="ADAL" clId="{356169AB-C026-4933-86CD-9F4FFB0B7302}" dt="2020-06-04T09:33:02.564" v="971" actId="20577"/>
          <ac:spMkLst>
            <pc:docMk/>
            <pc:sldMk cId="942926019" sldId="290"/>
            <ac:spMk id="2" creationId="{32472B0D-5172-4766-9F03-4A91F329651B}"/>
          </ac:spMkLst>
        </pc:spChg>
        <pc:spChg chg="mod">
          <ac:chgData name="MARTA CALLEJO FERNÁNDEZ" userId="97c68fcf-5ac9-4b14-a026-a104de48f539" providerId="ADAL" clId="{356169AB-C026-4933-86CD-9F4FFB0B7302}" dt="2020-06-04T09:32:59.404" v="970" actId="27636"/>
          <ac:spMkLst>
            <pc:docMk/>
            <pc:sldMk cId="942926019" sldId="290"/>
            <ac:spMk id="3" creationId="{3DD06E42-6901-4A49-A7F5-F61242D86131}"/>
          </ac:spMkLst>
        </pc:spChg>
        <pc:picChg chg="add mod">
          <ac:chgData name="MARTA CALLEJO FERNÁNDEZ" userId="97c68fcf-5ac9-4b14-a026-a104de48f539" providerId="ADAL" clId="{356169AB-C026-4933-86CD-9F4FFB0B7302}" dt="2020-06-04T08:58:58.223" v="620" actId="1076"/>
          <ac:picMkLst>
            <pc:docMk/>
            <pc:sldMk cId="942926019" sldId="290"/>
            <ac:picMk id="4" creationId="{232EE667-E074-420E-9717-1E642633FC45}"/>
          </ac:picMkLst>
        </pc:picChg>
      </pc:sldChg>
      <pc:sldChg chg="add del">
        <pc:chgData name="MARTA CALLEJO FERNÁNDEZ" userId="97c68fcf-5ac9-4b14-a026-a104de48f539" providerId="ADAL" clId="{356169AB-C026-4933-86CD-9F4FFB0B7302}" dt="2020-06-04T08:47:43.822" v="500" actId="2696"/>
        <pc:sldMkLst>
          <pc:docMk/>
          <pc:sldMk cId="1567455336" sldId="290"/>
        </pc:sldMkLst>
      </pc:sldChg>
      <pc:sldChg chg="modSp add">
        <pc:chgData name="MARTA CALLEJO FERNÁNDEZ" userId="97c68fcf-5ac9-4b14-a026-a104de48f539" providerId="ADAL" clId="{356169AB-C026-4933-86CD-9F4FFB0B7302}" dt="2020-06-04T08:56:01.237" v="568" actId="15"/>
        <pc:sldMkLst>
          <pc:docMk/>
          <pc:sldMk cId="4169168787" sldId="291"/>
        </pc:sldMkLst>
        <pc:spChg chg="mod">
          <ac:chgData name="MARTA CALLEJO FERNÁNDEZ" userId="97c68fcf-5ac9-4b14-a026-a104de48f539" providerId="ADAL" clId="{356169AB-C026-4933-86CD-9F4FFB0B7302}" dt="2020-06-04T08:55:52.204" v="539" actId="20577"/>
          <ac:spMkLst>
            <pc:docMk/>
            <pc:sldMk cId="4169168787" sldId="291"/>
            <ac:spMk id="2" creationId="{8BD452EC-8E02-4310-83AC-1DC36DBCFDFF}"/>
          </ac:spMkLst>
        </pc:spChg>
        <pc:spChg chg="mod">
          <ac:chgData name="MARTA CALLEJO FERNÁNDEZ" userId="97c68fcf-5ac9-4b14-a026-a104de48f539" providerId="ADAL" clId="{356169AB-C026-4933-86CD-9F4FFB0B7302}" dt="2020-06-04T08:56:01.237" v="568" actId="15"/>
          <ac:spMkLst>
            <pc:docMk/>
            <pc:sldMk cId="4169168787" sldId="291"/>
            <ac:spMk id="3" creationId="{28F2142F-7596-464A-9CD2-62D7F0F97CCB}"/>
          </ac:spMkLst>
        </pc:spChg>
      </pc:sldChg>
      <pc:sldChg chg="addSp modSp add">
        <pc:chgData name="MARTA CALLEJO FERNÁNDEZ" userId="97c68fcf-5ac9-4b14-a026-a104de48f539" providerId="ADAL" clId="{356169AB-C026-4933-86CD-9F4FFB0B7302}" dt="2020-06-04T09:02:40.491" v="702" actId="20577"/>
        <pc:sldMkLst>
          <pc:docMk/>
          <pc:sldMk cId="2335209416" sldId="292"/>
        </pc:sldMkLst>
        <pc:spChg chg="mod">
          <ac:chgData name="MARTA CALLEJO FERNÁNDEZ" userId="97c68fcf-5ac9-4b14-a026-a104de48f539" providerId="ADAL" clId="{356169AB-C026-4933-86CD-9F4FFB0B7302}" dt="2020-06-04T09:02:40.491" v="702" actId="20577"/>
          <ac:spMkLst>
            <pc:docMk/>
            <pc:sldMk cId="2335209416" sldId="292"/>
            <ac:spMk id="2" creationId="{AAEAAB0F-3559-4414-9CBC-1C3F2C5FE941}"/>
          </ac:spMkLst>
        </pc:spChg>
        <pc:picChg chg="add mod">
          <ac:chgData name="MARTA CALLEJO FERNÁNDEZ" userId="97c68fcf-5ac9-4b14-a026-a104de48f539" providerId="ADAL" clId="{356169AB-C026-4933-86CD-9F4FFB0B7302}" dt="2020-06-04T09:02:13.189" v="625" actId="1076"/>
          <ac:picMkLst>
            <pc:docMk/>
            <pc:sldMk cId="2335209416" sldId="292"/>
            <ac:picMk id="1026" creationId="{E5B8038D-9C39-4188-BC15-A70C0F9389BA}"/>
          </ac:picMkLst>
        </pc:picChg>
      </pc:sldChg>
      <pc:sldChg chg="modSp add modAnim">
        <pc:chgData name="MARTA CALLEJO FERNÁNDEZ" userId="97c68fcf-5ac9-4b14-a026-a104de48f539" providerId="ADAL" clId="{356169AB-C026-4933-86CD-9F4FFB0B7302}" dt="2020-06-04T09:10:31.338" v="884"/>
        <pc:sldMkLst>
          <pc:docMk/>
          <pc:sldMk cId="326623711" sldId="293"/>
        </pc:sldMkLst>
        <pc:spChg chg="mod">
          <ac:chgData name="MARTA CALLEJO FERNÁNDEZ" userId="97c68fcf-5ac9-4b14-a026-a104de48f539" providerId="ADAL" clId="{356169AB-C026-4933-86CD-9F4FFB0B7302}" dt="2020-06-04T09:03:58.071" v="716" actId="20577"/>
          <ac:spMkLst>
            <pc:docMk/>
            <pc:sldMk cId="326623711" sldId="293"/>
            <ac:spMk id="2" creationId="{4B7C2C79-F0FE-45E8-AC79-C596CD846B80}"/>
          </ac:spMkLst>
        </pc:spChg>
        <pc:spChg chg="mod">
          <ac:chgData name="MARTA CALLEJO FERNÁNDEZ" userId="97c68fcf-5ac9-4b14-a026-a104de48f539" providerId="ADAL" clId="{356169AB-C026-4933-86CD-9F4FFB0B7302}" dt="2020-06-04T09:10:15.403" v="882" actId="20577"/>
          <ac:spMkLst>
            <pc:docMk/>
            <pc:sldMk cId="326623711" sldId="293"/>
            <ac:spMk id="3" creationId="{0096C5AD-DEB8-4B4C-8702-E5044831B357}"/>
          </ac:spMkLst>
        </pc:spChg>
      </pc:sldChg>
      <pc:sldChg chg="addSp modSp add">
        <pc:chgData name="MARTA CALLEJO FERNÁNDEZ" userId="97c68fcf-5ac9-4b14-a026-a104de48f539" providerId="ADAL" clId="{356169AB-C026-4933-86CD-9F4FFB0B7302}" dt="2020-06-04T09:09:43.359" v="835" actId="14100"/>
        <pc:sldMkLst>
          <pc:docMk/>
          <pc:sldMk cId="1225421252" sldId="294"/>
        </pc:sldMkLst>
        <pc:picChg chg="add mod">
          <ac:chgData name="MARTA CALLEJO FERNÁNDEZ" userId="97c68fcf-5ac9-4b14-a026-a104de48f539" providerId="ADAL" clId="{356169AB-C026-4933-86CD-9F4FFB0B7302}" dt="2020-06-04T09:09:43.359" v="835" actId="14100"/>
          <ac:picMkLst>
            <pc:docMk/>
            <pc:sldMk cId="1225421252" sldId="294"/>
            <ac:picMk id="2050" creationId="{AA36D936-6D40-4A29-8C1A-45040F940150}"/>
          </ac:picMkLst>
        </pc:picChg>
      </pc:sldChg>
      <pc:sldChg chg="add del">
        <pc:chgData name="MARTA CALLEJO FERNÁNDEZ" userId="97c68fcf-5ac9-4b14-a026-a104de48f539" providerId="ADAL" clId="{356169AB-C026-4933-86CD-9F4FFB0B7302}" dt="2020-06-04T09:09:22.393" v="831" actId="2696"/>
        <pc:sldMkLst>
          <pc:docMk/>
          <pc:sldMk cId="3545866918" sldId="294"/>
        </pc:sldMkLst>
      </pc:sldChg>
      <pc:sldChg chg="modSp add">
        <pc:chgData name="MARTA CALLEJO FERNÁNDEZ" userId="97c68fcf-5ac9-4b14-a026-a104de48f539" providerId="ADAL" clId="{356169AB-C026-4933-86CD-9F4FFB0B7302}" dt="2020-06-04T09:20:46.275" v="954" actId="15"/>
        <pc:sldMkLst>
          <pc:docMk/>
          <pc:sldMk cId="158343173" sldId="295"/>
        </pc:sldMkLst>
        <pc:spChg chg="mod">
          <ac:chgData name="MARTA CALLEJO FERNÁNDEZ" userId="97c68fcf-5ac9-4b14-a026-a104de48f539" providerId="ADAL" clId="{356169AB-C026-4933-86CD-9F4FFB0B7302}" dt="2020-06-04T09:20:46.275" v="954" actId="15"/>
          <ac:spMkLst>
            <pc:docMk/>
            <pc:sldMk cId="158343173" sldId="295"/>
            <ac:spMk id="3" creationId="{9330C6DE-6B40-4BEC-98CD-922E28437D85}"/>
          </ac:spMkLst>
        </pc:spChg>
      </pc:sldChg>
      <pc:sldChg chg="addSp delSp modSp add del">
        <pc:chgData name="MARTA CALLEJO FERNÁNDEZ" userId="97c68fcf-5ac9-4b14-a026-a104de48f539" providerId="ADAL" clId="{356169AB-C026-4933-86CD-9F4FFB0B7302}" dt="2020-06-04T09:21:58.330" v="961" actId="2696"/>
        <pc:sldMkLst>
          <pc:docMk/>
          <pc:sldMk cId="1507160363" sldId="296"/>
        </pc:sldMkLst>
        <pc:spChg chg="del">
          <ac:chgData name="MARTA CALLEJO FERNÁNDEZ" userId="97c68fcf-5ac9-4b14-a026-a104de48f539" providerId="ADAL" clId="{356169AB-C026-4933-86CD-9F4FFB0B7302}" dt="2020-06-04T09:21:51.709" v="960" actId="478"/>
          <ac:spMkLst>
            <pc:docMk/>
            <pc:sldMk cId="1507160363" sldId="296"/>
            <ac:spMk id="2" creationId="{6982E93A-B69F-4F47-B732-BB9A335324FB}"/>
          </ac:spMkLst>
        </pc:spChg>
        <pc:spChg chg="del">
          <ac:chgData name="MARTA CALLEJO FERNÁNDEZ" userId="97c68fcf-5ac9-4b14-a026-a104de48f539" providerId="ADAL" clId="{356169AB-C026-4933-86CD-9F4FFB0B7302}" dt="2020-06-04T09:21:49.542" v="959" actId="478"/>
          <ac:spMkLst>
            <pc:docMk/>
            <pc:sldMk cId="1507160363" sldId="296"/>
            <ac:spMk id="3" creationId="{25A08AEB-015E-49F3-9786-394E9EF76790}"/>
          </ac:spMkLst>
        </pc:spChg>
        <pc:picChg chg="add mod">
          <ac:chgData name="MARTA CALLEJO FERNÁNDEZ" userId="97c68fcf-5ac9-4b14-a026-a104de48f539" providerId="ADAL" clId="{356169AB-C026-4933-86CD-9F4FFB0B7302}" dt="2020-06-04T09:21:47.232" v="958" actId="14100"/>
          <ac:picMkLst>
            <pc:docMk/>
            <pc:sldMk cId="1507160363" sldId="296"/>
            <ac:picMk id="3074" creationId="{07574CBF-AE2C-49C0-996B-BA0113D923D2}"/>
          </ac:picMkLst>
        </pc:picChg>
      </pc:sldChg>
      <pc:sldChg chg="add del">
        <pc:chgData name="MARTA CALLEJO FERNÁNDEZ" userId="97c68fcf-5ac9-4b14-a026-a104de48f539" providerId="ADAL" clId="{356169AB-C026-4933-86CD-9F4FFB0B7302}" dt="2020-06-04T09:22:22.412" v="966" actId="2696"/>
        <pc:sldMkLst>
          <pc:docMk/>
          <pc:sldMk cId="3715967635" sldId="296"/>
        </pc:sldMkLst>
      </pc:sldChg>
      <pc:sldChg chg="modSp add">
        <pc:chgData name="MARTA CALLEJO FERNÁNDEZ" userId="97c68fcf-5ac9-4b14-a026-a104de48f539" providerId="ADAL" clId="{356169AB-C026-4933-86CD-9F4FFB0B7302}" dt="2020-06-04T09:22:18.622" v="965" actId="14100"/>
        <pc:sldMkLst>
          <pc:docMk/>
          <pc:sldMk cId="3429304868" sldId="297"/>
        </pc:sldMkLst>
        <pc:picChg chg="mod">
          <ac:chgData name="MARTA CALLEJO FERNÁNDEZ" userId="97c68fcf-5ac9-4b14-a026-a104de48f539" providerId="ADAL" clId="{356169AB-C026-4933-86CD-9F4FFB0B7302}" dt="2020-06-04T09:22:18.622" v="965" actId="14100"/>
          <ac:picMkLst>
            <pc:docMk/>
            <pc:sldMk cId="3429304868" sldId="297"/>
            <ac:picMk id="3074" creationId="{07574CBF-AE2C-49C0-996B-BA0113D923D2}"/>
          </ac:picMkLst>
        </pc:picChg>
      </pc:sldChg>
      <pc:sldChg chg="addSp modSp add">
        <pc:chgData name="MARTA CALLEJO FERNÁNDEZ" userId="97c68fcf-5ac9-4b14-a026-a104de48f539" providerId="ADAL" clId="{356169AB-C026-4933-86CD-9F4FFB0B7302}" dt="2020-06-04T09:33:56.542" v="976" actId="14100"/>
        <pc:sldMkLst>
          <pc:docMk/>
          <pc:sldMk cId="2518418196" sldId="298"/>
        </pc:sldMkLst>
        <pc:picChg chg="add mod">
          <ac:chgData name="MARTA CALLEJO FERNÁNDEZ" userId="97c68fcf-5ac9-4b14-a026-a104de48f539" providerId="ADAL" clId="{356169AB-C026-4933-86CD-9F4FFB0B7302}" dt="2020-06-04T09:33:56.542" v="976" actId="14100"/>
          <ac:picMkLst>
            <pc:docMk/>
            <pc:sldMk cId="2518418196" sldId="298"/>
            <ac:picMk id="4098" creationId="{DFE11149-51F1-413B-AE5B-789740E037FA}"/>
          </ac:picMkLst>
        </pc:picChg>
      </pc:sldChg>
      <pc:sldChg chg="add del">
        <pc:chgData name="MARTA CALLEJO FERNÁNDEZ" userId="97c68fcf-5ac9-4b14-a026-a104de48f539" providerId="ADAL" clId="{356169AB-C026-4933-86CD-9F4FFB0B7302}" dt="2020-06-04T09:33:40.136" v="973"/>
        <pc:sldMkLst>
          <pc:docMk/>
          <pc:sldMk cId="2588780904" sldId="298"/>
        </pc:sldMkLst>
      </pc:sldChg>
      <pc:sldChg chg="addSp delSp modSp add del">
        <pc:chgData name="MARTA CALLEJO FERNÁNDEZ" userId="97c68fcf-5ac9-4b14-a026-a104de48f539" providerId="ADAL" clId="{356169AB-C026-4933-86CD-9F4FFB0B7302}" dt="2020-06-04T09:46:18.693" v="994" actId="2696"/>
        <pc:sldMkLst>
          <pc:docMk/>
          <pc:sldMk cId="1357539789" sldId="299"/>
        </pc:sldMkLst>
        <pc:picChg chg="add del mod">
          <ac:chgData name="MARTA CALLEJO FERNÁNDEZ" userId="97c68fcf-5ac9-4b14-a026-a104de48f539" providerId="ADAL" clId="{356169AB-C026-4933-86CD-9F4FFB0B7302}" dt="2020-06-04T09:34:42.903" v="981"/>
          <ac:picMkLst>
            <pc:docMk/>
            <pc:sldMk cId="1357539789" sldId="299"/>
            <ac:picMk id="6146" creationId="{86410963-3069-49E6-882A-40E2336D3F08}"/>
          </ac:picMkLst>
        </pc:picChg>
      </pc:sldChg>
      <pc:sldChg chg="addSp delSp add">
        <pc:chgData name="MARTA CALLEJO FERNÁNDEZ" userId="97c68fcf-5ac9-4b14-a026-a104de48f539" providerId="ADAL" clId="{356169AB-C026-4933-86CD-9F4FFB0B7302}" dt="2020-06-04T09:35:03.983" v="985" actId="478"/>
        <pc:sldMkLst>
          <pc:docMk/>
          <pc:sldMk cId="2712970729" sldId="300"/>
        </pc:sldMkLst>
        <pc:spChg chg="del">
          <ac:chgData name="MARTA CALLEJO FERNÁNDEZ" userId="97c68fcf-5ac9-4b14-a026-a104de48f539" providerId="ADAL" clId="{356169AB-C026-4933-86CD-9F4FFB0B7302}" dt="2020-06-04T09:35:03.983" v="985" actId="478"/>
          <ac:spMkLst>
            <pc:docMk/>
            <pc:sldMk cId="2712970729" sldId="300"/>
            <ac:spMk id="2" creationId="{8B3D0A8D-1B51-4BFC-843D-BB5DAD4B6238}"/>
          </ac:spMkLst>
        </pc:spChg>
        <pc:spChg chg="del">
          <ac:chgData name="MARTA CALLEJO FERNÁNDEZ" userId="97c68fcf-5ac9-4b14-a026-a104de48f539" providerId="ADAL" clId="{356169AB-C026-4933-86CD-9F4FFB0B7302}" dt="2020-06-04T09:35:02.072" v="984" actId="478"/>
          <ac:spMkLst>
            <pc:docMk/>
            <pc:sldMk cId="2712970729" sldId="300"/>
            <ac:spMk id="3" creationId="{94139232-C09E-44A0-9268-DB9B6CBDEBEC}"/>
          </ac:spMkLst>
        </pc:spChg>
        <pc:picChg chg="add">
          <ac:chgData name="MARTA CALLEJO FERNÁNDEZ" userId="97c68fcf-5ac9-4b14-a026-a104de48f539" providerId="ADAL" clId="{356169AB-C026-4933-86CD-9F4FFB0B7302}" dt="2020-06-04T09:34:56.584" v="983"/>
          <ac:picMkLst>
            <pc:docMk/>
            <pc:sldMk cId="2712970729" sldId="300"/>
            <ac:picMk id="4" creationId="{0471D857-1CD2-41EF-BEF7-483944EE2AE3}"/>
          </ac:picMkLst>
        </pc:picChg>
      </pc:sldChg>
      <pc:sldChg chg="addSp delSp modSp add addCm">
        <pc:chgData name="MARTA CALLEJO FERNÁNDEZ" userId="97c68fcf-5ac9-4b14-a026-a104de48f539" providerId="ADAL" clId="{356169AB-C026-4933-86CD-9F4FFB0B7302}" dt="2020-06-04T11:29:25.210" v="1394" actId="113"/>
        <pc:sldMkLst>
          <pc:docMk/>
          <pc:sldMk cId="1109633625" sldId="301"/>
        </pc:sldMkLst>
        <pc:spChg chg="add mod">
          <ac:chgData name="MARTA CALLEJO FERNÁNDEZ" userId="97c68fcf-5ac9-4b14-a026-a104de48f539" providerId="ADAL" clId="{356169AB-C026-4933-86CD-9F4FFB0B7302}" dt="2020-06-04T11:29:25.210" v="1394" actId="113"/>
          <ac:spMkLst>
            <pc:docMk/>
            <pc:sldMk cId="1109633625" sldId="301"/>
            <ac:spMk id="2" creationId="{1AE7EC06-3B6A-495C-9044-46D89566B1FB}"/>
          </ac:spMkLst>
        </pc:spChg>
        <pc:spChg chg="del">
          <ac:chgData name="MARTA CALLEJO FERNÁNDEZ" userId="97c68fcf-5ac9-4b14-a026-a104de48f539" providerId="ADAL" clId="{356169AB-C026-4933-86CD-9F4FFB0B7302}" dt="2020-06-04T09:43:40.887" v="993" actId="478"/>
          <ac:spMkLst>
            <pc:docMk/>
            <pc:sldMk cId="1109633625" sldId="301"/>
            <ac:spMk id="2" creationId="{7DE85D29-A473-4889-9E16-3119513DF6F5}"/>
          </ac:spMkLst>
        </pc:spChg>
        <pc:spChg chg="add mod">
          <ac:chgData name="MARTA CALLEJO FERNÁNDEZ" userId="97c68fcf-5ac9-4b14-a026-a104de48f539" providerId="ADAL" clId="{356169AB-C026-4933-86CD-9F4FFB0B7302}" dt="2020-06-04T11:29:19.002" v="1392" actId="113"/>
          <ac:spMkLst>
            <pc:docMk/>
            <pc:sldMk cId="1109633625" sldId="301"/>
            <ac:spMk id="3" creationId="{9CA8F8F5-C8D0-44D6-8045-21FF31C9007B}"/>
          </ac:spMkLst>
        </pc:spChg>
        <pc:spChg chg="del">
          <ac:chgData name="MARTA CALLEJO FERNÁNDEZ" userId="97c68fcf-5ac9-4b14-a026-a104de48f539" providerId="ADAL" clId="{356169AB-C026-4933-86CD-9F4FFB0B7302}" dt="2020-06-04T09:43:38.843" v="992" actId="478"/>
          <ac:spMkLst>
            <pc:docMk/>
            <pc:sldMk cId="1109633625" sldId="301"/>
            <ac:spMk id="3" creationId="{AD22E2FD-B2AE-4B47-AEF4-3ADE824AB486}"/>
          </ac:spMkLst>
        </pc:spChg>
        <pc:picChg chg="add mod">
          <ac:chgData name="MARTA CALLEJO FERNÁNDEZ" userId="97c68fcf-5ac9-4b14-a026-a104de48f539" providerId="ADAL" clId="{356169AB-C026-4933-86CD-9F4FFB0B7302}" dt="2020-06-04T11:27:18.017" v="1087" actId="1076"/>
          <ac:picMkLst>
            <pc:docMk/>
            <pc:sldMk cId="1109633625" sldId="301"/>
            <ac:picMk id="7170" creationId="{2E431EE5-227F-4B5A-A0FF-F189A7FE00CA}"/>
          </ac:picMkLst>
        </pc:picChg>
      </pc:sldChg>
      <pc:sldChg chg="add">
        <pc:chgData name="MARTA CALLEJO FERNÁNDEZ" userId="97c68fcf-5ac9-4b14-a026-a104de48f539" providerId="ADAL" clId="{356169AB-C026-4933-86CD-9F4FFB0B7302}" dt="2020-06-04T09:59:29.604" v="1084"/>
        <pc:sldMkLst>
          <pc:docMk/>
          <pc:sldMk cId="4290037111" sldId="302"/>
        </pc:sldMkLst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6-04T13:27:21.755" idx="2">
    <p:pos x="3623" y="132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558A6B77-4CD0-4837-888F-5450ED07382F}" type="datetime1">
              <a:rPr lang="es-ES" smtClean="0"/>
              <a:t>04/06/2020</a:t>
            </a:fld>
            <a:endParaRPr lang="es-ES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57E03411-58E2-43FD-AE1D-AD77DFF8CB20}" type="slidenum">
              <a:rPr lang="es-ES" smtClean="0"/>
              <a:pPr algn="r" rt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EFBF568D-E0C5-4F7A-80C1-F7598EC89943}" type="datetime1">
              <a:rPr lang="es-ES" noProof="0" smtClean="0"/>
              <a:pPr/>
              <a:t>04/06/2020</a:t>
            </a:fld>
            <a:endParaRPr lang="es-ES" noProof="0" dirty="0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C8DC57A8-AE18-4654-B6AF-04B3577165BE}" type="slidenum">
              <a:rPr lang="es-ES" noProof="0" smtClean="0"/>
              <a:pPr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es-ES" smtClean="0"/>
              <a:pPr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59270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es-ES" smtClean="0"/>
              <a:pPr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6798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rtlCol="0" anchor="b">
            <a:noAutofit/>
          </a:bodyPr>
          <a:lstStyle>
            <a:lvl1pPr algn="l" rtl="0">
              <a:defRPr sz="48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r>
              <a:rPr lang="es-ES" noProof="0"/>
              <a:t>Haga clic para modificar el estilo de subtítulo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s imágenes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Autofit/>
          </a:bodyPr>
          <a:lstStyle>
            <a:lvl1pPr algn="l" rtl="0">
              <a:defRPr sz="22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84" name="Grupo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6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7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8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9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0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1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2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3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4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5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6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97" name="Marcador de posición de imagen 33" descr="Marcador de posición vacío para agregar una imagen. Haga clic en el marcador de posición y seleccione la imagen que desee agregar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grpSp>
        <p:nvGrpSpPr>
          <p:cNvPr id="98" name="Grupo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0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1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2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3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4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5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6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7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8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9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0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111" name="Marcador de posición de imagen 33" descr="Marcador de posición vacío para agregar una imagen. Haga clic en el marcador de posición y seleccione la imagen que desee agregar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grpSp>
        <p:nvGrpSpPr>
          <p:cNvPr id="112" name="Grupo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4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5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6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7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8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9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0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1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2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3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4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125" name="Marcador de posición de imagen 33" descr="Marcador de posición vacío para agregar una imagen. Haga clic en el marcador de posición y seleccione la imagen que desee agregar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26" name="Marcador de posición de texto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8" name="Marcador de posición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7" name="Marcador de posición de pie de página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fech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629BEB8-9E7D-46F8-9D38-0DF867B65F6C}" type="datetime1">
              <a:rPr lang="es-ES" noProof="0" smtClean="0"/>
              <a:pPr/>
              <a:t>04/06/2020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>
            <a:lvl1pPr>
              <a:defRPr/>
            </a:lvl1pPr>
          </a:lstStyle>
          <a:p>
            <a:fld id="{8C5E9C56-EA05-4307-85E4-BF6C05199383}" type="datetime1">
              <a:rPr lang="es-ES" noProof="0" smtClean="0"/>
              <a:pPr/>
              <a:t>04/06/2020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8" name="Grupo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Forma libre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" name="Forma libre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grpSp>
          <p:nvGrpSpPr>
            <p:cNvPr id="11" name="Grupo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Forma libre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21" name="Forma libre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</p:grpSp>
        <p:sp>
          <p:nvSpPr>
            <p:cNvPr id="12" name="Forma libre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3" name="Forma libre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4" name="Forma libre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5" name="Forma libre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6" name="Forma libre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7" name="Forma libre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8" name="Forma libre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9" name="Forma libre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3" name="Marcador de posición de imagen 2" descr="Marcador de posición vacío para agregar una imagen. Haga clic en el marcador de posición y seleccione la imagen que desee agregar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5E4B513-C016-45E9-9D12-97C0FE834FFB}" type="datetime1">
              <a:rPr lang="es-ES" noProof="0" smtClean="0"/>
              <a:pPr/>
              <a:t>04/06/2020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C08D2A3-9C84-40EA-B90D-CE0CB003F11C}" type="datetime1">
              <a:rPr lang="es-ES" noProof="0" smtClean="0"/>
              <a:pPr/>
              <a:t>04/06/2020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>
            <a:lvl1pPr>
              <a:lnSpc>
                <a:spcPct val="100000"/>
              </a:lnSpc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D3FC754-5105-4120-96BF-E066A80C9168}" type="datetime1">
              <a:rPr lang="es-ES" noProof="0" smtClean="0"/>
              <a:pPr/>
              <a:t>04/06/2020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FB84E01D-FE59-4730-AF0E-FE450E404B97}" type="datetime1">
              <a:rPr lang="es-ES" noProof="0" smtClean="0"/>
              <a:pPr/>
              <a:t>04/06/2020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A6A526C-96C5-4D92-AB97-D8ADC29D42FE}" type="datetime1">
              <a:rPr lang="es-ES" noProof="0" smtClean="0"/>
              <a:pPr/>
              <a:t>04/06/2020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9" name="Marcador de posición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8" name="Marcador de posición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9D8706A-82CB-4CEF-A1F3-DFFE07174E7B}" type="datetime1">
              <a:rPr lang="es-ES" noProof="0" smtClean="0"/>
              <a:pPr/>
              <a:t>04/06/2020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A8843A6-40B9-4C41-B2F4-377E2A54BFAD}" type="datetime1">
              <a:rPr lang="es-ES" noProof="0" smtClean="0"/>
              <a:pPr/>
              <a:t>04/06/2020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3" name="Marcador de posición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2" name="Marcador de posición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F3ECB6EA-8F6B-4084-8E83-2F4BA16ACF8E}" type="datetime1">
              <a:rPr lang="es-ES" noProof="0" smtClean="0"/>
              <a:pPr/>
              <a:t>04/06/2020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imágenes con leyen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9" name="Grupo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3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4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5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6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7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8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9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0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1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36" name="Marcador de posición de imagen 33" descr="Marcador de posición vacío para agregar una imagen. Haga clic en el marcador de posición y seleccione la imagen que desee agregar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39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grpSp>
        <p:nvGrpSpPr>
          <p:cNvPr id="22" name="Grupo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4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5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37" name="Marcador de posición de imagen 33" descr="Marcador de posición vacío para agregar una imagen. Haga clic en el marcador de posición y seleccione la imagen que desee agregar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40" name="Marcador de posición de texto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8" name="Marcador de posición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7" name="Marcador de posición de pie de página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fech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F7458E2-43B4-47F5-9309-6BEE53513121}" type="datetime1">
              <a:rPr lang="es-ES" noProof="0" smtClean="0"/>
              <a:pPr/>
              <a:t>04/06/2020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s imágenes con leyen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52" name="Grupo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4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5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6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7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8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9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0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1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2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3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4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79" name="Marcador de posición de imagen 33" descr="Marcador de posición vacío para agregar una imagen. Haga clic en el marcador de posición y seleccione la imagen que desee agregar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81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grpSp>
        <p:nvGrpSpPr>
          <p:cNvPr id="84" name="Grupo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6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7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8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9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0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1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2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3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4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5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6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78" name="Marcador de posición de imagen 33" descr="Marcador de posición vacío para agregar una imagen. Haga clic en el marcador de posición y seleccione la imagen que desee agregar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82" name="Marcador de posición de texto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grpSp>
        <p:nvGrpSpPr>
          <p:cNvPr id="97" name="Grupo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9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0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1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2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3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4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5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6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7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8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9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80" name="Marcador de posición de imagen 33" descr="Marcador de posición vacío para agregar una imagen. Haga clic en el marcador de posición y seleccione la imagen que desee agregar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83" name="Marcador de posición de texto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8" name="Marcador de posición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7" name="Marcador de posición de pie de página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fech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F776D7C-62EF-4BA7-B64B-98976BFFC620}" type="datetime1">
              <a:rPr lang="es-ES" noProof="0" smtClean="0"/>
              <a:pPr/>
              <a:t>04/06/2020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s-ES" noProof="0" dirty="0"/>
              <a:t>Haga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 dirty="0"/>
              <a:t>Editar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fld id="{6DF62A26-CBD6-46C0-96AB-9CE431FD79E9}" type="datetime1">
              <a:rPr lang="es-ES" noProof="0" smtClean="0"/>
              <a:pPr/>
              <a:t>04/06/2020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edpuzzle.com/assignments/5ed8b7032a2f563f915fa0ab/watch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www.lavanguardia.com/natural/20190506/462060533339/biodiversidad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elsaltodiario.com/infoanimal/dra.-aysha-akhtar-detener-el-maltrato-animal-evitara-futuras-pandemias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elpais.com/elpais/2020/03/02/planeta_futuro/1583166211_017881.html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ewtral.es/leyes-contra-el-plastico-tiempos-mascarilla-guantes/20200602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dpuzzle.com/assignments/5ed8bccbf3a2a73f9f70b97c/watch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140766" y="1752600"/>
            <a:ext cx="8627164" cy="1828800"/>
          </a:xfrm>
        </p:spPr>
        <p:txBody>
          <a:bodyPr rtlCol="0"/>
          <a:lstStyle/>
          <a:p>
            <a:pPr rtl="0"/>
            <a:r>
              <a:rPr lang="es-ES" dirty="0"/>
              <a:t>Biodiversidad y pandemias</a:t>
            </a:r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La degradación de ecosistemas, gasolina para las epidemias ...">
            <a:extLst>
              <a:ext uri="{FF2B5EF4-FFF2-40B4-BE49-F238E27FC236}">
                <a16:creationId xmlns:a16="http://schemas.microsoft.com/office/drawing/2014/main" id="{A80102B7-39C1-4750-9F33-17F6ECA78B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3" y="0"/>
            <a:ext cx="107854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463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eis datos sobre la conexión entre la naturaleza y el coronavirus">
            <a:extLst>
              <a:ext uri="{FF2B5EF4-FFF2-40B4-BE49-F238E27FC236}">
                <a16:creationId xmlns:a16="http://schemas.microsoft.com/office/drawing/2014/main" id="{D617AEBF-41AF-4A50-91F7-6621C06B9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24" y="1172"/>
            <a:ext cx="6856828" cy="6856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5880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érdida de naturaleza y pandemias. Un planeta sano por la salud de ...">
            <a:extLst>
              <a:ext uri="{FF2B5EF4-FFF2-40B4-BE49-F238E27FC236}">
                <a16:creationId xmlns:a16="http://schemas.microsoft.com/office/drawing/2014/main" id="{D2FDE110-E0EA-4D8C-A7E6-44D8669072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0300" y="0"/>
            <a:ext cx="48498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853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670BC9C0-1344-4720-B710-DC2FE2522F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088" y="2068643"/>
            <a:ext cx="10704394" cy="2524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97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">
            <a:extLst>
              <a:ext uri="{FF2B5EF4-FFF2-40B4-BE49-F238E27FC236}">
                <a16:creationId xmlns:a16="http://schemas.microsoft.com/office/drawing/2014/main" id="{AA36D936-6D40-4A29-8C1A-45040F9401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926" y="269579"/>
            <a:ext cx="4990758" cy="650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42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La Biodiversidad y Niveles">
            <a:extLst>
              <a:ext uri="{FF2B5EF4-FFF2-40B4-BE49-F238E27FC236}">
                <a16:creationId xmlns:a16="http://schemas.microsoft.com/office/drawing/2014/main" id="{07574CBF-AE2C-49C0-996B-BA0113D92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166" y="337625"/>
            <a:ext cx="8365587" cy="6274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9304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La biodiversidad nos protege de pandemias - Fernando Valladares">
            <a:extLst>
              <a:ext uri="{FF2B5EF4-FFF2-40B4-BE49-F238E27FC236}">
                <a16:creationId xmlns:a16="http://schemas.microsoft.com/office/drawing/2014/main" id="{E1CEB7AE-0529-48E9-B743-1E520BEED6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27" y="242667"/>
            <a:ext cx="11329183" cy="637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921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D452EC-8E02-4310-83AC-1DC36DBCF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Vídeo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F2142F-7596-464A-9CD2-62D7F0F97C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Proteger la biodiversidad</a:t>
            </a:r>
          </a:p>
          <a:p>
            <a:pPr lvl="1"/>
            <a:r>
              <a:rPr lang="es-ES" dirty="0">
                <a:hlinkClick r:id="rId2"/>
              </a:rPr>
              <a:t>https://edpuzzle.com/assignments/5ed8b7032a2f563f915fa0ab/watch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6916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472B0D-5172-4766-9F03-4A91F3296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DD06E42-6901-4A49-A7F5-F61242D861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Artículo</a:t>
            </a:r>
          </a:p>
          <a:p>
            <a:pPr lvl="1"/>
            <a:r>
              <a:rPr lang="es-ES" dirty="0">
                <a:hlinkClick r:id="rId2"/>
              </a:rPr>
              <a:t>https://www.lavanguardia.com/natural/20190506/462060533339/biodiversidad.html</a:t>
            </a:r>
            <a:endParaRPr lang="es-ES" dirty="0"/>
          </a:p>
          <a:p>
            <a:pPr lvl="1"/>
            <a:endParaRPr lang="es-ES" dirty="0"/>
          </a:p>
          <a:p>
            <a:pPr lvl="1"/>
            <a:endParaRPr lang="es-ES" dirty="0"/>
          </a:p>
          <a:p>
            <a:endParaRPr lang="es-ES" dirty="0"/>
          </a:p>
          <a:p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32EE667-E074-420E-9717-1E642633FC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5558" y="2871435"/>
            <a:ext cx="7502512" cy="2037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926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EAAB0F-3559-4414-9CBC-1C3F2C5FE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Lista roja de flora y fauna. Categorías de conservación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7FE4BF9-373A-4E21-94A8-DED9F54A7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6" name="Picture 2" descr="Imagen">
            <a:extLst>
              <a:ext uri="{FF2B5EF4-FFF2-40B4-BE49-F238E27FC236}">
                <a16:creationId xmlns:a16="http://schemas.microsoft.com/office/drawing/2014/main" id="{E5B8038D-9C39-4188-BC15-A70C0F938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138" y="1600200"/>
            <a:ext cx="8089210" cy="5175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520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7C2C79-F0FE-45E8-AC79-C596CD846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Ideas previas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096C5AD-DEB8-4B4C-8702-E5044831B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¿Qué es la biodiversidad?</a:t>
            </a:r>
          </a:p>
          <a:p>
            <a:r>
              <a:rPr lang="es-ES" dirty="0"/>
              <a:t>¿Qué acciones/factores generan pérdida de biodiversidad?</a:t>
            </a:r>
          </a:p>
          <a:p>
            <a:r>
              <a:rPr lang="es-ES" dirty="0"/>
              <a:t>¿Qué son las zoonosis?</a:t>
            </a:r>
          </a:p>
          <a:p>
            <a:r>
              <a:rPr lang="es-ES" dirty="0"/>
              <a:t>¿Qué son los mercados húmedos?</a:t>
            </a:r>
          </a:p>
        </p:txBody>
      </p:sp>
    </p:spTree>
    <p:extLst>
      <p:ext uri="{BB962C8B-B14F-4D97-AF65-F5344CB8AC3E}">
        <p14:creationId xmlns:p14="http://schemas.microsoft.com/office/powerpoint/2010/main" val="32662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ráfico especies en extinción">
            <a:extLst>
              <a:ext uri="{FF2B5EF4-FFF2-40B4-BE49-F238E27FC236}">
                <a16:creationId xmlns:a16="http://schemas.microsoft.com/office/drawing/2014/main" id="{DFE11149-51F1-413B-AE5B-789740E037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704" y="357375"/>
            <a:ext cx="6374296" cy="588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41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47F84B4-82F7-4BA6-9B9A-F12F88D7F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8050" y="1317659"/>
            <a:ext cx="4589045" cy="143804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ABDA4786-C162-4B69-B63D-C22601A53A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5460" y="3429000"/>
            <a:ext cx="8282956" cy="2111341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C20F66A0-5376-4B13-BD89-50681550B65D}"/>
              </a:ext>
            </a:extLst>
          </p:cNvPr>
          <p:cNvSpPr txBox="1"/>
          <p:nvPr/>
        </p:nvSpPr>
        <p:spPr>
          <a:xfrm>
            <a:off x="1745460" y="449705"/>
            <a:ext cx="8492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hlinkClick r:id="rId4"/>
              </a:rPr>
              <a:t>https://www.elsaltodiario.com/infoanimal/dra.-aysha-akhtar-detener-el-maltrato-animal-evitara-futuras-pandemias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29501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FBD1E9C-3928-4796-ABEF-5DF21E833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779" y="809299"/>
            <a:ext cx="9590428" cy="453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711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BA5EF7-D2DB-4F80-B8B5-7F2F5A3D3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73DD3C-DA55-4278-94E5-8DD59AA579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>
                <a:hlinkClick r:id="rId2"/>
              </a:rPr>
              <a:t>https://elpais.com/elpais/2020/03/02/planeta_futuro/1583166211_017881.html</a:t>
            </a:r>
            <a:endParaRPr lang="es-ES" dirty="0"/>
          </a:p>
          <a:p>
            <a:r>
              <a:rPr lang="es-ES" dirty="0"/>
              <a:t>El riesgo no solo está en el consumo, sino también en el comercio. </a:t>
            </a:r>
          </a:p>
          <a:p>
            <a:pPr lvl="1"/>
            <a:r>
              <a:rPr lang="es-ES" dirty="0"/>
              <a:t>“El ser humano caza animales desde el principio de su existencia, eso no es algo nuevo, pero sí las cantidades que se consumen ahora y la capacidad de que los animales viajen de un lado a otro del globo en cuestión de horas”</a:t>
            </a:r>
          </a:p>
        </p:txBody>
      </p:sp>
    </p:spTree>
    <p:extLst>
      <p:ext uri="{BB962C8B-B14F-4D97-AF65-F5344CB8AC3E}">
        <p14:creationId xmlns:p14="http://schemas.microsoft.com/office/powerpoint/2010/main" val="222706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3108C56-ECD5-403C-B7AE-A0117C3B48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407" y="1637414"/>
            <a:ext cx="10435186" cy="308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83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One Health - Wikipedia">
            <a:extLst>
              <a:ext uri="{FF2B5EF4-FFF2-40B4-BE49-F238E27FC236}">
                <a16:creationId xmlns:a16="http://schemas.microsoft.com/office/drawing/2014/main" id="{77EE4A8A-909C-4564-A954-BD6C704E45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907" y="1181686"/>
            <a:ext cx="4721656" cy="4515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A2174B00-74FD-4062-A392-D59D642C1452}"/>
              </a:ext>
            </a:extLst>
          </p:cNvPr>
          <p:cNvSpPr txBox="1"/>
          <p:nvPr/>
        </p:nvSpPr>
        <p:spPr>
          <a:xfrm>
            <a:off x="3277772" y="309489"/>
            <a:ext cx="64711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Concepto de </a:t>
            </a:r>
            <a:r>
              <a:rPr lang="es-ES" sz="2800" b="1" dirty="0"/>
              <a:t>ONE HEALTH</a:t>
            </a:r>
          </a:p>
        </p:txBody>
      </p:sp>
      <p:pic>
        <p:nvPicPr>
          <p:cNvPr id="1026" name="Picture 2" descr="&lt;p&gt;Foto: 'Pérdida de naturaleza y pandemias'.&lt;/p&gt;&#10;">
            <a:extLst>
              <a:ext uri="{FF2B5EF4-FFF2-40B4-BE49-F238E27FC236}">
                <a16:creationId xmlns:a16="http://schemas.microsoft.com/office/drawing/2014/main" id="{36B4C9B1-771E-4E8F-A5D1-90F0EBBE4C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787" y="1411554"/>
            <a:ext cx="6096281" cy="403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930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1AD887-DA0F-4721-96DB-61282ED64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Sobre la ciencia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3459BB-014E-4978-8288-C39361C14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¿Es algo útil?</a:t>
            </a:r>
          </a:p>
          <a:p>
            <a:r>
              <a:rPr lang="es-ES" dirty="0"/>
              <a:t>¿Se valora lo suficiente?</a:t>
            </a:r>
          </a:p>
          <a:p>
            <a:r>
              <a:rPr lang="es-ES" dirty="0"/>
              <a:t>¿Los científicos españoles suelen acabar trabajando en España o en otros países?, ¿por qué?</a:t>
            </a:r>
          </a:p>
          <a:p>
            <a:r>
              <a:rPr lang="es-ES" dirty="0"/>
              <a:t>¿Se valorará más a partir de ahora el valor de la ciencia?</a:t>
            </a:r>
          </a:p>
          <a:p>
            <a:r>
              <a:rPr lang="es-ES" dirty="0"/>
              <a:t>¿Crees que ahora se habla más de los científicos, de la ciencia?</a:t>
            </a:r>
          </a:p>
        </p:txBody>
      </p:sp>
    </p:spTree>
    <p:extLst>
      <p:ext uri="{BB962C8B-B14F-4D97-AF65-F5344CB8AC3E}">
        <p14:creationId xmlns:p14="http://schemas.microsoft.com/office/powerpoint/2010/main" val="4088986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29B681-5B4E-4C29-8A94-5A7A99819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La mejor manera de prevenir futuras pandemias es …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A06A52C-67ED-4171-92F5-581A846C3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214" y="1620079"/>
            <a:ext cx="10058400" cy="4229100"/>
          </a:xfrm>
        </p:spPr>
        <p:txBody>
          <a:bodyPr/>
          <a:lstStyle/>
          <a:p>
            <a:r>
              <a:rPr lang="es-ES" dirty="0"/>
              <a:t>Invertir en</a:t>
            </a:r>
          </a:p>
        </p:txBody>
      </p:sp>
      <p:pic>
        <p:nvPicPr>
          <p:cNvPr id="8196" name="Picture 4" descr="Inyges.es">
            <a:extLst>
              <a:ext uri="{FF2B5EF4-FFF2-40B4-BE49-F238E27FC236}">
                <a16:creationId xmlns:a16="http://schemas.microsoft.com/office/drawing/2014/main" id="{5144524A-4327-46F0-835E-A980BB787D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505" y="2093016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utilidad de la ciencia | Cuaderno de Cultura Científica">
            <a:extLst>
              <a:ext uri="{FF2B5EF4-FFF2-40B4-BE49-F238E27FC236}">
                <a16:creationId xmlns:a16="http://schemas.microsoft.com/office/drawing/2014/main" id="{85620CA8-1288-4F0C-AF9C-64C88DD99A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148" y="2093016"/>
            <a:ext cx="6096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009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8BD1CA-089B-4B77-A19A-63E77D58A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El plástico, nueva ley en España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6B57C1D-78E4-4772-86E8-739A3D627F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¿Crees que disminuirá el uso del plástico? ¿O que aumentará?</a:t>
            </a:r>
          </a:p>
          <a:p>
            <a:endParaRPr lang="es-ES" dirty="0">
              <a:hlinkClick r:id="rId2"/>
            </a:endParaRPr>
          </a:p>
          <a:p>
            <a:r>
              <a:rPr lang="es-ES" dirty="0">
                <a:hlinkClick r:id="rId2"/>
              </a:rPr>
              <a:t>La nueva ley </a:t>
            </a:r>
            <a:r>
              <a:rPr lang="es-ES">
                <a:hlinkClick r:id="rId2"/>
              </a:rPr>
              <a:t>en España</a:t>
            </a:r>
          </a:p>
          <a:p>
            <a:r>
              <a:rPr lang="es-ES">
                <a:hlinkClick r:id="rId2"/>
              </a:rPr>
              <a:t>https</a:t>
            </a:r>
            <a:r>
              <a:rPr lang="es-ES" dirty="0">
                <a:hlinkClick r:id="rId2"/>
              </a:rPr>
              <a:t>://www.newtral.es/leyes-contra-el-plastico-tiempos-mascarilla-guantes/20200602/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4881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086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3557AA-A512-481D-A1C9-895F9E1BE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30C6DE-6B40-4BEC-98CD-922E28437D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Vídeo sobre la biodiversidad</a:t>
            </a:r>
          </a:p>
          <a:p>
            <a:pPr lvl="1"/>
            <a:r>
              <a:rPr lang="es-ES" dirty="0">
                <a:hlinkClick r:id="rId2"/>
              </a:rPr>
              <a:t>https://edpuzzle.com/assignments/5ed8bccbf3a2a73f9f70b97c/watch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834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La Biodiversidad y Niveles">
            <a:extLst>
              <a:ext uri="{FF2B5EF4-FFF2-40B4-BE49-F238E27FC236}">
                <a16:creationId xmlns:a16="http://schemas.microsoft.com/office/drawing/2014/main" id="{07574CBF-AE2C-49C0-996B-BA0113D92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166" y="337625"/>
            <a:ext cx="8365587" cy="6274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037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ráfico pérdida de hábitat natural.">
            <a:extLst>
              <a:ext uri="{FF2B5EF4-FFF2-40B4-BE49-F238E27FC236}">
                <a16:creationId xmlns:a16="http://schemas.microsoft.com/office/drawing/2014/main" id="{0471D857-1CD2-41EF-BEF7-483944EE2A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8581" y="162035"/>
            <a:ext cx="6763381" cy="6393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97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dirty="0"/>
              <a:t>¿Qué son las zoonosis?</a:t>
            </a:r>
          </a:p>
        </p:txBody>
      </p:sp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r>
              <a:rPr lang="es-ES" dirty="0"/>
              <a:t>Enfermedad o infección que se da en los animales y que es transmisible a las personas en condiciones naturales.</a:t>
            </a:r>
          </a:p>
          <a:p>
            <a:r>
              <a:rPr lang="es-ES" dirty="0"/>
              <a:t>Viene del griego </a:t>
            </a:r>
            <a:r>
              <a:rPr lang="es-ES" dirty="0" err="1"/>
              <a:t>zoon</a:t>
            </a:r>
            <a:r>
              <a:rPr lang="es-ES" dirty="0"/>
              <a:t>= animal   </a:t>
            </a:r>
            <a:r>
              <a:rPr lang="es-ES" dirty="0" err="1"/>
              <a:t>nosos</a:t>
            </a:r>
            <a:r>
              <a:rPr lang="es-ES" dirty="0"/>
              <a:t>=enfermedad</a:t>
            </a:r>
          </a:p>
          <a:p>
            <a:r>
              <a:rPr lang="es-ES" dirty="0">
                <a:solidFill>
                  <a:srgbClr val="00B050"/>
                </a:solidFill>
              </a:rPr>
              <a:t>¿Conoces algún ejemplos de zoonosis?</a:t>
            </a:r>
          </a:p>
          <a:p>
            <a:pPr lvl="1"/>
            <a:r>
              <a:rPr lang="es-ES" dirty="0">
                <a:solidFill>
                  <a:srgbClr val="0070C0"/>
                </a:solidFill>
              </a:rPr>
              <a:t>Sars-cov-2</a:t>
            </a:r>
          </a:p>
          <a:p>
            <a:pPr lvl="1"/>
            <a:r>
              <a:rPr lang="es-ES" dirty="0" err="1">
                <a:solidFill>
                  <a:srgbClr val="0070C0"/>
                </a:solidFill>
              </a:rPr>
              <a:t>Sars</a:t>
            </a:r>
            <a:endParaRPr lang="es-ES" dirty="0">
              <a:solidFill>
                <a:srgbClr val="0070C0"/>
              </a:solidFill>
            </a:endParaRPr>
          </a:p>
          <a:p>
            <a:pPr lvl="1"/>
            <a:r>
              <a:rPr lang="es-ES" dirty="0">
                <a:solidFill>
                  <a:srgbClr val="0070C0"/>
                </a:solidFill>
              </a:rPr>
              <a:t>VIH</a:t>
            </a:r>
          </a:p>
          <a:p>
            <a:pPr lvl="1"/>
            <a:r>
              <a:rPr lang="es-ES" dirty="0">
                <a:solidFill>
                  <a:srgbClr val="0070C0"/>
                </a:solidFill>
              </a:rPr>
              <a:t>Virus del Ébola</a:t>
            </a:r>
          </a:p>
          <a:p>
            <a:pPr lvl="1"/>
            <a:r>
              <a:rPr lang="es-ES" dirty="0">
                <a:solidFill>
                  <a:srgbClr val="0070C0"/>
                </a:solidFill>
              </a:rPr>
              <a:t>Virus del Sarampión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8107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7C6D83-A349-4D1E-8B2D-99BB8365B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B0895B9-2269-4EEB-91D0-1BC145F2AF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¿Cuál es el origen del Sars-Cov-2?</a:t>
            </a:r>
          </a:p>
          <a:p>
            <a:r>
              <a:rPr lang="es-ES" dirty="0"/>
              <a:t>¿Es una zoonosis?</a:t>
            </a:r>
          </a:p>
          <a:p>
            <a:r>
              <a:rPr lang="es-ES" dirty="0"/>
              <a:t>¿Qué animales hay implicados?</a:t>
            </a:r>
          </a:p>
          <a:p>
            <a:pPr marL="0" indent="0">
              <a:buNone/>
            </a:pP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60676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Qué pasó con los otros brotes de coronavirus? - Gaceta Médica">
            <a:extLst>
              <a:ext uri="{FF2B5EF4-FFF2-40B4-BE49-F238E27FC236}">
                <a16:creationId xmlns:a16="http://schemas.microsoft.com/office/drawing/2014/main" id="{2E431EE5-227F-4B5A-A0FF-F189A7FE00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334" y="209715"/>
            <a:ext cx="4878110" cy="6438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1AE7EC06-3B6A-495C-9044-46D89566B1FB}"/>
              </a:ext>
            </a:extLst>
          </p:cNvPr>
          <p:cNvSpPr txBox="1"/>
          <p:nvPr/>
        </p:nvSpPr>
        <p:spPr>
          <a:xfrm>
            <a:off x="7288696" y="1232452"/>
            <a:ext cx="3379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Se cree que el virus pudo acabar llegando al ser humano como </a:t>
            </a:r>
            <a:r>
              <a:rPr lang="es-ES" b="1" dirty="0">
                <a:solidFill>
                  <a:srgbClr val="00B050"/>
                </a:solidFill>
              </a:rPr>
              <a:t>resultado de una evolución durante 40-70 años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CA8F8F5-C8D0-44D6-8045-21FF31C9007B}"/>
              </a:ext>
            </a:extLst>
          </p:cNvPr>
          <p:cNvSpPr txBox="1"/>
          <p:nvPr/>
        </p:nvSpPr>
        <p:spPr>
          <a:xfrm>
            <a:off x="7434470" y="3048000"/>
            <a:ext cx="3379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También se considera que </a:t>
            </a:r>
            <a:r>
              <a:rPr lang="es-ES" b="1" dirty="0">
                <a:solidFill>
                  <a:srgbClr val="00B050"/>
                </a:solidFill>
              </a:rPr>
              <a:t>puede haber varios hospedadores intermedios del virus</a:t>
            </a:r>
          </a:p>
        </p:txBody>
      </p:sp>
    </p:spTree>
    <p:extLst>
      <p:ext uri="{BB962C8B-B14F-4D97-AF65-F5344CB8AC3E}">
        <p14:creationId xmlns:p14="http://schemas.microsoft.com/office/powerpoint/2010/main" val="110963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ovid-19: más que una zoonosis">
            <a:extLst>
              <a:ext uri="{FF2B5EF4-FFF2-40B4-BE49-F238E27FC236}">
                <a16:creationId xmlns:a16="http://schemas.microsoft.com/office/drawing/2014/main" id="{C33AF5DD-E56A-43F3-9D44-4AD4AD0AA8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213" y="0"/>
            <a:ext cx="54879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71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Ilustración de naturaleza 16x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2663_TF03431377_TF03431377.potx" id="{173A8E5F-E093-4109-A5F4-14D2A0DC49D0}" vid="{EB6DDEBC-A3DA-4194-A0FB-2A77B1D3F949}"/>
    </a:ext>
  </a:extLst>
</a:theme>
</file>

<file path=ppt/theme/theme2.xml><?xml version="1.0" encoding="utf-8"?>
<a:theme xmlns:a="http://schemas.openxmlformats.org/drawingml/2006/main" name="Tema de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DFF574DC740C74E82B78157DBAF91DE" ma:contentTypeVersion="12" ma:contentTypeDescription="Crear nuevo documento." ma:contentTypeScope="" ma:versionID="7f2722860fbdc853e17e114acb6868f9">
  <xsd:schema xmlns:xsd="http://www.w3.org/2001/XMLSchema" xmlns:xs="http://www.w3.org/2001/XMLSchema" xmlns:p="http://schemas.microsoft.com/office/2006/metadata/properties" xmlns:ns3="cbf58e96-e86a-4c34-9d18-c3b477f3a821" xmlns:ns4="7d775e6b-93cc-495e-846b-278a86de72d1" targetNamespace="http://schemas.microsoft.com/office/2006/metadata/properties" ma:root="true" ma:fieldsID="53567aab8fffc896d0dba5acd6a01d09" ns3:_="" ns4:_="">
    <xsd:import namespace="cbf58e96-e86a-4c34-9d18-c3b477f3a821"/>
    <xsd:import namespace="7d775e6b-93cc-495e-846b-278a86de72d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AutoKeyPoints" minOccurs="0"/>
                <xsd:element ref="ns4:MediaServiceKeyPoints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f58e96-e86a-4c34-9d18-c3b477f3a82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775e6b-93cc-495e-846b-278a86de72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C60722-8816-4A9B-BA00-B4D4302128E8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7d775e6b-93cc-495e-846b-278a86de72d1"/>
    <ds:schemaRef ds:uri="cbf58e96-e86a-4c34-9d18-c3b477f3a821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AEFDD7E-1B24-4198-95F4-5BC50FC1CFE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3FA1A6-0E6D-40E3-A811-EFC853C29A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bf58e96-e86a-4c34-9d18-c3b477f3a821"/>
    <ds:schemaRef ds:uri="7d775e6b-93cc-495e-846b-278a86de72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Presentación de naturaleza, diseño ilustrado con un paisaje (pantalla panorámica)</Template>
  <TotalTime>223</TotalTime>
  <Words>398</Words>
  <Application>Microsoft Office PowerPoint</Application>
  <PresentationFormat>Panorámica</PresentationFormat>
  <Paragraphs>50</Paragraphs>
  <Slides>29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2" baseType="lpstr">
      <vt:lpstr>Arial</vt:lpstr>
      <vt:lpstr>Segoe Print</vt:lpstr>
      <vt:lpstr>Ilustración de naturaleza 16x9</vt:lpstr>
      <vt:lpstr>Biodiversidad y pandemias</vt:lpstr>
      <vt:lpstr>Ideas previas</vt:lpstr>
      <vt:lpstr>Presentación de PowerPoint</vt:lpstr>
      <vt:lpstr>Presentación de PowerPoint</vt:lpstr>
      <vt:lpstr>Presentación de PowerPoint</vt:lpstr>
      <vt:lpstr>¿Qué son las zoonosis?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Vídeo</vt:lpstr>
      <vt:lpstr>Presentación de PowerPoint</vt:lpstr>
      <vt:lpstr>Lista roja de flora y fauna. Categorías de conservación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Sobre la ciencia</vt:lpstr>
      <vt:lpstr>La mejor manera de prevenir futuras pandemias es …</vt:lpstr>
      <vt:lpstr>El plástico, nueva ley en España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Biodiversidad y pandemias</dc:title>
  <dc:creator>MARTA CALLEJO FERNÁNDEZ</dc:creator>
  <cp:lastModifiedBy>MARTA CALLEJO FERNÁNDEZ</cp:lastModifiedBy>
  <cp:revision>4</cp:revision>
  <dcterms:created xsi:type="dcterms:W3CDTF">2020-06-01T16:11:42Z</dcterms:created>
  <dcterms:modified xsi:type="dcterms:W3CDTF">2020-06-04T11:30:58Z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0x010100ADFF574DC740C74E82B78157DBAF91DE</vt:lpwstr>
  </property>
</Properties>
</file>