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22"/>
  </p:notesMasterIdLst>
  <p:handoutMasterIdLst>
    <p:handoutMasterId r:id="rId23"/>
  </p:handoutMasterIdLst>
  <p:sldIdLst>
    <p:sldId id="264" r:id="rId5"/>
    <p:sldId id="272" r:id="rId6"/>
    <p:sldId id="273" r:id="rId7"/>
    <p:sldId id="265" r:id="rId8"/>
    <p:sldId id="274" r:id="rId9"/>
    <p:sldId id="262" r:id="rId10"/>
    <p:sldId id="275" r:id="rId11"/>
    <p:sldId id="267" r:id="rId12"/>
    <p:sldId id="276" r:id="rId13"/>
    <p:sldId id="270" r:id="rId14"/>
    <p:sldId id="271" r:id="rId15"/>
    <p:sldId id="277" r:id="rId16"/>
    <p:sldId id="278" r:id="rId17"/>
    <p:sldId id="279" r:id="rId18"/>
    <p:sldId id="280" r:id="rId19"/>
    <p:sldId id="281" r:id="rId20"/>
    <p:sldId id="282" r:id="rId21"/>
  </p:sldIdLst>
  <p:sldSz cx="10058400" cy="77724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3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50" autoAdjust="0"/>
  </p:normalViewPr>
  <p:slideViewPr>
    <p:cSldViewPr snapToGrid="0">
      <p:cViewPr varScale="1">
        <p:scale>
          <a:sx n="64" d="100"/>
          <a:sy n="64" d="100"/>
        </p:scale>
        <p:origin x="1404" y="4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51C59BA-4D09-4F49-84D6-2FDAEF69B0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1B0A49-FD2E-4FDE-9A92-FD64E396CF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A8D9B-31B4-4B33-9B88-1C8E7B276B77}" type="datetime1">
              <a:rPr lang="es-ES" smtClean="0"/>
              <a:t>08/11/2021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1A1C75-72B1-4136-BBE0-CB6414706C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FD88B8-6EFA-4386-AA72-6EB07FBBBE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D8A5F-041B-401C-8EE0-880CA7CE82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391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2D789-BB5B-436B-914C-6BDDD2277680}" type="datetime1">
              <a:rPr lang="es-ES" smtClean="0"/>
              <a:pPr/>
              <a:t>08/11/2021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56C781-595C-4735-B257-C2F670AAB48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07546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48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emf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476" y="602701"/>
            <a:ext cx="7701138" cy="6400800"/>
          </a:xfrm>
          <a:prstGeom prst="rect">
            <a:avLst/>
          </a:prstGeo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2445" y="1490472"/>
            <a:ext cx="5029200" cy="457200"/>
          </a:xfrm>
        </p:spPr>
        <p:txBody>
          <a:bodyPr rtlCol="0"/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6" name="Marcador de texto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218688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384048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4471416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507492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571500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2003" y="2760435"/>
            <a:ext cx="4721902" cy="19674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2443" y="1983195"/>
            <a:ext cx="5029201" cy="74171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es-ES" noProof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7414025" y="787985"/>
            <a:ext cx="2508972" cy="2676237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9040" y="5367525"/>
            <a:ext cx="2504662" cy="223777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658407" y="4434867"/>
            <a:ext cx="2235274" cy="266289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7016427" y="4307121"/>
            <a:ext cx="2438140" cy="2403556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06112" y="369605"/>
            <a:ext cx="4873868" cy="48738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80116" y="1179825"/>
            <a:ext cx="3324970" cy="3337061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366708" y="786539"/>
            <a:ext cx="1923169" cy="2604651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642492" y="1956383"/>
            <a:ext cx="1371600" cy="33867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048976" y="5775753"/>
            <a:ext cx="1371600" cy="33867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7928710" y="1892435"/>
            <a:ext cx="1371600" cy="3386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736" y="2320160"/>
            <a:ext cx="2743200" cy="1472184"/>
          </a:xfrm>
        </p:spPr>
        <p:txBody>
          <a:bodyPr rtlCol="0">
            <a:normAutofit/>
          </a:bodyPr>
          <a:lstStyle>
            <a:lvl1pPr algn="ctr">
              <a:lnSpc>
                <a:spcPts val="54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  <p:sp>
        <p:nvSpPr>
          <p:cNvPr id="33" name="Marcador de texto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493776" y="1517904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34" name="Marcador de texto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786384" y="5330952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35" name="Marcador de texto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0975" y="5769864"/>
            <a:ext cx="2057400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36" name="Marcador de texto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7319200" y="4932921"/>
            <a:ext cx="1408176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38" name="Marcador de texto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7735824" y="1467368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11201" y="215317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5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41" name="Marcador de texto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950976" y="5916168"/>
            <a:ext cx="169164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6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42" name="Marcador de texto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1648" y="6345936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43" name="Marcador de texto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7319200" y="548156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4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44" name="Marcador de texto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7717536" y="2055952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es-ES" noProof="0"/>
              <a:t>Agregar texto</a:t>
            </a:r>
          </a:p>
        </p:txBody>
      </p:sp>
      <p:sp>
        <p:nvSpPr>
          <p:cNvPr id="45" name="Marcador de texto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040" y="1837944"/>
            <a:ext cx="2560320" cy="419047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es-ES" noProof="0"/>
              <a:t>Agregar texto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88536" y="6133761"/>
            <a:ext cx="1371600" cy="33867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7395864" y="5353656"/>
            <a:ext cx="1371600" cy="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un.org/sustainabledevelopment/es/sustainable-development-goal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es/actnow/" TargetMode="External"/><Relationship Id="rId7" Type="http://schemas.openxmlformats.org/officeDocument/2006/relationships/hyperlink" Target="http://www.educa.jcyl.es/crol/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.org/sustainabledevelopment/es/takeaction/" TargetMode="External"/><Relationship Id="rId5" Type="http://schemas.openxmlformats.org/officeDocument/2006/relationships/hyperlink" Target="https://www.un.org/sustainabledevelopment/es/be-the-change/" TargetMode="External"/><Relationship Id="rId4" Type="http://schemas.openxmlformats.org/officeDocument/2006/relationships/hyperlink" Target="https://www.youtube.com/watch?v=MCKH5xk8X-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educa.jcyl.es/profesorado/es/proximaestacion-od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493776" y="1412974"/>
            <a:ext cx="1746504" cy="402336"/>
          </a:xfrm>
        </p:spPr>
        <p:txBody>
          <a:bodyPr rtlCol="0">
            <a:noAutofit/>
          </a:bodyPr>
          <a:lstStyle/>
          <a:p>
            <a:pPr rtl="0"/>
            <a:r>
              <a:rPr lang="es-ES" sz="3600" b="1" dirty="0">
                <a:solidFill>
                  <a:srgbClr val="C00000"/>
                </a:solidFill>
              </a:rPr>
              <a:t>ODS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435466">
            <a:off x="251792" y="2160343"/>
            <a:ext cx="1956336" cy="1052613"/>
          </a:xfrm>
        </p:spPr>
        <p:txBody>
          <a:bodyPr rtlCol="0"/>
          <a:lstStyle/>
          <a:p>
            <a:pPr rtl="0"/>
            <a:r>
              <a:rPr lang="es-ES" sz="2000" dirty="0"/>
              <a:t>Breve </a:t>
            </a:r>
            <a:r>
              <a:rPr lang="es-ES" sz="2000" dirty="0" err="1"/>
              <a:t>aproximaciónODS</a:t>
            </a:r>
            <a:endParaRPr lang="es-ES" sz="2000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7730859" y="1407965"/>
            <a:ext cx="1746504" cy="596776"/>
          </a:xfrm>
        </p:spPr>
        <p:txBody>
          <a:bodyPr rtlCol="0"/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rgbClr val="FFC000"/>
                </a:solidFill>
              </a:rPr>
              <a:t>PIE</a:t>
            </a:r>
          </a:p>
          <a:p>
            <a:pPr rtl="0"/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7724277" y="2115695"/>
            <a:ext cx="1901952" cy="1041388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FFC000"/>
                </a:solidFill>
              </a:rPr>
              <a:t>Continuará…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819634" y="5252345"/>
            <a:ext cx="1746504" cy="55678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sz="3900" b="1" dirty="0">
                <a:solidFill>
                  <a:srgbClr val="7030A0"/>
                </a:solidFill>
              </a:rPr>
              <a:t>ODS</a:t>
            </a:r>
          </a:p>
          <a:p>
            <a:pPr rtl="0"/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816155" y="6017367"/>
            <a:ext cx="2141062" cy="832104"/>
          </a:xfrm>
        </p:spPr>
        <p:txBody>
          <a:bodyPr rtlCol="0"/>
          <a:lstStyle/>
          <a:p>
            <a:pPr rtl="0"/>
            <a:r>
              <a:rPr lang="es-ES" dirty="0">
                <a:solidFill>
                  <a:srgbClr val="7030A0"/>
                </a:solidFill>
              </a:rPr>
              <a:t>Recursos ODS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1015" y="5651291"/>
            <a:ext cx="2057400" cy="565879"/>
          </a:xfrm>
        </p:spPr>
        <p:txBody>
          <a:bodyPr rtlCol="0"/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rgbClr val="92D050"/>
                </a:solidFill>
              </a:rPr>
              <a:t>PIE</a:t>
            </a:r>
          </a:p>
          <a:p>
            <a:pPr rtl="0"/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31015" y="6544717"/>
            <a:ext cx="2251067" cy="832104"/>
          </a:xfrm>
        </p:spPr>
        <p:txBody>
          <a:bodyPr rtlCol="0"/>
          <a:lstStyle/>
          <a:p>
            <a:pPr rtl="0"/>
            <a:r>
              <a:rPr lang="es-ES" dirty="0"/>
              <a:t>Planificación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7306049" y="4900234"/>
            <a:ext cx="1408176" cy="526374"/>
          </a:xfrm>
        </p:spPr>
        <p:txBody>
          <a:bodyPr rtlCol="0"/>
          <a:lstStyle/>
          <a:p>
            <a:pPr>
              <a:lnSpc>
                <a:spcPct val="70000"/>
              </a:lnSpc>
            </a:pPr>
            <a:r>
              <a:rPr lang="es-ES" sz="3600" b="1" dirty="0">
                <a:solidFill>
                  <a:schemeClr val="accent1">
                    <a:lumMod val="75000"/>
                  </a:schemeClr>
                </a:solidFill>
              </a:rPr>
              <a:t>PIE</a:t>
            </a:r>
          </a:p>
          <a:p>
            <a:pPr rtl="0"/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0934260">
            <a:off x="7065038" y="5421626"/>
            <a:ext cx="2211982" cy="782651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Adaptación Inicio Desarrollo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13FD261-F4A1-45BD-A015-9ED77CFB1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052" y="869761"/>
            <a:ext cx="3803426" cy="3794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F553FD20-FE55-4F59-8CD4-521F27792ABC}"/>
              </a:ext>
            </a:extLst>
          </p:cNvPr>
          <p:cNvSpPr txBox="1"/>
          <p:nvPr/>
        </p:nvSpPr>
        <p:spPr>
          <a:xfrm>
            <a:off x="6539844" y="727023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6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F8C4C2-DDAE-4739-B827-3C67D43BB5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Proyecto “Somos Scouts”.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B7A98C-8F67-4674-98A4-985D7B65B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/>
              <a:t>Plan lectura: “Libros verdes”.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AE423-B5EC-43AC-BD78-C6E9D1692F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err="1"/>
              <a:t>InvolucradODS</a:t>
            </a:r>
            <a:r>
              <a:rPr lang="es-ES" dirty="0"/>
              <a:t>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A0DE1D9-018E-4888-A610-202297D72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Plan Formación en centro.</a:t>
            </a:r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F842C08-0669-463C-844C-E89F799A6F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/>
              <a:t>Huerto Escolar.</a:t>
            </a:r>
          </a:p>
          <a:p>
            <a:r>
              <a:rPr lang="es-ES" dirty="0"/>
              <a:t>PIE 2022/2023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E49F7B-4158-4392-BD04-29C97796C14D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CA3E05EC-8F1D-4E5E-A884-9EE0FF9A6C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21024942">
            <a:off x="-484386" y="1340611"/>
            <a:ext cx="5029200" cy="60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FFC000"/>
                </a:solidFill>
                <a:latin typeface="+mj-lt"/>
              </a:rPr>
              <a:t>Continuará…</a:t>
            </a:r>
          </a:p>
        </p:txBody>
      </p:sp>
      <p:pic>
        <p:nvPicPr>
          <p:cNvPr id="12290" name="Picture 2" descr="Scouts ODS - Home | Facebook">
            <a:extLst>
              <a:ext uri="{FF2B5EF4-FFF2-40B4-BE49-F238E27FC236}">
                <a16:creationId xmlns:a16="http://schemas.microsoft.com/office/drawing/2014/main" id="{7283559D-10B8-4B78-A007-0F29EEF94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266">
            <a:off x="7698026" y="400335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7">
            <a:extLst>
              <a:ext uri="{FF2B5EF4-FFF2-40B4-BE49-F238E27FC236}">
                <a16:creationId xmlns:a16="http://schemas.microsoft.com/office/drawing/2014/main" id="{C4D7D4A0-F67E-4504-8468-2B01B7BC8702}"/>
              </a:ext>
            </a:extLst>
          </p:cNvPr>
          <p:cNvSpPr txBox="1">
            <a:spLocks/>
          </p:cNvSpPr>
          <p:nvPr/>
        </p:nvSpPr>
        <p:spPr>
          <a:xfrm>
            <a:off x="2030213" y="1955763"/>
            <a:ext cx="5742187" cy="741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Curso 2021/2022</a:t>
            </a:r>
          </a:p>
        </p:txBody>
      </p:sp>
    </p:spTree>
    <p:extLst>
      <p:ext uri="{BB962C8B-B14F-4D97-AF65-F5344CB8AC3E}">
        <p14:creationId xmlns:p14="http://schemas.microsoft.com/office/powerpoint/2010/main" val="4287847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72DC3A9-E8B4-4A82-87B8-5D865B76DB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BC37AF-978E-460F-BB32-911BD902FB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1128" y="3172967"/>
            <a:ext cx="5486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B42868-1BEB-4A70-BFF7-4F955B5C5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A09E03-FD6E-4FF9-9A82-3AB2180E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571FDE-02FE-4E4F-9C6C-6549C22260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358E72F-55A7-4EEA-BE5D-9C6412781A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3F0C992-27DE-46A9-A87D-4CEEF98A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0BF24F-54FD-4933-B4CE-4C71C61DEEFE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561223F-391A-4544-852F-DEE1C56ED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78" y="1197292"/>
            <a:ext cx="7048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1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D2D7214-A4C1-4912-BEEC-13A43708D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D06233-2AE1-4B63-B0D3-6DCE84A62A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C176E6-AD3E-40E5-AC15-293DF60514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50C426-7C2F-4348-B872-0406577D4A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B51DEC-52DF-4972-BA2D-44C9B4E24D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9F25FC4-5157-470A-952E-8222CFA281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0E4CD68B-AA13-4D4C-9B1D-1A79A905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10" name="Imagen 9" descr="Una sala de estar&#10;&#10;Descripción generada automáticamente con confianza media">
            <a:extLst>
              <a:ext uri="{FF2B5EF4-FFF2-40B4-BE49-F238E27FC236}">
                <a16:creationId xmlns:a16="http://schemas.microsoft.com/office/drawing/2014/main" id="{3F2796CA-B6EE-4972-85B1-012A90DB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231" y="1229194"/>
            <a:ext cx="7210745" cy="54080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CC2198-BDC9-46CA-84E1-AF4B6E4B0041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Un joven parado en piedra&#10;&#10;Descripción generada automáticamente con confianza baja">
            <a:extLst>
              <a:ext uri="{FF2B5EF4-FFF2-40B4-BE49-F238E27FC236}">
                <a16:creationId xmlns:a16="http://schemas.microsoft.com/office/drawing/2014/main" id="{53910867-1329-4936-B2BA-A81630D6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47" y="1069220"/>
            <a:ext cx="4228112" cy="5633959"/>
          </a:xfrm>
          <a:prstGeom prst="rect">
            <a:avLst/>
          </a:prstGeom>
        </p:spPr>
      </p:pic>
      <p:pic>
        <p:nvPicPr>
          <p:cNvPr id="12" name="Imagen 11" descr="Imagen que contiene edificio, ladrillo, parado, sostener&#10;&#10;Descripción generada automáticamente">
            <a:extLst>
              <a:ext uri="{FF2B5EF4-FFF2-40B4-BE49-F238E27FC236}">
                <a16:creationId xmlns:a16="http://schemas.microsoft.com/office/drawing/2014/main" id="{316F3161-D850-410E-AF9A-9FFBBC0B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04" y="1431560"/>
            <a:ext cx="3684261" cy="49092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D611531-4427-41F5-B913-FB45BDD1AC5B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46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B9004F-D56E-4C35-B5F1-68A2CBCE0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8401C2-5F6C-407C-B824-44CB01EAB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AEEE6A-6449-40B6-88C6-7F9E509D0A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Imagen 11" descr="Imagen que contiene tabla&#10;&#10;Descripción generada automáticamente">
            <a:extLst>
              <a:ext uri="{FF2B5EF4-FFF2-40B4-BE49-F238E27FC236}">
                <a16:creationId xmlns:a16="http://schemas.microsoft.com/office/drawing/2014/main" id="{B86F87A4-2530-4E20-B7FC-D8FEA9F33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125" y="2272546"/>
            <a:ext cx="6968594" cy="313586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2224D1E-2AB0-4E80-81FB-9CBA88F0AFA9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3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19FC3-5DD2-4B17-96C7-DE2AC3463A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C77451-977C-438B-B27E-6986EAB46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1A1FE9-0F84-4CE6-A7CE-85752AEC58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8EF355A5-4F94-4AC3-B5FA-D32381CC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10" name="Imagen 9" descr="Imagen que contiene alimentos, firmar, cuarto&#10;&#10;Descripción generada automáticamente">
            <a:extLst>
              <a:ext uri="{FF2B5EF4-FFF2-40B4-BE49-F238E27FC236}">
                <a16:creationId xmlns:a16="http://schemas.microsoft.com/office/drawing/2014/main" id="{737D7AB5-A3A9-460E-9337-0DB3B9FA8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7511">
            <a:off x="1630156" y="1476177"/>
            <a:ext cx="6426730" cy="48200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F36EA0D-8139-4F62-8FEE-741FA23F009A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0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AC8E1AE-507E-48EB-9D3C-AD602A39C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DE2358-9A0E-436E-B165-52A0FC7C0F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E18DED-72C4-4C21-8CD4-8A6AC64BC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9E32DA-0311-4311-B1A2-105A40AA4E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AEC5A72-A74E-46E1-B692-CA669A6D2F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AC27334-A630-4200-9555-58E7FB93E0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B8C3F0F1-BDF3-40D7-A9AD-E22B331C8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pic>
        <p:nvPicPr>
          <p:cNvPr id="10" name="Imagen 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C9F4DFC-BA2A-4B7F-9A39-D582EEB8F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811" y="-3196348"/>
            <a:ext cx="6182490" cy="1283007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30EE15-B791-45B1-B24D-C5E48D0239D7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84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A8E3DB4-AE24-4290-9058-1C444ABA7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70" y="3162925"/>
            <a:ext cx="3431178" cy="3423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4C31EF-58FF-4428-8F03-F288E3EB378E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D2A02EB3-3C4F-4A1E-98EF-000579BADF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8839" y="1882955"/>
            <a:ext cx="5966086" cy="941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000" b="1" dirty="0" err="1"/>
              <a:t>Involucra</a:t>
            </a:r>
            <a:r>
              <a:rPr lang="es-ES" sz="6000" b="1" dirty="0" err="1">
                <a:solidFill>
                  <a:srgbClr val="FFC000"/>
                </a:solidFill>
              </a:rPr>
              <a:t>O</a:t>
            </a:r>
            <a:r>
              <a:rPr lang="es-ES" sz="6000" b="1" dirty="0" err="1">
                <a:solidFill>
                  <a:srgbClr val="00B050"/>
                </a:solidFill>
              </a:rPr>
              <a:t>D</a:t>
            </a:r>
            <a:r>
              <a:rPr lang="es-ES" sz="60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E631E9-14C5-437E-A03C-C20817EF5FC5}"/>
              </a:ext>
            </a:extLst>
          </p:cNvPr>
          <p:cNvSpPr txBox="1"/>
          <p:nvPr/>
        </p:nvSpPr>
        <p:spPr>
          <a:xfrm rot="21024942">
            <a:off x="587053" y="3448275"/>
            <a:ext cx="348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33614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62082E6-3E86-47A5-93F8-6AB7E70FC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3D0ADA-5C30-46F7-8415-A2A322F54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0931" y="2960084"/>
            <a:ext cx="4691544" cy="416004"/>
          </a:xfrm>
        </p:spPr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97E0DC-1D40-4B5E-9708-A664E484E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274406-A642-4AF4-AD7F-7FC57E328A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84B73BE-4CA3-4FCB-96A7-6B8AC5827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DC51853-D742-41AA-BA12-562DE2D020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7BB52D64-538E-4484-99FB-2029CD8FE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73167A-DD52-4C48-8B6B-62970D13E545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Agenda 2030 - Naciones Unidas Colombia | CINU">
            <a:extLst>
              <a:ext uri="{FF2B5EF4-FFF2-40B4-BE49-F238E27FC236}">
                <a16:creationId xmlns:a16="http://schemas.microsoft.com/office/drawing/2014/main" id="{87FAAD6F-4D2F-44F5-8784-DB823D45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850" y="1451947"/>
            <a:ext cx="7106739" cy="47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46BD02A-B7DD-44CB-AFE5-4F00B12910DE}"/>
              </a:ext>
            </a:extLst>
          </p:cNvPr>
          <p:cNvSpPr txBox="1"/>
          <p:nvPr/>
        </p:nvSpPr>
        <p:spPr>
          <a:xfrm rot="21024942">
            <a:off x="-207426" y="972065"/>
            <a:ext cx="348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C00000"/>
                </a:solidFill>
                <a:latin typeface="+mj-lt"/>
              </a:rPr>
              <a:t>Breve Aproximación</a:t>
            </a:r>
          </a:p>
        </p:txBody>
      </p:sp>
    </p:spTree>
    <p:extLst>
      <p:ext uri="{BB962C8B-B14F-4D97-AF65-F5344CB8AC3E}">
        <p14:creationId xmlns:p14="http://schemas.microsoft.com/office/powerpoint/2010/main" val="43257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2DEA942-4A75-4921-8D74-ABE0EC1532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4673CD-E926-4CA3-BD5F-821518C0A8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88C148-5D48-4FF3-94D2-FC4398936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C6259D-2233-4405-8629-27DFD61B2E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C8D905F-B2F3-4218-AD50-47C0A5F2E0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5A604E6-5895-403D-8BE0-D31235A456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478B97-D599-488B-8257-7043672C29EE}"/>
              </a:ext>
            </a:extLst>
          </p:cNvPr>
          <p:cNvSpPr txBox="1"/>
          <p:nvPr/>
        </p:nvSpPr>
        <p:spPr>
          <a:xfrm>
            <a:off x="6584814" y="7264171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 descr="Comprometidos con 5 objetivos de los ODS - Green Cycles">
            <a:extLst>
              <a:ext uri="{FF2B5EF4-FFF2-40B4-BE49-F238E27FC236}">
                <a16:creationId xmlns:a16="http://schemas.microsoft.com/office/drawing/2014/main" id="{E9443AB5-EA98-43E5-8ED0-BB72175B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4" y="1356499"/>
            <a:ext cx="7128389" cy="50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358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9BEAD2-007A-4CDF-BE15-89D9E6E66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7EBF21-109A-4E38-A8B6-7DB8A7FC6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82C8E2-2F6E-42C2-94BA-5EC88AA42E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4D9EDD3-041C-4AAA-827F-13B2BE23A9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A6EE797-A3B1-4B51-A131-AD243990CE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B9377FB0-2C3E-4198-A8B0-C4BB44A9A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C4D8EA6-C871-4C3C-8639-B0F9E5E16DCC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Sostenibilidad | Pei">
            <a:extLst>
              <a:ext uri="{FF2B5EF4-FFF2-40B4-BE49-F238E27FC236}">
                <a16:creationId xmlns:a16="http://schemas.microsoft.com/office/drawing/2014/main" id="{8BF3B6D4-41D1-4468-AAFD-D71A5964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4" y="1341610"/>
            <a:ext cx="7089489" cy="499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64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EA68DA-0E27-4C98-A25F-99DCD5B502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0" y="5287836"/>
            <a:ext cx="5486400" cy="457200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https://www.un.org/sustainabledevelopment/es/sustainable-development-goals/</a:t>
            </a:r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601C8F7-7A9E-42CD-B909-622695CC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43" y="1690887"/>
            <a:ext cx="5029201" cy="74171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Metas ODS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A22AE1-A96D-4396-8318-CEA26091575F}"/>
              </a:ext>
            </a:extLst>
          </p:cNvPr>
          <p:cNvSpPr txBox="1"/>
          <p:nvPr/>
        </p:nvSpPr>
        <p:spPr>
          <a:xfrm>
            <a:off x="6584814" y="7264171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8" name="Picture 8" descr="ONU-Mujeres | Agenda 2030 en América Latina y el Caribe">
            <a:extLst>
              <a:ext uri="{FF2B5EF4-FFF2-40B4-BE49-F238E27FC236}">
                <a16:creationId xmlns:a16="http://schemas.microsoft.com/office/drawing/2014/main" id="{0393684D-31A8-4609-8068-8CC0A6EE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98" y="30095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9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>
            <a:extLst>
              <a:ext uri="{FF2B5EF4-FFF2-40B4-BE49-F238E27FC236}">
                <a16:creationId xmlns:a16="http://schemas.microsoft.com/office/drawing/2014/main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843" y="1983195"/>
            <a:ext cx="5486400" cy="741717"/>
          </a:xfrm>
        </p:spPr>
        <p:txBody>
          <a:bodyPr rtlCol="0">
            <a:normAutofit/>
          </a:bodyPr>
          <a:lstStyle/>
          <a:p>
            <a:pPr rtl="0"/>
            <a:r>
              <a:rPr lang="es-ES" sz="4400" spc="-50" dirty="0"/>
              <a:t>Herramientas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sz="2300" dirty="0">
                <a:hlinkClick r:id="rId3"/>
              </a:rPr>
              <a:t>Chat Bot</a:t>
            </a:r>
            <a:endParaRPr lang="es-ES" sz="23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C5635-5688-41C8-9118-CC91D0591302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3712F3C6-580E-4F95-A06D-4E1944265E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86000" y="5509632"/>
            <a:ext cx="5486400" cy="457200"/>
          </a:xfrm>
        </p:spPr>
        <p:txBody>
          <a:bodyPr/>
          <a:lstStyle/>
          <a:p>
            <a:r>
              <a:rPr lang="es-ES" dirty="0">
                <a:hlinkClick r:id="rId4"/>
              </a:rPr>
              <a:t>Vídeos</a:t>
            </a:r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E4E7B28-34A0-4F7E-9960-6E405C4DB5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5162" y="3848424"/>
            <a:ext cx="5486400" cy="457200"/>
          </a:xfrm>
        </p:spPr>
        <p:txBody>
          <a:bodyPr/>
          <a:lstStyle/>
          <a:p>
            <a:r>
              <a:rPr lang="es-ES" dirty="0">
                <a:hlinkClick r:id="rId5"/>
              </a:rPr>
              <a:t>Haz posible el cambio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131A4830-7F6B-434C-B2B4-8406163878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0" y="4651296"/>
            <a:ext cx="5486400" cy="457200"/>
          </a:xfrm>
        </p:spPr>
        <p:txBody>
          <a:bodyPr/>
          <a:lstStyle/>
          <a:p>
            <a:r>
              <a:rPr lang="es-ES" dirty="0">
                <a:hlinkClick r:id="rId6"/>
              </a:rPr>
              <a:t>Guía de los vagos para cambiar el mundo</a:t>
            </a:r>
            <a:endParaRPr lang="es-ES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27013733-DFE4-4F1F-8D5B-344A969D0E05}"/>
              </a:ext>
            </a:extLst>
          </p:cNvPr>
          <p:cNvSpPr txBox="1">
            <a:spLocks/>
          </p:cNvSpPr>
          <p:nvPr/>
        </p:nvSpPr>
        <p:spPr>
          <a:xfrm>
            <a:off x="2286000" y="6139368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50292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hlinkClick r:id="rId7"/>
              </a:rPr>
              <a:t>CROL</a:t>
            </a:r>
            <a:endParaRPr lang="es-ES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A28DC-8801-47D7-B9A2-29FF52DFBE65}"/>
              </a:ext>
            </a:extLst>
          </p:cNvPr>
          <p:cNvSpPr txBox="1"/>
          <p:nvPr/>
        </p:nvSpPr>
        <p:spPr>
          <a:xfrm rot="21024942">
            <a:off x="-237405" y="1489986"/>
            <a:ext cx="348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7030A0"/>
                </a:solidFill>
                <a:latin typeface="+mj-lt"/>
              </a:rPr>
              <a:t>Recursos ODS</a:t>
            </a:r>
          </a:p>
        </p:txBody>
      </p:sp>
    </p:spTree>
    <p:extLst>
      <p:ext uri="{BB962C8B-B14F-4D97-AF65-F5344CB8AC3E}">
        <p14:creationId xmlns:p14="http://schemas.microsoft.com/office/powerpoint/2010/main" val="98246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A874E924-9158-441C-96A9-9408E03E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60" y="150736"/>
            <a:ext cx="3161444" cy="6849796"/>
          </a:xfrm>
          <a:prstGeom prst="rect">
            <a:avLst/>
          </a:prstGeom>
        </p:spPr>
      </p:pic>
      <p:pic>
        <p:nvPicPr>
          <p:cNvPr id="20" name="Imagen 19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5A91A34-94A5-4EB6-8C51-2191E3EF7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56" y="150736"/>
            <a:ext cx="3161446" cy="6849799"/>
          </a:xfrm>
          <a:prstGeom prst="rect">
            <a:avLst/>
          </a:prstGeom>
        </p:spPr>
      </p:pic>
      <p:pic>
        <p:nvPicPr>
          <p:cNvPr id="22" name="Imagen 2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EE0F74A-6C03-4634-8C48-1D04A153F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180" y="150736"/>
            <a:ext cx="3161445" cy="684979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A492D7C-555B-4119-BD71-B8D6379C0715}"/>
              </a:ext>
            </a:extLst>
          </p:cNvPr>
          <p:cNvSpPr txBox="1"/>
          <p:nvPr/>
        </p:nvSpPr>
        <p:spPr>
          <a:xfrm>
            <a:off x="6539844" y="727023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3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278B9F-1EE0-4C2A-9FF3-572F002EA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85410" y="4004943"/>
            <a:ext cx="3662140" cy="27921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523A2291-3F04-4471-A071-51508759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13" y="2014673"/>
            <a:ext cx="5742187" cy="741717"/>
          </a:xfrm>
        </p:spPr>
        <p:txBody>
          <a:bodyPr>
            <a:normAutofit fontScale="90000"/>
          </a:bodyPr>
          <a:lstStyle/>
          <a:p>
            <a:r>
              <a:rPr lang="es-ES" dirty="0"/>
              <a:t>Curso 2019/2020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5D4FD03-7782-44DA-9342-F77A95D2C26D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5F7865-5923-4C5F-8445-3B66674D2F07}"/>
              </a:ext>
            </a:extLst>
          </p:cNvPr>
          <p:cNvSpPr txBox="1"/>
          <p:nvPr/>
        </p:nvSpPr>
        <p:spPr>
          <a:xfrm rot="21024942">
            <a:off x="-42534" y="1489986"/>
            <a:ext cx="348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2"/>
                </a:solidFill>
                <a:latin typeface="+mj-lt"/>
              </a:rPr>
              <a:t>Planificación PIE</a:t>
            </a:r>
          </a:p>
        </p:txBody>
      </p:sp>
      <p:pic>
        <p:nvPicPr>
          <p:cNvPr id="7170" name="Picture 2" descr="Los 8 tipos de planes del proceso de planeación - Aprendiendo Administración">
            <a:extLst>
              <a:ext uri="{FF2B5EF4-FFF2-40B4-BE49-F238E27FC236}">
                <a16:creationId xmlns:a16="http://schemas.microsoft.com/office/drawing/2014/main" id="{0642F1AA-A69C-4D68-9562-905E7EFC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60" y="3017221"/>
            <a:ext cx="4450517" cy="35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5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E9406BAE-6314-461C-B4A5-75488C17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17" y="1593453"/>
            <a:ext cx="6430780" cy="741717"/>
          </a:xfrm>
        </p:spPr>
        <p:txBody>
          <a:bodyPr>
            <a:normAutofit fontScale="90000"/>
          </a:bodyPr>
          <a:lstStyle/>
          <a:p>
            <a:r>
              <a:rPr lang="es-ES" dirty="0"/>
              <a:t>Convocatoria PIE: “Próxima estación ODS 2030”</a:t>
            </a:r>
          </a:p>
        </p:txBody>
      </p:sp>
      <p:pic>
        <p:nvPicPr>
          <p:cNvPr id="2050" name="Picture 2" descr="Descargar Icono Internet - Imagen gratis en Pixabay">
            <a:hlinkClick r:id="rId2"/>
            <a:extLst>
              <a:ext uri="{FF2B5EF4-FFF2-40B4-BE49-F238E27FC236}">
                <a16:creationId xmlns:a16="http://schemas.microsoft.com/office/drawing/2014/main" id="{0C7C14E9-8318-4877-B94A-B4A061DA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11" y="3357797"/>
            <a:ext cx="3102962" cy="31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prometidos con 5 objetivos de los ODS - Green Cycles">
            <a:extLst>
              <a:ext uri="{FF2B5EF4-FFF2-40B4-BE49-F238E27FC236}">
                <a16:creationId xmlns:a16="http://schemas.microsoft.com/office/drawing/2014/main" id="{3A7FDD2A-C6F5-4B33-A7CF-394E83AF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275" y="2335170"/>
            <a:ext cx="1517522" cy="10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1CF552-767F-4A3C-8BFA-84BFFC790679}"/>
              </a:ext>
            </a:extLst>
          </p:cNvPr>
          <p:cNvSpPr txBox="1"/>
          <p:nvPr/>
        </p:nvSpPr>
        <p:spPr>
          <a:xfrm>
            <a:off x="6539844" y="7255240"/>
            <a:ext cx="311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 err="1">
                <a:solidFill>
                  <a:schemeClr val="bg1"/>
                </a:solidFill>
              </a:rPr>
              <a:t>Involucra</a:t>
            </a:r>
            <a:r>
              <a:rPr lang="es-ES" sz="2800" b="1" dirty="0" err="1">
                <a:solidFill>
                  <a:srgbClr val="FFC000"/>
                </a:solidFill>
              </a:rPr>
              <a:t>O</a:t>
            </a:r>
            <a:r>
              <a:rPr lang="es-ES" sz="2800" b="1" dirty="0" err="1">
                <a:solidFill>
                  <a:srgbClr val="00B050"/>
                </a:solidFill>
              </a:rPr>
              <a:t>D</a:t>
            </a:r>
            <a:r>
              <a:rPr lang="es-ES" sz="2800" b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92332"/>
      </p:ext>
    </p:extLst>
  </p:cSld>
  <p:clrMapOvr>
    <a:masterClrMapping/>
  </p:clrMapOvr>
</p:sld>
</file>

<file path=ppt/theme/theme1.xml><?xml version="1.0" encoding="utf-8"?>
<a:theme xmlns:a="http://schemas.openxmlformats.org/drawingml/2006/main" name="Secundario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240_TF33600810_Win32" id="{6841FBA1-00A8-4198-9B24-DAE4C83A3355}" vid="{A46ACD94-5A8C-4050-B520-3A18B023EC5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5398B2632E76498050A6878E35B91F" ma:contentTypeVersion="8" ma:contentTypeDescription="Crear nuevo documento." ma:contentTypeScope="" ma:versionID="b48319418491922b6f2c2d0f98720b77">
  <xsd:schema xmlns:xsd="http://www.w3.org/2001/XMLSchema" xmlns:xs="http://www.w3.org/2001/XMLSchema" xmlns:p="http://schemas.microsoft.com/office/2006/metadata/properties" xmlns:ns2="66dd7208-1d5d-43a3-bea1-71412f40f855" xmlns:ns3="8137c3a4-9680-489d-9ae1-0a5d364b3e1f" targetNamespace="http://schemas.microsoft.com/office/2006/metadata/properties" ma:root="true" ma:fieldsID="816804ae2102768398b4c9f286d972cb" ns2:_="" ns3:_="">
    <xsd:import namespace="66dd7208-1d5d-43a3-bea1-71412f40f855"/>
    <xsd:import namespace="8137c3a4-9680-489d-9ae1-0a5d364b3e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d7208-1d5d-43a3-bea1-71412f40f8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7c3a4-9680-489d-9ae1-0a5d364b3e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7895CB-A0E1-4FF2-B760-22F50D121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FDB874-5C91-4B49-9AE4-F4B484CC01C3}"/>
</file>

<file path=customXml/itemProps3.xml><?xml version="1.0" encoding="utf-8"?>
<ds:datastoreItem xmlns:ds="http://schemas.openxmlformats.org/officeDocument/2006/customXml" ds:itemID="{2E0DF301-1170-4031-A998-B82F8558666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Calendario de la semana del espíritu</Template>
  <TotalTime>296</TotalTime>
  <Words>116</Words>
  <Application>Microsoft Office PowerPoint</Application>
  <PresentationFormat>Personalizado</PresentationFormat>
  <Paragraphs>52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Kristen ITC</vt:lpstr>
      <vt:lpstr>Quire Sans</vt:lpstr>
      <vt:lpstr>Secundario</vt:lpstr>
      <vt:lpstr>Presentación de PowerPoint</vt:lpstr>
      <vt:lpstr>Presentación de PowerPoint</vt:lpstr>
      <vt:lpstr>Presentación de PowerPoint</vt:lpstr>
      <vt:lpstr>Presentación de PowerPoint</vt:lpstr>
      <vt:lpstr>Metas ODS</vt:lpstr>
      <vt:lpstr>Herramientas</vt:lpstr>
      <vt:lpstr>Presentación de PowerPoint</vt:lpstr>
      <vt:lpstr>Curso 2019/2020</vt:lpstr>
      <vt:lpstr>Convocatoria PIE: “Próxima estación ODS 2030”</vt:lpstr>
      <vt:lpstr>Continuará…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InvolucraODS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Mª SELINA GUTIERREZ DOMINGUEZ</dc:creator>
  <cp:lastModifiedBy>Mª SELINA GUTIERREZ DOMINGUEZ</cp:lastModifiedBy>
  <cp:revision>20</cp:revision>
  <dcterms:created xsi:type="dcterms:W3CDTF">2021-11-05T08:23:11Z</dcterms:created>
  <dcterms:modified xsi:type="dcterms:W3CDTF">2021-11-08T18:46:15Z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0x010100935398B2632E76498050A6878E35B91F</vt:lpwstr>
  </property>
</Properties>
</file>