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1"/>
  </p:notes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Lst>
  <p:sldSz cx="12192000" cy="6858000"/>
  <p:notesSz cx="9928225" cy="6797675"/>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1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1" y="1"/>
            <a:ext cx="4303313" cy="341297"/>
          </a:xfrm>
          <a:prstGeom prst="rect">
            <a:avLst/>
          </a:prstGeom>
        </p:spPr>
        <p:txBody>
          <a:bodyPr vert="horz" lIns="91435" tIns="45717" rIns="91435" bIns="45717" rtlCol="0"/>
          <a:lstStyle>
            <a:lvl1pPr algn="l">
              <a:defRPr sz="1200"/>
            </a:lvl1pPr>
          </a:lstStyle>
          <a:p>
            <a:endParaRPr lang="es-ES"/>
          </a:p>
        </p:txBody>
      </p:sp>
      <p:sp>
        <p:nvSpPr>
          <p:cNvPr id="3" name="Marcador de fecha 2"/>
          <p:cNvSpPr>
            <a:spLocks noGrp="1"/>
          </p:cNvSpPr>
          <p:nvPr>
            <p:ph type="dt" sz="quarter" idx="1"/>
          </p:nvPr>
        </p:nvSpPr>
        <p:spPr>
          <a:xfrm>
            <a:off x="5622595" y="1"/>
            <a:ext cx="4303313" cy="341297"/>
          </a:xfrm>
          <a:prstGeom prst="rect">
            <a:avLst/>
          </a:prstGeom>
        </p:spPr>
        <p:txBody>
          <a:bodyPr vert="horz" lIns="91435" tIns="45717" rIns="91435" bIns="45717" rtlCol="0"/>
          <a:lstStyle>
            <a:lvl1pPr algn="r">
              <a:defRPr sz="1200"/>
            </a:lvl1pPr>
          </a:lstStyle>
          <a:p>
            <a:fld id="{6D3D2E96-AB7E-4957-8A29-8BC1A70C4285}" type="datetimeFigureOut">
              <a:rPr lang="es-ES" smtClean="0"/>
              <a:t>20/02/2024</a:t>
            </a:fld>
            <a:endParaRPr lang="es-ES"/>
          </a:p>
        </p:txBody>
      </p:sp>
      <p:sp>
        <p:nvSpPr>
          <p:cNvPr id="4" name="Marcador de pie de página 3"/>
          <p:cNvSpPr>
            <a:spLocks noGrp="1"/>
          </p:cNvSpPr>
          <p:nvPr>
            <p:ph type="ftr" sz="quarter" idx="2"/>
          </p:nvPr>
        </p:nvSpPr>
        <p:spPr>
          <a:xfrm>
            <a:off x="1" y="6456379"/>
            <a:ext cx="4303313" cy="341297"/>
          </a:xfrm>
          <a:prstGeom prst="rect">
            <a:avLst/>
          </a:prstGeom>
        </p:spPr>
        <p:txBody>
          <a:bodyPr vert="horz" lIns="91435" tIns="45717" rIns="91435" bIns="45717"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5622595" y="6456379"/>
            <a:ext cx="4303313" cy="341297"/>
          </a:xfrm>
          <a:prstGeom prst="rect">
            <a:avLst/>
          </a:prstGeom>
        </p:spPr>
        <p:txBody>
          <a:bodyPr vert="horz" lIns="91435" tIns="45717" rIns="91435" bIns="45717" rtlCol="0" anchor="b"/>
          <a:lstStyle>
            <a:lvl1pPr algn="r">
              <a:defRPr sz="1200"/>
            </a:lvl1pPr>
          </a:lstStyle>
          <a:p>
            <a:fld id="{7DF1F8DD-AF38-43F7-9555-32E64F686D31}" type="slidenum">
              <a:rPr lang="es-ES" smtClean="0"/>
              <a:t>‹Nº›</a:t>
            </a:fld>
            <a:endParaRPr lang="es-ES"/>
          </a:p>
        </p:txBody>
      </p:sp>
    </p:spTree>
    <p:extLst>
      <p:ext uri="{BB962C8B-B14F-4D97-AF65-F5344CB8AC3E}">
        <p14:creationId xmlns:p14="http://schemas.microsoft.com/office/powerpoint/2010/main" val="370761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2" y="0"/>
            <a:ext cx="4302231" cy="341064"/>
          </a:xfrm>
          <a:prstGeom prst="rect">
            <a:avLst/>
          </a:prstGeom>
        </p:spPr>
        <p:txBody>
          <a:bodyPr vert="horz" lIns="91435" tIns="45717" rIns="91435" bIns="45717" rtlCol="0"/>
          <a:lstStyle>
            <a:lvl1pPr algn="l">
              <a:defRPr sz="1200"/>
            </a:lvl1pPr>
          </a:lstStyle>
          <a:p>
            <a:endParaRPr lang="es-ES"/>
          </a:p>
        </p:txBody>
      </p:sp>
      <p:sp>
        <p:nvSpPr>
          <p:cNvPr id="3" name="Marcador de fecha 2"/>
          <p:cNvSpPr>
            <a:spLocks noGrp="1"/>
          </p:cNvSpPr>
          <p:nvPr>
            <p:ph type="dt" idx="1"/>
          </p:nvPr>
        </p:nvSpPr>
        <p:spPr>
          <a:xfrm>
            <a:off x="5623699" y="0"/>
            <a:ext cx="4302231" cy="341064"/>
          </a:xfrm>
          <a:prstGeom prst="rect">
            <a:avLst/>
          </a:prstGeom>
        </p:spPr>
        <p:txBody>
          <a:bodyPr vert="horz" lIns="91435" tIns="45717" rIns="91435" bIns="45717" rtlCol="0"/>
          <a:lstStyle>
            <a:lvl1pPr algn="r">
              <a:defRPr sz="1200"/>
            </a:lvl1pPr>
          </a:lstStyle>
          <a:p>
            <a:fld id="{C4C6E709-6559-4AF8-95FF-DF1EA1F38446}" type="datetimeFigureOut">
              <a:rPr lang="es-ES" smtClean="0"/>
              <a:t>20/02/2024</a:t>
            </a:fld>
            <a:endParaRPr lang="es-ES"/>
          </a:p>
        </p:txBody>
      </p:sp>
      <p:sp>
        <p:nvSpPr>
          <p:cNvPr id="4" name="Marcador de imagen de diapositiva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435" tIns="45717" rIns="91435" bIns="45717" rtlCol="0" anchor="ctr"/>
          <a:lstStyle/>
          <a:p>
            <a:endParaRPr lang="es-ES"/>
          </a:p>
        </p:txBody>
      </p:sp>
      <p:sp>
        <p:nvSpPr>
          <p:cNvPr id="5" name="Marcador de notas 4"/>
          <p:cNvSpPr>
            <a:spLocks noGrp="1"/>
          </p:cNvSpPr>
          <p:nvPr>
            <p:ph type="body" sz="quarter" idx="3"/>
          </p:nvPr>
        </p:nvSpPr>
        <p:spPr>
          <a:xfrm>
            <a:off x="992823" y="3271382"/>
            <a:ext cx="7942580" cy="2676585"/>
          </a:xfrm>
          <a:prstGeom prst="rect">
            <a:avLst/>
          </a:prstGeom>
        </p:spPr>
        <p:txBody>
          <a:bodyPr vert="horz" lIns="91435" tIns="45717" rIns="91435" bIns="45717"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2" y="6456613"/>
            <a:ext cx="4302231" cy="341063"/>
          </a:xfrm>
          <a:prstGeom prst="rect">
            <a:avLst/>
          </a:prstGeom>
        </p:spPr>
        <p:txBody>
          <a:bodyPr vert="horz" lIns="91435" tIns="45717" rIns="91435" bIns="45717"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5623699" y="6456613"/>
            <a:ext cx="4302231" cy="341063"/>
          </a:xfrm>
          <a:prstGeom prst="rect">
            <a:avLst/>
          </a:prstGeom>
        </p:spPr>
        <p:txBody>
          <a:bodyPr vert="horz" lIns="91435" tIns="45717" rIns="91435" bIns="45717" rtlCol="0" anchor="b"/>
          <a:lstStyle>
            <a:lvl1pPr algn="r">
              <a:defRPr sz="1200"/>
            </a:lvl1pPr>
          </a:lstStyle>
          <a:p>
            <a:fld id="{0DE42DE4-1CFA-423C-B979-F54D9A9247D9}" type="slidenum">
              <a:rPr lang="es-ES" smtClean="0"/>
              <a:t>‹Nº›</a:t>
            </a:fld>
            <a:endParaRPr lang="es-ES"/>
          </a:p>
        </p:txBody>
      </p:sp>
    </p:spTree>
    <p:extLst>
      <p:ext uri="{BB962C8B-B14F-4D97-AF65-F5344CB8AC3E}">
        <p14:creationId xmlns:p14="http://schemas.microsoft.com/office/powerpoint/2010/main" val="410757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0DE42DE4-1CFA-423C-B979-F54D9A9247D9}" type="slidenum">
              <a:rPr lang="es-ES" smtClean="0"/>
              <a:t>1</a:t>
            </a:fld>
            <a:endParaRPr lang="es-ES"/>
          </a:p>
        </p:txBody>
      </p:sp>
    </p:spTree>
    <p:extLst>
      <p:ext uri="{BB962C8B-B14F-4D97-AF65-F5344CB8AC3E}">
        <p14:creationId xmlns:p14="http://schemas.microsoft.com/office/powerpoint/2010/main" val="2476687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9A95C3E-FD17-463F-8E5B-71096A45664C}" type="datetime1">
              <a:rPr lang="es-ES" smtClean="0"/>
              <a:t>20/02/2024</a:t>
            </a:fld>
            <a:endParaRPr lang="es-ES"/>
          </a:p>
        </p:txBody>
      </p:sp>
      <p:sp>
        <p:nvSpPr>
          <p:cNvPr id="5" name="Footer Placeholder 4"/>
          <p:cNvSpPr>
            <a:spLocks noGrp="1"/>
          </p:cNvSpPr>
          <p:nvPr>
            <p:ph type="ftr" sz="quarter" idx="11"/>
          </p:nvPr>
        </p:nvSpPr>
        <p:spPr/>
        <p:txBody>
          <a:bodyPr/>
          <a:lstStyle/>
          <a:p>
            <a:r>
              <a:rPr lang="es-ES" smtClean="0"/>
              <a:t>Releo -3 - BACI</a:t>
            </a:r>
            <a:endParaRPr lang="es-ES"/>
          </a:p>
        </p:txBody>
      </p:sp>
      <p:sp>
        <p:nvSpPr>
          <p:cNvPr id="6" name="Slide Number Placeholder 5"/>
          <p:cNvSpPr>
            <a:spLocks noGrp="1"/>
          </p:cNvSpPr>
          <p:nvPr>
            <p:ph type="sldNum" sz="quarter" idx="12"/>
          </p:nvPr>
        </p:nvSpPr>
        <p:spPr/>
        <p:txBody>
          <a:bodyPr/>
          <a:lstStyle/>
          <a:p>
            <a:fld id="{7387E650-EE4A-4510-8625-7D3A474BDD6E}" type="slidenum">
              <a:rPr lang="es-ES" smtClean="0"/>
              <a:t>‹Nº›</a:t>
            </a:fld>
            <a:endParaRPr lang="es-E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3662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0A1BE63-FEE9-47FB-A735-9056E597DC76}" type="datetime1">
              <a:rPr lang="es-ES" smtClean="0"/>
              <a:t>20/02/2024</a:t>
            </a:fld>
            <a:endParaRPr lang="es-ES"/>
          </a:p>
        </p:txBody>
      </p:sp>
      <p:sp>
        <p:nvSpPr>
          <p:cNvPr id="5" name="Footer Placeholder 4"/>
          <p:cNvSpPr>
            <a:spLocks noGrp="1"/>
          </p:cNvSpPr>
          <p:nvPr>
            <p:ph type="ftr" sz="quarter" idx="11"/>
          </p:nvPr>
        </p:nvSpPr>
        <p:spPr/>
        <p:txBody>
          <a:bodyPr/>
          <a:lstStyle/>
          <a:p>
            <a:r>
              <a:rPr lang="es-ES" smtClean="0"/>
              <a:t>Releo -3 - BACI</a:t>
            </a:r>
            <a:endParaRPr lang="es-ES"/>
          </a:p>
        </p:txBody>
      </p:sp>
      <p:sp>
        <p:nvSpPr>
          <p:cNvPr id="6" name="Slide Number Placeholder 5"/>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1070998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D5EFB6F-A717-49AA-8302-163FEC91041F}" type="datetime1">
              <a:rPr lang="es-ES" smtClean="0"/>
              <a:t>20/02/2024</a:t>
            </a:fld>
            <a:endParaRPr lang="es-ES"/>
          </a:p>
        </p:txBody>
      </p:sp>
      <p:sp>
        <p:nvSpPr>
          <p:cNvPr id="5" name="Footer Placeholder 4"/>
          <p:cNvSpPr>
            <a:spLocks noGrp="1"/>
          </p:cNvSpPr>
          <p:nvPr>
            <p:ph type="ftr" sz="quarter" idx="11"/>
          </p:nvPr>
        </p:nvSpPr>
        <p:spPr/>
        <p:txBody>
          <a:bodyPr/>
          <a:lstStyle/>
          <a:p>
            <a:r>
              <a:rPr lang="es-ES" smtClean="0"/>
              <a:t>Releo -3 - BACI</a:t>
            </a:r>
            <a:endParaRPr lang="es-ES"/>
          </a:p>
        </p:txBody>
      </p:sp>
      <p:sp>
        <p:nvSpPr>
          <p:cNvPr id="6" name="Slide Number Placeholder 5"/>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1414911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a:p>
        </p:txBody>
      </p:sp>
      <p:sp>
        <p:nvSpPr>
          <p:cNvPr id="4" name="Date Placeholder 3"/>
          <p:cNvSpPr>
            <a:spLocks noGrp="1"/>
          </p:cNvSpPr>
          <p:nvPr>
            <p:ph type="dt" sz="half" idx="10"/>
          </p:nvPr>
        </p:nvSpPr>
        <p:spPr/>
        <p:txBody>
          <a:bodyPr/>
          <a:lstStyle/>
          <a:p>
            <a:fld id="{5A0689A1-3DBD-4C5E-9487-4E596A98C9DD}" type="datetime1">
              <a:rPr lang="es-ES" smtClean="0"/>
              <a:t>20/02/2024</a:t>
            </a:fld>
            <a:endParaRPr lang="es-ES"/>
          </a:p>
        </p:txBody>
      </p:sp>
      <p:sp>
        <p:nvSpPr>
          <p:cNvPr id="5" name="Footer Placeholder 4"/>
          <p:cNvSpPr>
            <a:spLocks noGrp="1"/>
          </p:cNvSpPr>
          <p:nvPr>
            <p:ph type="ftr" sz="quarter" idx="11"/>
          </p:nvPr>
        </p:nvSpPr>
        <p:spPr/>
        <p:txBody>
          <a:bodyPr/>
          <a:lstStyle/>
          <a:p>
            <a:r>
              <a:rPr lang="es-ES" smtClean="0"/>
              <a:t>Releo -3 - BACI</a:t>
            </a:r>
            <a:endParaRPr lang="es-ES"/>
          </a:p>
        </p:txBody>
      </p:sp>
      <p:sp>
        <p:nvSpPr>
          <p:cNvPr id="6" name="Slide Number Placeholder 5"/>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3442246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BBEBF33-9CC8-44D8-B34C-B9BC4F325511}" type="datetime1">
              <a:rPr lang="es-ES" smtClean="0"/>
              <a:t>20/02/2024</a:t>
            </a:fld>
            <a:endParaRPr lang="es-ES"/>
          </a:p>
        </p:txBody>
      </p:sp>
      <p:sp>
        <p:nvSpPr>
          <p:cNvPr id="5" name="Footer Placeholder 4"/>
          <p:cNvSpPr>
            <a:spLocks noGrp="1"/>
          </p:cNvSpPr>
          <p:nvPr>
            <p:ph type="ftr" sz="quarter" idx="11"/>
          </p:nvPr>
        </p:nvSpPr>
        <p:spPr/>
        <p:txBody>
          <a:bodyPr/>
          <a:lstStyle/>
          <a:p>
            <a:r>
              <a:rPr lang="es-ES" smtClean="0"/>
              <a:t>Releo -3 - BACI</a:t>
            </a:r>
            <a:endParaRPr lang="es-ES"/>
          </a:p>
        </p:txBody>
      </p:sp>
      <p:sp>
        <p:nvSpPr>
          <p:cNvPr id="6" name="Slide Number Placeholder 5"/>
          <p:cNvSpPr>
            <a:spLocks noGrp="1"/>
          </p:cNvSpPr>
          <p:nvPr>
            <p:ph type="sldNum" sz="quarter" idx="12"/>
          </p:nvPr>
        </p:nvSpPr>
        <p:spPr/>
        <p:txBody>
          <a:bodyPr/>
          <a:lstStyle/>
          <a:p>
            <a:fld id="{7387E650-EE4A-4510-8625-7D3A474BDD6E}" type="slidenum">
              <a:rPr lang="es-ES" smtClean="0"/>
              <a:t>‹Nº›</a:t>
            </a:fld>
            <a:endParaRPr lang="es-E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56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5B39C83-D3B4-40BB-9CF8-7FA78C791762}" type="datetime1">
              <a:rPr lang="es-ES" smtClean="0"/>
              <a:t>20/02/2024</a:t>
            </a:fld>
            <a:endParaRPr lang="es-ES"/>
          </a:p>
        </p:txBody>
      </p:sp>
      <p:sp>
        <p:nvSpPr>
          <p:cNvPr id="6" name="Footer Placeholder 5"/>
          <p:cNvSpPr>
            <a:spLocks noGrp="1"/>
          </p:cNvSpPr>
          <p:nvPr>
            <p:ph type="ftr" sz="quarter" idx="11"/>
          </p:nvPr>
        </p:nvSpPr>
        <p:spPr/>
        <p:txBody>
          <a:bodyPr/>
          <a:lstStyle/>
          <a:p>
            <a:r>
              <a:rPr lang="es-ES" smtClean="0"/>
              <a:t>Releo -3 - BACI</a:t>
            </a:r>
            <a:endParaRPr lang="es-ES"/>
          </a:p>
        </p:txBody>
      </p:sp>
      <p:sp>
        <p:nvSpPr>
          <p:cNvPr id="7" name="Slide Number Placeholder 6"/>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1722689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9C55E59-ACA8-4B9F-95E2-63BB673E4B44}" type="datetime1">
              <a:rPr lang="es-ES" smtClean="0"/>
              <a:t>20/02/2024</a:t>
            </a:fld>
            <a:endParaRPr lang="es-ES"/>
          </a:p>
        </p:txBody>
      </p:sp>
      <p:sp>
        <p:nvSpPr>
          <p:cNvPr id="8" name="Footer Placeholder 7"/>
          <p:cNvSpPr>
            <a:spLocks noGrp="1"/>
          </p:cNvSpPr>
          <p:nvPr>
            <p:ph type="ftr" sz="quarter" idx="11"/>
          </p:nvPr>
        </p:nvSpPr>
        <p:spPr/>
        <p:txBody>
          <a:bodyPr/>
          <a:lstStyle/>
          <a:p>
            <a:r>
              <a:rPr lang="es-ES" smtClean="0"/>
              <a:t>Releo -3 - BACI</a:t>
            </a:r>
            <a:endParaRPr lang="es-ES"/>
          </a:p>
        </p:txBody>
      </p:sp>
      <p:sp>
        <p:nvSpPr>
          <p:cNvPr id="9" name="Slide Number Placeholder 8"/>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106892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2325651-46F6-4586-A949-7489AC31820F}" type="datetime1">
              <a:rPr lang="es-ES" smtClean="0"/>
              <a:t>20/02/2024</a:t>
            </a:fld>
            <a:endParaRPr lang="es-ES"/>
          </a:p>
        </p:txBody>
      </p:sp>
      <p:sp>
        <p:nvSpPr>
          <p:cNvPr id="4" name="Footer Placeholder 3"/>
          <p:cNvSpPr>
            <a:spLocks noGrp="1"/>
          </p:cNvSpPr>
          <p:nvPr>
            <p:ph type="ftr" sz="quarter" idx="11"/>
          </p:nvPr>
        </p:nvSpPr>
        <p:spPr/>
        <p:txBody>
          <a:bodyPr/>
          <a:lstStyle/>
          <a:p>
            <a:r>
              <a:rPr lang="es-ES" smtClean="0"/>
              <a:t>Releo -3 - BACI</a:t>
            </a:r>
            <a:endParaRPr lang="es-ES"/>
          </a:p>
        </p:txBody>
      </p:sp>
      <p:sp>
        <p:nvSpPr>
          <p:cNvPr id="5" name="Slide Number Placeholder 4"/>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3048499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1ED28FB-1AB1-4FF2-9CA9-BA7F6E985C12}" type="datetime1">
              <a:rPr lang="es-ES" smtClean="0"/>
              <a:t>20/02/2024</a:t>
            </a:fld>
            <a:endParaRPr lang="es-E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s-ES" smtClean="0"/>
              <a:t>Releo -3 - BACI</a:t>
            </a:r>
            <a:endParaRPr lang="es-ES"/>
          </a:p>
        </p:txBody>
      </p:sp>
      <p:sp>
        <p:nvSpPr>
          <p:cNvPr id="9" name="Slide Number Placeholder 8"/>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3003936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03C7BE-9237-4FF4-B588-4739FA79AD31}" type="datetime1">
              <a:rPr lang="es-ES" smtClean="0"/>
              <a:t>20/02/2024</a:t>
            </a:fld>
            <a:endParaRPr lang="es-E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s-ES" smtClean="0"/>
              <a:t>Releo -3 - BACI</a:t>
            </a:r>
            <a:endParaRPr lang="es-E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387E650-EE4A-4510-8625-7D3A474BDD6E}" type="slidenum">
              <a:rPr lang="es-ES" smtClean="0"/>
              <a:t>‹Nº›</a:t>
            </a:fld>
            <a:endParaRPr lang="es-ES"/>
          </a:p>
        </p:txBody>
      </p:sp>
    </p:spTree>
    <p:extLst>
      <p:ext uri="{BB962C8B-B14F-4D97-AF65-F5344CB8AC3E}">
        <p14:creationId xmlns:p14="http://schemas.microsoft.com/office/powerpoint/2010/main" val="1411612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C6AB8A8-BB63-499F-9D0A-57B246320958}" type="datetime1">
              <a:rPr lang="es-ES" smtClean="0"/>
              <a:t>20/02/2024</a:t>
            </a:fld>
            <a:endParaRPr lang="es-ES"/>
          </a:p>
        </p:txBody>
      </p:sp>
      <p:sp>
        <p:nvSpPr>
          <p:cNvPr id="6" name="Footer Placeholder 5"/>
          <p:cNvSpPr>
            <a:spLocks noGrp="1"/>
          </p:cNvSpPr>
          <p:nvPr>
            <p:ph type="ftr" sz="quarter" idx="11"/>
          </p:nvPr>
        </p:nvSpPr>
        <p:spPr/>
        <p:txBody>
          <a:bodyPr/>
          <a:lstStyle/>
          <a:p>
            <a:r>
              <a:rPr lang="es-ES" smtClean="0"/>
              <a:t>Releo -3 - BACI</a:t>
            </a:r>
            <a:endParaRPr lang="es-ES"/>
          </a:p>
        </p:txBody>
      </p:sp>
      <p:sp>
        <p:nvSpPr>
          <p:cNvPr id="7" name="Slide Number Placeholder 6"/>
          <p:cNvSpPr>
            <a:spLocks noGrp="1"/>
          </p:cNvSpPr>
          <p:nvPr>
            <p:ph type="sldNum" sz="quarter" idx="12"/>
          </p:nvPr>
        </p:nvSpPr>
        <p:spPr/>
        <p:txBody>
          <a:bodyPr/>
          <a:lstStyle/>
          <a:p>
            <a:fld id="{7387E650-EE4A-4510-8625-7D3A474BDD6E}" type="slidenum">
              <a:rPr lang="es-ES" smtClean="0"/>
              <a:t>‹Nº›</a:t>
            </a:fld>
            <a:endParaRPr lang="es-ES"/>
          </a:p>
        </p:txBody>
      </p:sp>
    </p:spTree>
    <p:extLst>
      <p:ext uri="{BB962C8B-B14F-4D97-AF65-F5344CB8AC3E}">
        <p14:creationId xmlns:p14="http://schemas.microsoft.com/office/powerpoint/2010/main" val="2528368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9A28FF-9D83-48C9-9CB1-5C5485456E22}" type="datetime1">
              <a:rPr lang="es-ES" smtClean="0"/>
              <a:t>20/02/2024</a:t>
            </a:fld>
            <a:endParaRPr lang="es-E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s-ES" smtClean="0"/>
              <a:t>Releo -3 - BACI</a:t>
            </a:r>
            <a:endParaRPr lang="es-E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387E650-EE4A-4510-8625-7D3A474BDD6E}" type="slidenum">
              <a:rPr lang="es-ES" smtClean="0"/>
              <a:t>‹Nº›</a:t>
            </a:fld>
            <a:endParaRPr lang="es-E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77607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www.educa.jcyl.es/es/becas_alumnado/programa-gratuidad-libros-texto-releo-plus" TargetMode="External"/><Relationship Id="rId7" Type="http://schemas.openxmlformats.org/officeDocument/2006/relationships/image" Target="../media/image3.png"/><Relationship Id="rId2" Type="http://schemas.openxmlformats.org/officeDocument/2006/relationships/hyperlink" Target="https://www.educa.jcyl.es/es" TargetMode="Externa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www.educa.jcyl.es/es/becas_alumnado/programa-gratuidad-libros-texto-releo-plus/programa-gratuidad-libros-texto-releo-plus-2024-2025/programa-gratuidad-libros-texto-releo-plus-2024-2025-convoc" TargetMode="External"/><Relationship Id="rId4" Type="http://schemas.openxmlformats.org/officeDocument/2006/relationships/hyperlink" Target="https://www.educa.jcyl.es/es/becas_alumnado/programa-gratuidad-libros-texto-releo-plus/programa-gratuidad-libros-texto-releo-plus-2024-2025" TargetMode="External"/><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sz="9600" dirty="0" smtClean="0"/>
              <a:t>RELEO PLUS 24/25</a:t>
            </a:r>
            <a:endParaRPr lang="es-ES" sz="9600" dirty="0"/>
          </a:p>
        </p:txBody>
      </p:sp>
      <p:sp>
        <p:nvSpPr>
          <p:cNvPr id="3" name="Subtítulo 2"/>
          <p:cNvSpPr>
            <a:spLocks noGrp="1"/>
          </p:cNvSpPr>
          <p:nvPr>
            <p:ph type="subTitle" idx="1"/>
          </p:nvPr>
        </p:nvSpPr>
        <p:spPr/>
        <p:txBody>
          <a:bodyPr/>
          <a:lstStyle/>
          <a:p>
            <a:r>
              <a:rPr lang="es-ES" dirty="0" err="1" smtClean="0"/>
              <a:t>BACI</a:t>
            </a:r>
            <a:r>
              <a:rPr lang="es-ES" dirty="0" smtClean="0"/>
              <a:t> – GRABACIÓN DE SOLICITUDES PARA PADRES</a:t>
            </a:r>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1</a:t>
            </a:fld>
            <a:endParaRPr lang="es-ES"/>
          </a:p>
        </p:txBody>
      </p:sp>
    </p:spTree>
    <p:extLst>
      <p:ext uri="{BB962C8B-B14F-4D97-AF65-F5344CB8AC3E}">
        <p14:creationId xmlns:p14="http://schemas.microsoft.com/office/powerpoint/2010/main" val="4131997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5400" b="1" dirty="0" smtClean="0"/>
              <a:t>Aplicación Web - Solicitud</a:t>
            </a:r>
            <a:endParaRPr lang="es-ES" sz="5400" b="1" dirty="0"/>
          </a:p>
        </p:txBody>
      </p:sp>
      <p:sp>
        <p:nvSpPr>
          <p:cNvPr id="3" name="Marcador de contenido 2"/>
          <p:cNvSpPr>
            <a:spLocks noGrp="1"/>
          </p:cNvSpPr>
          <p:nvPr>
            <p:ph idx="1"/>
          </p:nvPr>
        </p:nvSpPr>
        <p:spPr>
          <a:xfrm>
            <a:off x="1097280" y="1845733"/>
            <a:ext cx="10761928" cy="4443099"/>
          </a:xfrm>
        </p:spPr>
        <p:txBody>
          <a:bodyPr/>
          <a:lstStyle/>
          <a:p>
            <a:r>
              <a:rPr lang="es-ES" dirty="0" smtClean="0"/>
              <a:t>Para hacer su solicitud, los padres tienen que seguir los siguientes pasos:</a:t>
            </a:r>
          </a:p>
          <a:p>
            <a:r>
              <a:rPr lang="es-ES" dirty="0" smtClean="0"/>
              <a:t>1º.- tener lista la siguiente documentación: </a:t>
            </a:r>
          </a:p>
          <a:p>
            <a:pPr marL="1471400" lvl="8" indent="0">
              <a:buNone/>
            </a:pPr>
            <a:r>
              <a:rPr lang="es-ES" dirty="0"/>
              <a:t>	</a:t>
            </a:r>
            <a:r>
              <a:rPr lang="es-ES" dirty="0" smtClean="0"/>
              <a:t>- </a:t>
            </a:r>
            <a:r>
              <a:rPr lang="es-ES" dirty="0" err="1" smtClean="0"/>
              <a:t>DNIs</a:t>
            </a:r>
            <a:r>
              <a:rPr lang="es-ES" dirty="0" smtClean="0"/>
              <a:t> de toda la familia y fechas de nacimiento</a:t>
            </a:r>
          </a:p>
          <a:p>
            <a:pPr marL="1471400" lvl="8" indent="0">
              <a:buNone/>
            </a:pPr>
            <a:r>
              <a:rPr lang="es-ES" dirty="0"/>
              <a:t>	</a:t>
            </a:r>
            <a:r>
              <a:rPr lang="es-ES" dirty="0" smtClean="0"/>
              <a:t>- Cuenta donde cobraron la ayuda el año pasado, y donde quieren cobrarla este año</a:t>
            </a:r>
          </a:p>
          <a:p>
            <a:pPr marL="1471400" lvl="8" indent="0">
              <a:buNone/>
            </a:pPr>
            <a:r>
              <a:rPr lang="es-ES" dirty="0"/>
              <a:t>	</a:t>
            </a:r>
            <a:r>
              <a:rPr lang="es-ES" dirty="0" smtClean="0"/>
              <a:t>- Documentación de familia numerosa, discapacidad…</a:t>
            </a:r>
          </a:p>
          <a:p>
            <a:r>
              <a:rPr lang="es-ES" dirty="0" smtClean="0"/>
              <a:t>2º</a:t>
            </a:r>
            <a:r>
              <a:rPr lang="es-ES" dirty="0"/>
              <a:t>.- </a:t>
            </a:r>
            <a:r>
              <a:rPr lang="es-ES" dirty="0" smtClean="0"/>
              <a:t>entrar </a:t>
            </a:r>
            <a:r>
              <a:rPr lang="es-ES" sz="1400" dirty="0" smtClean="0"/>
              <a:t>(preferente por ordenador) </a:t>
            </a:r>
            <a:r>
              <a:rPr lang="es-ES" dirty="0" smtClean="0"/>
              <a:t>a : </a:t>
            </a:r>
            <a:endParaRPr lang="es-ES" dirty="0"/>
          </a:p>
          <a:p>
            <a:pPr marL="1471400" lvl="8" indent="0">
              <a:buNone/>
            </a:pPr>
            <a:r>
              <a:rPr lang="es-ES" dirty="0"/>
              <a:t>	- </a:t>
            </a:r>
            <a:r>
              <a:rPr lang="es-ES" dirty="0">
                <a:hlinkClick r:id="rId2"/>
              </a:rPr>
              <a:t>https://</a:t>
            </a:r>
            <a:r>
              <a:rPr lang="es-ES" dirty="0" smtClean="0">
                <a:hlinkClick r:id="rId2"/>
              </a:rPr>
              <a:t>www.educa.jcyl.es/es</a:t>
            </a:r>
            <a:endParaRPr lang="es-ES" dirty="0"/>
          </a:p>
          <a:p>
            <a:pPr marL="1046988" lvl="4" indent="-342900">
              <a:buAutoNum type="arabicPeriod"/>
            </a:pPr>
            <a:r>
              <a:rPr lang="es-ES" dirty="0" smtClean="0"/>
              <a:t>-</a:t>
            </a:r>
            <a:r>
              <a:rPr lang="es-ES" dirty="0"/>
              <a:t>	</a:t>
            </a:r>
            <a:r>
              <a:rPr lang="es-ES" dirty="0" smtClean="0"/>
              <a:t>	                   2.- 			3.- 	        </a:t>
            </a:r>
            <a:r>
              <a:rPr lang="es-ES" sz="900" b="1" dirty="0" smtClean="0">
                <a:hlinkClick r:id="rId3"/>
              </a:rPr>
              <a:t>Programa </a:t>
            </a:r>
            <a:r>
              <a:rPr lang="es-ES" sz="900" b="1" dirty="0">
                <a:hlinkClick r:id="rId3"/>
              </a:rPr>
              <a:t>de gratuidad de libros de texto </a:t>
            </a:r>
            <a:r>
              <a:rPr lang="es-ES" sz="900" b="1" dirty="0" smtClean="0">
                <a:hlinkClick r:id="rId3"/>
              </a:rPr>
              <a:t>RELEO PLUS</a:t>
            </a:r>
            <a:r>
              <a:rPr lang="es-ES" sz="900" dirty="0" smtClean="0"/>
              <a:t> </a:t>
            </a:r>
          </a:p>
          <a:p>
            <a:pPr marL="704088" lvl="4" indent="0">
              <a:buNone/>
            </a:pPr>
            <a:r>
              <a:rPr lang="es-ES" sz="900" dirty="0"/>
              <a:t>	</a:t>
            </a:r>
            <a:r>
              <a:rPr lang="es-ES" sz="900" dirty="0" smtClean="0"/>
              <a:t>							            </a:t>
            </a:r>
            <a:r>
              <a:rPr lang="es-ES" sz="900" b="1" dirty="0" smtClean="0">
                <a:hlinkClick r:id="rId4"/>
              </a:rPr>
              <a:t>RELEO </a:t>
            </a:r>
            <a:r>
              <a:rPr lang="es-ES" sz="900" b="1" dirty="0">
                <a:hlinkClick r:id="rId4"/>
              </a:rPr>
              <a:t>PLUS </a:t>
            </a:r>
            <a:r>
              <a:rPr lang="es-ES" sz="900" b="1" dirty="0" smtClean="0">
                <a:hlinkClick r:id="rId4"/>
              </a:rPr>
              <a:t>2024/2025</a:t>
            </a:r>
            <a:endParaRPr lang="es-ES" sz="900" b="1" dirty="0" smtClean="0"/>
          </a:p>
          <a:p>
            <a:pPr marL="704088" lvl="4" indent="0">
              <a:buNone/>
            </a:pPr>
            <a:r>
              <a:rPr lang="es-ES" sz="900" b="1" dirty="0"/>
              <a:t>	</a:t>
            </a:r>
            <a:r>
              <a:rPr lang="es-ES" sz="900" b="1" dirty="0" smtClean="0"/>
              <a:t>							            </a:t>
            </a:r>
            <a:r>
              <a:rPr lang="es-ES" sz="900" b="1" dirty="0">
                <a:hlinkClick r:id="rId5"/>
              </a:rPr>
              <a:t>Convocatoria</a:t>
            </a:r>
            <a:endParaRPr lang="es-ES" sz="900" dirty="0"/>
          </a:p>
          <a:p>
            <a:pPr marL="914400" lvl="2" indent="0">
              <a:buNone/>
            </a:pPr>
            <a:endParaRPr lang="es-ES" sz="900" b="1" u="sng" dirty="0"/>
          </a:p>
          <a:p>
            <a:pPr marL="438912" indent="0">
              <a:buNone/>
            </a:pPr>
            <a:endParaRPr lang="es-ES" dirty="0"/>
          </a:p>
          <a:p>
            <a:pPr marL="438912" indent="0">
              <a:buNone/>
            </a:pPr>
            <a:r>
              <a:rPr lang="es-ES" dirty="0" smtClean="0"/>
              <a:t>3º</a:t>
            </a:r>
            <a:r>
              <a:rPr lang="es-ES" dirty="0"/>
              <a:t>.- A la aplicación se </a:t>
            </a:r>
            <a:r>
              <a:rPr lang="es-ES" dirty="0" smtClean="0"/>
              <a:t>accede por </a:t>
            </a:r>
          </a:p>
          <a:p>
            <a:pPr marL="438912" indent="0">
              <a:buNone/>
            </a:pPr>
            <a:endParaRPr lang="es-ES" dirty="0"/>
          </a:p>
          <a:p>
            <a:pPr marL="914400" lvl="2" indent="0">
              <a:buNone/>
            </a:pPr>
            <a:endParaRPr lang="es-ES" dirty="0" smtClean="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2</a:t>
            </a:fld>
            <a:endParaRPr lang="es-ES"/>
          </a:p>
        </p:txBody>
      </p:sp>
      <p:pic>
        <p:nvPicPr>
          <p:cNvPr id="7" name="Imagen 6"/>
          <p:cNvPicPr>
            <a:picLocks noChangeAspect="1"/>
          </p:cNvPicPr>
          <p:nvPr/>
        </p:nvPicPr>
        <p:blipFill rotWithShape="1">
          <a:blip r:embed="rId6"/>
          <a:srcRect t="11174"/>
          <a:stretch/>
        </p:blipFill>
        <p:spPr>
          <a:xfrm>
            <a:off x="1941227" y="4385388"/>
            <a:ext cx="2353003" cy="795410"/>
          </a:xfrm>
          <a:prstGeom prst="rect">
            <a:avLst/>
          </a:prstGeom>
        </p:spPr>
      </p:pic>
      <p:pic>
        <p:nvPicPr>
          <p:cNvPr id="8" name="Imagen 7"/>
          <p:cNvPicPr>
            <a:picLocks noChangeAspect="1"/>
          </p:cNvPicPr>
          <p:nvPr/>
        </p:nvPicPr>
        <p:blipFill>
          <a:blip r:embed="rId7"/>
          <a:stretch>
            <a:fillRect/>
          </a:stretch>
        </p:blipFill>
        <p:spPr>
          <a:xfrm>
            <a:off x="4755868" y="4385388"/>
            <a:ext cx="2400635" cy="638264"/>
          </a:xfrm>
          <a:prstGeom prst="rect">
            <a:avLst/>
          </a:prstGeom>
        </p:spPr>
      </p:pic>
      <p:pic>
        <p:nvPicPr>
          <p:cNvPr id="9" name="Imagen 8"/>
          <p:cNvPicPr>
            <a:picLocks noChangeAspect="1"/>
          </p:cNvPicPr>
          <p:nvPr/>
        </p:nvPicPr>
        <p:blipFill>
          <a:blip r:embed="rId8"/>
          <a:stretch>
            <a:fillRect/>
          </a:stretch>
        </p:blipFill>
        <p:spPr>
          <a:xfrm>
            <a:off x="7755721" y="4371098"/>
            <a:ext cx="933580" cy="666843"/>
          </a:xfrm>
          <a:prstGeom prst="rect">
            <a:avLst/>
          </a:prstGeom>
        </p:spPr>
      </p:pic>
      <p:pic>
        <p:nvPicPr>
          <p:cNvPr id="10" name="Imagen 9"/>
          <p:cNvPicPr>
            <a:picLocks noChangeAspect="1"/>
          </p:cNvPicPr>
          <p:nvPr/>
        </p:nvPicPr>
        <p:blipFill>
          <a:blip r:embed="rId9"/>
          <a:stretch>
            <a:fillRect/>
          </a:stretch>
        </p:blipFill>
        <p:spPr>
          <a:xfrm>
            <a:off x="5209870" y="5336199"/>
            <a:ext cx="4363059" cy="952633"/>
          </a:xfrm>
          <a:prstGeom prst="rect">
            <a:avLst/>
          </a:prstGeom>
        </p:spPr>
      </p:pic>
    </p:spTree>
    <p:extLst>
      <p:ext uri="{BB962C8B-B14F-4D97-AF65-F5344CB8AC3E}">
        <p14:creationId xmlns:p14="http://schemas.microsoft.com/office/powerpoint/2010/main" val="1744530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Manual</a:t>
            </a:r>
            <a:endParaRPr lang="es-ES" dirty="0"/>
          </a:p>
        </p:txBody>
      </p:sp>
      <p:sp>
        <p:nvSpPr>
          <p:cNvPr id="3" name="Marcador de contenido 2"/>
          <p:cNvSpPr>
            <a:spLocks noGrp="1"/>
          </p:cNvSpPr>
          <p:nvPr>
            <p:ph idx="1"/>
          </p:nvPr>
        </p:nvSpPr>
        <p:spPr/>
        <p:txBody>
          <a:bodyPr/>
          <a:lstStyle/>
          <a:p>
            <a:pPr>
              <a:lnSpc>
                <a:spcPct val="200000"/>
              </a:lnSpc>
            </a:pPr>
            <a:r>
              <a:rPr lang="es-ES" dirty="0" smtClean="0"/>
              <a:t>Si alguno lo necesita dentro de la misma página anterior tiene un manual para usar la aplicación.</a:t>
            </a:r>
          </a:p>
          <a:p>
            <a:pPr>
              <a:lnSpc>
                <a:spcPct val="200000"/>
              </a:lnSpc>
            </a:pPr>
            <a:r>
              <a:rPr lang="es-ES" dirty="0" smtClean="0"/>
              <a:t>Al final de la página de la convocatoria lo encontrará:</a:t>
            </a:r>
          </a:p>
          <a:p>
            <a:pPr>
              <a:lnSpc>
                <a:spcPct val="200000"/>
              </a:lnSpc>
            </a:pPr>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3</a:t>
            </a:fld>
            <a:endParaRPr lang="es-ES"/>
          </a:p>
        </p:txBody>
      </p:sp>
      <p:pic>
        <p:nvPicPr>
          <p:cNvPr id="6" name="Imagen 5"/>
          <p:cNvPicPr>
            <a:picLocks noChangeAspect="1"/>
          </p:cNvPicPr>
          <p:nvPr/>
        </p:nvPicPr>
        <p:blipFill>
          <a:blip r:embed="rId2"/>
          <a:stretch>
            <a:fillRect/>
          </a:stretch>
        </p:blipFill>
        <p:spPr>
          <a:xfrm>
            <a:off x="3133500" y="3285967"/>
            <a:ext cx="4172175" cy="2913117"/>
          </a:xfrm>
          <a:prstGeom prst="rect">
            <a:avLst/>
          </a:prstGeom>
        </p:spPr>
      </p:pic>
      <p:sp>
        <p:nvSpPr>
          <p:cNvPr id="7" name="Elipse 6"/>
          <p:cNvSpPr/>
          <p:nvPr/>
        </p:nvSpPr>
        <p:spPr>
          <a:xfrm>
            <a:off x="3038475" y="3552825"/>
            <a:ext cx="4724400" cy="923925"/>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44208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Formas de Presentación</a:t>
            </a:r>
            <a:endParaRPr lang="es-ES" dirty="0"/>
          </a:p>
        </p:txBody>
      </p:sp>
      <p:sp>
        <p:nvSpPr>
          <p:cNvPr id="3" name="Marcador de contenido 2"/>
          <p:cNvSpPr>
            <a:spLocks noGrp="1"/>
          </p:cNvSpPr>
          <p:nvPr>
            <p:ph idx="1"/>
          </p:nvPr>
        </p:nvSpPr>
        <p:spPr>
          <a:xfrm>
            <a:off x="1097280" y="1845734"/>
            <a:ext cx="10058400" cy="4227390"/>
          </a:xfrm>
        </p:spPr>
        <p:txBody>
          <a:bodyPr/>
          <a:lstStyle/>
          <a:p>
            <a:pPr>
              <a:lnSpc>
                <a:spcPct val="100000"/>
              </a:lnSpc>
            </a:pPr>
            <a:r>
              <a:rPr lang="es-ES" b="1" dirty="0" smtClean="0"/>
              <a:t>En papel</a:t>
            </a:r>
            <a:r>
              <a:rPr lang="es-ES" dirty="0" smtClean="0"/>
              <a:t>, preferentemente al centro, para eso tienen que grabarla y darle al icono: </a:t>
            </a:r>
          </a:p>
          <a:p>
            <a:pPr>
              <a:lnSpc>
                <a:spcPct val="100000"/>
              </a:lnSpc>
            </a:pPr>
            <a:r>
              <a:rPr lang="es-ES" b="1" dirty="0" smtClean="0"/>
              <a:t>Electrónicamente, </a:t>
            </a:r>
            <a:r>
              <a:rPr lang="es-ES" dirty="0" smtClean="0"/>
              <a:t>en el icono: </a:t>
            </a:r>
          </a:p>
          <a:p>
            <a:pPr>
              <a:lnSpc>
                <a:spcPct val="100000"/>
              </a:lnSpc>
            </a:pPr>
            <a:r>
              <a:rPr lang="es-ES" dirty="0" smtClean="0"/>
              <a:t>    En las becas presentadas electrónicamente se suele fallar mucho en el tema de firmas.</a:t>
            </a:r>
          </a:p>
          <a:p>
            <a:pPr>
              <a:lnSpc>
                <a:spcPct val="100000"/>
              </a:lnSpc>
            </a:pPr>
            <a:r>
              <a:rPr lang="es-ES" dirty="0"/>
              <a:t> </a:t>
            </a:r>
            <a:r>
              <a:rPr lang="es-ES" dirty="0" smtClean="0"/>
              <a:t>   Si solo hay un mayor de edad y es el que lo presenta no hay problema porque firma al presentarlo.</a:t>
            </a:r>
          </a:p>
          <a:p>
            <a:pPr>
              <a:lnSpc>
                <a:spcPct val="100000"/>
              </a:lnSpc>
            </a:pPr>
            <a:r>
              <a:rPr lang="es-ES" dirty="0"/>
              <a:t> </a:t>
            </a:r>
            <a:r>
              <a:rPr lang="es-ES" dirty="0" smtClean="0"/>
              <a:t>   Si hay más mayores de edad, tienen que asegurarse que firman todos, para eso tienen que estar atentos al punto 3, y descargar las plantillas de firmas, después de dar al botón de registrar:</a:t>
            </a:r>
          </a:p>
          <a:p>
            <a:pPr>
              <a:lnSpc>
                <a:spcPct val="100000"/>
              </a:lnSpc>
            </a:pPr>
            <a:endParaRPr lang="es-ES" dirty="0" smtClean="0"/>
          </a:p>
          <a:p>
            <a:pPr>
              <a:lnSpc>
                <a:spcPct val="200000"/>
              </a:lnSpc>
            </a:pPr>
            <a:endParaRPr lang="es-ES" dirty="0" smtClean="0"/>
          </a:p>
          <a:p>
            <a:pPr>
              <a:lnSpc>
                <a:spcPct val="200000"/>
              </a:lnSpc>
            </a:pPr>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4</a:t>
            </a:fld>
            <a:endParaRPr lang="es-ES"/>
          </a:p>
        </p:txBody>
      </p:sp>
      <p:pic>
        <p:nvPicPr>
          <p:cNvPr id="8" name="Imagen 7"/>
          <p:cNvPicPr>
            <a:picLocks noChangeAspect="1"/>
          </p:cNvPicPr>
          <p:nvPr/>
        </p:nvPicPr>
        <p:blipFill>
          <a:blip r:embed="rId2"/>
          <a:stretch>
            <a:fillRect/>
          </a:stretch>
        </p:blipFill>
        <p:spPr>
          <a:xfrm>
            <a:off x="9900458" y="1817548"/>
            <a:ext cx="1448002" cy="476316"/>
          </a:xfrm>
          <a:prstGeom prst="rect">
            <a:avLst/>
          </a:prstGeom>
        </p:spPr>
      </p:pic>
      <p:pic>
        <p:nvPicPr>
          <p:cNvPr id="9" name="Imagen 8"/>
          <p:cNvPicPr>
            <a:picLocks noChangeAspect="1"/>
          </p:cNvPicPr>
          <p:nvPr/>
        </p:nvPicPr>
        <p:blipFill>
          <a:blip r:embed="rId3"/>
          <a:stretch>
            <a:fillRect/>
          </a:stretch>
        </p:blipFill>
        <p:spPr>
          <a:xfrm>
            <a:off x="4592427" y="2328051"/>
            <a:ext cx="1505160" cy="352474"/>
          </a:xfrm>
          <a:prstGeom prst="rect">
            <a:avLst/>
          </a:prstGeom>
        </p:spPr>
      </p:pic>
      <p:pic>
        <p:nvPicPr>
          <p:cNvPr id="10" name="Imagen 9"/>
          <p:cNvPicPr>
            <a:picLocks noChangeAspect="1"/>
          </p:cNvPicPr>
          <p:nvPr/>
        </p:nvPicPr>
        <p:blipFill>
          <a:blip r:embed="rId4"/>
          <a:stretch>
            <a:fillRect/>
          </a:stretch>
        </p:blipFill>
        <p:spPr>
          <a:xfrm>
            <a:off x="2380800" y="4789873"/>
            <a:ext cx="6439799" cy="1476581"/>
          </a:xfrm>
          <a:prstGeom prst="rect">
            <a:avLst/>
          </a:prstGeom>
        </p:spPr>
      </p:pic>
    </p:spTree>
    <p:extLst>
      <p:ext uri="{BB962C8B-B14F-4D97-AF65-F5344CB8AC3E}">
        <p14:creationId xmlns:p14="http://schemas.microsoft.com/office/powerpoint/2010/main" val="1235845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Cambiar de Centro</a:t>
            </a:r>
            <a:endParaRPr lang="es-ES" dirty="0"/>
          </a:p>
        </p:txBody>
      </p:sp>
      <p:sp>
        <p:nvSpPr>
          <p:cNvPr id="3" name="Marcador de contenido 2"/>
          <p:cNvSpPr>
            <a:spLocks noGrp="1"/>
          </p:cNvSpPr>
          <p:nvPr>
            <p:ph idx="1"/>
          </p:nvPr>
        </p:nvSpPr>
        <p:spPr/>
        <p:txBody>
          <a:bodyPr/>
          <a:lstStyle/>
          <a:p>
            <a:r>
              <a:rPr lang="es-ES" dirty="0" smtClean="0"/>
              <a:t>Si un alumno quiere cambiar de centro, tiene que hacerlo desde este icono: </a:t>
            </a:r>
          </a:p>
          <a:p>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5</a:t>
            </a:fld>
            <a:endParaRPr lang="es-ES"/>
          </a:p>
        </p:txBody>
      </p:sp>
      <p:pic>
        <p:nvPicPr>
          <p:cNvPr id="6" name="Imagen 5"/>
          <p:cNvPicPr>
            <a:picLocks noChangeAspect="1"/>
          </p:cNvPicPr>
          <p:nvPr/>
        </p:nvPicPr>
        <p:blipFill>
          <a:blip r:embed="rId2"/>
          <a:stretch>
            <a:fillRect/>
          </a:stretch>
        </p:blipFill>
        <p:spPr>
          <a:xfrm>
            <a:off x="1097280" y="2252254"/>
            <a:ext cx="9608820" cy="3947192"/>
          </a:xfrm>
          <a:prstGeom prst="rect">
            <a:avLst/>
          </a:prstGeom>
        </p:spPr>
      </p:pic>
      <p:sp>
        <p:nvSpPr>
          <p:cNvPr id="7" name="Elipse 6"/>
          <p:cNvSpPr/>
          <p:nvPr/>
        </p:nvSpPr>
        <p:spPr>
          <a:xfrm>
            <a:off x="9544050" y="3838575"/>
            <a:ext cx="752475" cy="676275"/>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37869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a:stretch>
            <a:fillRect/>
          </a:stretch>
        </p:blipFill>
        <p:spPr>
          <a:xfrm>
            <a:off x="2447416" y="1895261"/>
            <a:ext cx="7297168" cy="3067478"/>
          </a:xfrm>
          <a:prstGeom prst="rect">
            <a:avLst/>
          </a:prstGeom>
        </p:spPr>
      </p:pic>
      <p:sp>
        <p:nvSpPr>
          <p:cNvPr id="2" name="Título 1"/>
          <p:cNvSpPr>
            <a:spLocks noGrp="1"/>
          </p:cNvSpPr>
          <p:nvPr>
            <p:ph type="title"/>
          </p:nvPr>
        </p:nvSpPr>
        <p:spPr>
          <a:xfrm>
            <a:off x="1097280" y="286604"/>
            <a:ext cx="10058400" cy="294422"/>
          </a:xfrm>
        </p:spPr>
        <p:txBody>
          <a:bodyPr>
            <a:normAutofit fontScale="90000"/>
          </a:bodyPr>
          <a:lstStyle/>
          <a:p>
            <a:r>
              <a:rPr lang="es-ES" sz="900" dirty="0" smtClean="0"/>
              <a:t>Cambio de Centro 2</a:t>
            </a:r>
            <a:br>
              <a:rPr lang="es-ES" sz="900" dirty="0" smtClean="0"/>
            </a:br>
            <a:endParaRPr lang="es-ES" sz="900" dirty="0"/>
          </a:p>
        </p:txBody>
      </p:sp>
      <p:sp>
        <p:nvSpPr>
          <p:cNvPr id="3" name="Marcador de contenido 2"/>
          <p:cNvSpPr>
            <a:spLocks noGrp="1"/>
          </p:cNvSpPr>
          <p:nvPr>
            <p:ph idx="1"/>
          </p:nvPr>
        </p:nvSpPr>
        <p:spPr>
          <a:xfrm>
            <a:off x="619125" y="1038225"/>
            <a:ext cx="10536555" cy="5124450"/>
          </a:xfrm>
        </p:spPr>
        <p:txBody>
          <a:bodyPr>
            <a:normAutofit fontScale="92500" lnSpcReduction="10000"/>
          </a:bodyPr>
          <a:lstStyle/>
          <a:p>
            <a:r>
              <a:rPr lang="es-ES" dirty="0" smtClean="0"/>
              <a:t>Nos dejará seleccionar un centro nuevo, a través de esta pantalla:</a:t>
            </a:r>
          </a:p>
          <a:p>
            <a:endParaRPr lang="es-ES" dirty="0"/>
          </a:p>
          <a:p>
            <a:endParaRPr lang="es-ES" dirty="0" smtClean="0"/>
          </a:p>
          <a:p>
            <a:endParaRPr lang="es-ES" dirty="0"/>
          </a:p>
          <a:p>
            <a:endParaRPr lang="es-ES" dirty="0" smtClean="0"/>
          </a:p>
          <a:p>
            <a:endParaRPr lang="es-ES" dirty="0"/>
          </a:p>
          <a:p>
            <a:endParaRPr lang="es-ES" dirty="0" smtClean="0"/>
          </a:p>
          <a:p>
            <a:endParaRPr lang="es-ES" dirty="0" smtClean="0"/>
          </a:p>
          <a:p>
            <a:endParaRPr lang="es-ES" dirty="0"/>
          </a:p>
          <a:p>
            <a:endParaRPr lang="es-ES" dirty="0" smtClean="0"/>
          </a:p>
          <a:p>
            <a:r>
              <a:rPr lang="es-ES" dirty="0" smtClean="0"/>
              <a:t>Se puede buscar por Localidad o Nombre, en cualquier caso no hace falta poner el nombre completo, con una parte del nombre es suficiente. Después solo hay que pulsar el nombre del centro y volveremos a la pantalla anterior. </a:t>
            </a:r>
          </a:p>
          <a:p>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6</a:t>
            </a:fld>
            <a:endParaRPr lang="es-ES"/>
          </a:p>
        </p:txBody>
      </p:sp>
    </p:spTree>
    <p:extLst>
      <p:ext uri="{BB962C8B-B14F-4D97-AF65-F5344CB8AC3E}">
        <p14:creationId xmlns:p14="http://schemas.microsoft.com/office/powerpoint/2010/main" val="240215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Corregir una beca</a:t>
            </a:r>
            <a:endParaRPr lang="es-ES" dirty="0"/>
          </a:p>
        </p:txBody>
      </p:sp>
      <p:sp>
        <p:nvSpPr>
          <p:cNvPr id="3" name="Marcador de contenido 2"/>
          <p:cNvSpPr>
            <a:spLocks noGrp="1"/>
          </p:cNvSpPr>
          <p:nvPr>
            <p:ph idx="1"/>
          </p:nvPr>
        </p:nvSpPr>
        <p:spPr>
          <a:xfrm>
            <a:off x="1097280" y="1845733"/>
            <a:ext cx="10058400" cy="4402667"/>
          </a:xfrm>
        </p:spPr>
        <p:txBody>
          <a:bodyPr/>
          <a:lstStyle/>
          <a:p>
            <a:r>
              <a:rPr lang="es-ES" dirty="0" smtClean="0"/>
              <a:t>Una vez sacado el </a:t>
            </a:r>
            <a:r>
              <a:rPr lang="es-ES" dirty="0" err="1" smtClean="0"/>
              <a:t>pdf</a:t>
            </a:r>
            <a:r>
              <a:rPr lang="es-ES" dirty="0" smtClean="0"/>
              <a:t> o presentada electrónicamente no va a dejar cambiarla, pero en vez de crear una nueva desde 0, existe la posibilidad de copiarla. El botón es este:</a:t>
            </a:r>
          </a:p>
          <a:p>
            <a:endParaRPr lang="es-ES" dirty="0"/>
          </a:p>
          <a:p>
            <a:endParaRPr lang="es-ES" dirty="0" smtClean="0"/>
          </a:p>
          <a:p>
            <a:endParaRPr lang="es-ES" dirty="0"/>
          </a:p>
          <a:p>
            <a:endParaRPr lang="es-ES" dirty="0" smtClean="0"/>
          </a:p>
          <a:p>
            <a:endParaRPr lang="es-ES" dirty="0"/>
          </a:p>
          <a:p>
            <a:endParaRPr lang="es-ES" dirty="0" smtClean="0"/>
          </a:p>
          <a:p>
            <a:endParaRPr lang="es-ES" dirty="0"/>
          </a:p>
          <a:p>
            <a:r>
              <a:rPr lang="es-ES" dirty="0" smtClean="0"/>
              <a:t>Es recomendable una vez hecha la solicitud valida, volver a entrar y eliminar la solicitud errónea.</a:t>
            </a:r>
          </a:p>
          <a:p>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7</a:t>
            </a:fld>
            <a:endParaRPr lang="es-ES"/>
          </a:p>
        </p:txBody>
      </p:sp>
      <p:pic>
        <p:nvPicPr>
          <p:cNvPr id="8" name="Imagen 7"/>
          <p:cNvPicPr>
            <a:picLocks noChangeAspect="1"/>
          </p:cNvPicPr>
          <p:nvPr/>
        </p:nvPicPr>
        <p:blipFill>
          <a:blip r:embed="rId2"/>
          <a:stretch>
            <a:fillRect/>
          </a:stretch>
        </p:blipFill>
        <p:spPr>
          <a:xfrm>
            <a:off x="2494873" y="2455987"/>
            <a:ext cx="7205428" cy="3260778"/>
          </a:xfrm>
          <a:prstGeom prst="rect">
            <a:avLst/>
          </a:prstGeom>
        </p:spPr>
      </p:pic>
      <p:sp>
        <p:nvSpPr>
          <p:cNvPr id="9" name="Elipse 8"/>
          <p:cNvSpPr/>
          <p:nvPr/>
        </p:nvSpPr>
        <p:spPr>
          <a:xfrm>
            <a:off x="9191625" y="4686300"/>
            <a:ext cx="628650" cy="581025"/>
          </a:xfrm>
          <a:prstGeom prst="ellipse">
            <a:avLst/>
          </a:prstGeom>
          <a:noFill/>
          <a:ln w="762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Rectángulo 9"/>
          <p:cNvSpPr/>
          <p:nvPr/>
        </p:nvSpPr>
        <p:spPr>
          <a:xfrm>
            <a:off x="3448050" y="4876800"/>
            <a:ext cx="809625" cy="32385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698553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Personas sin </a:t>
            </a:r>
            <a:r>
              <a:rPr lang="es-ES" dirty="0" err="1" smtClean="0"/>
              <a:t>NIE</a:t>
            </a:r>
            <a:r>
              <a:rPr lang="es-ES" dirty="0" smtClean="0"/>
              <a:t>/DNI</a:t>
            </a:r>
            <a:endParaRPr lang="es-ES" dirty="0"/>
          </a:p>
        </p:txBody>
      </p:sp>
      <p:sp>
        <p:nvSpPr>
          <p:cNvPr id="3" name="Marcador de contenido 2"/>
          <p:cNvSpPr>
            <a:spLocks noGrp="1"/>
          </p:cNvSpPr>
          <p:nvPr>
            <p:ph idx="1"/>
          </p:nvPr>
        </p:nvSpPr>
        <p:spPr>
          <a:xfrm>
            <a:off x="1097280" y="1845734"/>
            <a:ext cx="10058400" cy="3508862"/>
          </a:xfrm>
        </p:spPr>
        <p:txBody>
          <a:bodyPr>
            <a:normAutofit fontScale="92500" lnSpcReduction="20000"/>
          </a:bodyPr>
          <a:lstStyle/>
          <a:p>
            <a:r>
              <a:rPr lang="es-ES" dirty="0" smtClean="0"/>
              <a:t>Si ninguno de los padres/tutores tiene DNI/NIE, según las instrucciones que nos han enviado </a:t>
            </a:r>
            <a:r>
              <a:rPr lang="es-ES" b="1" u="sng" dirty="0" smtClean="0"/>
              <a:t>no va a ser posible grabarlo</a:t>
            </a:r>
            <a:r>
              <a:rPr lang="es-ES" dirty="0" smtClean="0"/>
              <a:t>.</a:t>
            </a:r>
          </a:p>
          <a:p>
            <a:r>
              <a:rPr lang="es-ES" b="1" u="sng" dirty="0" smtClean="0"/>
              <a:t>Sugerencias para los demás casos</a:t>
            </a:r>
            <a:r>
              <a:rPr lang="es-ES" b="1" u="sng" baseline="30000" dirty="0" smtClean="0"/>
              <a:t>1</a:t>
            </a:r>
            <a:r>
              <a:rPr lang="es-ES" b="1" u="sng" dirty="0" smtClean="0"/>
              <a:t>:</a:t>
            </a:r>
          </a:p>
          <a:p>
            <a:r>
              <a:rPr lang="es-ES" dirty="0" smtClean="0"/>
              <a:t>Si uno de los padres tiene NIE/DNI y el otro no</a:t>
            </a:r>
            <a:r>
              <a:rPr lang="es-ES" dirty="0"/>
              <a:t>, </a:t>
            </a:r>
            <a:r>
              <a:rPr lang="es-ES" sz="1200" dirty="0" smtClean="0"/>
              <a:t>(por </a:t>
            </a:r>
            <a:r>
              <a:rPr lang="es-ES" sz="1200" dirty="0"/>
              <a:t>lo tanto se va a poder cruzar datos con </a:t>
            </a:r>
            <a:r>
              <a:rPr lang="es-ES" sz="1200" dirty="0" smtClean="0"/>
              <a:t>Hacienda) </a:t>
            </a:r>
            <a:r>
              <a:rPr lang="es-ES" dirty="0" smtClean="0"/>
              <a:t>que incluyan solo al padre identificado como soltero, pero tomad nota de ello, se podrá grabar en la aplicación para Centros-DP. Hay que indicarlo en las incidencias, así podremos pedir en subsanaciones la documentación del progenitor que falta.</a:t>
            </a:r>
          </a:p>
          <a:p>
            <a:r>
              <a:rPr lang="es-ES" dirty="0"/>
              <a:t>Si es el alumno </a:t>
            </a:r>
            <a:r>
              <a:rPr lang="es-ES" dirty="0" smtClean="0"/>
              <a:t>y </a:t>
            </a:r>
            <a:r>
              <a:rPr lang="es-ES" dirty="0"/>
              <a:t>es menor de 14 </a:t>
            </a:r>
            <a:r>
              <a:rPr lang="es-ES" dirty="0" smtClean="0"/>
              <a:t>años, </a:t>
            </a:r>
            <a:r>
              <a:rPr lang="es-ES" dirty="0"/>
              <a:t>que no pongan nada en el documento de identificación y la aplicación les dejará pasar</a:t>
            </a:r>
            <a:r>
              <a:rPr lang="es-ES" dirty="0" smtClean="0"/>
              <a:t>. </a:t>
            </a:r>
          </a:p>
          <a:p>
            <a:r>
              <a:rPr lang="es-ES" dirty="0" smtClean="0"/>
              <a:t>Si es mayor de 14 años y alguno de sus padres esta identificado, que lo graben con una fecha de nacimiento menor y sin pasaporte, tomaos nota y seguramente os deje modificarlo al hacer la grabación del centro.</a:t>
            </a:r>
            <a:endParaRPr lang="es-ES" dirty="0"/>
          </a:p>
          <a:p>
            <a:endParaRPr lang="es-ES" dirty="0" smtClean="0"/>
          </a:p>
          <a:p>
            <a:endParaRPr lang="es-ES" dirty="0"/>
          </a:p>
          <a:p>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8</a:t>
            </a:fld>
            <a:endParaRPr lang="es-ES"/>
          </a:p>
        </p:txBody>
      </p:sp>
      <p:sp>
        <p:nvSpPr>
          <p:cNvPr id="6" name="CuadroTexto 5"/>
          <p:cNvSpPr txBox="1"/>
          <p:nvPr/>
        </p:nvSpPr>
        <p:spPr>
          <a:xfrm>
            <a:off x="1097280" y="5618205"/>
            <a:ext cx="10058400" cy="369332"/>
          </a:xfrm>
          <a:prstGeom prst="rect">
            <a:avLst/>
          </a:prstGeom>
          <a:noFill/>
        </p:spPr>
        <p:txBody>
          <a:bodyPr wrap="square" rtlCol="0">
            <a:spAutoFit/>
          </a:bodyPr>
          <a:lstStyle/>
          <a:p>
            <a:r>
              <a:rPr lang="es-ES" sz="900" dirty="0" smtClean="0"/>
              <a:t>1.- Esto no esta indicado en </a:t>
            </a:r>
            <a:r>
              <a:rPr lang="es-ES" sz="900" smtClean="0"/>
              <a:t>ninguna instrucción, </a:t>
            </a:r>
            <a:r>
              <a:rPr lang="es-ES" sz="900" dirty="0" smtClean="0"/>
              <a:t>simplemente la autora de este </a:t>
            </a:r>
            <a:r>
              <a:rPr lang="es-ES" sz="900" dirty="0" err="1" smtClean="0"/>
              <a:t>Powerpoint</a:t>
            </a:r>
            <a:r>
              <a:rPr lang="es-ES" sz="900" dirty="0" smtClean="0"/>
              <a:t>, Mercedes Les de la Dirección Provincial de Soria, cree que en estos casos que si es posible cruzar datos con Hacienda que es el principal problema en los casos de no tener DNI/NIE, creo que es conveniente que se presenten para dar la posibilidad de conceder la ayuda.</a:t>
            </a:r>
            <a:endParaRPr lang="es-ES" sz="900" dirty="0"/>
          </a:p>
        </p:txBody>
      </p:sp>
    </p:spTree>
    <p:extLst>
      <p:ext uri="{BB962C8B-B14F-4D97-AF65-F5344CB8AC3E}">
        <p14:creationId xmlns:p14="http://schemas.microsoft.com/office/powerpoint/2010/main" val="325112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Cuentas Corrientes</a:t>
            </a:r>
            <a:endParaRPr lang="es-ES" dirty="0"/>
          </a:p>
        </p:txBody>
      </p:sp>
      <p:sp>
        <p:nvSpPr>
          <p:cNvPr id="3" name="Marcador de contenido 2"/>
          <p:cNvSpPr>
            <a:spLocks noGrp="1"/>
          </p:cNvSpPr>
          <p:nvPr>
            <p:ph idx="1"/>
          </p:nvPr>
        </p:nvSpPr>
        <p:spPr>
          <a:xfrm>
            <a:off x="1097280" y="1845733"/>
            <a:ext cx="10058400" cy="4402667"/>
          </a:xfrm>
        </p:spPr>
        <p:txBody>
          <a:bodyPr/>
          <a:lstStyle/>
          <a:p>
            <a:r>
              <a:rPr lang="es-ES" dirty="0" smtClean="0"/>
              <a:t>Hay dos problemas que se dan habitualmente con las cuentas corrientes.</a:t>
            </a:r>
          </a:p>
          <a:p>
            <a:r>
              <a:rPr lang="es-ES" dirty="0" smtClean="0"/>
              <a:t>- Error en una cuenta que consideran válida: Les da error a pesar de que era la del año anterior, eso suele suceder con las anexiones de entidades, por ejemplo que la cuenta era de </a:t>
            </a:r>
            <a:r>
              <a:rPr lang="es-ES" dirty="0" err="1" smtClean="0"/>
              <a:t>Bankia</a:t>
            </a:r>
            <a:r>
              <a:rPr lang="es-ES" dirty="0" smtClean="0"/>
              <a:t> y ahora a pasado a la Caixa, simplemente hay que buscar la cuenta nueva.</a:t>
            </a:r>
          </a:p>
          <a:p>
            <a:endParaRPr lang="es-ES" dirty="0"/>
          </a:p>
          <a:p>
            <a:r>
              <a:rPr lang="es-ES" dirty="0" smtClean="0"/>
              <a:t>- No recuerdan la cuenta con la que grabaron la beca el año pasado. En estos momentos (antes de la finalización de la presentación de solicitudes, los centros pueden buscar en el BAGE, ahora mismo en las “ayudas al estudio” – 2023 - 3 (son las facturas), si no estaba en vuestro centro podéis llamar a la Dirección Provincial y lo consultamos.</a:t>
            </a:r>
            <a:endParaRPr lang="es-ES" dirty="0"/>
          </a:p>
        </p:txBody>
      </p:sp>
      <p:sp>
        <p:nvSpPr>
          <p:cNvPr id="4" name="Marcador de pie de página 3"/>
          <p:cNvSpPr>
            <a:spLocks noGrp="1"/>
          </p:cNvSpPr>
          <p:nvPr>
            <p:ph type="ftr" sz="quarter" idx="11"/>
          </p:nvPr>
        </p:nvSpPr>
        <p:spPr/>
        <p:txBody>
          <a:bodyPr/>
          <a:lstStyle/>
          <a:p>
            <a:r>
              <a:rPr lang="es-ES" smtClean="0"/>
              <a:t>Releo -3 - BACI</a:t>
            </a:r>
            <a:endParaRPr lang="es-ES"/>
          </a:p>
        </p:txBody>
      </p:sp>
      <p:sp>
        <p:nvSpPr>
          <p:cNvPr id="5" name="Marcador de número de diapositiva 4"/>
          <p:cNvSpPr>
            <a:spLocks noGrp="1"/>
          </p:cNvSpPr>
          <p:nvPr>
            <p:ph type="sldNum" sz="quarter" idx="12"/>
          </p:nvPr>
        </p:nvSpPr>
        <p:spPr/>
        <p:txBody>
          <a:bodyPr/>
          <a:lstStyle/>
          <a:p>
            <a:fld id="{7387E650-EE4A-4510-8625-7D3A474BDD6E}" type="slidenum">
              <a:rPr lang="es-ES" smtClean="0"/>
              <a:t>9</a:t>
            </a:fld>
            <a:endParaRPr lang="es-ES"/>
          </a:p>
        </p:txBody>
      </p:sp>
    </p:spTree>
    <p:extLst>
      <p:ext uri="{BB962C8B-B14F-4D97-AF65-F5344CB8AC3E}">
        <p14:creationId xmlns:p14="http://schemas.microsoft.com/office/powerpoint/2010/main" val="896463196"/>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194</TotalTime>
  <Words>734</Words>
  <Application>Microsoft Office PowerPoint</Application>
  <PresentationFormat>Panorámica</PresentationFormat>
  <Paragraphs>82</Paragraphs>
  <Slides>9</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9</vt:i4>
      </vt:variant>
    </vt:vector>
  </HeadingPairs>
  <TitlesOfParts>
    <vt:vector size="12" baseType="lpstr">
      <vt:lpstr>Calibri</vt:lpstr>
      <vt:lpstr>Calibri Light</vt:lpstr>
      <vt:lpstr>Retrospección</vt:lpstr>
      <vt:lpstr>RELEO PLUS 24/25</vt:lpstr>
      <vt:lpstr>Aplicación Web - Solicitud</vt:lpstr>
      <vt:lpstr>Manual</vt:lpstr>
      <vt:lpstr>Formas de Presentación</vt:lpstr>
      <vt:lpstr>Cambiar de Centro</vt:lpstr>
      <vt:lpstr>Cambio de Centro 2 </vt:lpstr>
      <vt:lpstr>Corregir una beca</vt:lpstr>
      <vt:lpstr>Personas sin NIE/DNI</vt:lpstr>
      <vt:lpstr>Cuentas Corrientes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RELEO</dc:title>
  <dc:creator>Cuenta Microsoft</dc:creator>
  <cp:lastModifiedBy>Mercedes Les Delgado</cp:lastModifiedBy>
  <cp:revision>29</cp:revision>
  <cp:lastPrinted>2024-02-20T10:11:06Z</cp:lastPrinted>
  <dcterms:created xsi:type="dcterms:W3CDTF">2024-02-18T10:21:37Z</dcterms:created>
  <dcterms:modified xsi:type="dcterms:W3CDTF">2024-02-20T10:11:19Z</dcterms:modified>
</cp:coreProperties>
</file>