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88E4D6-62A4-394D-8BF1-213EF52777DE}" v="2" dt="2021-04-27T13:54:10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/>
    <p:restoredTop sz="94638"/>
  </p:normalViewPr>
  <p:slideViewPr>
    <p:cSldViewPr snapToGrid="0" snapToObjects="1">
      <p:cViewPr varScale="1">
        <p:scale>
          <a:sx n="133" d="100"/>
          <a:sy n="133" d="100"/>
        </p:scale>
        <p:origin x="1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MIELGO FERNANDEZ" userId="efd81da5-0eb5-469d-979a-c161979a2ba7" providerId="ADAL" clId="{A988E4D6-62A4-394D-8BF1-213EF52777DE}"/>
    <pc:docChg chg="undo custSel addSld modSld addMainMaster delMainMaster">
      <pc:chgData name="JUAN MIELGO FERNANDEZ" userId="efd81da5-0eb5-469d-979a-c161979a2ba7" providerId="ADAL" clId="{A988E4D6-62A4-394D-8BF1-213EF52777DE}" dt="2021-04-27T13:54:24.964" v="544" actId="26606"/>
      <pc:docMkLst>
        <pc:docMk/>
      </pc:docMkLst>
      <pc:sldChg chg="addSp delSp modSp mod modMedia setBg modClrScheme chgLayout">
        <pc:chgData name="JUAN MIELGO FERNANDEZ" userId="efd81da5-0eb5-469d-979a-c161979a2ba7" providerId="ADAL" clId="{A988E4D6-62A4-394D-8BF1-213EF52777DE}" dt="2021-04-26T15:02:12.035" v="74" actId="14100"/>
        <pc:sldMkLst>
          <pc:docMk/>
          <pc:sldMk cId="3059142721" sldId="256"/>
        </pc:sldMkLst>
        <pc:spChg chg="mod">
          <ac:chgData name="JUAN MIELGO FERNANDEZ" userId="efd81da5-0eb5-469d-979a-c161979a2ba7" providerId="ADAL" clId="{A988E4D6-62A4-394D-8BF1-213EF52777DE}" dt="2021-04-26T15:01:29.051" v="65" actId="26606"/>
          <ac:spMkLst>
            <pc:docMk/>
            <pc:sldMk cId="3059142721" sldId="256"/>
            <ac:spMk id="2" creationId="{5E8BA4F0-CB6A-9C4B-8FFD-150179A7B3AA}"/>
          </ac:spMkLst>
        </pc:spChg>
        <pc:spChg chg="mod">
          <ac:chgData name="JUAN MIELGO FERNANDEZ" userId="efd81da5-0eb5-469d-979a-c161979a2ba7" providerId="ADAL" clId="{A988E4D6-62A4-394D-8BF1-213EF52777DE}" dt="2021-04-26T15:02:12.035" v="74" actId="14100"/>
          <ac:spMkLst>
            <pc:docMk/>
            <pc:sldMk cId="3059142721" sldId="256"/>
            <ac:spMk id="3" creationId="{C85E91E0-8EF5-AB44-8359-26E80C62A9D2}"/>
          </ac:spMkLst>
        </pc:spChg>
        <pc:spChg chg="add del">
          <ac:chgData name="JUAN MIELGO FERNANDEZ" userId="efd81da5-0eb5-469d-979a-c161979a2ba7" providerId="ADAL" clId="{A988E4D6-62A4-394D-8BF1-213EF52777DE}" dt="2021-04-26T15:01:29.051" v="65" actId="26606"/>
          <ac:spMkLst>
            <pc:docMk/>
            <pc:sldMk cId="3059142721" sldId="256"/>
            <ac:spMk id="9" creationId="{CA22F210-7186-4074-94C5-FAD2C2EB15B2}"/>
          </ac:spMkLst>
        </pc:spChg>
        <pc:spChg chg="add del">
          <ac:chgData name="JUAN MIELGO FERNANDEZ" userId="efd81da5-0eb5-469d-979a-c161979a2ba7" providerId="ADAL" clId="{A988E4D6-62A4-394D-8BF1-213EF52777DE}" dt="2021-04-26T15:01:29.051" v="65" actId="26606"/>
          <ac:spMkLst>
            <pc:docMk/>
            <pc:sldMk cId="3059142721" sldId="256"/>
            <ac:spMk id="11" creationId="{7ED93057-B056-4D1D-B0DA-F1619DAAF5A1}"/>
          </ac:spMkLst>
        </pc:spChg>
        <pc:spChg chg="add del">
          <ac:chgData name="JUAN MIELGO FERNANDEZ" userId="efd81da5-0eb5-469d-979a-c161979a2ba7" providerId="ADAL" clId="{A988E4D6-62A4-394D-8BF1-213EF52777DE}" dt="2021-04-26T15:01:29.051" v="65" actId="26606"/>
          <ac:spMkLst>
            <pc:docMk/>
            <pc:sldMk cId="3059142721" sldId="256"/>
            <ac:spMk id="13" creationId="{F5B41592-BC5E-4AE2-8CA7-91C73FD8F744}"/>
          </ac:spMkLst>
        </pc:spChg>
        <pc:spChg chg="add del">
          <ac:chgData name="JUAN MIELGO FERNANDEZ" userId="efd81da5-0eb5-469d-979a-c161979a2ba7" providerId="ADAL" clId="{A988E4D6-62A4-394D-8BF1-213EF52777DE}" dt="2021-04-26T15:01:29.051" v="65" actId="26606"/>
          <ac:spMkLst>
            <pc:docMk/>
            <pc:sldMk cId="3059142721" sldId="256"/>
            <ac:spMk id="15" creationId="{CB574A3D-9991-4D4A-91DF-0D0DE47DB31E}"/>
          </ac:spMkLst>
        </pc:spChg>
        <pc:spChg chg="add">
          <ac:chgData name="JUAN MIELGO FERNANDEZ" userId="efd81da5-0eb5-469d-979a-c161979a2ba7" providerId="ADAL" clId="{A988E4D6-62A4-394D-8BF1-213EF52777DE}" dt="2021-04-26T15:01:29.051" v="65" actId="26606"/>
          <ac:spMkLst>
            <pc:docMk/>
            <pc:sldMk cId="3059142721" sldId="256"/>
            <ac:spMk id="20" creationId="{489B7BFD-8F45-4093-AD9C-91B15B0503D9}"/>
          </ac:spMkLst>
        </pc:spChg>
        <pc:spChg chg="add">
          <ac:chgData name="JUAN MIELGO FERNANDEZ" userId="efd81da5-0eb5-469d-979a-c161979a2ba7" providerId="ADAL" clId="{A988E4D6-62A4-394D-8BF1-213EF52777DE}" dt="2021-04-26T15:01:29.051" v="65" actId="26606"/>
          <ac:spMkLst>
            <pc:docMk/>
            <pc:sldMk cId="3059142721" sldId="256"/>
            <ac:spMk id="34" creationId="{B410157D-B333-4FC1-952E-FB1E4A1F86E6}"/>
          </ac:spMkLst>
        </pc:spChg>
        <pc:spChg chg="add">
          <ac:chgData name="JUAN MIELGO FERNANDEZ" userId="efd81da5-0eb5-469d-979a-c161979a2ba7" providerId="ADAL" clId="{A988E4D6-62A4-394D-8BF1-213EF52777DE}" dt="2021-04-26T15:01:29.051" v="65" actId="26606"/>
          <ac:spMkLst>
            <pc:docMk/>
            <pc:sldMk cId="3059142721" sldId="256"/>
            <ac:spMk id="36" creationId="{DFE66D7D-ABDD-4F6B-A637-3A3A2ACE1A69}"/>
          </ac:spMkLst>
        </pc:spChg>
        <pc:spChg chg="add">
          <ac:chgData name="JUAN MIELGO FERNANDEZ" userId="efd81da5-0eb5-469d-979a-c161979a2ba7" providerId="ADAL" clId="{A988E4D6-62A4-394D-8BF1-213EF52777DE}" dt="2021-04-26T15:01:29.051" v="65" actId="26606"/>
          <ac:spMkLst>
            <pc:docMk/>
            <pc:sldMk cId="3059142721" sldId="256"/>
            <ac:spMk id="38" creationId="{2D1AF5D9-E67F-4DB6-8615-293D22495C1F}"/>
          </ac:spMkLst>
        </pc:spChg>
        <pc:grpChg chg="add">
          <ac:chgData name="JUAN MIELGO FERNANDEZ" userId="efd81da5-0eb5-469d-979a-c161979a2ba7" providerId="ADAL" clId="{A988E4D6-62A4-394D-8BF1-213EF52777DE}" dt="2021-04-26T15:01:29.051" v="65" actId="26606"/>
          <ac:grpSpMkLst>
            <pc:docMk/>
            <pc:sldMk cId="3059142721" sldId="256"/>
            <ac:grpSpMk id="22" creationId="{5ECDEC52-15F3-49DD-BCBA-A0533E540F0C}"/>
          </ac:grpSpMkLst>
        </pc:grpChg>
        <pc:grpChg chg="add">
          <ac:chgData name="JUAN MIELGO FERNANDEZ" userId="efd81da5-0eb5-469d-979a-c161979a2ba7" providerId="ADAL" clId="{A988E4D6-62A4-394D-8BF1-213EF52777DE}" dt="2021-04-26T15:01:29.051" v="65" actId="26606"/>
          <ac:grpSpMkLst>
            <pc:docMk/>
            <pc:sldMk cId="3059142721" sldId="256"/>
            <ac:grpSpMk id="26" creationId="{4D91CBDC-3A55-4B80-A109-4C758ADF147B}"/>
          </ac:grpSpMkLst>
        </pc:grpChg>
        <pc:grpChg chg="add">
          <ac:chgData name="JUAN MIELGO FERNANDEZ" userId="efd81da5-0eb5-469d-979a-c161979a2ba7" providerId="ADAL" clId="{A988E4D6-62A4-394D-8BF1-213EF52777DE}" dt="2021-04-26T15:01:29.051" v="65" actId="26606"/>
          <ac:grpSpMkLst>
            <pc:docMk/>
            <pc:sldMk cId="3059142721" sldId="256"/>
            <ac:grpSpMk id="30" creationId="{4478CD8A-FF59-40AD-8101-D685A2FEF64D}"/>
          </ac:grpSpMkLst>
        </pc:grpChg>
        <pc:picChg chg="add mod ord">
          <ac:chgData name="JUAN MIELGO FERNANDEZ" userId="efd81da5-0eb5-469d-979a-c161979a2ba7" providerId="ADAL" clId="{A988E4D6-62A4-394D-8BF1-213EF52777DE}" dt="2021-04-26T15:01:29.051" v="65" actId="26606"/>
          <ac:picMkLst>
            <pc:docMk/>
            <pc:sldMk cId="3059142721" sldId="256"/>
            <ac:picMk id="4" creationId="{294775E6-1A79-4AF9-8848-5A39A3B0D9CD}"/>
          </ac:picMkLst>
        </pc:picChg>
      </pc:sldChg>
      <pc:sldChg chg="addSp delSp modSp mod">
        <pc:chgData name="JUAN MIELGO FERNANDEZ" userId="efd81da5-0eb5-469d-979a-c161979a2ba7" providerId="ADAL" clId="{A988E4D6-62A4-394D-8BF1-213EF52777DE}" dt="2021-04-27T13:52:51.722" v="523" actId="26606"/>
        <pc:sldMkLst>
          <pc:docMk/>
          <pc:sldMk cId="2198711786" sldId="257"/>
        </pc:sldMkLst>
        <pc:spChg chg="mod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2" creationId="{FD85ACE0-FD53-1C46-8730-121277F15254}"/>
          </ac:spMkLst>
        </pc:spChg>
        <pc:spChg chg="del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3" creationId="{EBB52AAA-E26B-6342-816B-943E646FA3E1}"/>
          </ac:spMkLst>
        </pc:spChg>
        <pc:spChg chg="del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8" creationId="{5A0118C5-4F8D-4CF4-BADD-53FEACC6C42A}"/>
          </ac:spMkLst>
        </pc:spChg>
        <pc:spChg chg="del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10" creationId="{4E0A5C5C-2A95-428E-9F6A-0D29EBD57C9F}"/>
          </ac:spMkLst>
        </pc:spChg>
        <pc:spChg chg="del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12" creationId="{1056F38F-7C4E-461D-8709-7D0024AE1F79}"/>
          </ac:spMkLst>
        </pc:spChg>
        <pc:spChg chg="del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14" creationId="{C7278469-3C3C-49CE-AEEE-E176A4900B78}"/>
          </ac:spMkLst>
        </pc:spChg>
        <pc:spChg chg="del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20" creationId="{4C6598AB-1C17-4D54-951C-A082D94ACB7A}"/>
          </ac:spMkLst>
        </pc:spChg>
        <pc:spChg chg="del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22" creationId="{C83B66D7-137D-4AC1-B172-53D60F08BEB5}"/>
          </ac:spMkLst>
        </pc:spChg>
        <pc:spChg chg="del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24" creationId="{F6B92503-6984-4D15-8B98-8718709B785D}"/>
          </ac:spMkLst>
        </pc:spChg>
        <pc:spChg chg="del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26" creationId="{08DDF938-524E-4C18-A47D-C00627832366}"/>
          </ac:spMkLst>
        </pc:spChg>
        <pc:spChg chg="add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39" creationId="{E5F17139-31EE-46AC-B04F-DBBD852DD6CB}"/>
          </ac:spMkLst>
        </pc:spChg>
        <pc:spChg chg="add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41" creationId="{AAD42DD4-86F6-4FD2-869F-32D35E310CF6}"/>
          </ac:spMkLst>
        </pc:spChg>
        <pc:spChg chg="add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43" creationId="{4C36B8C5-0DEB-41B5-911D-572E2E835E3C}"/>
          </ac:spMkLst>
        </pc:spChg>
        <pc:spChg chg="add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45" creationId="{5D1FF148-6725-4278-A9A8-A9A6A3F261CC}"/>
          </ac:spMkLst>
        </pc:spChg>
        <pc:spChg chg="add">
          <ac:chgData name="JUAN MIELGO FERNANDEZ" userId="efd81da5-0eb5-469d-979a-c161979a2ba7" providerId="ADAL" clId="{A988E4D6-62A4-394D-8BF1-213EF52777DE}" dt="2021-04-27T13:52:51.722" v="523" actId="26606"/>
          <ac:spMkLst>
            <pc:docMk/>
            <pc:sldMk cId="2198711786" sldId="257"/>
            <ac:spMk id="47" creationId="{B247507B-4D21-4FF7-B49C-239309CF2A0B}"/>
          </ac:spMkLst>
        </pc:spChg>
        <pc:grpChg chg="del">
          <ac:chgData name="JUAN MIELGO FERNANDEZ" userId="efd81da5-0eb5-469d-979a-c161979a2ba7" providerId="ADAL" clId="{A988E4D6-62A4-394D-8BF1-213EF52777DE}" dt="2021-04-27T13:52:51.722" v="523" actId="26606"/>
          <ac:grpSpMkLst>
            <pc:docMk/>
            <pc:sldMk cId="2198711786" sldId="257"/>
            <ac:grpSpMk id="16" creationId="{93DC754C-7E09-422D-A8BB-AF632E90DFA2}"/>
          </ac:grpSpMkLst>
        </pc:grpChg>
        <pc:grpChg chg="del">
          <ac:chgData name="JUAN MIELGO FERNANDEZ" userId="efd81da5-0eb5-469d-979a-c161979a2ba7" providerId="ADAL" clId="{A988E4D6-62A4-394D-8BF1-213EF52777DE}" dt="2021-04-27T13:52:51.722" v="523" actId="26606"/>
          <ac:grpSpMkLst>
            <pc:docMk/>
            <pc:sldMk cId="2198711786" sldId="257"/>
            <ac:grpSpMk id="28" creationId="{3773FAF5-C452-4455-9411-D6AF5EBD4CA9}"/>
          </ac:grpSpMkLst>
        </pc:grpChg>
        <pc:graphicFrameChg chg="add">
          <ac:chgData name="JUAN MIELGO FERNANDEZ" userId="efd81da5-0eb5-469d-979a-c161979a2ba7" providerId="ADAL" clId="{A988E4D6-62A4-394D-8BF1-213EF52777DE}" dt="2021-04-27T13:52:51.722" v="523" actId="26606"/>
          <ac:graphicFrameMkLst>
            <pc:docMk/>
            <pc:sldMk cId="2198711786" sldId="257"/>
            <ac:graphicFrameMk id="35" creationId="{50D3790B-E87D-4A4E-9588-CB52186042D0}"/>
          </ac:graphicFrameMkLst>
        </pc:graphicFrameChg>
      </pc:sldChg>
      <pc:sldChg chg="addSp delSp modSp mod">
        <pc:chgData name="JUAN MIELGO FERNANDEZ" userId="efd81da5-0eb5-469d-979a-c161979a2ba7" providerId="ADAL" clId="{A988E4D6-62A4-394D-8BF1-213EF52777DE}" dt="2021-04-27T13:52:37.165" v="522" actId="26606"/>
        <pc:sldMkLst>
          <pc:docMk/>
          <pc:sldMk cId="2483689651" sldId="258"/>
        </pc:sldMkLst>
        <pc:spChg chg="mod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2" creationId="{A44C190C-F5F7-EF4F-BAF9-F09155313F4B}"/>
          </ac:spMkLst>
        </pc:spChg>
        <pc:spChg chg="del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3" creationId="{80D8CE2D-B902-674A-A881-E090CD5A9A09}"/>
          </ac:spMkLst>
        </pc:spChg>
        <pc:spChg chg="del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20" creationId="{7CE98B01-ED41-482F-AFA1-19C7FA7C04A7}"/>
          </ac:spMkLst>
        </pc:spChg>
        <pc:spChg chg="del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22" creationId="{B9CABDD0-8DF6-4974-A224-9A2A81778003}"/>
          </ac:spMkLst>
        </pc:spChg>
        <pc:spChg chg="del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42" creationId="{5A0118C5-4F8D-4CF4-BADD-53FEACC6C42A}"/>
          </ac:spMkLst>
        </pc:spChg>
        <pc:spChg chg="del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43" creationId="{CAEBFCD5-5356-4326-8D39-8235A46CD7B2}"/>
          </ac:spMkLst>
        </pc:spChg>
        <pc:spChg chg="del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44" creationId="{F6814848-248A-47DD-88E0-95099D951EF8}"/>
          </ac:spMkLst>
        </pc:spChg>
        <pc:spChg chg="del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45" creationId="{718BDA89-0D2C-4C4E-99F6-D7A220FE48D3}"/>
          </ac:spMkLst>
        </pc:spChg>
        <pc:spChg chg="add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55" creationId="{E5F17139-31EE-46AC-B04F-DBBD852DD6CB}"/>
          </ac:spMkLst>
        </pc:spChg>
        <pc:spChg chg="add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57" creationId="{131DCBDB-1D4A-4E79-8172-CF12FCDE5754}"/>
          </ac:spMkLst>
        </pc:spChg>
        <pc:spChg chg="add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59" creationId="{E89EC82A-BD1A-426B-955B-77D53704B1FC}"/>
          </ac:spMkLst>
        </pc:spChg>
        <pc:spChg chg="add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61" creationId="{947D6136-395D-4D9F-9898-604E6BDE8E46}"/>
          </ac:spMkLst>
        </pc:spChg>
        <pc:spChg chg="add">
          <ac:chgData name="JUAN MIELGO FERNANDEZ" userId="efd81da5-0eb5-469d-979a-c161979a2ba7" providerId="ADAL" clId="{A988E4D6-62A4-394D-8BF1-213EF52777DE}" dt="2021-04-27T13:52:37.165" v="522" actId="26606"/>
          <ac:spMkLst>
            <pc:docMk/>
            <pc:sldMk cId="2483689651" sldId="258"/>
            <ac:spMk id="63" creationId="{EF578ED8-0692-496C-9844-F1CFDEAAF294}"/>
          </ac:spMkLst>
        </pc:spChg>
        <pc:grpChg chg="del">
          <ac:chgData name="JUAN MIELGO FERNANDEZ" userId="efd81da5-0eb5-469d-979a-c161979a2ba7" providerId="ADAL" clId="{A988E4D6-62A4-394D-8BF1-213EF52777DE}" dt="2021-04-27T13:52:37.165" v="522" actId="26606"/>
          <ac:grpSpMkLst>
            <pc:docMk/>
            <pc:sldMk cId="2483689651" sldId="258"/>
            <ac:grpSpMk id="16" creationId="{6B67BE95-96EF-433C-9F29-B0732AA6B6AC}"/>
          </ac:grpSpMkLst>
        </pc:grpChg>
        <pc:grpChg chg="del">
          <ac:chgData name="JUAN MIELGO FERNANDEZ" userId="efd81da5-0eb5-469d-979a-c161979a2ba7" providerId="ADAL" clId="{A988E4D6-62A4-394D-8BF1-213EF52777DE}" dt="2021-04-27T13:52:37.165" v="522" actId="26606"/>
          <ac:grpSpMkLst>
            <pc:docMk/>
            <pc:sldMk cId="2483689651" sldId="258"/>
            <ac:grpSpMk id="24" creationId="{D6E8B984-55B9-4A62-A043-997D00F0AE09}"/>
          </ac:grpSpMkLst>
        </pc:grpChg>
        <pc:graphicFrameChg chg="add">
          <ac:chgData name="JUAN MIELGO FERNANDEZ" userId="efd81da5-0eb5-469d-979a-c161979a2ba7" providerId="ADAL" clId="{A988E4D6-62A4-394D-8BF1-213EF52777DE}" dt="2021-04-27T13:52:37.165" v="522" actId="26606"/>
          <ac:graphicFrameMkLst>
            <pc:docMk/>
            <pc:sldMk cId="2483689651" sldId="258"/>
            <ac:graphicFrameMk id="51" creationId="{9B79A10E-A768-470B-89F2-5012E3AA0888}"/>
          </ac:graphicFrameMkLst>
        </pc:graphicFrameChg>
      </pc:sldChg>
      <pc:sldChg chg="addSp delSp modSp mod">
        <pc:chgData name="JUAN MIELGO FERNANDEZ" userId="efd81da5-0eb5-469d-979a-c161979a2ba7" providerId="ADAL" clId="{A988E4D6-62A4-394D-8BF1-213EF52777DE}" dt="2021-04-27T13:52:22.952" v="521" actId="26606"/>
        <pc:sldMkLst>
          <pc:docMk/>
          <pc:sldMk cId="2844026591" sldId="259"/>
        </pc:sldMkLst>
        <pc:spChg chg="mod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2" creationId="{CE055276-2975-E94A-AA27-F87E5E966924}"/>
          </ac:spMkLst>
        </pc:spChg>
        <pc:spChg chg="del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3" creationId="{336089E6-5AC2-A44E-9FDD-028A3AE31D90}"/>
          </ac:spMkLst>
        </pc:spChg>
        <pc:spChg chg="del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8" creationId="{5A0118C5-4F8D-4CF4-BADD-53FEACC6C42A}"/>
          </ac:spMkLst>
        </pc:spChg>
        <pc:spChg chg="del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10" creationId="{E0E9B1DB-5C91-41C9-8C0D-C2CD3D570C43}"/>
          </ac:spMkLst>
        </pc:spChg>
        <pc:spChg chg="del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12" creationId="{402224B8-FCE1-4A12-84A7-B674B2B9EF83}"/>
          </ac:spMkLst>
        </pc:spChg>
        <pc:spChg chg="del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14" creationId="{41E366A2-885B-4E10-A479-4A650E4C6EBB}"/>
          </ac:spMkLst>
        </pc:spChg>
        <pc:spChg chg="del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16" creationId="{55C61911-45B2-48BF-AC7A-1EB579B42CBB}"/>
          </ac:spMkLst>
        </pc:spChg>
        <pc:spChg chg="del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18" creationId="{2DE4D4CE-6DAE-4A05-BE5B-6BCE3F4EC79B}"/>
          </ac:spMkLst>
        </pc:spChg>
        <pc:spChg chg="del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24" creationId="{10C23D31-5B0A-4956-A59F-A24F57D2A959}"/>
          </ac:spMkLst>
        </pc:spChg>
        <pc:spChg chg="del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26" creationId="{F4C6FC6E-4AAF-4628-B7E5-85DF9D323B6F}"/>
          </ac:spMkLst>
        </pc:spChg>
        <pc:spChg chg="add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39" creationId="{E5F17139-31EE-46AC-B04F-DBBD852DD6CB}"/>
          </ac:spMkLst>
        </pc:spChg>
        <pc:spChg chg="add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41" creationId="{131DCBDB-1D4A-4E79-8172-CF12FCDE5754}"/>
          </ac:spMkLst>
        </pc:spChg>
        <pc:spChg chg="add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43" creationId="{E89EC82A-BD1A-426B-955B-77D53704B1FC}"/>
          </ac:spMkLst>
        </pc:spChg>
        <pc:spChg chg="add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45" creationId="{947D6136-395D-4D9F-9898-604E6BDE8E46}"/>
          </ac:spMkLst>
        </pc:spChg>
        <pc:spChg chg="add">
          <ac:chgData name="JUAN MIELGO FERNANDEZ" userId="efd81da5-0eb5-469d-979a-c161979a2ba7" providerId="ADAL" clId="{A988E4D6-62A4-394D-8BF1-213EF52777DE}" dt="2021-04-27T13:52:22.952" v="521" actId="26606"/>
          <ac:spMkLst>
            <pc:docMk/>
            <pc:sldMk cId="2844026591" sldId="259"/>
            <ac:spMk id="47" creationId="{EF578ED8-0692-496C-9844-F1CFDEAAF294}"/>
          </ac:spMkLst>
        </pc:spChg>
        <pc:grpChg chg="del">
          <ac:chgData name="JUAN MIELGO FERNANDEZ" userId="efd81da5-0eb5-469d-979a-c161979a2ba7" providerId="ADAL" clId="{A988E4D6-62A4-394D-8BF1-213EF52777DE}" dt="2021-04-27T13:52:22.952" v="521" actId="26606"/>
          <ac:grpSpMkLst>
            <pc:docMk/>
            <pc:sldMk cId="2844026591" sldId="259"/>
            <ac:grpSpMk id="20" creationId="{B8CB1D39-68D4-4372-BF3B-2A33A7495E2B}"/>
          </ac:grpSpMkLst>
        </pc:grpChg>
        <pc:grpChg chg="del">
          <ac:chgData name="JUAN MIELGO FERNANDEZ" userId="efd81da5-0eb5-469d-979a-c161979a2ba7" providerId="ADAL" clId="{A988E4D6-62A4-394D-8BF1-213EF52777DE}" dt="2021-04-27T13:52:22.952" v="521" actId="26606"/>
          <ac:grpSpMkLst>
            <pc:docMk/>
            <pc:sldMk cId="2844026591" sldId="259"/>
            <ac:grpSpMk id="28" creationId="{582A903B-6B78-4F0A-B7C9-3D80499020B8}"/>
          </ac:grpSpMkLst>
        </pc:grpChg>
        <pc:graphicFrameChg chg="add">
          <ac:chgData name="JUAN MIELGO FERNANDEZ" userId="efd81da5-0eb5-469d-979a-c161979a2ba7" providerId="ADAL" clId="{A988E4D6-62A4-394D-8BF1-213EF52777DE}" dt="2021-04-27T13:52:22.952" v="521" actId="26606"/>
          <ac:graphicFrameMkLst>
            <pc:docMk/>
            <pc:sldMk cId="2844026591" sldId="259"/>
            <ac:graphicFrameMk id="35" creationId="{FC086AAB-5403-4AA0-B9E4-D38F8F20182A}"/>
          </ac:graphicFrameMkLst>
        </pc:graphicFrameChg>
      </pc:sldChg>
      <pc:sldChg chg="modSp mod modClrScheme chgLayout">
        <pc:chgData name="JUAN MIELGO FERNANDEZ" userId="efd81da5-0eb5-469d-979a-c161979a2ba7" providerId="ADAL" clId="{A988E4D6-62A4-394D-8BF1-213EF52777DE}" dt="2021-04-27T13:51:52.834" v="519" actId="700"/>
        <pc:sldMkLst>
          <pc:docMk/>
          <pc:sldMk cId="566352443" sldId="260"/>
        </pc:sldMkLst>
        <pc:spChg chg="mod ord">
          <ac:chgData name="JUAN MIELGO FERNANDEZ" userId="efd81da5-0eb5-469d-979a-c161979a2ba7" providerId="ADAL" clId="{A988E4D6-62A4-394D-8BF1-213EF52777DE}" dt="2021-04-27T13:51:52.834" v="519" actId="700"/>
          <ac:spMkLst>
            <pc:docMk/>
            <pc:sldMk cId="566352443" sldId="260"/>
            <ac:spMk id="2" creationId="{4385BEDE-DEEB-894D-9B1A-2E5893BFEEA6}"/>
          </ac:spMkLst>
        </pc:spChg>
        <pc:spChg chg="mod ord">
          <ac:chgData name="JUAN MIELGO FERNANDEZ" userId="efd81da5-0eb5-469d-979a-c161979a2ba7" providerId="ADAL" clId="{A988E4D6-62A4-394D-8BF1-213EF52777DE}" dt="2021-04-27T13:51:52.834" v="519" actId="700"/>
          <ac:spMkLst>
            <pc:docMk/>
            <pc:sldMk cId="566352443" sldId="260"/>
            <ac:spMk id="3" creationId="{E2E3C2E7-2D84-B149-B50C-1FA909D2A1CF}"/>
          </ac:spMkLst>
        </pc:spChg>
        <pc:spChg chg="mod ord">
          <ac:chgData name="JUAN MIELGO FERNANDEZ" userId="efd81da5-0eb5-469d-979a-c161979a2ba7" providerId="ADAL" clId="{A988E4D6-62A4-394D-8BF1-213EF52777DE}" dt="2021-04-27T13:51:52.834" v="519" actId="700"/>
          <ac:spMkLst>
            <pc:docMk/>
            <pc:sldMk cId="566352443" sldId="260"/>
            <ac:spMk id="4" creationId="{0484E149-2B3B-9547-832D-F33C00AE0CC4}"/>
          </ac:spMkLst>
        </pc:spChg>
        <pc:spChg chg="mod ord">
          <ac:chgData name="JUAN MIELGO FERNANDEZ" userId="efd81da5-0eb5-469d-979a-c161979a2ba7" providerId="ADAL" clId="{A988E4D6-62A4-394D-8BF1-213EF52777DE}" dt="2021-04-27T13:51:52.834" v="519" actId="700"/>
          <ac:spMkLst>
            <pc:docMk/>
            <pc:sldMk cId="566352443" sldId="260"/>
            <ac:spMk id="5" creationId="{F2D5116E-9099-394A-983F-7ECFA48FDCA9}"/>
          </ac:spMkLst>
        </pc:spChg>
        <pc:spChg chg="mod ord">
          <ac:chgData name="JUAN MIELGO FERNANDEZ" userId="efd81da5-0eb5-469d-979a-c161979a2ba7" providerId="ADAL" clId="{A988E4D6-62A4-394D-8BF1-213EF52777DE}" dt="2021-04-27T13:51:52.834" v="519" actId="700"/>
          <ac:spMkLst>
            <pc:docMk/>
            <pc:sldMk cId="566352443" sldId="260"/>
            <ac:spMk id="6" creationId="{7766CAC1-4179-2945-9A18-BE58D08459C0}"/>
          </ac:spMkLst>
        </pc:spChg>
      </pc:sldChg>
      <pc:sldChg chg="addSp delSp modSp mod">
        <pc:chgData name="JUAN MIELGO FERNANDEZ" userId="efd81da5-0eb5-469d-979a-c161979a2ba7" providerId="ADAL" clId="{A988E4D6-62A4-394D-8BF1-213EF52777DE}" dt="2021-04-27T13:52:07.532" v="520" actId="26606"/>
        <pc:sldMkLst>
          <pc:docMk/>
          <pc:sldMk cId="1150515571" sldId="261"/>
        </pc:sldMkLst>
        <pc:spChg chg="mod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2" creationId="{F4A7E851-2482-004B-9B96-6757DFA0515C}"/>
          </ac:spMkLst>
        </pc:spChg>
        <pc:spChg chg="del mod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3" creationId="{110E7DE1-2117-0945-9394-15B8A1C3A164}"/>
          </ac:spMkLst>
        </pc:spChg>
        <pc:spChg chg="add del mod">
          <ac:chgData name="JUAN MIELGO FERNANDEZ" userId="efd81da5-0eb5-469d-979a-c161979a2ba7" providerId="ADAL" clId="{A988E4D6-62A4-394D-8BF1-213EF52777DE}" dt="2021-04-27T13:49:55.345" v="352"/>
          <ac:spMkLst>
            <pc:docMk/>
            <pc:sldMk cId="1150515571" sldId="261"/>
            <ac:spMk id="4" creationId="{976DF5F9-323B-484E-9EA5-35FA52B25EDC}"/>
          </ac:spMkLst>
        </pc:spChg>
        <pc:spChg chg="del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8" creationId="{5A0118C5-4F8D-4CF4-BADD-53FEACC6C42A}"/>
          </ac:spMkLst>
        </pc:spChg>
        <pc:spChg chg="del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10" creationId="{4E0A5C5C-2A95-428E-9F6A-0D29EBD57C9F}"/>
          </ac:spMkLst>
        </pc:spChg>
        <pc:spChg chg="del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12" creationId="{1056F38F-7C4E-461D-8709-7D0024AE1F79}"/>
          </ac:spMkLst>
        </pc:spChg>
        <pc:spChg chg="del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14" creationId="{C7278469-3C3C-49CE-AEEE-E176A4900B78}"/>
          </ac:spMkLst>
        </pc:spChg>
        <pc:spChg chg="del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20" creationId="{4C6598AB-1C17-4D54-951C-A082D94ACB7A}"/>
          </ac:spMkLst>
        </pc:spChg>
        <pc:spChg chg="del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22" creationId="{C83B66D7-137D-4AC1-B172-53D60F08BEB5}"/>
          </ac:spMkLst>
        </pc:spChg>
        <pc:spChg chg="del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24" creationId="{F6B92503-6984-4D15-8B98-8718709B785D}"/>
          </ac:spMkLst>
        </pc:spChg>
        <pc:spChg chg="del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26" creationId="{08DDF938-524E-4C18-A47D-C00627832366}"/>
          </ac:spMkLst>
        </pc:spChg>
        <pc:spChg chg="add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39" creationId="{E5F17139-31EE-46AC-B04F-DBBD852DD6CB}"/>
          </ac:spMkLst>
        </pc:spChg>
        <pc:spChg chg="add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41" creationId="{C1D72A4A-771D-4FE0-A07E-D0DAF4D69C4C}"/>
          </ac:spMkLst>
        </pc:spChg>
        <pc:spChg chg="add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43" creationId="{05BB7246-8AFD-47FC-A1F4-491E0167E208}"/>
          </ac:spMkLst>
        </pc:spChg>
        <pc:spChg chg="add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45" creationId="{0A6DF2E7-0906-4F1E-9B28-48B1A4D8E038}"/>
          </ac:spMkLst>
        </pc:spChg>
        <pc:spChg chg="add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47" creationId="{684FEC42-F70A-4505-A5DF-EC67268FE9B9}"/>
          </ac:spMkLst>
        </pc:spChg>
        <pc:spChg chg="add">
          <ac:chgData name="JUAN MIELGO FERNANDEZ" userId="efd81da5-0eb5-469d-979a-c161979a2ba7" providerId="ADAL" clId="{A988E4D6-62A4-394D-8BF1-213EF52777DE}" dt="2021-04-27T13:52:07.532" v="520" actId="26606"/>
          <ac:spMkLst>
            <pc:docMk/>
            <pc:sldMk cId="1150515571" sldId="261"/>
            <ac:spMk id="49" creationId="{7D10AF26-17A2-4FA8-824A-F78507AF664C}"/>
          </ac:spMkLst>
        </pc:spChg>
        <pc:grpChg chg="del">
          <ac:chgData name="JUAN MIELGO FERNANDEZ" userId="efd81da5-0eb5-469d-979a-c161979a2ba7" providerId="ADAL" clId="{A988E4D6-62A4-394D-8BF1-213EF52777DE}" dt="2021-04-27T13:52:07.532" v="520" actId="26606"/>
          <ac:grpSpMkLst>
            <pc:docMk/>
            <pc:sldMk cId="1150515571" sldId="261"/>
            <ac:grpSpMk id="16" creationId="{93DC754C-7E09-422D-A8BB-AF632E90DFA2}"/>
          </ac:grpSpMkLst>
        </pc:grpChg>
        <pc:grpChg chg="del">
          <ac:chgData name="JUAN MIELGO FERNANDEZ" userId="efd81da5-0eb5-469d-979a-c161979a2ba7" providerId="ADAL" clId="{A988E4D6-62A4-394D-8BF1-213EF52777DE}" dt="2021-04-27T13:52:07.532" v="520" actId="26606"/>
          <ac:grpSpMkLst>
            <pc:docMk/>
            <pc:sldMk cId="1150515571" sldId="261"/>
            <ac:grpSpMk id="28" creationId="{3773FAF5-C452-4455-9411-D6AF5EBD4CA9}"/>
          </ac:grpSpMkLst>
        </pc:grpChg>
        <pc:graphicFrameChg chg="add">
          <ac:chgData name="JUAN MIELGO FERNANDEZ" userId="efd81da5-0eb5-469d-979a-c161979a2ba7" providerId="ADAL" clId="{A988E4D6-62A4-394D-8BF1-213EF52777DE}" dt="2021-04-27T13:52:07.532" v="520" actId="26606"/>
          <ac:graphicFrameMkLst>
            <pc:docMk/>
            <pc:sldMk cId="1150515571" sldId="261"/>
            <ac:graphicFrameMk id="35" creationId="{90AFBF58-490E-418D-9ADB-D2FBAD20F983}"/>
          </ac:graphicFrameMkLst>
        </pc:graphicFrameChg>
      </pc:sldChg>
      <pc:sldChg chg="addSp delSp modSp mod setBg">
        <pc:chgData name="JUAN MIELGO FERNANDEZ" userId="efd81da5-0eb5-469d-979a-c161979a2ba7" providerId="ADAL" clId="{A988E4D6-62A4-394D-8BF1-213EF52777DE}" dt="2021-04-27T13:51:02.474" v="515" actId="26606"/>
        <pc:sldMkLst>
          <pc:docMk/>
          <pc:sldMk cId="9226463" sldId="262"/>
        </pc:sldMkLst>
        <pc:spChg chg="mod">
          <ac:chgData name="JUAN MIELGO FERNANDEZ" userId="efd81da5-0eb5-469d-979a-c161979a2ba7" providerId="ADAL" clId="{A988E4D6-62A4-394D-8BF1-213EF52777DE}" dt="2021-04-27T13:51:02.474" v="515" actId="26606"/>
          <ac:spMkLst>
            <pc:docMk/>
            <pc:sldMk cId="9226463" sldId="262"/>
            <ac:spMk id="2" creationId="{B309B4C8-426C-0345-857F-6F50C0EA8F8C}"/>
          </ac:spMkLst>
        </pc:spChg>
        <pc:spChg chg="del mod">
          <ac:chgData name="JUAN MIELGO FERNANDEZ" userId="efd81da5-0eb5-469d-979a-c161979a2ba7" providerId="ADAL" clId="{A988E4D6-62A4-394D-8BF1-213EF52777DE}" dt="2021-04-27T13:51:02.474" v="515" actId="26606"/>
          <ac:spMkLst>
            <pc:docMk/>
            <pc:sldMk cId="9226463" sldId="262"/>
            <ac:spMk id="3" creationId="{4266A165-1E16-B049-87D1-D41E34AC11F8}"/>
          </ac:spMkLst>
        </pc:spChg>
        <pc:spChg chg="add">
          <ac:chgData name="JUAN MIELGO FERNANDEZ" userId="efd81da5-0eb5-469d-979a-c161979a2ba7" providerId="ADAL" clId="{A988E4D6-62A4-394D-8BF1-213EF52777DE}" dt="2021-04-27T13:51:02.474" v="515" actId="26606"/>
          <ac:spMkLst>
            <pc:docMk/>
            <pc:sldMk cId="9226463" sldId="262"/>
            <ac:spMk id="9" creationId="{E5F17139-31EE-46AC-B04F-DBBD852DD6CB}"/>
          </ac:spMkLst>
        </pc:spChg>
        <pc:spChg chg="add">
          <ac:chgData name="JUAN MIELGO FERNANDEZ" userId="efd81da5-0eb5-469d-979a-c161979a2ba7" providerId="ADAL" clId="{A988E4D6-62A4-394D-8BF1-213EF52777DE}" dt="2021-04-27T13:51:02.474" v="515" actId="26606"/>
          <ac:spMkLst>
            <pc:docMk/>
            <pc:sldMk cId="9226463" sldId="262"/>
            <ac:spMk id="11" creationId="{C1D72A4A-771D-4FE0-A07E-D0DAF4D69C4C}"/>
          </ac:spMkLst>
        </pc:spChg>
        <pc:spChg chg="add">
          <ac:chgData name="JUAN MIELGO FERNANDEZ" userId="efd81da5-0eb5-469d-979a-c161979a2ba7" providerId="ADAL" clId="{A988E4D6-62A4-394D-8BF1-213EF52777DE}" dt="2021-04-27T13:51:02.474" v="515" actId="26606"/>
          <ac:spMkLst>
            <pc:docMk/>
            <pc:sldMk cId="9226463" sldId="262"/>
            <ac:spMk id="13" creationId="{05BB7246-8AFD-47FC-A1F4-491E0167E208}"/>
          </ac:spMkLst>
        </pc:spChg>
        <pc:spChg chg="add">
          <ac:chgData name="JUAN MIELGO FERNANDEZ" userId="efd81da5-0eb5-469d-979a-c161979a2ba7" providerId="ADAL" clId="{A988E4D6-62A4-394D-8BF1-213EF52777DE}" dt="2021-04-27T13:51:02.474" v="515" actId="26606"/>
          <ac:spMkLst>
            <pc:docMk/>
            <pc:sldMk cId="9226463" sldId="262"/>
            <ac:spMk id="15" creationId="{0A6DF2E7-0906-4F1E-9B28-48B1A4D8E038}"/>
          </ac:spMkLst>
        </pc:spChg>
        <pc:spChg chg="add">
          <ac:chgData name="JUAN MIELGO FERNANDEZ" userId="efd81da5-0eb5-469d-979a-c161979a2ba7" providerId="ADAL" clId="{A988E4D6-62A4-394D-8BF1-213EF52777DE}" dt="2021-04-27T13:51:02.474" v="515" actId="26606"/>
          <ac:spMkLst>
            <pc:docMk/>
            <pc:sldMk cId="9226463" sldId="262"/>
            <ac:spMk id="17" creationId="{684FEC42-F70A-4505-A5DF-EC67268FE9B9}"/>
          </ac:spMkLst>
        </pc:spChg>
        <pc:spChg chg="add">
          <ac:chgData name="JUAN MIELGO FERNANDEZ" userId="efd81da5-0eb5-469d-979a-c161979a2ba7" providerId="ADAL" clId="{A988E4D6-62A4-394D-8BF1-213EF52777DE}" dt="2021-04-27T13:51:02.474" v="515" actId="26606"/>
          <ac:spMkLst>
            <pc:docMk/>
            <pc:sldMk cId="9226463" sldId="262"/>
            <ac:spMk id="19" creationId="{7D10AF26-17A2-4FA8-824A-F78507AF664C}"/>
          </ac:spMkLst>
        </pc:spChg>
        <pc:graphicFrameChg chg="add">
          <ac:chgData name="JUAN MIELGO FERNANDEZ" userId="efd81da5-0eb5-469d-979a-c161979a2ba7" providerId="ADAL" clId="{A988E4D6-62A4-394D-8BF1-213EF52777DE}" dt="2021-04-27T13:51:02.474" v="515" actId="26606"/>
          <ac:graphicFrameMkLst>
            <pc:docMk/>
            <pc:sldMk cId="9226463" sldId="262"/>
            <ac:graphicFrameMk id="5" creationId="{A61E6519-ED48-42D0-B085-5110FCDF0C80}"/>
          </ac:graphicFrameMkLst>
        </pc:graphicFrameChg>
      </pc:sldChg>
      <pc:sldChg chg="addSp delSp modSp new mod setBg modClrScheme addAnim delDesignElem chgLayout">
        <pc:chgData name="JUAN MIELGO FERNANDEZ" userId="efd81da5-0eb5-469d-979a-c161979a2ba7" providerId="ADAL" clId="{A988E4D6-62A4-394D-8BF1-213EF52777DE}" dt="2021-04-27T13:54:24.964" v="544" actId="26606"/>
        <pc:sldMkLst>
          <pc:docMk/>
          <pc:sldMk cId="3859575717" sldId="263"/>
        </pc:sldMkLst>
        <pc:spChg chg="del mod ord">
          <ac:chgData name="JUAN MIELGO FERNANDEZ" userId="efd81da5-0eb5-469d-979a-c161979a2ba7" providerId="ADAL" clId="{A988E4D6-62A4-394D-8BF1-213EF52777DE}" dt="2021-04-27T13:53:28.519" v="525" actId="700"/>
          <ac:spMkLst>
            <pc:docMk/>
            <pc:sldMk cId="3859575717" sldId="263"/>
            <ac:spMk id="2" creationId="{14B92D0A-B1AF-D74C-AE4B-F832C8AC1D9C}"/>
          </ac:spMkLst>
        </pc:spChg>
        <pc:spChg chg="del mod ord">
          <ac:chgData name="JUAN MIELGO FERNANDEZ" userId="efd81da5-0eb5-469d-979a-c161979a2ba7" providerId="ADAL" clId="{A988E4D6-62A4-394D-8BF1-213EF52777DE}" dt="2021-04-27T13:53:28.519" v="525" actId="700"/>
          <ac:spMkLst>
            <pc:docMk/>
            <pc:sldMk cId="3859575717" sldId="263"/>
            <ac:spMk id="3" creationId="{1588A26F-0BD6-7E41-9A0B-59E9F0A4EF19}"/>
          </ac:spMkLst>
        </pc:spChg>
        <pc:spChg chg="add mod ord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4" creationId="{D7464E18-6E74-9C43-BD93-8DE9241E0122}"/>
          </ac:spMkLst>
        </pc:spChg>
        <pc:spChg chg="add del mod ord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5" creationId="{6B06F1FA-D6D8-FC44-B156-40DDB1B1FFC4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10" creationId="{3A397E3E-B90C-4D82-BAAA-36F7AC6A4565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12" creationId="{A2B5CBEA-F125-49B6-8335-227C325B112B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14" creationId="{42B987A8-3C5A-4495-85A2-B7BBC3EAC201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16" creationId="{2C1D3151-5F97-4860-B56C-C98BD62CC255}"/>
          </ac:spMkLst>
        </pc:spChg>
        <pc:spChg chg="add del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17" creationId="{7D6BF779-0B8C-4CC2-9268-9506AD0C5331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18" creationId="{AB32CDD2-9715-425B-9CCC-CF8CE92BE064}"/>
          </ac:spMkLst>
        </pc:spChg>
        <pc:spChg chg="add del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19" creationId="{8B646C36-EEEC-4D52-8E8E-206F4CD8A3DA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20" creationId="{8CF5E676-CA04-4CED-9F1E-5026ED66E66D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22" creationId="{EB013C47-A4B4-4108-87AF-82C5CD7DFF56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24" creationId="{8DE96824-E506-4448-8704-5EC7BF7BC51B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26" creationId="{4FB204DF-284E-45F6-A017-79A4DF57BCCB}"/>
          </ac:spMkLst>
        </pc:spChg>
        <pc:spChg chg="add del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27" creationId="{8258443E-B333-44F4-8D49-1EAB1C1A4613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28" creationId="{BC8E4194-D60D-466F-B2E4-E0A0C145FCAD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30" creationId="{E16C8D8F-10E9-4498-ABDB-0F923F8B6837}"/>
          </ac:spMkLst>
        </pc:spChg>
        <pc:spChg chg="add del">
          <ac:chgData name="JUAN MIELGO FERNANDEZ" userId="efd81da5-0eb5-469d-979a-c161979a2ba7" providerId="ADAL" clId="{A988E4D6-62A4-394D-8BF1-213EF52777DE}" dt="2021-04-27T13:54:01.974" v="539" actId="700"/>
          <ac:spMkLst>
            <pc:docMk/>
            <pc:sldMk cId="3859575717" sldId="263"/>
            <ac:spMk id="32" creationId="{1E5A83E3-8A11-4492-BB6E-F5F2240316FB}"/>
          </ac:spMkLst>
        </pc:spChg>
        <pc:spChg chg="add del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41" creationId="{667882DD-56E8-460E-99D5-86E71982D5AB}"/>
          </ac:spMkLst>
        </pc:spChg>
        <pc:spChg chg="add del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44" creationId="{4FB204DF-284E-45F6-A017-79A4DF57BCCB}"/>
          </ac:spMkLst>
        </pc:spChg>
        <pc:spChg chg="add del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45" creationId="{EB8560A9-B281-46EB-A304-1E4A5A00D6A9}"/>
          </ac:spMkLst>
        </pc:spChg>
        <pc:spChg chg="add del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46" creationId="{4D1A5E71-B6B6-486A-8CDC-C7ABD9B903F6}"/>
          </ac:spMkLst>
        </pc:spChg>
        <pc:spChg chg="add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58" creationId="{7D6BF779-0B8C-4CC2-9268-9506AD0C5331}"/>
          </ac:spMkLst>
        </pc:spChg>
        <pc:spChg chg="add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60" creationId="{489B7BFD-8F45-4093-AD9C-91B15B0503D9}"/>
          </ac:spMkLst>
        </pc:spChg>
        <pc:spChg chg="add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62" creationId="{BDEB5F14-5014-49D1-B590-9E2B7721C079}"/>
          </ac:spMkLst>
        </pc:spChg>
        <pc:spChg chg="add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64" creationId="{3D2B953D-3D65-4BA7-80E6-139390790639}"/>
          </ac:spMkLst>
        </pc:spChg>
        <pc:spChg chg="add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66" creationId="{4CA0A0B8-0ABD-4C1D-8BDE-4D94C94FDA4E}"/>
          </ac:spMkLst>
        </pc:spChg>
        <pc:spChg chg="add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68" creationId="{FF2923AC-40BC-4610-B6BD-AECABAF6DF68}"/>
          </ac:spMkLst>
        </pc:spChg>
        <pc:spChg chg="add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74" creationId="{F47059C0-3CD3-44C5-9FBC-C5CEA6D94E73}"/>
          </ac:spMkLst>
        </pc:spChg>
        <pc:spChg chg="add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87" creationId="{D245B05D-DA60-40E2-8A0A-B078C91D7037}"/>
          </ac:spMkLst>
        </pc:spChg>
        <pc:spChg chg="add">
          <ac:chgData name="JUAN MIELGO FERNANDEZ" userId="efd81da5-0eb5-469d-979a-c161979a2ba7" providerId="ADAL" clId="{A988E4D6-62A4-394D-8BF1-213EF52777DE}" dt="2021-04-27T13:54:24.964" v="544" actId="26606"/>
          <ac:spMkLst>
            <pc:docMk/>
            <pc:sldMk cId="3859575717" sldId="263"/>
            <ac:spMk id="89" creationId="{401FD61C-FC3A-43C0-9641-28B0C1A54201}"/>
          </ac:spMkLst>
        </pc:spChg>
        <pc:grpChg chg="add del">
          <ac:chgData name="JUAN MIELGO FERNANDEZ" userId="efd81da5-0eb5-469d-979a-c161979a2ba7" providerId="ADAL" clId="{A988E4D6-62A4-394D-8BF1-213EF52777DE}" dt="2021-04-27T13:54:24.964" v="544" actId="26606"/>
          <ac:grpSpMkLst>
            <pc:docMk/>
            <pc:sldMk cId="3859575717" sldId="263"/>
            <ac:grpSpMk id="11" creationId="{8A351602-3772-4279-B0D3-A523F6F6EAB3}"/>
          </ac:grpSpMkLst>
        </pc:grpChg>
        <pc:grpChg chg="add del">
          <ac:chgData name="JUAN MIELGO FERNANDEZ" userId="efd81da5-0eb5-469d-979a-c161979a2ba7" providerId="ADAL" clId="{A988E4D6-62A4-394D-8BF1-213EF52777DE}" dt="2021-04-27T13:54:24.964" v="544" actId="26606"/>
          <ac:grpSpMkLst>
            <pc:docMk/>
            <pc:sldMk cId="3859575717" sldId="263"/>
            <ac:grpSpMk id="21" creationId="{B2EBBF56-923D-48A7-9F8F-86E33CFA3EF9}"/>
          </ac:grpSpMkLst>
        </pc:grpChg>
        <pc:grpChg chg="add del">
          <ac:chgData name="JUAN MIELGO FERNANDEZ" userId="efd81da5-0eb5-469d-979a-c161979a2ba7" providerId="ADAL" clId="{A988E4D6-62A4-394D-8BF1-213EF52777DE}" dt="2021-04-27T13:54:01.974" v="539" actId="700"/>
          <ac:grpSpMkLst>
            <pc:docMk/>
            <pc:sldMk cId="3859575717" sldId="263"/>
            <ac:grpSpMk id="34" creationId="{FB9739EB-7F66-433D-841F-AB3CD18700B7}"/>
          </ac:grpSpMkLst>
        </pc:grpChg>
        <pc:grpChg chg="add del">
          <ac:chgData name="JUAN MIELGO FERNANDEZ" userId="efd81da5-0eb5-469d-979a-c161979a2ba7" providerId="ADAL" clId="{A988E4D6-62A4-394D-8BF1-213EF52777DE}" dt="2021-04-27T13:54:24.964" v="544" actId="26606"/>
          <ac:grpSpMkLst>
            <pc:docMk/>
            <pc:sldMk cId="3859575717" sldId="263"/>
            <ac:grpSpMk id="40" creationId="{FB9739EB-7F66-433D-841F-AB3CD18700B7}"/>
          </ac:grpSpMkLst>
        </pc:grpChg>
        <pc:grpChg chg="add">
          <ac:chgData name="JUAN MIELGO FERNANDEZ" userId="efd81da5-0eb5-469d-979a-c161979a2ba7" providerId="ADAL" clId="{A988E4D6-62A4-394D-8BF1-213EF52777DE}" dt="2021-04-27T13:54:24.964" v="544" actId="26606"/>
          <ac:grpSpMkLst>
            <pc:docMk/>
            <pc:sldMk cId="3859575717" sldId="263"/>
            <ac:grpSpMk id="51" creationId="{8A351602-3772-4279-B0D3-A523F6F6EAB3}"/>
          </ac:grpSpMkLst>
        </pc:grpChg>
        <pc:grpChg chg="add">
          <ac:chgData name="JUAN MIELGO FERNANDEZ" userId="efd81da5-0eb5-469d-979a-c161979a2ba7" providerId="ADAL" clId="{A988E4D6-62A4-394D-8BF1-213EF52777DE}" dt="2021-04-27T13:54:24.964" v="544" actId="26606"/>
          <ac:grpSpMkLst>
            <pc:docMk/>
            <pc:sldMk cId="3859575717" sldId="263"/>
            <ac:grpSpMk id="70" creationId="{18A188E6-9899-40AA-9648-7B9BEAF52634}"/>
          </ac:grpSpMkLst>
        </pc:grpChg>
        <pc:grpChg chg="add">
          <ac:chgData name="JUAN MIELGO FERNANDEZ" userId="efd81da5-0eb5-469d-979a-c161979a2ba7" providerId="ADAL" clId="{A988E4D6-62A4-394D-8BF1-213EF52777DE}" dt="2021-04-27T13:54:24.964" v="544" actId="26606"/>
          <ac:grpSpMkLst>
            <pc:docMk/>
            <pc:sldMk cId="3859575717" sldId="263"/>
            <ac:grpSpMk id="76" creationId="{78A6A50F-EF16-474F-9BD1-2D663EBEA2FF}"/>
          </ac:grpSpMkLst>
        </pc:grpChg>
        <pc:grpChg chg="add">
          <ac:chgData name="JUAN MIELGO FERNANDEZ" userId="efd81da5-0eb5-469d-979a-c161979a2ba7" providerId="ADAL" clId="{A988E4D6-62A4-394D-8BF1-213EF52777DE}" dt="2021-04-27T13:54:24.964" v="544" actId="26606"/>
          <ac:grpSpMkLst>
            <pc:docMk/>
            <pc:sldMk cId="3859575717" sldId="263"/>
            <ac:grpSpMk id="80" creationId="{4717BE92-F93B-41D0-A644-64F6E524C7D1}"/>
          </ac:grpSpMkLst>
        </pc:grpChg>
        <pc:picChg chg="add mod">
          <ac:chgData name="JUAN MIELGO FERNANDEZ" userId="efd81da5-0eb5-469d-979a-c161979a2ba7" providerId="ADAL" clId="{A988E4D6-62A4-394D-8BF1-213EF52777DE}" dt="2021-04-27T13:54:24.964" v="544" actId="26606"/>
          <ac:picMkLst>
            <pc:docMk/>
            <pc:sldMk cId="3859575717" sldId="263"/>
            <ac:picMk id="8" creationId="{B8A021D9-53BF-4DFF-BDDE-6E13D2F7522C}"/>
          </ac:picMkLst>
        </pc:picChg>
      </pc:sldChg>
      <pc:sldMasterChg chg="del delSldLayout">
        <pc:chgData name="JUAN MIELGO FERNANDEZ" userId="efd81da5-0eb5-469d-979a-c161979a2ba7" providerId="ADAL" clId="{A988E4D6-62A4-394D-8BF1-213EF52777DE}" dt="2021-04-26T15:00:33.130" v="0" actId="26606"/>
        <pc:sldMasterMkLst>
          <pc:docMk/>
          <pc:sldMasterMk cId="2708904855" sldId="2147483648"/>
        </pc:sldMasterMkLst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1398619822" sldId="2147483649"/>
          </pc:sldLayoutMkLst>
        </pc:sldLayoutChg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3295323139" sldId="2147483650"/>
          </pc:sldLayoutMkLst>
        </pc:sldLayoutChg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116331224" sldId="2147483651"/>
          </pc:sldLayoutMkLst>
        </pc:sldLayoutChg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584920132" sldId="2147483652"/>
          </pc:sldLayoutMkLst>
        </pc:sldLayoutChg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2531858314" sldId="2147483653"/>
          </pc:sldLayoutMkLst>
        </pc:sldLayoutChg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632180921" sldId="2147483654"/>
          </pc:sldLayoutMkLst>
        </pc:sldLayoutChg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813900821" sldId="2147483655"/>
          </pc:sldLayoutMkLst>
        </pc:sldLayoutChg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1533979346" sldId="2147483656"/>
          </pc:sldLayoutMkLst>
        </pc:sldLayoutChg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4139381285" sldId="2147483657"/>
          </pc:sldLayoutMkLst>
        </pc:sldLayoutChg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847597901" sldId="2147483658"/>
          </pc:sldLayoutMkLst>
        </pc:sldLayoutChg>
        <pc:sldLayoutChg chg="del">
          <pc:chgData name="JUAN MIELGO FERNANDEZ" userId="efd81da5-0eb5-469d-979a-c161979a2ba7" providerId="ADAL" clId="{A988E4D6-62A4-394D-8BF1-213EF52777DE}" dt="2021-04-26T15:00:33.130" v="0" actId="26606"/>
          <pc:sldLayoutMkLst>
            <pc:docMk/>
            <pc:sldMasterMk cId="2708904855" sldId="2147483648"/>
            <pc:sldLayoutMk cId="576350930" sldId="2147483659"/>
          </pc:sldLayoutMkLst>
        </pc:sldLayoutChg>
      </pc:sldMasterChg>
      <pc:sldMasterChg chg="add del replId addSldLayout delSldLayout">
        <pc:chgData name="JUAN MIELGO FERNANDEZ" userId="efd81da5-0eb5-469d-979a-c161979a2ba7" providerId="ADAL" clId="{A988E4D6-62A4-394D-8BF1-213EF52777DE}" dt="2021-04-26T15:01:29.051" v="65" actId="26606"/>
        <pc:sldMasterMkLst>
          <pc:docMk/>
          <pc:sldMasterMk cId="1778407394" sldId="2147483660"/>
        </pc:sldMasterMkLst>
        <pc:sldLayoutChg chg="add del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571091012" sldId="2147483661"/>
          </pc:sldLayoutMkLst>
        </pc:sldLayoutChg>
        <pc:sldLayoutChg chg="add del replI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187123511" sldId="2147483662"/>
          </pc:sldLayoutMkLst>
        </pc:sldLayoutChg>
        <pc:sldLayoutChg chg="add del replI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3095111174" sldId="2147483663"/>
          </pc:sldLayoutMkLst>
        </pc:sldLayoutChg>
        <pc:sldLayoutChg chg="add del replI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2067106635" sldId="2147483664"/>
          </pc:sldLayoutMkLst>
        </pc:sldLayoutChg>
        <pc:sldLayoutChg chg="add del replI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3653425309" sldId="2147483665"/>
          </pc:sldLayoutMkLst>
        </pc:sldLayoutChg>
        <pc:sldLayoutChg chg="add del replI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2547286773" sldId="2147483666"/>
          </pc:sldLayoutMkLst>
        </pc:sldLayoutChg>
        <pc:sldLayoutChg chg="add del replI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4018427308" sldId="2147483667"/>
          </pc:sldLayoutMkLst>
        </pc:sldLayoutChg>
        <pc:sldLayoutChg chg="add del replI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1544122304" sldId="2147483668"/>
          </pc:sldLayoutMkLst>
        </pc:sldLayoutChg>
        <pc:sldLayoutChg chg="add del replI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70562200" sldId="2147483669"/>
          </pc:sldLayoutMkLst>
        </pc:sldLayoutChg>
        <pc:sldLayoutChg chg="add del replI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310671187" sldId="2147483670"/>
          </pc:sldLayoutMkLst>
        </pc:sldLayoutChg>
        <pc:sldLayoutChg chg="add del replI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1778407394" sldId="2147483660"/>
            <pc:sldLayoutMk cId="2081675624" sldId="2147483671"/>
          </pc:sldLayoutMkLst>
        </pc:sldLayoutChg>
      </pc:sldMasterChg>
      <pc:sldMasterChg chg="add addSldLayout">
        <pc:chgData name="JUAN MIELGO FERNANDEZ" userId="efd81da5-0eb5-469d-979a-c161979a2ba7" providerId="ADAL" clId="{A988E4D6-62A4-394D-8BF1-213EF52777DE}" dt="2021-04-26T15:01:29.051" v="65" actId="26606"/>
        <pc:sldMasterMkLst>
          <pc:docMk/>
          <pc:sldMasterMk cId="2287627273" sldId="2147483721"/>
        </pc:sldMasterMkLst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4245403788" sldId="2147483710"/>
          </pc:sldLayoutMkLst>
        </pc:sldLayoutChg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1742488825" sldId="2147483711"/>
          </pc:sldLayoutMkLst>
        </pc:sldLayoutChg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3443631376" sldId="2147483712"/>
          </pc:sldLayoutMkLst>
        </pc:sldLayoutChg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448396877" sldId="2147483713"/>
          </pc:sldLayoutMkLst>
        </pc:sldLayoutChg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3713790963" sldId="2147483714"/>
          </pc:sldLayoutMkLst>
        </pc:sldLayoutChg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4023397682" sldId="2147483715"/>
          </pc:sldLayoutMkLst>
        </pc:sldLayoutChg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2897717176" sldId="2147483716"/>
          </pc:sldLayoutMkLst>
        </pc:sldLayoutChg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1193100971" sldId="2147483717"/>
          </pc:sldLayoutMkLst>
        </pc:sldLayoutChg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3562854579" sldId="2147483718"/>
          </pc:sldLayoutMkLst>
        </pc:sldLayoutChg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946746256" sldId="2147483719"/>
          </pc:sldLayoutMkLst>
        </pc:sldLayoutChg>
        <pc:sldLayoutChg chg="add">
          <pc:chgData name="JUAN MIELGO FERNANDEZ" userId="efd81da5-0eb5-469d-979a-c161979a2ba7" providerId="ADAL" clId="{A988E4D6-62A4-394D-8BF1-213EF52777DE}" dt="2021-04-26T15:01:29.051" v="65" actId="26606"/>
          <pc:sldLayoutMkLst>
            <pc:docMk/>
            <pc:sldMasterMk cId="2287627273" sldId="2147483721"/>
            <pc:sldLayoutMk cId="1238919930" sldId="2147483720"/>
          </pc:sldLayoutMkLst>
        </pc:sldLayoutChg>
      </pc:sldMasterChg>
    </pc:docChg>
  </pc:docChgLst>
  <pc:docChgLst>
    <pc:chgData name="JUAN MIELGO FERNANDEZ" userId="efd81da5-0eb5-469d-979a-c161979a2ba7" providerId="ADAL" clId="{1ACE8353-50C5-0942-9E7F-3B3D698468F1}"/>
    <pc:docChg chg="undo custSel addSld modSld">
      <pc:chgData name="JUAN MIELGO FERNANDEZ" userId="efd81da5-0eb5-469d-979a-c161979a2ba7" providerId="ADAL" clId="{1ACE8353-50C5-0942-9E7F-3B3D698468F1}" dt="2021-04-27T11:53:53.298" v="1458" actId="20577"/>
      <pc:docMkLst>
        <pc:docMk/>
      </pc:docMkLst>
      <pc:sldChg chg="modSp">
        <pc:chgData name="JUAN MIELGO FERNANDEZ" userId="efd81da5-0eb5-469d-979a-c161979a2ba7" providerId="ADAL" clId="{1ACE8353-50C5-0942-9E7F-3B3D698468F1}" dt="2021-04-27T09:51:46.701" v="128" actId="20577"/>
        <pc:sldMkLst>
          <pc:docMk/>
          <pc:sldMk cId="3059142721" sldId="256"/>
        </pc:sldMkLst>
        <pc:spChg chg="mod">
          <ac:chgData name="JUAN MIELGO FERNANDEZ" userId="efd81da5-0eb5-469d-979a-c161979a2ba7" providerId="ADAL" clId="{1ACE8353-50C5-0942-9E7F-3B3D698468F1}" dt="2021-04-27T09:51:46.701" v="128" actId="20577"/>
          <ac:spMkLst>
            <pc:docMk/>
            <pc:sldMk cId="3059142721" sldId="256"/>
            <ac:spMk id="3" creationId="{C85E91E0-8EF5-AB44-8359-26E80C62A9D2}"/>
          </ac:spMkLst>
        </pc:spChg>
        <pc:picChg chg="mod">
          <ac:chgData name="JUAN MIELGO FERNANDEZ" userId="efd81da5-0eb5-469d-979a-c161979a2ba7" providerId="ADAL" clId="{1ACE8353-50C5-0942-9E7F-3B3D698468F1}" dt="2021-04-27T08:21:40.890" v="0" actId="1076"/>
          <ac:picMkLst>
            <pc:docMk/>
            <pc:sldMk cId="3059142721" sldId="256"/>
            <ac:picMk id="4" creationId="{294775E6-1A79-4AF9-8848-5A39A3B0D9CD}"/>
          </ac:picMkLst>
        </pc:picChg>
      </pc:sldChg>
      <pc:sldChg chg="addSp modSp new mod setBg">
        <pc:chgData name="JUAN MIELGO FERNANDEZ" userId="efd81da5-0eb5-469d-979a-c161979a2ba7" providerId="ADAL" clId="{1ACE8353-50C5-0942-9E7F-3B3D698468F1}" dt="2021-04-27T11:33:51.372" v="277" actId="20577"/>
        <pc:sldMkLst>
          <pc:docMk/>
          <pc:sldMk cId="2198711786" sldId="257"/>
        </pc:sldMkLst>
        <pc:spChg chg="mod">
          <ac:chgData name="JUAN MIELGO FERNANDEZ" userId="efd81da5-0eb5-469d-979a-c161979a2ba7" providerId="ADAL" clId="{1ACE8353-50C5-0942-9E7F-3B3D698468F1}" dt="2021-04-27T09:50:43.213" v="117" actId="26606"/>
          <ac:spMkLst>
            <pc:docMk/>
            <pc:sldMk cId="2198711786" sldId="257"/>
            <ac:spMk id="2" creationId="{FD85ACE0-FD53-1C46-8730-121277F15254}"/>
          </ac:spMkLst>
        </pc:spChg>
        <pc:spChg chg="mod">
          <ac:chgData name="JUAN MIELGO FERNANDEZ" userId="efd81da5-0eb5-469d-979a-c161979a2ba7" providerId="ADAL" clId="{1ACE8353-50C5-0942-9E7F-3B3D698468F1}" dt="2021-04-27T11:33:51.372" v="277" actId="20577"/>
          <ac:spMkLst>
            <pc:docMk/>
            <pc:sldMk cId="2198711786" sldId="257"/>
            <ac:spMk id="3" creationId="{EBB52AAA-E26B-6342-816B-943E646FA3E1}"/>
          </ac:spMkLst>
        </pc:spChg>
        <pc:spChg chg="add">
          <ac:chgData name="JUAN MIELGO FERNANDEZ" userId="efd81da5-0eb5-469d-979a-c161979a2ba7" providerId="ADAL" clId="{1ACE8353-50C5-0942-9E7F-3B3D698468F1}" dt="2021-04-27T09:50:43.213" v="117" actId="26606"/>
          <ac:spMkLst>
            <pc:docMk/>
            <pc:sldMk cId="2198711786" sldId="257"/>
            <ac:spMk id="8" creationId="{5A0118C5-4F8D-4CF4-BADD-53FEACC6C42A}"/>
          </ac:spMkLst>
        </pc:spChg>
        <pc:spChg chg="add">
          <ac:chgData name="JUAN MIELGO FERNANDEZ" userId="efd81da5-0eb5-469d-979a-c161979a2ba7" providerId="ADAL" clId="{1ACE8353-50C5-0942-9E7F-3B3D698468F1}" dt="2021-04-27T09:50:43.213" v="117" actId="26606"/>
          <ac:spMkLst>
            <pc:docMk/>
            <pc:sldMk cId="2198711786" sldId="257"/>
            <ac:spMk id="10" creationId="{4E0A5C5C-2A95-428E-9F6A-0D29EBD57C9F}"/>
          </ac:spMkLst>
        </pc:spChg>
        <pc:spChg chg="add">
          <ac:chgData name="JUAN MIELGO FERNANDEZ" userId="efd81da5-0eb5-469d-979a-c161979a2ba7" providerId="ADAL" clId="{1ACE8353-50C5-0942-9E7F-3B3D698468F1}" dt="2021-04-27T09:50:43.213" v="117" actId="26606"/>
          <ac:spMkLst>
            <pc:docMk/>
            <pc:sldMk cId="2198711786" sldId="257"/>
            <ac:spMk id="12" creationId="{1056F38F-7C4E-461D-8709-7D0024AE1F79}"/>
          </ac:spMkLst>
        </pc:spChg>
        <pc:spChg chg="add">
          <ac:chgData name="JUAN MIELGO FERNANDEZ" userId="efd81da5-0eb5-469d-979a-c161979a2ba7" providerId="ADAL" clId="{1ACE8353-50C5-0942-9E7F-3B3D698468F1}" dt="2021-04-27T09:50:43.213" v="117" actId="26606"/>
          <ac:spMkLst>
            <pc:docMk/>
            <pc:sldMk cId="2198711786" sldId="257"/>
            <ac:spMk id="14" creationId="{C7278469-3C3C-49CE-AEEE-E176A4900B78}"/>
          </ac:spMkLst>
        </pc:spChg>
        <pc:spChg chg="add">
          <ac:chgData name="JUAN MIELGO FERNANDEZ" userId="efd81da5-0eb5-469d-979a-c161979a2ba7" providerId="ADAL" clId="{1ACE8353-50C5-0942-9E7F-3B3D698468F1}" dt="2021-04-27T09:50:43.213" v="117" actId="26606"/>
          <ac:spMkLst>
            <pc:docMk/>
            <pc:sldMk cId="2198711786" sldId="257"/>
            <ac:spMk id="20" creationId="{4C6598AB-1C17-4D54-951C-A082D94ACB7A}"/>
          </ac:spMkLst>
        </pc:spChg>
        <pc:spChg chg="add">
          <ac:chgData name="JUAN MIELGO FERNANDEZ" userId="efd81da5-0eb5-469d-979a-c161979a2ba7" providerId="ADAL" clId="{1ACE8353-50C5-0942-9E7F-3B3D698468F1}" dt="2021-04-27T09:50:43.213" v="117" actId="26606"/>
          <ac:spMkLst>
            <pc:docMk/>
            <pc:sldMk cId="2198711786" sldId="257"/>
            <ac:spMk id="22" creationId="{C83B66D7-137D-4AC1-B172-53D60F08BEB5}"/>
          </ac:spMkLst>
        </pc:spChg>
        <pc:spChg chg="add">
          <ac:chgData name="JUAN MIELGO FERNANDEZ" userId="efd81da5-0eb5-469d-979a-c161979a2ba7" providerId="ADAL" clId="{1ACE8353-50C5-0942-9E7F-3B3D698468F1}" dt="2021-04-27T09:50:43.213" v="117" actId="26606"/>
          <ac:spMkLst>
            <pc:docMk/>
            <pc:sldMk cId="2198711786" sldId="257"/>
            <ac:spMk id="24" creationId="{F6B92503-6984-4D15-8B98-8718709B785D}"/>
          </ac:spMkLst>
        </pc:spChg>
        <pc:spChg chg="add">
          <ac:chgData name="JUAN MIELGO FERNANDEZ" userId="efd81da5-0eb5-469d-979a-c161979a2ba7" providerId="ADAL" clId="{1ACE8353-50C5-0942-9E7F-3B3D698468F1}" dt="2021-04-27T09:50:43.213" v="117" actId="26606"/>
          <ac:spMkLst>
            <pc:docMk/>
            <pc:sldMk cId="2198711786" sldId="257"/>
            <ac:spMk id="26" creationId="{08DDF938-524E-4C18-A47D-C00627832366}"/>
          </ac:spMkLst>
        </pc:spChg>
        <pc:grpChg chg="add">
          <ac:chgData name="JUAN MIELGO FERNANDEZ" userId="efd81da5-0eb5-469d-979a-c161979a2ba7" providerId="ADAL" clId="{1ACE8353-50C5-0942-9E7F-3B3D698468F1}" dt="2021-04-27T09:50:43.213" v="117" actId="26606"/>
          <ac:grpSpMkLst>
            <pc:docMk/>
            <pc:sldMk cId="2198711786" sldId="257"/>
            <ac:grpSpMk id="16" creationId="{93DC754C-7E09-422D-A8BB-AF632E90DFA2}"/>
          </ac:grpSpMkLst>
        </pc:grpChg>
        <pc:grpChg chg="add">
          <ac:chgData name="JUAN MIELGO FERNANDEZ" userId="efd81da5-0eb5-469d-979a-c161979a2ba7" providerId="ADAL" clId="{1ACE8353-50C5-0942-9E7F-3B3D698468F1}" dt="2021-04-27T09:50:43.213" v="117" actId="26606"/>
          <ac:grpSpMkLst>
            <pc:docMk/>
            <pc:sldMk cId="2198711786" sldId="257"/>
            <ac:grpSpMk id="28" creationId="{3773FAF5-C452-4455-9411-D6AF5EBD4CA9}"/>
          </ac:grpSpMkLst>
        </pc:grpChg>
      </pc:sldChg>
      <pc:sldChg chg="addSp delSp modSp new mod setBg">
        <pc:chgData name="JUAN MIELGO FERNANDEZ" userId="efd81da5-0eb5-469d-979a-c161979a2ba7" providerId="ADAL" clId="{1ACE8353-50C5-0942-9E7F-3B3D698468F1}" dt="2021-04-27T11:31:15.453" v="255" actId="26606"/>
        <pc:sldMkLst>
          <pc:docMk/>
          <pc:sldMk cId="2483689651" sldId="258"/>
        </pc:sldMkLst>
        <pc:spChg chg="mod">
          <ac:chgData name="JUAN MIELGO FERNANDEZ" userId="efd81da5-0eb5-469d-979a-c161979a2ba7" providerId="ADAL" clId="{1ACE8353-50C5-0942-9E7F-3B3D698468F1}" dt="2021-04-27T11:31:15.453" v="255" actId="26606"/>
          <ac:spMkLst>
            <pc:docMk/>
            <pc:sldMk cId="2483689651" sldId="258"/>
            <ac:spMk id="2" creationId="{A44C190C-F5F7-EF4F-BAF9-F09155313F4B}"/>
          </ac:spMkLst>
        </pc:spChg>
        <pc:spChg chg="mod">
          <ac:chgData name="JUAN MIELGO FERNANDEZ" userId="efd81da5-0eb5-469d-979a-c161979a2ba7" providerId="ADAL" clId="{1ACE8353-50C5-0942-9E7F-3B3D698468F1}" dt="2021-04-27T11:31:15.453" v="255" actId="26606"/>
          <ac:spMkLst>
            <pc:docMk/>
            <pc:sldMk cId="2483689651" sldId="258"/>
            <ac:spMk id="3" creationId="{80D8CE2D-B902-674A-A881-E090CD5A9A09}"/>
          </ac:spMkLst>
        </pc:spChg>
        <pc:spChg chg="add del">
          <ac:chgData name="JUAN MIELGO FERNANDEZ" userId="efd81da5-0eb5-469d-979a-c161979a2ba7" providerId="ADAL" clId="{1ACE8353-50C5-0942-9E7F-3B3D698468F1}" dt="2021-04-27T11:31:10.714" v="252" actId="26606"/>
          <ac:spMkLst>
            <pc:docMk/>
            <pc:sldMk cId="2483689651" sldId="258"/>
            <ac:spMk id="8" creationId="{5A0118C5-4F8D-4CF4-BADD-53FEACC6C42A}"/>
          </ac:spMkLst>
        </pc:spChg>
        <pc:spChg chg="add del">
          <ac:chgData name="JUAN MIELGO FERNANDEZ" userId="efd81da5-0eb5-469d-979a-c161979a2ba7" providerId="ADAL" clId="{1ACE8353-50C5-0942-9E7F-3B3D698468F1}" dt="2021-04-27T11:31:15.412" v="254" actId="26606"/>
          <ac:spMkLst>
            <pc:docMk/>
            <pc:sldMk cId="2483689651" sldId="258"/>
            <ac:spMk id="12" creationId="{2E4C95AB-2BD7-4E38-BDD5-1E41F3A9BCF3}"/>
          </ac:spMkLst>
        </pc:spChg>
        <pc:spChg chg="add">
          <ac:chgData name="JUAN MIELGO FERNANDEZ" userId="efd81da5-0eb5-469d-979a-c161979a2ba7" providerId="ADAL" clId="{1ACE8353-50C5-0942-9E7F-3B3D698468F1}" dt="2021-04-27T11:31:15.453" v="255" actId="26606"/>
          <ac:spMkLst>
            <pc:docMk/>
            <pc:sldMk cId="2483689651" sldId="258"/>
            <ac:spMk id="20" creationId="{7CE98B01-ED41-482F-AFA1-19C7FA7C04A7}"/>
          </ac:spMkLst>
        </pc:spChg>
        <pc:spChg chg="add">
          <ac:chgData name="JUAN MIELGO FERNANDEZ" userId="efd81da5-0eb5-469d-979a-c161979a2ba7" providerId="ADAL" clId="{1ACE8353-50C5-0942-9E7F-3B3D698468F1}" dt="2021-04-27T11:31:15.453" v="255" actId="26606"/>
          <ac:spMkLst>
            <pc:docMk/>
            <pc:sldMk cId="2483689651" sldId="258"/>
            <ac:spMk id="22" creationId="{B9CABDD0-8DF6-4974-A224-9A2A81778003}"/>
          </ac:spMkLst>
        </pc:spChg>
        <pc:spChg chg="add del">
          <ac:chgData name="JUAN MIELGO FERNANDEZ" userId="efd81da5-0eb5-469d-979a-c161979a2ba7" providerId="ADAL" clId="{1ACE8353-50C5-0942-9E7F-3B3D698468F1}" dt="2021-04-27T11:31:10.714" v="252" actId="26606"/>
          <ac:spMkLst>
            <pc:docMk/>
            <pc:sldMk cId="2483689651" sldId="258"/>
            <ac:spMk id="33" creationId="{EC11F68A-CC71-4196-BBF3-20CDCD75D4E6}"/>
          </ac:spMkLst>
        </pc:spChg>
        <pc:spChg chg="add del">
          <ac:chgData name="JUAN MIELGO FERNANDEZ" userId="efd81da5-0eb5-469d-979a-c161979a2ba7" providerId="ADAL" clId="{1ACE8353-50C5-0942-9E7F-3B3D698468F1}" dt="2021-04-27T11:31:10.714" v="252" actId="26606"/>
          <ac:spMkLst>
            <pc:docMk/>
            <pc:sldMk cId="2483689651" sldId="258"/>
            <ac:spMk id="35" creationId="{085F9950-F10E-4E64-962B-F70345789875}"/>
          </ac:spMkLst>
        </pc:spChg>
        <pc:spChg chg="add del">
          <ac:chgData name="JUAN MIELGO FERNANDEZ" userId="efd81da5-0eb5-469d-979a-c161979a2ba7" providerId="ADAL" clId="{1ACE8353-50C5-0942-9E7F-3B3D698468F1}" dt="2021-04-27T11:31:15.412" v="254" actId="26606"/>
          <ac:spMkLst>
            <pc:docMk/>
            <pc:sldMk cId="2483689651" sldId="258"/>
            <ac:spMk id="37" creationId="{5A0118C5-4F8D-4CF4-BADD-53FEACC6C42A}"/>
          </ac:spMkLst>
        </pc:spChg>
        <pc:spChg chg="add del">
          <ac:chgData name="JUAN MIELGO FERNANDEZ" userId="efd81da5-0eb5-469d-979a-c161979a2ba7" providerId="ADAL" clId="{1ACE8353-50C5-0942-9E7F-3B3D698468F1}" dt="2021-04-27T11:31:15.412" v="254" actId="26606"/>
          <ac:spMkLst>
            <pc:docMk/>
            <pc:sldMk cId="2483689651" sldId="258"/>
            <ac:spMk id="38" creationId="{D0A98BBA-D3EA-45DC-B8A1-9C61397D4C21}"/>
          </ac:spMkLst>
        </pc:spChg>
        <pc:spChg chg="add">
          <ac:chgData name="JUAN MIELGO FERNANDEZ" userId="efd81da5-0eb5-469d-979a-c161979a2ba7" providerId="ADAL" clId="{1ACE8353-50C5-0942-9E7F-3B3D698468F1}" dt="2021-04-27T11:31:15.453" v="255" actId="26606"/>
          <ac:spMkLst>
            <pc:docMk/>
            <pc:sldMk cId="2483689651" sldId="258"/>
            <ac:spMk id="42" creationId="{5A0118C5-4F8D-4CF4-BADD-53FEACC6C42A}"/>
          </ac:spMkLst>
        </pc:spChg>
        <pc:spChg chg="add">
          <ac:chgData name="JUAN MIELGO FERNANDEZ" userId="efd81da5-0eb5-469d-979a-c161979a2ba7" providerId="ADAL" clId="{1ACE8353-50C5-0942-9E7F-3B3D698468F1}" dt="2021-04-27T11:31:15.453" v="255" actId="26606"/>
          <ac:spMkLst>
            <pc:docMk/>
            <pc:sldMk cId="2483689651" sldId="258"/>
            <ac:spMk id="43" creationId="{CAEBFCD5-5356-4326-8D39-8235A46CD7B2}"/>
          </ac:spMkLst>
        </pc:spChg>
        <pc:spChg chg="add">
          <ac:chgData name="JUAN MIELGO FERNANDEZ" userId="efd81da5-0eb5-469d-979a-c161979a2ba7" providerId="ADAL" clId="{1ACE8353-50C5-0942-9E7F-3B3D698468F1}" dt="2021-04-27T11:31:15.453" v="255" actId="26606"/>
          <ac:spMkLst>
            <pc:docMk/>
            <pc:sldMk cId="2483689651" sldId="258"/>
            <ac:spMk id="44" creationId="{F6814848-248A-47DD-88E0-95099D951EF8}"/>
          </ac:spMkLst>
        </pc:spChg>
        <pc:spChg chg="add">
          <ac:chgData name="JUAN MIELGO FERNANDEZ" userId="efd81da5-0eb5-469d-979a-c161979a2ba7" providerId="ADAL" clId="{1ACE8353-50C5-0942-9E7F-3B3D698468F1}" dt="2021-04-27T11:31:15.453" v="255" actId="26606"/>
          <ac:spMkLst>
            <pc:docMk/>
            <pc:sldMk cId="2483689651" sldId="258"/>
            <ac:spMk id="45" creationId="{718BDA89-0D2C-4C4E-99F6-D7A220FE48D3}"/>
          </ac:spMkLst>
        </pc:spChg>
        <pc:grpChg chg="add del">
          <ac:chgData name="JUAN MIELGO FERNANDEZ" userId="efd81da5-0eb5-469d-979a-c161979a2ba7" providerId="ADAL" clId="{1ACE8353-50C5-0942-9E7F-3B3D698468F1}" dt="2021-04-27T11:31:10.714" v="252" actId="26606"/>
          <ac:grpSpMkLst>
            <pc:docMk/>
            <pc:sldMk cId="2483689651" sldId="258"/>
            <ac:grpSpMk id="10" creationId="{1E8369D0-2C3B-4E27-AC6C-A246AC28CDA1}"/>
          </ac:grpSpMkLst>
        </pc:grpChg>
        <pc:grpChg chg="add del">
          <ac:chgData name="JUAN MIELGO FERNANDEZ" userId="efd81da5-0eb5-469d-979a-c161979a2ba7" providerId="ADAL" clId="{1ACE8353-50C5-0942-9E7F-3B3D698468F1}" dt="2021-04-27T11:31:10.714" v="252" actId="26606"/>
          <ac:grpSpMkLst>
            <pc:docMk/>
            <pc:sldMk cId="2483689651" sldId="258"/>
            <ac:grpSpMk id="14" creationId="{4E397AA7-9FED-4566-9071-A53B276542E0}"/>
          </ac:grpSpMkLst>
        </pc:grpChg>
        <pc:grpChg chg="add">
          <ac:chgData name="JUAN MIELGO FERNANDEZ" userId="efd81da5-0eb5-469d-979a-c161979a2ba7" providerId="ADAL" clId="{1ACE8353-50C5-0942-9E7F-3B3D698468F1}" dt="2021-04-27T11:31:15.453" v="255" actId="26606"/>
          <ac:grpSpMkLst>
            <pc:docMk/>
            <pc:sldMk cId="2483689651" sldId="258"/>
            <ac:grpSpMk id="16" creationId="{6B67BE95-96EF-433C-9F29-B0732AA6B6AC}"/>
          </ac:grpSpMkLst>
        </pc:grpChg>
        <pc:grpChg chg="add del">
          <ac:chgData name="JUAN MIELGO FERNANDEZ" userId="efd81da5-0eb5-469d-979a-c161979a2ba7" providerId="ADAL" clId="{1ACE8353-50C5-0942-9E7F-3B3D698468F1}" dt="2021-04-27T11:31:10.714" v="252" actId="26606"/>
          <ac:grpSpMkLst>
            <pc:docMk/>
            <pc:sldMk cId="2483689651" sldId="258"/>
            <ac:grpSpMk id="18" creationId="{C6F74901-2A71-43C3-837C-27CCD6B6D636}"/>
          </ac:grpSpMkLst>
        </pc:grpChg>
        <pc:grpChg chg="add">
          <ac:chgData name="JUAN MIELGO FERNANDEZ" userId="efd81da5-0eb5-469d-979a-c161979a2ba7" providerId="ADAL" clId="{1ACE8353-50C5-0942-9E7F-3B3D698468F1}" dt="2021-04-27T11:31:15.453" v="255" actId="26606"/>
          <ac:grpSpMkLst>
            <pc:docMk/>
            <pc:sldMk cId="2483689651" sldId="258"/>
            <ac:grpSpMk id="24" creationId="{D6E8B984-55B9-4A62-A043-997D00F0AE09}"/>
          </ac:grpSpMkLst>
        </pc:grpChg>
        <pc:grpChg chg="add del">
          <ac:chgData name="JUAN MIELGO FERNANDEZ" userId="efd81da5-0eb5-469d-979a-c161979a2ba7" providerId="ADAL" clId="{1ACE8353-50C5-0942-9E7F-3B3D698468F1}" dt="2021-04-27T11:31:15.412" v="254" actId="26606"/>
          <ac:grpSpMkLst>
            <pc:docMk/>
            <pc:sldMk cId="2483689651" sldId="258"/>
            <ac:grpSpMk id="39" creationId="{85836128-58DE-4E5A-B27E-DFE747CA0B2B}"/>
          </ac:grpSpMkLst>
        </pc:grpChg>
      </pc:sldChg>
      <pc:sldChg chg="addSp delSp modSp new mod setBg modClrScheme chgLayout">
        <pc:chgData name="JUAN MIELGO FERNANDEZ" userId="efd81da5-0eb5-469d-979a-c161979a2ba7" providerId="ADAL" clId="{1ACE8353-50C5-0942-9E7F-3B3D698468F1}" dt="2021-04-27T11:48:18.165" v="997" actId="20577"/>
        <pc:sldMkLst>
          <pc:docMk/>
          <pc:sldMk cId="2844026591" sldId="259"/>
        </pc:sldMkLst>
        <pc:spChg chg="mod ord">
          <ac:chgData name="JUAN MIELGO FERNANDEZ" userId="efd81da5-0eb5-469d-979a-c161979a2ba7" providerId="ADAL" clId="{1ACE8353-50C5-0942-9E7F-3B3D698468F1}" dt="2021-04-27T11:42:33.232" v="680" actId="26606"/>
          <ac:spMkLst>
            <pc:docMk/>
            <pc:sldMk cId="2844026591" sldId="259"/>
            <ac:spMk id="2" creationId="{CE055276-2975-E94A-AA27-F87E5E966924}"/>
          </ac:spMkLst>
        </pc:spChg>
        <pc:spChg chg="mod ord">
          <ac:chgData name="JUAN MIELGO FERNANDEZ" userId="efd81da5-0eb5-469d-979a-c161979a2ba7" providerId="ADAL" clId="{1ACE8353-50C5-0942-9E7F-3B3D698468F1}" dt="2021-04-27T11:48:18.165" v="997" actId="20577"/>
          <ac:spMkLst>
            <pc:docMk/>
            <pc:sldMk cId="2844026591" sldId="259"/>
            <ac:spMk id="3" creationId="{336089E6-5AC2-A44E-9FDD-028A3AE31D90}"/>
          </ac:spMkLst>
        </pc:spChg>
        <pc:spChg chg="add del mod ord">
          <ac:chgData name="JUAN MIELGO FERNANDEZ" userId="efd81da5-0eb5-469d-979a-c161979a2ba7" providerId="ADAL" clId="{1ACE8353-50C5-0942-9E7F-3B3D698468F1}" dt="2021-04-27T11:39:49.977" v="511" actId="700"/>
          <ac:spMkLst>
            <pc:docMk/>
            <pc:sldMk cId="2844026591" sldId="259"/>
            <ac:spMk id="4" creationId="{9C320FB9-C9F0-924B-8F68-D3A42FAA1669}"/>
          </ac:spMkLst>
        </pc:spChg>
        <pc:spChg chg="add del mod ord">
          <ac:chgData name="JUAN MIELGO FERNANDEZ" userId="efd81da5-0eb5-469d-979a-c161979a2ba7" providerId="ADAL" clId="{1ACE8353-50C5-0942-9E7F-3B3D698468F1}" dt="2021-04-27T11:39:49.977" v="511" actId="700"/>
          <ac:spMkLst>
            <pc:docMk/>
            <pc:sldMk cId="2844026591" sldId="259"/>
            <ac:spMk id="5" creationId="{66B6F2D4-1E54-984C-BB17-3094DEB0F53A}"/>
          </ac:spMkLst>
        </pc:spChg>
        <pc:spChg chg="add del mod ord">
          <ac:chgData name="JUAN MIELGO FERNANDEZ" userId="efd81da5-0eb5-469d-979a-c161979a2ba7" providerId="ADAL" clId="{1ACE8353-50C5-0942-9E7F-3B3D698468F1}" dt="2021-04-27T11:39:49.977" v="511" actId="700"/>
          <ac:spMkLst>
            <pc:docMk/>
            <pc:sldMk cId="2844026591" sldId="259"/>
            <ac:spMk id="6" creationId="{3B9C01E0-D571-594C-B9D9-8E401A6AEF96}"/>
          </ac:spMkLst>
        </pc:spChg>
        <pc:spChg chg="add">
          <ac:chgData name="JUAN MIELGO FERNANDEZ" userId="efd81da5-0eb5-469d-979a-c161979a2ba7" providerId="ADAL" clId="{1ACE8353-50C5-0942-9E7F-3B3D698468F1}" dt="2021-04-27T11:42:33.232" v="680" actId="26606"/>
          <ac:spMkLst>
            <pc:docMk/>
            <pc:sldMk cId="2844026591" sldId="259"/>
            <ac:spMk id="8" creationId="{5A0118C5-4F8D-4CF4-BADD-53FEACC6C42A}"/>
          </ac:spMkLst>
        </pc:spChg>
        <pc:spChg chg="add">
          <ac:chgData name="JUAN MIELGO FERNANDEZ" userId="efd81da5-0eb5-469d-979a-c161979a2ba7" providerId="ADAL" clId="{1ACE8353-50C5-0942-9E7F-3B3D698468F1}" dt="2021-04-27T11:42:33.232" v="680" actId="26606"/>
          <ac:spMkLst>
            <pc:docMk/>
            <pc:sldMk cId="2844026591" sldId="259"/>
            <ac:spMk id="10" creationId="{E0E9B1DB-5C91-41C9-8C0D-C2CD3D570C43}"/>
          </ac:spMkLst>
        </pc:spChg>
        <pc:spChg chg="add">
          <ac:chgData name="JUAN MIELGO FERNANDEZ" userId="efd81da5-0eb5-469d-979a-c161979a2ba7" providerId="ADAL" clId="{1ACE8353-50C5-0942-9E7F-3B3D698468F1}" dt="2021-04-27T11:42:33.232" v="680" actId="26606"/>
          <ac:spMkLst>
            <pc:docMk/>
            <pc:sldMk cId="2844026591" sldId="259"/>
            <ac:spMk id="12" creationId="{402224B8-FCE1-4A12-84A7-B674B2B9EF83}"/>
          </ac:spMkLst>
        </pc:spChg>
        <pc:spChg chg="add">
          <ac:chgData name="JUAN MIELGO FERNANDEZ" userId="efd81da5-0eb5-469d-979a-c161979a2ba7" providerId="ADAL" clId="{1ACE8353-50C5-0942-9E7F-3B3D698468F1}" dt="2021-04-27T11:42:33.232" v="680" actId="26606"/>
          <ac:spMkLst>
            <pc:docMk/>
            <pc:sldMk cId="2844026591" sldId="259"/>
            <ac:spMk id="14" creationId="{41E366A2-885B-4E10-A479-4A650E4C6EBB}"/>
          </ac:spMkLst>
        </pc:spChg>
        <pc:spChg chg="add">
          <ac:chgData name="JUAN MIELGO FERNANDEZ" userId="efd81da5-0eb5-469d-979a-c161979a2ba7" providerId="ADAL" clId="{1ACE8353-50C5-0942-9E7F-3B3D698468F1}" dt="2021-04-27T11:42:33.232" v="680" actId="26606"/>
          <ac:spMkLst>
            <pc:docMk/>
            <pc:sldMk cId="2844026591" sldId="259"/>
            <ac:spMk id="16" creationId="{55C61911-45B2-48BF-AC7A-1EB579B42CBB}"/>
          </ac:spMkLst>
        </pc:spChg>
        <pc:spChg chg="add">
          <ac:chgData name="JUAN MIELGO FERNANDEZ" userId="efd81da5-0eb5-469d-979a-c161979a2ba7" providerId="ADAL" clId="{1ACE8353-50C5-0942-9E7F-3B3D698468F1}" dt="2021-04-27T11:42:33.232" v="680" actId="26606"/>
          <ac:spMkLst>
            <pc:docMk/>
            <pc:sldMk cId="2844026591" sldId="259"/>
            <ac:spMk id="18" creationId="{2DE4D4CE-6DAE-4A05-BE5B-6BCE3F4EC79B}"/>
          </ac:spMkLst>
        </pc:spChg>
        <pc:spChg chg="add">
          <ac:chgData name="JUAN MIELGO FERNANDEZ" userId="efd81da5-0eb5-469d-979a-c161979a2ba7" providerId="ADAL" clId="{1ACE8353-50C5-0942-9E7F-3B3D698468F1}" dt="2021-04-27T11:42:33.232" v="680" actId="26606"/>
          <ac:spMkLst>
            <pc:docMk/>
            <pc:sldMk cId="2844026591" sldId="259"/>
            <ac:spMk id="24" creationId="{10C23D31-5B0A-4956-A59F-A24F57D2A959}"/>
          </ac:spMkLst>
        </pc:spChg>
        <pc:spChg chg="add">
          <ac:chgData name="JUAN MIELGO FERNANDEZ" userId="efd81da5-0eb5-469d-979a-c161979a2ba7" providerId="ADAL" clId="{1ACE8353-50C5-0942-9E7F-3B3D698468F1}" dt="2021-04-27T11:42:33.232" v="680" actId="26606"/>
          <ac:spMkLst>
            <pc:docMk/>
            <pc:sldMk cId="2844026591" sldId="259"/>
            <ac:spMk id="26" creationId="{F4C6FC6E-4AAF-4628-B7E5-85DF9D323B6F}"/>
          </ac:spMkLst>
        </pc:spChg>
        <pc:grpChg chg="add">
          <ac:chgData name="JUAN MIELGO FERNANDEZ" userId="efd81da5-0eb5-469d-979a-c161979a2ba7" providerId="ADAL" clId="{1ACE8353-50C5-0942-9E7F-3B3D698468F1}" dt="2021-04-27T11:42:33.232" v="680" actId="26606"/>
          <ac:grpSpMkLst>
            <pc:docMk/>
            <pc:sldMk cId="2844026591" sldId="259"/>
            <ac:grpSpMk id="20" creationId="{B8CB1D39-68D4-4372-BF3B-2A33A7495E2B}"/>
          </ac:grpSpMkLst>
        </pc:grpChg>
        <pc:grpChg chg="add">
          <ac:chgData name="JUAN MIELGO FERNANDEZ" userId="efd81da5-0eb5-469d-979a-c161979a2ba7" providerId="ADAL" clId="{1ACE8353-50C5-0942-9E7F-3B3D698468F1}" dt="2021-04-27T11:42:33.232" v="680" actId="26606"/>
          <ac:grpSpMkLst>
            <pc:docMk/>
            <pc:sldMk cId="2844026591" sldId="259"/>
            <ac:grpSpMk id="28" creationId="{582A903B-6B78-4F0A-B7C9-3D80499020B8}"/>
          </ac:grpSpMkLst>
        </pc:grpChg>
      </pc:sldChg>
      <pc:sldChg chg="addSp modSp new mod modClrScheme chgLayout">
        <pc:chgData name="JUAN MIELGO FERNANDEZ" userId="efd81da5-0eb5-469d-979a-c161979a2ba7" providerId="ADAL" clId="{1ACE8353-50C5-0942-9E7F-3B3D698468F1}" dt="2021-04-27T11:53:53.298" v="1458" actId="20577"/>
        <pc:sldMkLst>
          <pc:docMk/>
          <pc:sldMk cId="566352443" sldId="260"/>
        </pc:sldMkLst>
        <pc:spChg chg="mod ord">
          <ac:chgData name="JUAN MIELGO FERNANDEZ" userId="efd81da5-0eb5-469d-979a-c161979a2ba7" providerId="ADAL" clId="{1ACE8353-50C5-0942-9E7F-3B3D698468F1}" dt="2021-04-27T11:50:23.683" v="1031" actId="20577"/>
          <ac:spMkLst>
            <pc:docMk/>
            <pc:sldMk cId="566352443" sldId="260"/>
            <ac:spMk id="2" creationId="{4385BEDE-DEEB-894D-9B1A-2E5893BFEEA6}"/>
          </ac:spMkLst>
        </pc:spChg>
        <pc:spChg chg="mod ord">
          <ac:chgData name="JUAN MIELGO FERNANDEZ" userId="efd81da5-0eb5-469d-979a-c161979a2ba7" providerId="ADAL" clId="{1ACE8353-50C5-0942-9E7F-3B3D698468F1}" dt="2021-04-27T11:51:20.730" v="1194" actId="20577"/>
          <ac:spMkLst>
            <pc:docMk/>
            <pc:sldMk cId="566352443" sldId="260"/>
            <ac:spMk id="3" creationId="{E2E3C2E7-2D84-B149-B50C-1FA909D2A1CF}"/>
          </ac:spMkLst>
        </pc:spChg>
        <pc:spChg chg="add mod ord">
          <ac:chgData name="JUAN MIELGO FERNANDEZ" userId="efd81da5-0eb5-469d-979a-c161979a2ba7" providerId="ADAL" clId="{1ACE8353-50C5-0942-9E7F-3B3D698468F1}" dt="2021-04-27T11:50:33.887" v="1045" actId="20577"/>
          <ac:spMkLst>
            <pc:docMk/>
            <pc:sldMk cId="566352443" sldId="260"/>
            <ac:spMk id="4" creationId="{0484E149-2B3B-9547-832D-F33C00AE0CC4}"/>
          </ac:spMkLst>
        </pc:spChg>
        <pc:spChg chg="add mod ord">
          <ac:chgData name="JUAN MIELGO FERNANDEZ" userId="efd81da5-0eb5-469d-979a-c161979a2ba7" providerId="ADAL" clId="{1ACE8353-50C5-0942-9E7F-3B3D698468F1}" dt="2021-04-27T11:50:39.837" v="1056" actId="20577"/>
          <ac:spMkLst>
            <pc:docMk/>
            <pc:sldMk cId="566352443" sldId="260"/>
            <ac:spMk id="5" creationId="{F2D5116E-9099-394A-983F-7ECFA48FDCA9}"/>
          </ac:spMkLst>
        </pc:spChg>
        <pc:spChg chg="add mod ord">
          <ac:chgData name="JUAN MIELGO FERNANDEZ" userId="efd81da5-0eb5-469d-979a-c161979a2ba7" providerId="ADAL" clId="{1ACE8353-50C5-0942-9E7F-3B3D698468F1}" dt="2021-04-27T11:53:53.298" v="1458" actId="20577"/>
          <ac:spMkLst>
            <pc:docMk/>
            <pc:sldMk cId="566352443" sldId="260"/>
            <ac:spMk id="6" creationId="{7766CAC1-4179-2945-9A18-BE58D08459C0}"/>
          </ac:spMkLst>
        </pc:spChg>
      </pc:sldChg>
      <pc:sldChg chg="addSp modSp new mod setBg">
        <pc:chgData name="JUAN MIELGO FERNANDEZ" userId="efd81da5-0eb5-469d-979a-c161979a2ba7" providerId="ADAL" clId="{1ACE8353-50C5-0942-9E7F-3B3D698468F1}" dt="2021-04-27T11:52:54.160" v="1310" actId="26606"/>
        <pc:sldMkLst>
          <pc:docMk/>
          <pc:sldMk cId="1150515571" sldId="261"/>
        </pc:sldMkLst>
        <pc:spChg chg="mod">
          <ac:chgData name="JUAN MIELGO FERNANDEZ" userId="efd81da5-0eb5-469d-979a-c161979a2ba7" providerId="ADAL" clId="{1ACE8353-50C5-0942-9E7F-3B3D698468F1}" dt="2021-04-27T11:52:54.160" v="1310" actId="26606"/>
          <ac:spMkLst>
            <pc:docMk/>
            <pc:sldMk cId="1150515571" sldId="261"/>
            <ac:spMk id="2" creationId="{F4A7E851-2482-004B-9B96-6757DFA0515C}"/>
          </ac:spMkLst>
        </pc:spChg>
        <pc:spChg chg="mod">
          <ac:chgData name="JUAN MIELGO FERNANDEZ" userId="efd81da5-0eb5-469d-979a-c161979a2ba7" providerId="ADAL" clId="{1ACE8353-50C5-0942-9E7F-3B3D698468F1}" dt="2021-04-27T11:52:54.160" v="1310" actId="26606"/>
          <ac:spMkLst>
            <pc:docMk/>
            <pc:sldMk cId="1150515571" sldId="261"/>
            <ac:spMk id="3" creationId="{110E7DE1-2117-0945-9394-15B8A1C3A164}"/>
          </ac:spMkLst>
        </pc:spChg>
        <pc:spChg chg="add">
          <ac:chgData name="JUAN MIELGO FERNANDEZ" userId="efd81da5-0eb5-469d-979a-c161979a2ba7" providerId="ADAL" clId="{1ACE8353-50C5-0942-9E7F-3B3D698468F1}" dt="2021-04-27T11:52:54.160" v="1310" actId="26606"/>
          <ac:spMkLst>
            <pc:docMk/>
            <pc:sldMk cId="1150515571" sldId="261"/>
            <ac:spMk id="8" creationId="{5A0118C5-4F8D-4CF4-BADD-53FEACC6C42A}"/>
          </ac:spMkLst>
        </pc:spChg>
        <pc:spChg chg="add">
          <ac:chgData name="JUAN MIELGO FERNANDEZ" userId="efd81da5-0eb5-469d-979a-c161979a2ba7" providerId="ADAL" clId="{1ACE8353-50C5-0942-9E7F-3B3D698468F1}" dt="2021-04-27T11:52:54.160" v="1310" actId="26606"/>
          <ac:spMkLst>
            <pc:docMk/>
            <pc:sldMk cId="1150515571" sldId="261"/>
            <ac:spMk id="10" creationId="{4E0A5C5C-2A95-428E-9F6A-0D29EBD57C9F}"/>
          </ac:spMkLst>
        </pc:spChg>
        <pc:spChg chg="add">
          <ac:chgData name="JUAN MIELGO FERNANDEZ" userId="efd81da5-0eb5-469d-979a-c161979a2ba7" providerId="ADAL" clId="{1ACE8353-50C5-0942-9E7F-3B3D698468F1}" dt="2021-04-27T11:52:54.160" v="1310" actId="26606"/>
          <ac:spMkLst>
            <pc:docMk/>
            <pc:sldMk cId="1150515571" sldId="261"/>
            <ac:spMk id="12" creationId="{1056F38F-7C4E-461D-8709-7D0024AE1F79}"/>
          </ac:spMkLst>
        </pc:spChg>
        <pc:spChg chg="add">
          <ac:chgData name="JUAN MIELGO FERNANDEZ" userId="efd81da5-0eb5-469d-979a-c161979a2ba7" providerId="ADAL" clId="{1ACE8353-50C5-0942-9E7F-3B3D698468F1}" dt="2021-04-27T11:52:54.160" v="1310" actId="26606"/>
          <ac:spMkLst>
            <pc:docMk/>
            <pc:sldMk cId="1150515571" sldId="261"/>
            <ac:spMk id="14" creationId="{C7278469-3C3C-49CE-AEEE-E176A4900B78}"/>
          </ac:spMkLst>
        </pc:spChg>
        <pc:spChg chg="add">
          <ac:chgData name="JUAN MIELGO FERNANDEZ" userId="efd81da5-0eb5-469d-979a-c161979a2ba7" providerId="ADAL" clId="{1ACE8353-50C5-0942-9E7F-3B3D698468F1}" dt="2021-04-27T11:52:54.160" v="1310" actId="26606"/>
          <ac:spMkLst>
            <pc:docMk/>
            <pc:sldMk cId="1150515571" sldId="261"/>
            <ac:spMk id="20" creationId="{4C6598AB-1C17-4D54-951C-A082D94ACB7A}"/>
          </ac:spMkLst>
        </pc:spChg>
        <pc:spChg chg="add">
          <ac:chgData name="JUAN MIELGO FERNANDEZ" userId="efd81da5-0eb5-469d-979a-c161979a2ba7" providerId="ADAL" clId="{1ACE8353-50C5-0942-9E7F-3B3D698468F1}" dt="2021-04-27T11:52:54.160" v="1310" actId="26606"/>
          <ac:spMkLst>
            <pc:docMk/>
            <pc:sldMk cId="1150515571" sldId="261"/>
            <ac:spMk id="22" creationId="{C83B66D7-137D-4AC1-B172-53D60F08BEB5}"/>
          </ac:spMkLst>
        </pc:spChg>
        <pc:spChg chg="add">
          <ac:chgData name="JUAN MIELGO FERNANDEZ" userId="efd81da5-0eb5-469d-979a-c161979a2ba7" providerId="ADAL" clId="{1ACE8353-50C5-0942-9E7F-3B3D698468F1}" dt="2021-04-27T11:52:54.160" v="1310" actId="26606"/>
          <ac:spMkLst>
            <pc:docMk/>
            <pc:sldMk cId="1150515571" sldId="261"/>
            <ac:spMk id="24" creationId="{F6B92503-6984-4D15-8B98-8718709B785D}"/>
          </ac:spMkLst>
        </pc:spChg>
        <pc:spChg chg="add">
          <ac:chgData name="JUAN MIELGO FERNANDEZ" userId="efd81da5-0eb5-469d-979a-c161979a2ba7" providerId="ADAL" clId="{1ACE8353-50C5-0942-9E7F-3B3D698468F1}" dt="2021-04-27T11:52:54.160" v="1310" actId="26606"/>
          <ac:spMkLst>
            <pc:docMk/>
            <pc:sldMk cId="1150515571" sldId="261"/>
            <ac:spMk id="26" creationId="{08DDF938-524E-4C18-A47D-C00627832366}"/>
          </ac:spMkLst>
        </pc:spChg>
        <pc:grpChg chg="add">
          <ac:chgData name="JUAN MIELGO FERNANDEZ" userId="efd81da5-0eb5-469d-979a-c161979a2ba7" providerId="ADAL" clId="{1ACE8353-50C5-0942-9E7F-3B3D698468F1}" dt="2021-04-27T11:52:54.160" v="1310" actId="26606"/>
          <ac:grpSpMkLst>
            <pc:docMk/>
            <pc:sldMk cId="1150515571" sldId="261"/>
            <ac:grpSpMk id="16" creationId="{93DC754C-7E09-422D-A8BB-AF632E90DFA2}"/>
          </ac:grpSpMkLst>
        </pc:grpChg>
        <pc:grpChg chg="add">
          <ac:chgData name="JUAN MIELGO FERNANDEZ" userId="efd81da5-0eb5-469d-979a-c161979a2ba7" providerId="ADAL" clId="{1ACE8353-50C5-0942-9E7F-3B3D698468F1}" dt="2021-04-27T11:52:54.160" v="1310" actId="26606"/>
          <ac:grpSpMkLst>
            <pc:docMk/>
            <pc:sldMk cId="1150515571" sldId="261"/>
            <ac:grpSpMk id="28" creationId="{3773FAF5-C452-4455-9411-D6AF5EBD4CA9}"/>
          </ac:grpSpMkLst>
        </pc:grpChg>
      </pc:sldChg>
      <pc:sldChg chg="modSp new">
        <pc:chgData name="JUAN MIELGO FERNANDEZ" userId="efd81da5-0eb5-469d-979a-c161979a2ba7" providerId="ADAL" clId="{1ACE8353-50C5-0942-9E7F-3B3D698468F1}" dt="2021-04-27T11:39:26.304" v="509" actId="20577"/>
        <pc:sldMkLst>
          <pc:docMk/>
          <pc:sldMk cId="9226463" sldId="262"/>
        </pc:sldMkLst>
        <pc:spChg chg="mod">
          <ac:chgData name="JUAN MIELGO FERNANDEZ" userId="efd81da5-0eb5-469d-979a-c161979a2ba7" providerId="ADAL" clId="{1ACE8353-50C5-0942-9E7F-3B3D698468F1}" dt="2021-04-27T11:38:41.866" v="484" actId="20577"/>
          <ac:spMkLst>
            <pc:docMk/>
            <pc:sldMk cId="9226463" sldId="262"/>
            <ac:spMk id="2" creationId="{B309B4C8-426C-0345-857F-6F50C0EA8F8C}"/>
          </ac:spMkLst>
        </pc:spChg>
        <pc:spChg chg="mod">
          <ac:chgData name="JUAN MIELGO FERNANDEZ" userId="efd81da5-0eb5-469d-979a-c161979a2ba7" providerId="ADAL" clId="{1ACE8353-50C5-0942-9E7F-3B3D698468F1}" dt="2021-04-27T11:39:26.304" v="509" actId="20577"/>
          <ac:spMkLst>
            <pc:docMk/>
            <pc:sldMk cId="9226463" sldId="262"/>
            <ac:spMk id="3" creationId="{4266A165-1E16-B049-87D1-D41E34AC11F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2D764-F2C1-45F0-8E8F-043B01F8283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A13EE60-8CC6-4974-8325-F018114F6F5B}">
      <dgm:prSet/>
      <dgm:spPr/>
      <dgm:t>
        <a:bodyPr/>
        <a:lstStyle/>
        <a:p>
          <a:r>
            <a:rPr lang="es-ES"/>
            <a:t>Stream</a:t>
          </a:r>
          <a:endParaRPr lang="en-US"/>
        </a:p>
      </dgm:t>
    </dgm:pt>
    <dgm:pt modelId="{50755F85-3C28-49BB-A12A-4B4C481CF8E7}" type="parTrans" cxnId="{8D5B457F-DFDA-49F8-862D-5052A7FA5142}">
      <dgm:prSet/>
      <dgm:spPr/>
      <dgm:t>
        <a:bodyPr/>
        <a:lstStyle/>
        <a:p>
          <a:endParaRPr lang="en-US"/>
        </a:p>
      </dgm:t>
    </dgm:pt>
    <dgm:pt modelId="{4FAFDD4F-D04E-45D4-951A-8CDCA3A9C34B}" type="sibTrans" cxnId="{8D5B457F-DFDA-49F8-862D-5052A7FA5142}">
      <dgm:prSet/>
      <dgm:spPr/>
      <dgm:t>
        <a:bodyPr/>
        <a:lstStyle/>
        <a:p>
          <a:endParaRPr lang="en-US"/>
        </a:p>
      </dgm:t>
    </dgm:pt>
    <dgm:pt modelId="{B17C4F8F-5C9D-4A66-9FED-960BFAA963D2}">
      <dgm:prSet/>
      <dgm:spPr/>
      <dgm:t>
        <a:bodyPr/>
        <a:lstStyle/>
        <a:p>
          <a:r>
            <a:rPr lang="es-ES"/>
            <a:t>Forms </a:t>
          </a:r>
          <a:endParaRPr lang="en-US"/>
        </a:p>
      </dgm:t>
    </dgm:pt>
    <dgm:pt modelId="{D89E72D7-7DFC-44B5-97EF-42CA7287C2D2}" type="parTrans" cxnId="{B9FC1D60-D92E-42E2-B31B-964B856B5080}">
      <dgm:prSet/>
      <dgm:spPr/>
      <dgm:t>
        <a:bodyPr/>
        <a:lstStyle/>
        <a:p>
          <a:endParaRPr lang="en-US"/>
        </a:p>
      </dgm:t>
    </dgm:pt>
    <dgm:pt modelId="{54ECA74E-6036-450F-A39D-95A2E6018509}" type="sibTrans" cxnId="{B9FC1D60-D92E-42E2-B31B-964B856B5080}">
      <dgm:prSet/>
      <dgm:spPr/>
      <dgm:t>
        <a:bodyPr/>
        <a:lstStyle/>
        <a:p>
          <a:endParaRPr lang="en-US"/>
        </a:p>
      </dgm:t>
    </dgm:pt>
    <dgm:pt modelId="{ABF5241E-DE06-45F8-AE38-6FB57CC0C864}">
      <dgm:prSet/>
      <dgm:spPr/>
      <dgm:t>
        <a:bodyPr/>
        <a:lstStyle/>
        <a:p>
          <a:r>
            <a:rPr lang="es-ES"/>
            <a:t>Kaizala </a:t>
          </a:r>
          <a:endParaRPr lang="en-US"/>
        </a:p>
      </dgm:t>
    </dgm:pt>
    <dgm:pt modelId="{1443A10E-A8F8-49DC-B890-011E69738DA8}" type="parTrans" cxnId="{258BEB41-B472-452D-BA58-1D1DE5900D48}">
      <dgm:prSet/>
      <dgm:spPr/>
      <dgm:t>
        <a:bodyPr/>
        <a:lstStyle/>
        <a:p>
          <a:endParaRPr lang="en-US"/>
        </a:p>
      </dgm:t>
    </dgm:pt>
    <dgm:pt modelId="{2A45116E-1216-40AF-BACA-61378F9411C0}" type="sibTrans" cxnId="{258BEB41-B472-452D-BA58-1D1DE5900D48}">
      <dgm:prSet/>
      <dgm:spPr/>
      <dgm:t>
        <a:bodyPr/>
        <a:lstStyle/>
        <a:p>
          <a:endParaRPr lang="en-US"/>
        </a:p>
      </dgm:t>
    </dgm:pt>
    <dgm:pt modelId="{7F7EBF01-E034-4584-87AA-BF7088152354}">
      <dgm:prSet/>
      <dgm:spPr/>
      <dgm:t>
        <a:bodyPr/>
        <a:lstStyle/>
        <a:p>
          <a:r>
            <a:rPr lang="es-ES"/>
            <a:t>OneNote</a:t>
          </a:r>
          <a:endParaRPr lang="en-US"/>
        </a:p>
      </dgm:t>
    </dgm:pt>
    <dgm:pt modelId="{A02AFAC9-8520-4C97-8322-38DFE45B6DC4}" type="parTrans" cxnId="{B42FF809-73EF-4B88-A645-D6ADDC9F5C4D}">
      <dgm:prSet/>
      <dgm:spPr/>
      <dgm:t>
        <a:bodyPr/>
        <a:lstStyle/>
        <a:p>
          <a:endParaRPr lang="en-US"/>
        </a:p>
      </dgm:t>
    </dgm:pt>
    <dgm:pt modelId="{A356A5BE-227F-47A8-B8A9-35A7FEDB0F57}" type="sibTrans" cxnId="{B42FF809-73EF-4B88-A645-D6ADDC9F5C4D}">
      <dgm:prSet/>
      <dgm:spPr/>
      <dgm:t>
        <a:bodyPr/>
        <a:lstStyle/>
        <a:p>
          <a:endParaRPr lang="en-US"/>
        </a:p>
      </dgm:t>
    </dgm:pt>
    <dgm:pt modelId="{DE8B107D-318C-428C-B42D-5841D94275E6}">
      <dgm:prSet/>
      <dgm:spPr/>
      <dgm:t>
        <a:bodyPr/>
        <a:lstStyle/>
        <a:p>
          <a:r>
            <a:rPr lang="es-ES"/>
            <a:t>OneDrive</a:t>
          </a:r>
          <a:endParaRPr lang="en-US"/>
        </a:p>
      </dgm:t>
    </dgm:pt>
    <dgm:pt modelId="{42642042-405B-4120-B962-3E79A8531651}" type="parTrans" cxnId="{88DB1A1D-E3A6-42FB-AC46-3DE2CDCB6D31}">
      <dgm:prSet/>
      <dgm:spPr/>
      <dgm:t>
        <a:bodyPr/>
        <a:lstStyle/>
        <a:p>
          <a:endParaRPr lang="en-US"/>
        </a:p>
      </dgm:t>
    </dgm:pt>
    <dgm:pt modelId="{5E74DEF9-8C34-4D7D-BB5B-17408C8720EA}" type="sibTrans" cxnId="{88DB1A1D-E3A6-42FB-AC46-3DE2CDCB6D31}">
      <dgm:prSet/>
      <dgm:spPr/>
      <dgm:t>
        <a:bodyPr/>
        <a:lstStyle/>
        <a:p>
          <a:endParaRPr lang="en-US"/>
        </a:p>
      </dgm:t>
    </dgm:pt>
    <dgm:pt modelId="{48DA3869-96E0-4112-AF2A-6A0B32107C2E}">
      <dgm:prSet/>
      <dgm:spPr/>
      <dgm:t>
        <a:bodyPr/>
        <a:lstStyle/>
        <a:p>
          <a:r>
            <a:rPr lang="es-ES"/>
            <a:t>Sharepoint </a:t>
          </a:r>
          <a:endParaRPr lang="en-US"/>
        </a:p>
      </dgm:t>
    </dgm:pt>
    <dgm:pt modelId="{A7D7722B-2FB3-4488-AFB6-914AC92E4B87}" type="parTrans" cxnId="{52FF7D7A-5AAA-4132-964D-07E906CC4244}">
      <dgm:prSet/>
      <dgm:spPr/>
      <dgm:t>
        <a:bodyPr/>
        <a:lstStyle/>
        <a:p>
          <a:endParaRPr lang="en-US"/>
        </a:p>
      </dgm:t>
    </dgm:pt>
    <dgm:pt modelId="{66A56263-4D3E-498F-9E70-10352BA58588}" type="sibTrans" cxnId="{52FF7D7A-5AAA-4132-964D-07E906CC4244}">
      <dgm:prSet/>
      <dgm:spPr/>
      <dgm:t>
        <a:bodyPr/>
        <a:lstStyle/>
        <a:p>
          <a:endParaRPr lang="en-US"/>
        </a:p>
      </dgm:t>
    </dgm:pt>
    <dgm:pt modelId="{FA8996FC-F868-4DBC-A5E8-CF6E570896BF}">
      <dgm:prSet/>
      <dgm:spPr/>
      <dgm:t>
        <a:bodyPr/>
        <a:lstStyle/>
        <a:p>
          <a:r>
            <a:rPr lang="es-ES"/>
            <a:t>Whiteboard </a:t>
          </a:r>
          <a:endParaRPr lang="en-US"/>
        </a:p>
      </dgm:t>
    </dgm:pt>
    <dgm:pt modelId="{77873618-2961-4044-AA28-A9989C13E8AA}" type="parTrans" cxnId="{986CE64B-A527-479A-BD49-76BADE2C5CF9}">
      <dgm:prSet/>
      <dgm:spPr/>
      <dgm:t>
        <a:bodyPr/>
        <a:lstStyle/>
        <a:p>
          <a:endParaRPr lang="en-US"/>
        </a:p>
      </dgm:t>
    </dgm:pt>
    <dgm:pt modelId="{25F1E827-66BD-45D9-BF59-97A9F46514BC}" type="sibTrans" cxnId="{986CE64B-A527-479A-BD49-76BADE2C5CF9}">
      <dgm:prSet/>
      <dgm:spPr/>
      <dgm:t>
        <a:bodyPr/>
        <a:lstStyle/>
        <a:p>
          <a:endParaRPr lang="en-US"/>
        </a:p>
      </dgm:t>
    </dgm:pt>
    <dgm:pt modelId="{339D9B04-B3BC-4FE9-95A5-33C3D323DC94}">
      <dgm:prSet/>
      <dgm:spPr/>
      <dgm:t>
        <a:bodyPr/>
        <a:lstStyle/>
        <a:p>
          <a:r>
            <a:rPr lang="es-ES"/>
            <a:t>Yammer </a:t>
          </a:r>
          <a:endParaRPr lang="en-US"/>
        </a:p>
      </dgm:t>
    </dgm:pt>
    <dgm:pt modelId="{4454668C-FE60-481F-913D-CB8A58E3E920}" type="parTrans" cxnId="{B322DFD4-A79A-43CD-8510-DBD3A449B8C2}">
      <dgm:prSet/>
      <dgm:spPr/>
      <dgm:t>
        <a:bodyPr/>
        <a:lstStyle/>
        <a:p>
          <a:endParaRPr lang="en-US"/>
        </a:p>
      </dgm:t>
    </dgm:pt>
    <dgm:pt modelId="{D7BB4599-6F24-4547-BCC0-36B610242AEE}" type="sibTrans" cxnId="{B322DFD4-A79A-43CD-8510-DBD3A449B8C2}">
      <dgm:prSet/>
      <dgm:spPr/>
      <dgm:t>
        <a:bodyPr/>
        <a:lstStyle/>
        <a:p>
          <a:endParaRPr lang="en-US"/>
        </a:p>
      </dgm:t>
    </dgm:pt>
    <dgm:pt modelId="{F4A58177-53E1-584E-AA79-60B87A43E5E3}" type="pres">
      <dgm:prSet presAssocID="{D3A2D764-F2C1-45F0-8E8F-043B01F8283D}" presName="diagram" presStyleCnt="0">
        <dgm:presLayoutVars>
          <dgm:dir/>
          <dgm:resizeHandles val="exact"/>
        </dgm:presLayoutVars>
      </dgm:prSet>
      <dgm:spPr/>
    </dgm:pt>
    <dgm:pt modelId="{FCFCEFF7-6E4A-4C42-B31B-6A9BDC284343}" type="pres">
      <dgm:prSet presAssocID="{AA13EE60-8CC6-4974-8325-F018114F6F5B}" presName="node" presStyleLbl="node1" presStyleIdx="0" presStyleCnt="8">
        <dgm:presLayoutVars>
          <dgm:bulletEnabled val="1"/>
        </dgm:presLayoutVars>
      </dgm:prSet>
      <dgm:spPr/>
    </dgm:pt>
    <dgm:pt modelId="{A2139AC3-522D-2446-B11B-CEEFEBF8E7A8}" type="pres">
      <dgm:prSet presAssocID="{4FAFDD4F-D04E-45D4-951A-8CDCA3A9C34B}" presName="sibTrans" presStyleCnt="0"/>
      <dgm:spPr/>
    </dgm:pt>
    <dgm:pt modelId="{38D09AB9-440C-2142-A39B-DD09B7A27FB6}" type="pres">
      <dgm:prSet presAssocID="{B17C4F8F-5C9D-4A66-9FED-960BFAA963D2}" presName="node" presStyleLbl="node1" presStyleIdx="1" presStyleCnt="8">
        <dgm:presLayoutVars>
          <dgm:bulletEnabled val="1"/>
        </dgm:presLayoutVars>
      </dgm:prSet>
      <dgm:spPr/>
    </dgm:pt>
    <dgm:pt modelId="{49C628FC-A236-AD43-BAD2-3B63131BD8AE}" type="pres">
      <dgm:prSet presAssocID="{54ECA74E-6036-450F-A39D-95A2E6018509}" presName="sibTrans" presStyleCnt="0"/>
      <dgm:spPr/>
    </dgm:pt>
    <dgm:pt modelId="{9777D42C-A3D5-0840-B2A2-2F0B5E5537F4}" type="pres">
      <dgm:prSet presAssocID="{ABF5241E-DE06-45F8-AE38-6FB57CC0C864}" presName="node" presStyleLbl="node1" presStyleIdx="2" presStyleCnt="8">
        <dgm:presLayoutVars>
          <dgm:bulletEnabled val="1"/>
        </dgm:presLayoutVars>
      </dgm:prSet>
      <dgm:spPr/>
    </dgm:pt>
    <dgm:pt modelId="{3DFC4AB2-6E4C-7143-8A48-1009B4A5E335}" type="pres">
      <dgm:prSet presAssocID="{2A45116E-1216-40AF-BACA-61378F9411C0}" presName="sibTrans" presStyleCnt="0"/>
      <dgm:spPr/>
    </dgm:pt>
    <dgm:pt modelId="{7BA61140-BB61-ED4E-928F-F38675937144}" type="pres">
      <dgm:prSet presAssocID="{7F7EBF01-E034-4584-87AA-BF7088152354}" presName="node" presStyleLbl="node1" presStyleIdx="3" presStyleCnt="8">
        <dgm:presLayoutVars>
          <dgm:bulletEnabled val="1"/>
        </dgm:presLayoutVars>
      </dgm:prSet>
      <dgm:spPr/>
    </dgm:pt>
    <dgm:pt modelId="{2A57C424-CFE3-9C4D-B458-45A962D5922C}" type="pres">
      <dgm:prSet presAssocID="{A356A5BE-227F-47A8-B8A9-35A7FEDB0F57}" presName="sibTrans" presStyleCnt="0"/>
      <dgm:spPr/>
    </dgm:pt>
    <dgm:pt modelId="{68A79C50-B1F9-064E-ADB9-03257E5A051C}" type="pres">
      <dgm:prSet presAssocID="{DE8B107D-318C-428C-B42D-5841D94275E6}" presName="node" presStyleLbl="node1" presStyleIdx="4" presStyleCnt="8">
        <dgm:presLayoutVars>
          <dgm:bulletEnabled val="1"/>
        </dgm:presLayoutVars>
      </dgm:prSet>
      <dgm:spPr/>
    </dgm:pt>
    <dgm:pt modelId="{4DCC3A54-18CC-0247-AAA2-17D3977A9129}" type="pres">
      <dgm:prSet presAssocID="{5E74DEF9-8C34-4D7D-BB5B-17408C8720EA}" presName="sibTrans" presStyleCnt="0"/>
      <dgm:spPr/>
    </dgm:pt>
    <dgm:pt modelId="{828827AD-94F3-654B-BCC9-80276C0FE5D9}" type="pres">
      <dgm:prSet presAssocID="{48DA3869-96E0-4112-AF2A-6A0B32107C2E}" presName="node" presStyleLbl="node1" presStyleIdx="5" presStyleCnt="8">
        <dgm:presLayoutVars>
          <dgm:bulletEnabled val="1"/>
        </dgm:presLayoutVars>
      </dgm:prSet>
      <dgm:spPr/>
    </dgm:pt>
    <dgm:pt modelId="{1CC153F1-8A9D-DE40-9A9A-3FCEAEE21BFB}" type="pres">
      <dgm:prSet presAssocID="{66A56263-4D3E-498F-9E70-10352BA58588}" presName="sibTrans" presStyleCnt="0"/>
      <dgm:spPr/>
    </dgm:pt>
    <dgm:pt modelId="{41B20A14-185D-EB4C-A469-7811B23B8145}" type="pres">
      <dgm:prSet presAssocID="{FA8996FC-F868-4DBC-A5E8-CF6E570896BF}" presName="node" presStyleLbl="node1" presStyleIdx="6" presStyleCnt="8">
        <dgm:presLayoutVars>
          <dgm:bulletEnabled val="1"/>
        </dgm:presLayoutVars>
      </dgm:prSet>
      <dgm:spPr/>
    </dgm:pt>
    <dgm:pt modelId="{A62355CD-676A-CE4D-A5AF-DA689093F701}" type="pres">
      <dgm:prSet presAssocID="{25F1E827-66BD-45D9-BF59-97A9F46514BC}" presName="sibTrans" presStyleCnt="0"/>
      <dgm:spPr/>
    </dgm:pt>
    <dgm:pt modelId="{9DE1D3F8-EE7C-A14C-BF71-9CB2C39B6F8C}" type="pres">
      <dgm:prSet presAssocID="{339D9B04-B3BC-4FE9-95A5-33C3D323DC94}" presName="node" presStyleLbl="node1" presStyleIdx="7" presStyleCnt="8">
        <dgm:presLayoutVars>
          <dgm:bulletEnabled val="1"/>
        </dgm:presLayoutVars>
      </dgm:prSet>
      <dgm:spPr/>
    </dgm:pt>
  </dgm:ptLst>
  <dgm:cxnLst>
    <dgm:cxn modelId="{B42FF809-73EF-4B88-A645-D6ADDC9F5C4D}" srcId="{D3A2D764-F2C1-45F0-8E8F-043B01F8283D}" destId="{7F7EBF01-E034-4584-87AA-BF7088152354}" srcOrd="3" destOrd="0" parTransId="{A02AFAC9-8520-4C97-8322-38DFE45B6DC4}" sibTransId="{A356A5BE-227F-47A8-B8A9-35A7FEDB0F57}"/>
    <dgm:cxn modelId="{0DBB7B11-6026-6448-8AA1-4BA48E5E384C}" type="presOf" srcId="{AA13EE60-8CC6-4974-8325-F018114F6F5B}" destId="{FCFCEFF7-6E4A-4C42-B31B-6A9BDC284343}" srcOrd="0" destOrd="0" presId="urn:microsoft.com/office/officeart/2005/8/layout/default"/>
    <dgm:cxn modelId="{88DB1A1D-E3A6-42FB-AC46-3DE2CDCB6D31}" srcId="{D3A2D764-F2C1-45F0-8E8F-043B01F8283D}" destId="{DE8B107D-318C-428C-B42D-5841D94275E6}" srcOrd="4" destOrd="0" parTransId="{42642042-405B-4120-B962-3E79A8531651}" sibTransId="{5E74DEF9-8C34-4D7D-BB5B-17408C8720EA}"/>
    <dgm:cxn modelId="{CD79B21E-7C0E-B648-B166-E12B0C62463C}" type="presOf" srcId="{7F7EBF01-E034-4584-87AA-BF7088152354}" destId="{7BA61140-BB61-ED4E-928F-F38675937144}" srcOrd="0" destOrd="0" presId="urn:microsoft.com/office/officeart/2005/8/layout/default"/>
    <dgm:cxn modelId="{A4EFC234-DB68-AB44-BABC-5FD355341929}" type="presOf" srcId="{B17C4F8F-5C9D-4A66-9FED-960BFAA963D2}" destId="{38D09AB9-440C-2142-A39B-DD09B7A27FB6}" srcOrd="0" destOrd="0" presId="urn:microsoft.com/office/officeart/2005/8/layout/default"/>
    <dgm:cxn modelId="{258BEB41-B472-452D-BA58-1D1DE5900D48}" srcId="{D3A2D764-F2C1-45F0-8E8F-043B01F8283D}" destId="{ABF5241E-DE06-45F8-AE38-6FB57CC0C864}" srcOrd="2" destOrd="0" parTransId="{1443A10E-A8F8-49DC-B890-011E69738DA8}" sibTransId="{2A45116E-1216-40AF-BACA-61378F9411C0}"/>
    <dgm:cxn modelId="{986CE64B-A527-479A-BD49-76BADE2C5CF9}" srcId="{D3A2D764-F2C1-45F0-8E8F-043B01F8283D}" destId="{FA8996FC-F868-4DBC-A5E8-CF6E570896BF}" srcOrd="6" destOrd="0" parTransId="{77873618-2961-4044-AA28-A9989C13E8AA}" sibTransId="{25F1E827-66BD-45D9-BF59-97A9F46514BC}"/>
    <dgm:cxn modelId="{A575FC5C-3B65-CF4A-A650-176537DFB849}" type="presOf" srcId="{D3A2D764-F2C1-45F0-8E8F-043B01F8283D}" destId="{F4A58177-53E1-584E-AA79-60B87A43E5E3}" srcOrd="0" destOrd="0" presId="urn:microsoft.com/office/officeart/2005/8/layout/default"/>
    <dgm:cxn modelId="{B9FC1D60-D92E-42E2-B31B-964B856B5080}" srcId="{D3A2D764-F2C1-45F0-8E8F-043B01F8283D}" destId="{B17C4F8F-5C9D-4A66-9FED-960BFAA963D2}" srcOrd="1" destOrd="0" parTransId="{D89E72D7-7DFC-44B5-97EF-42CA7287C2D2}" sibTransId="{54ECA74E-6036-450F-A39D-95A2E6018509}"/>
    <dgm:cxn modelId="{AD2BB26F-5EC1-3C45-95D5-F71BDD53F1AD}" type="presOf" srcId="{FA8996FC-F868-4DBC-A5E8-CF6E570896BF}" destId="{41B20A14-185D-EB4C-A469-7811B23B8145}" srcOrd="0" destOrd="0" presId="urn:microsoft.com/office/officeart/2005/8/layout/default"/>
    <dgm:cxn modelId="{8F261473-3B29-9C4A-9F7F-0103C16341E1}" type="presOf" srcId="{48DA3869-96E0-4112-AF2A-6A0B32107C2E}" destId="{828827AD-94F3-654B-BCC9-80276C0FE5D9}" srcOrd="0" destOrd="0" presId="urn:microsoft.com/office/officeart/2005/8/layout/default"/>
    <dgm:cxn modelId="{B81DFF79-B8D8-E44A-B3FA-5F6119C4283F}" type="presOf" srcId="{339D9B04-B3BC-4FE9-95A5-33C3D323DC94}" destId="{9DE1D3F8-EE7C-A14C-BF71-9CB2C39B6F8C}" srcOrd="0" destOrd="0" presId="urn:microsoft.com/office/officeart/2005/8/layout/default"/>
    <dgm:cxn modelId="{52FF7D7A-5AAA-4132-964D-07E906CC4244}" srcId="{D3A2D764-F2C1-45F0-8E8F-043B01F8283D}" destId="{48DA3869-96E0-4112-AF2A-6A0B32107C2E}" srcOrd="5" destOrd="0" parTransId="{A7D7722B-2FB3-4488-AFB6-914AC92E4B87}" sibTransId="{66A56263-4D3E-498F-9E70-10352BA58588}"/>
    <dgm:cxn modelId="{8D5B457F-DFDA-49F8-862D-5052A7FA5142}" srcId="{D3A2D764-F2C1-45F0-8E8F-043B01F8283D}" destId="{AA13EE60-8CC6-4974-8325-F018114F6F5B}" srcOrd="0" destOrd="0" parTransId="{50755F85-3C28-49BB-A12A-4B4C481CF8E7}" sibTransId="{4FAFDD4F-D04E-45D4-951A-8CDCA3A9C34B}"/>
    <dgm:cxn modelId="{1D5730D1-4B88-8144-A893-A96748DDEE98}" type="presOf" srcId="{ABF5241E-DE06-45F8-AE38-6FB57CC0C864}" destId="{9777D42C-A3D5-0840-B2A2-2F0B5E5537F4}" srcOrd="0" destOrd="0" presId="urn:microsoft.com/office/officeart/2005/8/layout/default"/>
    <dgm:cxn modelId="{B322DFD4-A79A-43CD-8510-DBD3A449B8C2}" srcId="{D3A2D764-F2C1-45F0-8E8F-043B01F8283D}" destId="{339D9B04-B3BC-4FE9-95A5-33C3D323DC94}" srcOrd="7" destOrd="0" parTransId="{4454668C-FE60-481F-913D-CB8A58E3E920}" sibTransId="{D7BB4599-6F24-4547-BCC0-36B610242AEE}"/>
    <dgm:cxn modelId="{219DD2FD-7E52-1E47-A894-A2C7D66D79A7}" type="presOf" srcId="{DE8B107D-318C-428C-B42D-5841D94275E6}" destId="{68A79C50-B1F9-064E-ADB9-03257E5A051C}" srcOrd="0" destOrd="0" presId="urn:microsoft.com/office/officeart/2005/8/layout/default"/>
    <dgm:cxn modelId="{10C0FBDA-0B3F-6A49-8B19-563319B1CD02}" type="presParOf" srcId="{F4A58177-53E1-584E-AA79-60B87A43E5E3}" destId="{FCFCEFF7-6E4A-4C42-B31B-6A9BDC284343}" srcOrd="0" destOrd="0" presId="urn:microsoft.com/office/officeart/2005/8/layout/default"/>
    <dgm:cxn modelId="{1F415009-5857-B549-BABE-6D599033BFA6}" type="presParOf" srcId="{F4A58177-53E1-584E-AA79-60B87A43E5E3}" destId="{A2139AC3-522D-2446-B11B-CEEFEBF8E7A8}" srcOrd="1" destOrd="0" presId="urn:microsoft.com/office/officeart/2005/8/layout/default"/>
    <dgm:cxn modelId="{D5F3EC80-A5A4-D349-9713-9E1D5C975664}" type="presParOf" srcId="{F4A58177-53E1-584E-AA79-60B87A43E5E3}" destId="{38D09AB9-440C-2142-A39B-DD09B7A27FB6}" srcOrd="2" destOrd="0" presId="urn:microsoft.com/office/officeart/2005/8/layout/default"/>
    <dgm:cxn modelId="{93DED35F-8EB0-B743-82F4-59ADC02B9D20}" type="presParOf" srcId="{F4A58177-53E1-584E-AA79-60B87A43E5E3}" destId="{49C628FC-A236-AD43-BAD2-3B63131BD8AE}" srcOrd="3" destOrd="0" presId="urn:microsoft.com/office/officeart/2005/8/layout/default"/>
    <dgm:cxn modelId="{0576C5C1-6B7A-4241-9526-688D0131ABA5}" type="presParOf" srcId="{F4A58177-53E1-584E-AA79-60B87A43E5E3}" destId="{9777D42C-A3D5-0840-B2A2-2F0B5E5537F4}" srcOrd="4" destOrd="0" presId="urn:microsoft.com/office/officeart/2005/8/layout/default"/>
    <dgm:cxn modelId="{BB253B52-D55B-9340-8696-755D9AF45065}" type="presParOf" srcId="{F4A58177-53E1-584E-AA79-60B87A43E5E3}" destId="{3DFC4AB2-6E4C-7143-8A48-1009B4A5E335}" srcOrd="5" destOrd="0" presId="urn:microsoft.com/office/officeart/2005/8/layout/default"/>
    <dgm:cxn modelId="{AAF0E0A7-872B-D44D-8EF7-2B9380B1A563}" type="presParOf" srcId="{F4A58177-53E1-584E-AA79-60B87A43E5E3}" destId="{7BA61140-BB61-ED4E-928F-F38675937144}" srcOrd="6" destOrd="0" presId="urn:microsoft.com/office/officeart/2005/8/layout/default"/>
    <dgm:cxn modelId="{A4591C7E-F193-9543-89D0-7EC4E365787D}" type="presParOf" srcId="{F4A58177-53E1-584E-AA79-60B87A43E5E3}" destId="{2A57C424-CFE3-9C4D-B458-45A962D5922C}" srcOrd="7" destOrd="0" presId="urn:microsoft.com/office/officeart/2005/8/layout/default"/>
    <dgm:cxn modelId="{31DCDB71-E26B-BB42-A2A2-C71AD8A0419D}" type="presParOf" srcId="{F4A58177-53E1-584E-AA79-60B87A43E5E3}" destId="{68A79C50-B1F9-064E-ADB9-03257E5A051C}" srcOrd="8" destOrd="0" presId="urn:microsoft.com/office/officeart/2005/8/layout/default"/>
    <dgm:cxn modelId="{D97053C4-2A66-CE40-973E-168BD67F70F5}" type="presParOf" srcId="{F4A58177-53E1-584E-AA79-60B87A43E5E3}" destId="{4DCC3A54-18CC-0247-AAA2-17D3977A9129}" srcOrd="9" destOrd="0" presId="urn:microsoft.com/office/officeart/2005/8/layout/default"/>
    <dgm:cxn modelId="{36C8E0DE-FA60-654C-8D65-6E2ACB9D80BE}" type="presParOf" srcId="{F4A58177-53E1-584E-AA79-60B87A43E5E3}" destId="{828827AD-94F3-654B-BCC9-80276C0FE5D9}" srcOrd="10" destOrd="0" presId="urn:microsoft.com/office/officeart/2005/8/layout/default"/>
    <dgm:cxn modelId="{D2AFC583-08D2-4F4C-8B57-7339DD43AC50}" type="presParOf" srcId="{F4A58177-53E1-584E-AA79-60B87A43E5E3}" destId="{1CC153F1-8A9D-DE40-9A9A-3FCEAEE21BFB}" srcOrd="11" destOrd="0" presId="urn:microsoft.com/office/officeart/2005/8/layout/default"/>
    <dgm:cxn modelId="{82990369-5707-7C47-A971-92CB2AFC7C6C}" type="presParOf" srcId="{F4A58177-53E1-584E-AA79-60B87A43E5E3}" destId="{41B20A14-185D-EB4C-A469-7811B23B8145}" srcOrd="12" destOrd="0" presId="urn:microsoft.com/office/officeart/2005/8/layout/default"/>
    <dgm:cxn modelId="{57991A74-21A1-A846-88AF-9CBE3F55FF20}" type="presParOf" srcId="{F4A58177-53E1-584E-AA79-60B87A43E5E3}" destId="{A62355CD-676A-CE4D-A5AF-DA689093F701}" srcOrd="13" destOrd="0" presId="urn:microsoft.com/office/officeart/2005/8/layout/default"/>
    <dgm:cxn modelId="{F17C9322-87EC-9B4B-8437-76988725A885}" type="presParOf" srcId="{F4A58177-53E1-584E-AA79-60B87A43E5E3}" destId="{9DE1D3F8-EE7C-A14C-BF71-9CB2C39B6F8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3177C-B3F5-42AD-A6FB-DDDCB376CBDA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E7BBCCF-AC94-45B0-BD90-0AB9AD3F9667}">
      <dgm:prSet/>
      <dgm:spPr/>
      <dgm:t>
        <a:bodyPr/>
        <a:lstStyle/>
        <a:p>
          <a:r>
            <a:rPr lang="es-ES"/>
            <a:t>Códigos QR</a:t>
          </a:r>
          <a:endParaRPr lang="en-US"/>
        </a:p>
      </dgm:t>
    </dgm:pt>
    <dgm:pt modelId="{59FE4267-88BB-4FD8-81D4-D1DC62CB75C8}" type="parTrans" cxnId="{56721D9A-F3AC-4230-A3C3-1BE5A7C6FC43}">
      <dgm:prSet/>
      <dgm:spPr/>
      <dgm:t>
        <a:bodyPr/>
        <a:lstStyle/>
        <a:p>
          <a:endParaRPr lang="en-US"/>
        </a:p>
      </dgm:t>
    </dgm:pt>
    <dgm:pt modelId="{8804A044-561F-43AC-9198-2429635180D2}" type="sibTrans" cxnId="{56721D9A-F3AC-4230-A3C3-1BE5A7C6FC43}">
      <dgm:prSet/>
      <dgm:spPr/>
      <dgm:t>
        <a:bodyPr/>
        <a:lstStyle/>
        <a:p>
          <a:endParaRPr lang="en-US"/>
        </a:p>
      </dgm:t>
    </dgm:pt>
    <dgm:pt modelId="{55D01430-99F8-4D08-856C-436A9E8383E7}">
      <dgm:prSet/>
      <dgm:spPr/>
      <dgm:t>
        <a:bodyPr/>
        <a:lstStyle/>
        <a:p>
          <a:r>
            <a:rPr lang="es-ES"/>
            <a:t>Kahoot</a:t>
          </a:r>
          <a:endParaRPr lang="en-US"/>
        </a:p>
      </dgm:t>
    </dgm:pt>
    <dgm:pt modelId="{95E2861B-592A-4E33-BE6E-9ADE97833EA3}" type="parTrans" cxnId="{87E53EBC-6D50-43E9-BBFE-6DB27D0E6BD8}">
      <dgm:prSet/>
      <dgm:spPr/>
      <dgm:t>
        <a:bodyPr/>
        <a:lstStyle/>
        <a:p>
          <a:endParaRPr lang="en-US"/>
        </a:p>
      </dgm:t>
    </dgm:pt>
    <dgm:pt modelId="{53B272DB-7D75-4CAA-991B-E513F23892A2}" type="sibTrans" cxnId="{87E53EBC-6D50-43E9-BBFE-6DB27D0E6BD8}">
      <dgm:prSet/>
      <dgm:spPr/>
      <dgm:t>
        <a:bodyPr/>
        <a:lstStyle/>
        <a:p>
          <a:endParaRPr lang="en-US"/>
        </a:p>
      </dgm:t>
    </dgm:pt>
    <dgm:pt modelId="{94CF17F4-5C55-4BFF-826E-3F867F65AF08}">
      <dgm:prSet/>
      <dgm:spPr/>
      <dgm:t>
        <a:bodyPr/>
        <a:lstStyle/>
        <a:p>
          <a:r>
            <a:rPr lang="es-ES"/>
            <a:t>Nearpod</a:t>
          </a:r>
          <a:endParaRPr lang="en-US"/>
        </a:p>
      </dgm:t>
    </dgm:pt>
    <dgm:pt modelId="{D8BCBF3F-F31F-4A06-A8AD-F9972E9D0B3C}" type="parTrans" cxnId="{2EE9F8D5-8D61-4B1F-ADBA-E27E5EB693A0}">
      <dgm:prSet/>
      <dgm:spPr/>
      <dgm:t>
        <a:bodyPr/>
        <a:lstStyle/>
        <a:p>
          <a:endParaRPr lang="en-US"/>
        </a:p>
      </dgm:t>
    </dgm:pt>
    <dgm:pt modelId="{60FB269C-377E-4ACC-8615-BA18E6D752FF}" type="sibTrans" cxnId="{2EE9F8D5-8D61-4B1F-ADBA-E27E5EB693A0}">
      <dgm:prSet/>
      <dgm:spPr/>
      <dgm:t>
        <a:bodyPr/>
        <a:lstStyle/>
        <a:p>
          <a:endParaRPr lang="en-US"/>
        </a:p>
      </dgm:t>
    </dgm:pt>
    <dgm:pt modelId="{CFAAD99F-7A6C-4EA9-8065-FBC1D72F956A}">
      <dgm:prSet/>
      <dgm:spPr/>
      <dgm:t>
        <a:bodyPr/>
        <a:lstStyle/>
        <a:p>
          <a:r>
            <a:rPr lang="es-ES"/>
            <a:t>Plickers</a:t>
          </a:r>
          <a:endParaRPr lang="en-US"/>
        </a:p>
      </dgm:t>
    </dgm:pt>
    <dgm:pt modelId="{D79DC2EA-EEE9-4714-A9C7-1E9215AECF15}" type="parTrans" cxnId="{D8891086-1C8E-429B-931E-270E3FE979B7}">
      <dgm:prSet/>
      <dgm:spPr/>
      <dgm:t>
        <a:bodyPr/>
        <a:lstStyle/>
        <a:p>
          <a:endParaRPr lang="en-US"/>
        </a:p>
      </dgm:t>
    </dgm:pt>
    <dgm:pt modelId="{1DC59228-C3E8-4F2E-82AA-1761553546E0}" type="sibTrans" cxnId="{D8891086-1C8E-429B-931E-270E3FE979B7}">
      <dgm:prSet/>
      <dgm:spPr/>
      <dgm:t>
        <a:bodyPr/>
        <a:lstStyle/>
        <a:p>
          <a:endParaRPr lang="en-US"/>
        </a:p>
      </dgm:t>
    </dgm:pt>
    <dgm:pt modelId="{6AEFF110-0BBB-7844-A569-73F7B750E5AF}" type="pres">
      <dgm:prSet presAssocID="{8CC3177C-B3F5-42AD-A6FB-DDDCB376CBDA}" presName="matrix" presStyleCnt="0">
        <dgm:presLayoutVars>
          <dgm:chMax val="1"/>
          <dgm:dir/>
          <dgm:resizeHandles val="exact"/>
        </dgm:presLayoutVars>
      </dgm:prSet>
      <dgm:spPr/>
    </dgm:pt>
    <dgm:pt modelId="{6EE67245-DE47-2E4C-B071-1105CF51DE93}" type="pres">
      <dgm:prSet presAssocID="{8CC3177C-B3F5-42AD-A6FB-DDDCB376CBDA}" presName="diamond" presStyleLbl="bgShp" presStyleIdx="0" presStyleCnt="1"/>
      <dgm:spPr/>
    </dgm:pt>
    <dgm:pt modelId="{F67223C3-BFA3-B345-8C36-AA8D930AAD2A}" type="pres">
      <dgm:prSet presAssocID="{8CC3177C-B3F5-42AD-A6FB-DDDCB376CBD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2FD44B7-4304-6B46-94A8-5FC7BBA1F95C}" type="pres">
      <dgm:prSet presAssocID="{8CC3177C-B3F5-42AD-A6FB-DDDCB376CBDA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5C1F7F7-895B-B34E-BC29-1EF77A93D9E5}" type="pres">
      <dgm:prSet presAssocID="{8CC3177C-B3F5-42AD-A6FB-DDDCB376CBD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D138FC4-81BC-B740-BFFE-3DFC7566AA80}" type="pres">
      <dgm:prSet presAssocID="{8CC3177C-B3F5-42AD-A6FB-DDDCB376CBDA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1A97865-F131-194C-AAAF-ABC988604DFB}" type="presOf" srcId="{94CF17F4-5C55-4BFF-826E-3F867F65AF08}" destId="{15C1F7F7-895B-B34E-BC29-1EF77A93D9E5}" srcOrd="0" destOrd="0" presId="urn:microsoft.com/office/officeart/2005/8/layout/matrix3"/>
    <dgm:cxn modelId="{5D773976-D040-FD43-A4F7-50CA26A51C8C}" type="presOf" srcId="{8CC3177C-B3F5-42AD-A6FB-DDDCB376CBDA}" destId="{6AEFF110-0BBB-7844-A569-73F7B750E5AF}" srcOrd="0" destOrd="0" presId="urn:microsoft.com/office/officeart/2005/8/layout/matrix3"/>
    <dgm:cxn modelId="{D8891086-1C8E-429B-931E-270E3FE979B7}" srcId="{8CC3177C-B3F5-42AD-A6FB-DDDCB376CBDA}" destId="{CFAAD99F-7A6C-4EA9-8065-FBC1D72F956A}" srcOrd="3" destOrd="0" parTransId="{D79DC2EA-EEE9-4714-A9C7-1E9215AECF15}" sibTransId="{1DC59228-C3E8-4F2E-82AA-1761553546E0}"/>
    <dgm:cxn modelId="{56721D9A-F3AC-4230-A3C3-1BE5A7C6FC43}" srcId="{8CC3177C-B3F5-42AD-A6FB-DDDCB376CBDA}" destId="{DE7BBCCF-AC94-45B0-BD90-0AB9AD3F9667}" srcOrd="0" destOrd="0" parTransId="{59FE4267-88BB-4FD8-81D4-D1DC62CB75C8}" sibTransId="{8804A044-561F-43AC-9198-2429635180D2}"/>
    <dgm:cxn modelId="{9E0426AF-840A-3A4C-B60A-BD2D6E5A2139}" type="presOf" srcId="{CFAAD99F-7A6C-4EA9-8065-FBC1D72F956A}" destId="{AD138FC4-81BC-B740-BFFE-3DFC7566AA80}" srcOrd="0" destOrd="0" presId="urn:microsoft.com/office/officeart/2005/8/layout/matrix3"/>
    <dgm:cxn modelId="{87E53EBC-6D50-43E9-BBFE-6DB27D0E6BD8}" srcId="{8CC3177C-B3F5-42AD-A6FB-DDDCB376CBDA}" destId="{55D01430-99F8-4D08-856C-436A9E8383E7}" srcOrd="1" destOrd="0" parTransId="{95E2861B-592A-4E33-BE6E-9ADE97833EA3}" sibTransId="{53B272DB-7D75-4CAA-991B-E513F23892A2}"/>
    <dgm:cxn modelId="{2EE9F8D5-8D61-4B1F-ADBA-E27E5EB693A0}" srcId="{8CC3177C-B3F5-42AD-A6FB-DDDCB376CBDA}" destId="{94CF17F4-5C55-4BFF-826E-3F867F65AF08}" srcOrd="2" destOrd="0" parTransId="{D8BCBF3F-F31F-4A06-A8AD-F9972E9D0B3C}" sibTransId="{60FB269C-377E-4ACC-8615-BA18E6D752FF}"/>
    <dgm:cxn modelId="{604EDFF1-0159-CB4A-8BCF-7E94C43A0741}" type="presOf" srcId="{DE7BBCCF-AC94-45B0-BD90-0AB9AD3F9667}" destId="{F67223C3-BFA3-B345-8C36-AA8D930AAD2A}" srcOrd="0" destOrd="0" presId="urn:microsoft.com/office/officeart/2005/8/layout/matrix3"/>
    <dgm:cxn modelId="{51123BFF-E5B3-5547-8E9D-92008A7E3B61}" type="presOf" srcId="{55D01430-99F8-4D08-856C-436A9E8383E7}" destId="{72FD44B7-4304-6B46-94A8-5FC7BBA1F95C}" srcOrd="0" destOrd="0" presId="urn:microsoft.com/office/officeart/2005/8/layout/matrix3"/>
    <dgm:cxn modelId="{B16DB9E9-F92C-8543-860A-609978DDDA61}" type="presParOf" srcId="{6AEFF110-0BBB-7844-A569-73F7B750E5AF}" destId="{6EE67245-DE47-2E4C-B071-1105CF51DE93}" srcOrd="0" destOrd="0" presId="urn:microsoft.com/office/officeart/2005/8/layout/matrix3"/>
    <dgm:cxn modelId="{5960D85C-41D2-A24D-99EF-FF230E782C09}" type="presParOf" srcId="{6AEFF110-0BBB-7844-A569-73F7B750E5AF}" destId="{F67223C3-BFA3-B345-8C36-AA8D930AAD2A}" srcOrd="1" destOrd="0" presId="urn:microsoft.com/office/officeart/2005/8/layout/matrix3"/>
    <dgm:cxn modelId="{BF09B33B-26B0-B64A-B00F-534DA70F54D9}" type="presParOf" srcId="{6AEFF110-0BBB-7844-A569-73F7B750E5AF}" destId="{72FD44B7-4304-6B46-94A8-5FC7BBA1F95C}" srcOrd="2" destOrd="0" presId="urn:microsoft.com/office/officeart/2005/8/layout/matrix3"/>
    <dgm:cxn modelId="{BE4B7ED6-6A58-5A49-85A8-DC4AB8711481}" type="presParOf" srcId="{6AEFF110-0BBB-7844-A569-73F7B750E5AF}" destId="{15C1F7F7-895B-B34E-BC29-1EF77A93D9E5}" srcOrd="3" destOrd="0" presId="urn:microsoft.com/office/officeart/2005/8/layout/matrix3"/>
    <dgm:cxn modelId="{BD176341-7814-654F-85E1-5E9F4157FEFE}" type="presParOf" srcId="{6AEFF110-0BBB-7844-A569-73F7B750E5AF}" destId="{AD138FC4-81BC-B740-BFFE-3DFC7566AA8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E93689-F97B-44A9-BA57-2BB43CF3807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DA9D8A6-2496-4F80-97BA-050AC6F6A07E}">
      <dgm:prSet/>
      <dgm:spPr/>
      <dgm:t>
        <a:bodyPr/>
        <a:lstStyle/>
        <a:p>
          <a:r>
            <a:rPr lang="es-ES"/>
            <a:t>Yammer:</a:t>
          </a:r>
          <a:endParaRPr lang="en-US"/>
        </a:p>
      </dgm:t>
    </dgm:pt>
    <dgm:pt modelId="{B212A97C-769E-47FE-80B9-776E2EF9676D}" type="parTrans" cxnId="{E121C0BA-E2FA-4C74-8B2A-18A30208C354}">
      <dgm:prSet/>
      <dgm:spPr/>
      <dgm:t>
        <a:bodyPr/>
        <a:lstStyle/>
        <a:p>
          <a:endParaRPr lang="en-US"/>
        </a:p>
      </dgm:t>
    </dgm:pt>
    <dgm:pt modelId="{3C27AC29-2899-44A3-AE80-69767A505574}" type="sibTrans" cxnId="{E121C0BA-E2FA-4C74-8B2A-18A30208C354}">
      <dgm:prSet/>
      <dgm:spPr/>
      <dgm:t>
        <a:bodyPr/>
        <a:lstStyle/>
        <a:p>
          <a:endParaRPr lang="en-US"/>
        </a:p>
      </dgm:t>
    </dgm:pt>
    <dgm:pt modelId="{3182C124-B3BE-4A03-8DBA-0646503B458B}">
      <dgm:prSet/>
      <dgm:spPr/>
      <dgm:t>
        <a:bodyPr/>
        <a:lstStyle/>
        <a:p>
          <a:r>
            <a:rPr lang="es-ES" b="0" i="0"/>
            <a:t>Yammer es una red social privada para organizaciones y se ha creado en torno a formas de comunicación abierta. Por ejemplo, puede usarlo para solucionar de manera eficaz problemas de soporte, recopilar comentarios sobre proyectos y documentos, y publicar procedimientos recomendados. Los grupos de Yammer son un lugar donde los miembros pueden ponerse al día rápidamente en un proyecto, participar en discusiones encadenadas y mantener informados a clientes y proveedores sobre conversaciones. Yammer también le ayuda a descubrir información relevante, grupos, archivos y usuarios, para que todos puedan compartir sus conocimientos en diferentes departamentos y zonas horarias.</a:t>
          </a:r>
          <a:endParaRPr lang="en-US"/>
        </a:p>
      </dgm:t>
    </dgm:pt>
    <dgm:pt modelId="{A4EE8AEA-8727-464C-B691-7A7DA7575A99}" type="parTrans" cxnId="{76FFFB59-98B0-4668-988E-FC630A1C88EE}">
      <dgm:prSet/>
      <dgm:spPr/>
      <dgm:t>
        <a:bodyPr/>
        <a:lstStyle/>
        <a:p>
          <a:endParaRPr lang="en-US"/>
        </a:p>
      </dgm:t>
    </dgm:pt>
    <dgm:pt modelId="{BB5EDCD8-85D1-499E-94E1-2E1AC3A7CFCE}" type="sibTrans" cxnId="{76FFFB59-98B0-4668-988E-FC630A1C88EE}">
      <dgm:prSet/>
      <dgm:spPr/>
      <dgm:t>
        <a:bodyPr/>
        <a:lstStyle/>
        <a:p>
          <a:endParaRPr lang="en-US"/>
        </a:p>
      </dgm:t>
    </dgm:pt>
    <dgm:pt modelId="{E2BC60B5-30EC-4D23-AB33-3BFC9A6D698C}">
      <dgm:prSet/>
      <dgm:spPr/>
      <dgm:t>
        <a:bodyPr/>
        <a:lstStyle/>
        <a:p>
          <a:r>
            <a:rPr lang="es-ES" b="0" i="1"/>
            <a:t>Fuente: https://www.educa.jcyl.es/es/msoffice365/yammer/videos-ms/yammer-yammer</a:t>
          </a:r>
          <a:endParaRPr lang="en-US"/>
        </a:p>
      </dgm:t>
    </dgm:pt>
    <dgm:pt modelId="{813D194C-24EC-4895-81AD-455734CE696C}" type="parTrans" cxnId="{8BA054B3-8763-4723-B9E2-4F9D6739BBD7}">
      <dgm:prSet/>
      <dgm:spPr/>
      <dgm:t>
        <a:bodyPr/>
        <a:lstStyle/>
        <a:p>
          <a:endParaRPr lang="en-US"/>
        </a:p>
      </dgm:t>
    </dgm:pt>
    <dgm:pt modelId="{60C422B2-6251-4FB2-ACA5-A2214E538697}" type="sibTrans" cxnId="{8BA054B3-8763-4723-B9E2-4F9D6739BBD7}">
      <dgm:prSet/>
      <dgm:spPr/>
      <dgm:t>
        <a:bodyPr/>
        <a:lstStyle/>
        <a:p>
          <a:endParaRPr lang="en-US"/>
        </a:p>
      </dgm:t>
    </dgm:pt>
    <dgm:pt modelId="{3167FA3E-CBA9-4F34-AA0E-E60AD7737F74}">
      <dgm:prSet/>
      <dgm:spPr/>
      <dgm:t>
        <a:bodyPr/>
        <a:lstStyle/>
        <a:p>
          <a:r>
            <a:rPr lang="es-ES"/>
            <a:t>Stream: </a:t>
          </a:r>
          <a:endParaRPr lang="en-US"/>
        </a:p>
      </dgm:t>
    </dgm:pt>
    <dgm:pt modelId="{7C5DE588-9BA4-4E1D-BFB1-8E948F1754D2}" type="parTrans" cxnId="{D1926129-8A0F-470E-BFF4-8D67D55DC18B}">
      <dgm:prSet/>
      <dgm:spPr/>
      <dgm:t>
        <a:bodyPr/>
        <a:lstStyle/>
        <a:p>
          <a:endParaRPr lang="en-US"/>
        </a:p>
      </dgm:t>
    </dgm:pt>
    <dgm:pt modelId="{18E204D3-1ACC-4551-861D-43C3D2FB800B}" type="sibTrans" cxnId="{D1926129-8A0F-470E-BFF4-8D67D55DC18B}">
      <dgm:prSet/>
      <dgm:spPr/>
      <dgm:t>
        <a:bodyPr/>
        <a:lstStyle/>
        <a:p>
          <a:endParaRPr lang="en-US"/>
        </a:p>
      </dgm:t>
    </dgm:pt>
    <dgm:pt modelId="{83679999-875F-4A08-918A-25D357AFD301}">
      <dgm:prSet/>
      <dgm:spPr/>
      <dgm:t>
        <a:bodyPr/>
        <a:lstStyle/>
        <a:p>
          <a:r>
            <a:rPr lang="es-ES"/>
            <a:t>Repositorio de vídeos donde puedes subir material audiovisual para compartirlo dentro de la comunidad educativa de Castilla y León.</a:t>
          </a:r>
          <a:endParaRPr lang="en-US"/>
        </a:p>
      </dgm:t>
    </dgm:pt>
    <dgm:pt modelId="{C6AE4770-DA98-4416-AAB0-14EEB9BF8D34}" type="parTrans" cxnId="{E9B83847-11F0-409B-9755-E5E514F25B69}">
      <dgm:prSet/>
      <dgm:spPr/>
      <dgm:t>
        <a:bodyPr/>
        <a:lstStyle/>
        <a:p>
          <a:endParaRPr lang="en-US"/>
        </a:p>
      </dgm:t>
    </dgm:pt>
    <dgm:pt modelId="{263FD8EC-12A1-402C-A1B2-809452BF319C}" type="sibTrans" cxnId="{E9B83847-11F0-409B-9755-E5E514F25B69}">
      <dgm:prSet/>
      <dgm:spPr/>
      <dgm:t>
        <a:bodyPr/>
        <a:lstStyle/>
        <a:p>
          <a:endParaRPr lang="en-US"/>
        </a:p>
      </dgm:t>
    </dgm:pt>
    <dgm:pt modelId="{D102B0F5-0F63-4192-A02D-C012FCFDC674}">
      <dgm:prSet/>
      <dgm:spPr/>
      <dgm:t>
        <a:bodyPr/>
        <a:lstStyle/>
        <a:p>
          <a:r>
            <a:rPr lang="es-ES"/>
            <a:t>Kaizala:</a:t>
          </a:r>
          <a:endParaRPr lang="en-US"/>
        </a:p>
      </dgm:t>
    </dgm:pt>
    <dgm:pt modelId="{53386E23-1EEA-4734-B0F4-685BB82FDB8E}" type="parTrans" cxnId="{37B96920-9717-49D6-BCD7-CF57D8523883}">
      <dgm:prSet/>
      <dgm:spPr/>
      <dgm:t>
        <a:bodyPr/>
        <a:lstStyle/>
        <a:p>
          <a:endParaRPr lang="en-US"/>
        </a:p>
      </dgm:t>
    </dgm:pt>
    <dgm:pt modelId="{DB84C0C5-7DD6-4C90-80EB-DE0DAFB1264D}" type="sibTrans" cxnId="{37B96920-9717-49D6-BCD7-CF57D8523883}">
      <dgm:prSet/>
      <dgm:spPr/>
      <dgm:t>
        <a:bodyPr/>
        <a:lstStyle/>
        <a:p>
          <a:endParaRPr lang="en-US"/>
        </a:p>
      </dgm:t>
    </dgm:pt>
    <dgm:pt modelId="{E3F51E7B-0C48-4F0A-90FE-B9F098CF574E}">
      <dgm:prSet/>
      <dgm:spPr/>
      <dgm:t>
        <a:bodyPr/>
        <a:lstStyle/>
        <a:p>
          <a:r>
            <a:rPr lang="es-ES"/>
            <a:t>El WhatsApp para empresas.</a:t>
          </a:r>
          <a:endParaRPr lang="en-US"/>
        </a:p>
      </dgm:t>
    </dgm:pt>
    <dgm:pt modelId="{F2659394-F67A-45C7-9370-0ED882282390}" type="parTrans" cxnId="{A1D9E0B6-3166-4F5C-8E79-4E7829953770}">
      <dgm:prSet/>
      <dgm:spPr/>
      <dgm:t>
        <a:bodyPr/>
        <a:lstStyle/>
        <a:p>
          <a:endParaRPr lang="en-US"/>
        </a:p>
      </dgm:t>
    </dgm:pt>
    <dgm:pt modelId="{112B6204-ADA1-42BA-B24C-9F56F3500559}" type="sibTrans" cxnId="{A1D9E0B6-3166-4F5C-8E79-4E7829953770}">
      <dgm:prSet/>
      <dgm:spPr/>
      <dgm:t>
        <a:bodyPr/>
        <a:lstStyle/>
        <a:p>
          <a:endParaRPr lang="en-US"/>
        </a:p>
      </dgm:t>
    </dgm:pt>
    <dgm:pt modelId="{C99941DE-A4F0-495F-9F90-1EB77C022D67}">
      <dgm:prSet/>
      <dgm:spPr/>
      <dgm:t>
        <a:bodyPr/>
        <a:lstStyle/>
        <a:p>
          <a:r>
            <a:rPr lang="es-ES"/>
            <a:t>https://www.tecon.es/microsoft-kaizala-el-whatsapp-para-empresas/</a:t>
          </a:r>
          <a:endParaRPr lang="en-US"/>
        </a:p>
      </dgm:t>
    </dgm:pt>
    <dgm:pt modelId="{4DE57B6A-67A5-43AC-90C2-8E20753BB082}" type="parTrans" cxnId="{9FD41F95-2E6C-4576-8BB7-040829206297}">
      <dgm:prSet/>
      <dgm:spPr/>
      <dgm:t>
        <a:bodyPr/>
        <a:lstStyle/>
        <a:p>
          <a:endParaRPr lang="en-US"/>
        </a:p>
      </dgm:t>
    </dgm:pt>
    <dgm:pt modelId="{042C8F0D-FFB0-4BC9-A96A-F3BD553A430B}" type="sibTrans" cxnId="{9FD41F95-2E6C-4576-8BB7-040829206297}">
      <dgm:prSet/>
      <dgm:spPr/>
      <dgm:t>
        <a:bodyPr/>
        <a:lstStyle/>
        <a:p>
          <a:endParaRPr lang="en-US"/>
        </a:p>
      </dgm:t>
    </dgm:pt>
    <dgm:pt modelId="{A7225D1C-61BC-E346-8080-B3164E45B0B1}" type="pres">
      <dgm:prSet presAssocID="{92E93689-F97B-44A9-BA57-2BB43CF3807D}" presName="linear" presStyleCnt="0">
        <dgm:presLayoutVars>
          <dgm:animLvl val="lvl"/>
          <dgm:resizeHandles val="exact"/>
        </dgm:presLayoutVars>
      </dgm:prSet>
      <dgm:spPr/>
    </dgm:pt>
    <dgm:pt modelId="{F3D58911-37B3-3B42-A368-FAD44945B95A}" type="pres">
      <dgm:prSet presAssocID="{8DA9D8A6-2496-4F80-97BA-050AC6F6A0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621FC41-F37B-CE4A-8075-6A28A505A13D}" type="pres">
      <dgm:prSet presAssocID="{8DA9D8A6-2496-4F80-97BA-050AC6F6A07E}" presName="childText" presStyleLbl="revTx" presStyleIdx="0" presStyleCnt="3">
        <dgm:presLayoutVars>
          <dgm:bulletEnabled val="1"/>
        </dgm:presLayoutVars>
      </dgm:prSet>
      <dgm:spPr/>
    </dgm:pt>
    <dgm:pt modelId="{53211D3F-FEB4-C84D-A0F3-FEB8F17A64B1}" type="pres">
      <dgm:prSet presAssocID="{3167FA3E-CBA9-4F34-AA0E-E60AD7737F7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78FEB1-8829-7341-BCBE-3A61BFB70055}" type="pres">
      <dgm:prSet presAssocID="{3167FA3E-CBA9-4F34-AA0E-E60AD7737F74}" presName="childText" presStyleLbl="revTx" presStyleIdx="1" presStyleCnt="3">
        <dgm:presLayoutVars>
          <dgm:bulletEnabled val="1"/>
        </dgm:presLayoutVars>
      </dgm:prSet>
      <dgm:spPr/>
    </dgm:pt>
    <dgm:pt modelId="{E7A8ED5E-9B9B-E14C-8B88-8875036F228D}" type="pres">
      <dgm:prSet presAssocID="{D102B0F5-0F63-4192-A02D-C012FCFDC67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E7E9072-B91B-9F46-A02E-EB0070433C1F}" type="pres">
      <dgm:prSet presAssocID="{D102B0F5-0F63-4192-A02D-C012FCFDC67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38B771F-DEB9-1545-B6D3-0AE8816C9232}" type="presOf" srcId="{3182C124-B3BE-4A03-8DBA-0646503B458B}" destId="{B621FC41-F37B-CE4A-8075-6A28A505A13D}" srcOrd="0" destOrd="0" presId="urn:microsoft.com/office/officeart/2005/8/layout/vList2"/>
    <dgm:cxn modelId="{37B96920-9717-49D6-BCD7-CF57D8523883}" srcId="{92E93689-F97B-44A9-BA57-2BB43CF3807D}" destId="{D102B0F5-0F63-4192-A02D-C012FCFDC674}" srcOrd="2" destOrd="0" parTransId="{53386E23-1EEA-4734-B0F4-685BB82FDB8E}" sibTransId="{DB84C0C5-7DD6-4C90-80EB-DE0DAFB1264D}"/>
    <dgm:cxn modelId="{D1926129-8A0F-470E-BFF4-8D67D55DC18B}" srcId="{92E93689-F97B-44A9-BA57-2BB43CF3807D}" destId="{3167FA3E-CBA9-4F34-AA0E-E60AD7737F74}" srcOrd="1" destOrd="0" parTransId="{7C5DE588-9BA4-4E1D-BFB1-8E948F1754D2}" sibTransId="{18E204D3-1ACC-4551-861D-43C3D2FB800B}"/>
    <dgm:cxn modelId="{B02AE941-D177-4649-AD35-9ABBC96CC506}" type="presOf" srcId="{83679999-875F-4A08-918A-25D357AFD301}" destId="{6278FEB1-8829-7341-BCBE-3A61BFB70055}" srcOrd="0" destOrd="0" presId="urn:microsoft.com/office/officeart/2005/8/layout/vList2"/>
    <dgm:cxn modelId="{E9B83847-11F0-409B-9755-E5E514F25B69}" srcId="{3167FA3E-CBA9-4F34-AA0E-E60AD7737F74}" destId="{83679999-875F-4A08-918A-25D357AFD301}" srcOrd="0" destOrd="0" parTransId="{C6AE4770-DA98-4416-AAB0-14EEB9BF8D34}" sibTransId="{263FD8EC-12A1-402C-A1B2-809452BF319C}"/>
    <dgm:cxn modelId="{09E02649-71D4-7444-9EF4-2BEB56E97E0C}" type="presOf" srcId="{E3F51E7B-0C48-4F0A-90FE-B9F098CF574E}" destId="{FE7E9072-B91B-9F46-A02E-EB0070433C1F}" srcOrd="0" destOrd="0" presId="urn:microsoft.com/office/officeart/2005/8/layout/vList2"/>
    <dgm:cxn modelId="{76FFFB59-98B0-4668-988E-FC630A1C88EE}" srcId="{8DA9D8A6-2496-4F80-97BA-050AC6F6A07E}" destId="{3182C124-B3BE-4A03-8DBA-0646503B458B}" srcOrd="0" destOrd="0" parTransId="{A4EE8AEA-8727-464C-B691-7A7DA7575A99}" sibTransId="{BB5EDCD8-85D1-499E-94E1-2E1AC3A7CFCE}"/>
    <dgm:cxn modelId="{869AF85B-0947-F843-A335-E1B1DF311145}" type="presOf" srcId="{E2BC60B5-30EC-4D23-AB33-3BFC9A6D698C}" destId="{B621FC41-F37B-CE4A-8075-6A28A505A13D}" srcOrd="0" destOrd="1" presId="urn:microsoft.com/office/officeart/2005/8/layout/vList2"/>
    <dgm:cxn modelId="{8324295D-5F12-AA48-9261-7EC58D195EFD}" type="presOf" srcId="{C99941DE-A4F0-495F-9F90-1EB77C022D67}" destId="{FE7E9072-B91B-9F46-A02E-EB0070433C1F}" srcOrd="0" destOrd="1" presId="urn:microsoft.com/office/officeart/2005/8/layout/vList2"/>
    <dgm:cxn modelId="{5DA2C680-01ED-2F4C-ABFC-7418379F7B43}" type="presOf" srcId="{3167FA3E-CBA9-4F34-AA0E-E60AD7737F74}" destId="{53211D3F-FEB4-C84D-A0F3-FEB8F17A64B1}" srcOrd="0" destOrd="0" presId="urn:microsoft.com/office/officeart/2005/8/layout/vList2"/>
    <dgm:cxn modelId="{2C05D193-AB10-0640-9567-8030FB2D9CD9}" type="presOf" srcId="{D102B0F5-0F63-4192-A02D-C012FCFDC674}" destId="{E7A8ED5E-9B9B-E14C-8B88-8875036F228D}" srcOrd="0" destOrd="0" presId="urn:microsoft.com/office/officeart/2005/8/layout/vList2"/>
    <dgm:cxn modelId="{9FD41F95-2E6C-4576-8BB7-040829206297}" srcId="{D102B0F5-0F63-4192-A02D-C012FCFDC674}" destId="{C99941DE-A4F0-495F-9F90-1EB77C022D67}" srcOrd="1" destOrd="0" parTransId="{4DE57B6A-67A5-43AC-90C2-8E20753BB082}" sibTransId="{042C8F0D-FFB0-4BC9-A96A-F3BD553A430B}"/>
    <dgm:cxn modelId="{72AED399-42B4-F246-BCE8-303DF5ADF755}" type="presOf" srcId="{8DA9D8A6-2496-4F80-97BA-050AC6F6A07E}" destId="{F3D58911-37B3-3B42-A368-FAD44945B95A}" srcOrd="0" destOrd="0" presId="urn:microsoft.com/office/officeart/2005/8/layout/vList2"/>
    <dgm:cxn modelId="{8BA054B3-8763-4723-B9E2-4F9D6739BBD7}" srcId="{3182C124-B3BE-4A03-8DBA-0646503B458B}" destId="{E2BC60B5-30EC-4D23-AB33-3BFC9A6D698C}" srcOrd="0" destOrd="0" parTransId="{813D194C-24EC-4895-81AD-455734CE696C}" sibTransId="{60C422B2-6251-4FB2-ACA5-A2214E538697}"/>
    <dgm:cxn modelId="{A1D9E0B6-3166-4F5C-8E79-4E7829953770}" srcId="{D102B0F5-0F63-4192-A02D-C012FCFDC674}" destId="{E3F51E7B-0C48-4F0A-90FE-B9F098CF574E}" srcOrd="0" destOrd="0" parTransId="{F2659394-F67A-45C7-9370-0ED882282390}" sibTransId="{112B6204-ADA1-42BA-B24C-9F56F3500559}"/>
    <dgm:cxn modelId="{E121C0BA-E2FA-4C74-8B2A-18A30208C354}" srcId="{92E93689-F97B-44A9-BA57-2BB43CF3807D}" destId="{8DA9D8A6-2496-4F80-97BA-050AC6F6A07E}" srcOrd="0" destOrd="0" parTransId="{B212A97C-769E-47FE-80B9-776E2EF9676D}" sibTransId="{3C27AC29-2899-44A3-AE80-69767A505574}"/>
    <dgm:cxn modelId="{A1EF7BFB-21D8-E543-B900-281BBF924AE4}" type="presOf" srcId="{92E93689-F97B-44A9-BA57-2BB43CF3807D}" destId="{A7225D1C-61BC-E346-8080-B3164E45B0B1}" srcOrd="0" destOrd="0" presId="urn:microsoft.com/office/officeart/2005/8/layout/vList2"/>
    <dgm:cxn modelId="{438E3AD9-6809-CB44-BAC5-EB1621C082B8}" type="presParOf" srcId="{A7225D1C-61BC-E346-8080-B3164E45B0B1}" destId="{F3D58911-37B3-3B42-A368-FAD44945B95A}" srcOrd="0" destOrd="0" presId="urn:microsoft.com/office/officeart/2005/8/layout/vList2"/>
    <dgm:cxn modelId="{E1CA5520-6A0B-3F4A-9199-7D6E0EC60551}" type="presParOf" srcId="{A7225D1C-61BC-E346-8080-B3164E45B0B1}" destId="{B621FC41-F37B-CE4A-8075-6A28A505A13D}" srcOrd="1" destOrd="0" presId="urn:microsoft.com/office/officeart/2005/8/layout/vList2"/>
    <dgm:cxn modelId="{F70A215B-773A-1949-BFBD-8DFD3F3AC0D2}" type="presParOf" srcId="{A7225D1C-61BC-E346-8080-B3164E45B0B1}" destId="{53211D3F-FEB4-C84D-A0F3-FEB8F17A64B1}" srcOrd="2" destOrd="0" presId="urn:microsoft.com/office/officeart/2005/8/layout/vList2"/>
    <dgm:cxn modelId="{90ED5334-13C2-1C4D-83B0-6396D1498E73}" type="presParOf" srcId="{A7225D1C-61BC-E346-8080-B3164E45B0B1}" destId="{6278FEB1-8829-7341-BCBE-3A61BFB70055}" srcOrd="3" destOrd="0" presId="urn:microsoft.com/office/officeart/2005/8/layout/vList2"/>
    <dgm:cxn modelId="{850DE4D8-1A04-3843-AA8E-A6B0AD6EF668}" type="presParOf" srcId="{A7225D1C-61BC-E346-8080-B3164E45B0B1}" destId="{E7A8ED5E-9B9B-E14C-8B88-8875036F228D}" srcOrd="4" destOrd="0" presId="urn:microsoft.com/office/officeart/2005/8/layout/vList2"/>
    <dgm:cxn modelId="{B96D7A1E-550A-3D4E-8C3E-5A4B67F0E9C6}" type="presParOf" srcId="{A7225D1C-61BC-E346-8080-B3164E45B0B1}" destId="{FE7E9072-B91B-9F46-A02E-EB0070433C1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15F562-C2A7-4C7D-B404-10C94EBF009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4DD0CAC-C02E-4F89-B3F4-4D09BE50E83C}">
      <dgm:prSet/>
      <dgm:spPr/>
      <dgm:t>
        <a:bodyPr/>
        <a:lstStyle/>
        <a:p>
          <a:r>
            <a:rPr lang="es-ES"/>
            <a:t>Whiteboard.</a:t>
          </a:r>
          <a:endParaRPr lang="en-US"/>
        </a:p>
      </dgm:t>
    </dgm:pt>
    <dgm:pt modelId="{47A0BB03-C218-4A87-8BE9-DEE3D2E5F342}" type="parTrans" cxnId="{33DE28AC-A533-49FC-8DF7-CB71805149A1}">
      <dgm:prSet/>
      <dgm:spPr/>
      <dgm:t>
        <a:bodyPr/>
        <a:lstStyle/>
        <a:p>
          <a:endParaRPr lang="en-US"/>
        </a:p>
      </dgm:t>
    </dgm:pt>
    <dgm:pt modelId="{A38296A7-A838-4772-9697-E0BA03B4C8F4}" type="sibTrans" cxnId="{33DE28AC-A533-49FC-8DF7-CB71805149A1}">
      <dgm:prSet/>
      <dgm:spPr/>
      <dgm:t>
        <a:bodyPr/>
        <a:lstStyle/>
        <a:p>
          <a:endParaRPr lang="en-US"/>
        </a:p>
      </dgm:t>
    </dgm:pt>
    <dgm:pt modelId="{9BFF6BAA-467D-4FB9-98DC-4E0C15370206}">
      <dgm:prSet/>
      <dgm:spPr/>
      <dgm:t>
        <a:bodyPr/>
        <a:lstStyle/>
        <a:p>
          <a:r>
            <a:rPr lang="es-ES"/>
            <a:t>Pizarra colaborativa en tiempo real.</a:t>
          </a:r>
          <a:endParaRPr lang="en-US"/>
        </a:p>
      </dgm:t>
    </dgm:pt>
    <dgm:pt modelId="{55829850-4228-42BE-853C-B997165ECC07}" type="parTrans" cxnId="{49D2B03D-2A53-4104-B728-4D0815A36C2B}">
      <dgm:prSet/>
      <dgm:spPr/>
      <dgm:t>
        <a:bodyPr/>
        <a:lstStyle/>
        <a:p>
          <a:endParaRPr lang="en-US"/>
        </a:p>
      </dgm:t>
    </dgm:pt>
    <dgm:pt modelId="{E74BE8C3-386F-423D-AAFE-3D07854F73EE}" type="sibTrans" cxnId="{49D2B03D-2A53-4104-B728-4D0815A36C2B}">
      <dgm:prSet/>
      <dgm:spPr/>
      <dgm:t>
        <a:bodyPr/>
        <a:lstStyle/>
        <a:p>
          <a:endParaRPr lang="en-US"/>
        </a:p>
      </dgm:t>
    </dgm:pt>
    <dgm:pt modelId="{0B3F2A38-CF6A-4C0F-8282-88A017B97816}">
      <dgm:prSet/>
      <dgm:spPr/>
      <dgm:t>
        <a:bodyPr/>
        <a:lstStyle/>
        <a:p>
          <a:r>
            <a:rPr lang="es-ES"/>
            <a:t>OneNote.</a:t>
          </a:r>
          <a:endParaRPr lang="en-US"/>
        </a:p>
      </dgm:t>
    </dgm:pt>
    <dgm:pt modelId="{601DF748-7408-4942-98B8-45D5CA174005}" type="parTrans" cxnId="{90E3F5FC-7D24-4531-BDF8-05BD99F11663}">
      <dgm:prSet/>
      <dgm:spPr/>
      <dgm:t>
        <a:bodyPr/>
        <a:lstStyle/>
        <a:p>
          <a:endParaRPr lang="en-US"/>
        </a:p>
      </dgm:t>
    </dgm:pt>
    <dgm:pt modelId="{28C8C843-C7ED-4126-B9DE-FF6D733D126F}" type="sibTrans" cxnId="{90E3F5FC-7D24-4531-BDF8-05BD99F11663}">
      <dgm:prSet/>
      <dgm:spPr/>
      <dgm:t>
        <a:bodyPr/>
        <a:lstStyle/>
        <a:p>
          <a:endParaRPr lang="en-US"/>
        </a:p>
      </dgm:t>
    </dgm:pt>
    <dgm:pt modelId="{6C2E6D81-C190-4537-BB66-D4AED320C229}">
      <dgm:prSet/>
      <dgm:spPr/>
      <dgm:t>
        <a:bodyPr/>
        <a:lstStyle/>
        <a:p>
          <a:r>
            <a:rPr lang="es-ES"/>
            <a:t>Cuaderno colaborativo en tiempo real</a:t>
          </a:r>
          <a:endParaRPr lang="en-US"/>
        </a:p>
      </dgm:t>
    </dgm:pt>
    <dgm:pt modelId="{0B686F4A-00A9-4FA2-B1B0-10666AAF5030}" type="parTrans" cxnId="{BB45DE60-F308-48E6-BD01-850B5F3EF794}">
      <dgm:prSet/>
      <dgm:spPr/>
      <dgm:t>
        <a:bodyPr/>
        <a:lstStyle/>
        <a:p>
          <a:endParaRPr lang="en-US"/>
        </a:p>
      </dgm:t>
    </dgm:pt>
    <dgm:pt modelId="{1CFE1062-31A0-4FEF-AFBF-DE3621CE9730}" type="sibTrans" cxnId="{BB45DE60-F308-48E6-BD01-850B5F3EF794}">
      <dgm:prSet/>
      <dgm:spPr/>
      <dgm:t>
        <a:bodyPr/>
        <a:lstStyle/>
        <a:p>
          <a:endParaRPr lang="en-US"/>
        </a:p>
      </dgm:t>
    </dgm:pt>
    <dgm:pt modelId="{A08349D2-25AF-4CE6-AB41-357769C77E98}">
      <dgm:prSet/>
      <dgm:spPr/>
      <dgm:t>
        <a:bodyPr/>
        <a:lstStyle/>
        <a:p>
          <a:r>
            <a:rPr lang="es-ES"/>
            <a:t>Forms.</a:t>
          </a:r>
          <a:endParaRPr lang="en-US"/>
        </a:p>
      </dgm:t>
    </dgm:pt>
    <dgm:pt modelId="{6194C7D9-1741-4DB1-A3A2-7EF319237511}" type="parTrans" cxnId="{3D338D45-5AE8-4A6C-8DDB-C3EF34617183}">
      <dgm:prSet/>
      <dgm:spPr/>
      <dgm:t>
        <a:bodyPr/>
        <a:lstStyle/>
        <a:p>
          <a:endParaRPr lang="en-US"/>
        </a:p>
      </dgm:t>
    </dgm:pt>
    <dgm:pt modelId="{9EF9EA1A-7496-4DDE-B0E4-6A6D3A210026}" type="sibTrans" cxnId="{3D338D45-5AE8-4A6C-8DDB-C3EF34617183}">
      <dgm:prSet/>
      <dgm:spPr/>
      <dgm:t>
        <a:bodyPr/>
        <a:lstStyle/>
        <a:p>
          <a:endParaRPr lang="en-US"/>
        </a:p>
      </dgm:t>
    </dgm:pt>
    <dgm:pt modelId="{6FA4E7DE-AA92-47FF-B496-7FBA2B7EFE48}">
      <dgm:prSet/>
      <dgm:spPr/>
      <dgm:t>
        <a:bodyPr/>
        <a:lstStyle/>
        <a:p>
          <a:r>
            <a:rPr lang="es-ES"/>
            <a:t>Creacion de formularios para distintos fines; sondeos, evaluaciones…</a:t>
          </a:r>
          <a:endParaRPr lang="en-US"/>
        </a:p>
      </dgm:t>
    </dgm:pt>
    <dgm:pt modelId="{F4CDDA84-864F-4E73-A0BB-617178FD68A2}" type="parTrans" cxnId="{2EC54D69-019A-401B-9DAF-AC0EF0FAE3E9}">
      <dgm:prSet/>
      <dgm:spPr/>
      <dgm:t>
        <a:bodyPr/>
        <a:lstStyle/>
        <a:p>
          <a:endParaRPr lang="en-US"/>
        </a:p>
      </dgm:t>
    </dgm:pt>
    <dgm:pt modelId="{F1A8E6FD-37B3-472B-A92D-F606ABB9C39E}" type="sibTrans" cxnId="{2EC54D69-019A-401B-9DAF-AC0EF0FAE3E9}">
      <dgm:prSet/>
      <dgm:spPr/>
      <dgm:t>
        <a:bodyPr/>
        <a:lstStyle/>
        <a:p>
          <a:endParaRPr lang="en-US"/>
        </a:p>
      </dgm:t>
    </dgm:pt>
    <dgm:pt modelId="{FA0DDF01-0E36-7B4C-B73C-74C75B0D6D7A}" type="pres">
      <dgm:prSet presAssocID="{B915F562-C2A7-4C7D-B404-10C94EBF0099}" presName="linear" presStyleCnt="0">
        <dgm:presLayoutVars>
          <dgm:animLvl val="lvl"/>
          <dgm:resizeHandles val="exact"/>
        </dgm:presLayoutVars>
      </dgm:prSet>
      <dgm:spPr/>
    </dgm:pt>
    <dgm:pt modelId="{576939D1-054A-1240-B3EE-F90F6C6E3048}" type="pres">
      <dgm:prSet presAssocID="{74DD0CAC-C02E-4F89-B3F4-4D09BE50E83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A532226-C18F-CB45-8AFA-DF9F27963C05}" type="pres">
      <dgm:prSet presAssocID="{74DD0CAC-C02E-4F89-B3F4-4D09BE50E83C}" presName="childText" presStyleLbl="revTx" presStyleIdx="0" presStyleCnt="3">
        <dgm:presLayoutVars>
          <dgm:bulletEnabled val="1"/>
        </dgm:presLayoutVars>
      </dgm:prSet>
      <dgm:spPr/>
    </dgm:pt>
    <dgm:pt modelId="{E8663947-CC8F-4847-ABE3-4565BFF38698}" type="pres">
      <dgm:prSet presAssocID="{0B3F2A38-CF6A-4C0F-8282-88A017B9781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5E27C02-093C-DD47-BDE7-2331C0244605}" type="pres">
      <dgm:prSet presAssocID="{0B3F2A38-CF6A-4C0F-8282-88A017B97816}" presName="childText" presStyleLbl="revTx" presStyleIdx="1" presStyleCnt="3">
        <dgm:presLayoutVars>
          <dgm:bulletEnabled val="1"/>
        </dgm:presLayoutVars>
      </dgm:prSet>
      <dgm:spPr/>
    </dgm:pt>
    <dgm:pt modelId="{88DD48B8-75B5-684B-9CF2-90704CB16C46}" type="pres">
      <dgm:prSet presAssocID="{A08349D2-25AF-4CE6-AB41-357769C77E9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6ACEB7C-EDC2-E64A-95EE-A8411BD870C3}" type="pres">
      <dgm:prSet presAssocID="{A08349D2-25AF-4CE6-AB41-357769C77E9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9D2B03D-2A53-4104-B728-4D0815A36C2B}" srcId="{74DD0CAC-C02E-4F89-B3F4-4D09BE50E83C}" destId="{9BFF6BAA-467D-4FB9-98DC-4E0C15370206}" srcOrd="0" destOrd="0" parTransId="{55829850-4228-42BE-853C-B997165ECC07}" sibTransId="{E74BE8C3-386F-423D-AAFE-3D07854F73EE}"/>
    <dgm:cxn modelId="{3D338D45-5AE8-4A6C-8DDB-C3EF34617183}" srcId="{B915F562-C2A7-4C7D-B404-10C94EBF0099}" destId="{A08349D2-25AF-4CE6-AB41-357769C77E98}" srcOrd="2" destOrd="0" parTransId="{6194C7D9-1741-4DB1-A3A2-7EF319237511}" sibTransId="{9EF9EA1A-7496-4DDE-B0E4-6A6D3A210026}"/>
    <dgm:cxn modelId="{BB45DE60-F308-48E6-BD01-850B5F3EF794}" srcId="{0B3F2A38-CF6A-4C0F-8282-88A017B97816}" destId="{6C2E6D81-C190-4537-BB66-D4AED320C229}" srcOrd="0" destOrd="0" parTransId="{0B686F4A-00A9-4FA2-B1B0-10666AAF5030}" sibTransId="{1CFE1062-31A0-4FEF-AFBF-DE3621CE9730}"/>
    <dgm:cxn modelId="{2EC54D69-019A-401B-9DAF-AC0EF0FAE3E9}" srcId="{A08349D2-25AF-4CE6-AB41-357769C77E98}" destId="{6FA4E7DE-AA92-47FF-B496-7FBA2B7EFE48}" srcOrd="0" destOrd="0" parTransId="{F4CDDA84-864F-4E73-A0BB-617178FD68A2}" sibTransId="{F1A8E6FD-37B3-472B-A92D-F606ABB9C39E}"/>
    <dgm:cxn modelId="{B721AC7B-B47E-7D46-8B02-6D363BACF5AF}" type="presOf" srcId="{6C2E6D81-C190-4537-BB66-D4AED320C229}" destId="{55E27C02-093C-DD47-BDE7-2331C0244605}" srcOrd="0" destOrd="0" presId="urn:microsoft.com/office/officeart/2005/8/layout/vList2"/>
    <dgm:cxn modelId="{36981283-4183-944F-B603-21A429FC74FC}" type="presOf" srcId="{9BFF6BAA-467D-4FB9-98DC-4E0C15370206}" destId="{CA532226-C18F-CB45-8AFA-DF9F27963C05}" srcOrd="0" destOrd="0" presId="urn:microsoft.com/office/officeart/2005/8/layout/vList2"/>
    <dgm:cxn modelId="{9016EE91-5B75-8E48-9E92-524D6943E710}" type="presOf" srcId="{B915F562-C2A7-4C7D-B404-10C94EBF0099}" destId="{FA0DDF01-0E36-7B4C-B73C-74C75B0D6D7A}" srcOrd="0" destOrd="0" presId="urn:microsoft.com/office/officeart/2005/8/layout/vList2"/>
    <dgm:cxn modelId="{33DE28AC-A533-49FC-8DF7-CB71805149A1}" srcId="{B915F562-C2A7-4C7D-B404-10C94EBF0099}" destId="{74DD0CAC-C02E-4F89-B3F4-4D09BE50E83C}" srcOrd="0" destOrd="0" parTransId="{47A0BB03-C218-4A87-8BE9-DEE3D2E5F342}" sibTransId="{A38296A7-A838-4772-9697-E0BA03B4C8F4}"/>
    <dgm:cxn modelId="{A32DE9BB-4FFD-FD47-A382-E5E7237A8223}" type="presOf" srcId="{6FA4E7DE-AA92-47FF-B496-7FBA2B7EFE48}" destId="{A6ACEB7C-EDC2-E64A-95EE-A8411BD870C3}" srcOrd="0" destOrd="0" presId="urn:microsoft.com/office/officeart/2005/8/layout/vList2"/>
    <dgm:cxn modelId="{CF8E31E5-C093-9D48-AFD1-3D85F43CA20B}" type="presOf" srcId="{74DD0CAC-C02E-4F89-B3F4-4D09BE50E83C}" destId="{576939D1-054A-1240-B3EE-F90F6C6E3048}" srcOrd="0" destOrd="0" presId="urn:microsoft.com/office/officeart/2005/8/layout/vList2"/>
    <dgm:cxn modelId="{D86034ED-DF93-BB49-8D7B-53EB6C7AC46B}" type="presOf" srcId="{A08349D2-25AF-4CE6-AB41-357769C77E98}" destId="{88DD48B8-75B5-684B-9CF2-90704CB16C46}" srcOrd="0" destOrd="0" presId="urn:microsoft.com/office/officeart/2005/8/layout/vList2"/>
    <dgm:cxn modelId="{F8E9B9F8-8EB5-274A-86F6-368C0C25D369}" type="presOf" srcId="{0B3F2A38-CF6A-4C0F-8282-88A017B97816}" destId="{E8663947-CC8F-4847-ABE3-4565BFF38698}" srcOrd="0" destOrd="0" presId="urn:microsoft.com/office/officeart/2005/8/layout/vList2"/>
    <dgm:cxn modelId="{90E3F5FC-7D24-4531-BDF8-05BD99F11663}" srcId="{B915F562-C2A7-4C7D-B404-10C94EBF0099}" destId="{0B3F2A38-CF6A-4C0F-8282-88A017B97816}" srcOrd="1" destOrd="0" parTransId="{601DF748-7408-4942-98B8-45D5CA174005}" sibTransId="{28C8C843-C7ED-4126-B9DE-FF6D733D126F}"/>
    <dgm:cxn modelId="{CBC6B266-5949-414D-AF18-3717D7A2AC53}" type="presParOf" srcId="{FA0DDF01-0E36-7B4C-B73C-74C75B0D6D7A}" destId="{576939D1-054A-1240-B3EE-F90F6C6E3048}" srcOrd="0" destOrd="0" presId="urn:microsoft.com/office/officeart/2005/8/layout/vList2"/>
    <dgm:cxn modelId="{E54A824D-E4D0-C646-B7EF-3FB91CBC9ABD}" type="presParOf" srcId="{FA0DDF01-0E36-7B4C-B73C-74C75B0D6D7A}" destId="{CA532226-C18F-CB45-8AFA-DF9F27963C05}" srcOrd="1" destOrd="0" presId="urn:microsoft.com/office/officeart/2005/8/layout/vList2"/>
    <dgm:cxn modelId="{C24A5E24-2EA7-A34B-ACB0-FFFC4C25BAC4}" type="presParOf" srcId="{FA0DDF01-0E36-7B4C-B73C-74C75B0D6D7A}" destId="{E8663947-CC8F-4847-ABE3-4565BFF38698}" srcOrd="2" destOrd="0" presId="urn:microsoft.com/office/officeart/2005/8/layout/vList2"/>
    <dgm:cxn modelId="{0E154D42-5FBB-2944-8898-57B664D03870}" type="presParOf" srcId="{FA0DDF01-0E36-7B4C-B73C-74C75B0D6D7A}" destId="{55E27C02-093C-DD47-BDE7-2331C0244605}" srcOrd="3" destOrd="0" presId="urn:microsoft.com/office/officeart/2005/8/layout/vList2"/>
    <dgm:cxn modelId="{13DAA666-2E64-8E47-A198-1CA309F62BD6}" type="presParOf" srcId="{FA0DDF01-0E36-7B4C-B73C-74C75B0D6D7A}" destId="{88DD48B8-75B5-684B-9CF2-90704CB16C46}" srcOrd="4" destOrd="0" presId="urn:microsoft.com/office/officeart/2005/8/layout/vList2"/>
    <dgm:cxn modelId="{0ADD6DEB-2979-034C-9D25-E4CE7A26FCB5}" type="presParOf" srcId="{FA0DDF01-0E36-7B4C-B73C-74C75B0D6D7A}" destId="{A6ACEB7C-EDC2-E64A-95EE-A8411BD870C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A1FD50-EB98-4996-AE7E-F7F370C5DE3E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178BBCCD-A8EF-4EDC-B2E7-6FBF1DFBE37E}">
      <dgm:prSet/>
      <dgm:spPr/>
      <dgm:t>
        <a:bodyPr/>
        <a:lstStyle/>
        <a:p>
          <a:r>
            <a:rPr lang="es-ES"/>
            <a:t>Forms.</a:t>
          </a:r>
          <a:endParaRPr lang="en-US"/>
        </a:p>
      </dgm:t>
    </dgm:pt>
    <dgm:pt modelId="{F7534FF7-DD6E-4E7A-AE13-5E29E04393E0}" type="parTrans" cxnId="{DA75551D-DB9B-4E60-9208-7371CF224A5C}">
      <dgm:prSet/>
      <dgm:spPr/>
      <dgm:t>
        <a:bodyPr/>
        <a:lstStyle/>
        <a:p>
          <a:endParaRPr lang="en-US"/>
        </a:p>
      </dgm:t>
    </dgm:pt>
    <dgm:pt modelId="{DFA4F7A1-C586-4DC3-A746-041A0C186BEA}" type="sibTrans" cxnId="{DA75551D-DB9B-4E60-9208-7371CF224A5C}">
      <dgm:prSet/>
      <dgm:spPr/>
      <dgm:t>
        <a:bodyPr/>
        <a:lstStyle/>
        <a:p>
          <a:endParaRPr lang="en-US"/>
        </a:p>
      </dgm:t>
    </dgm:pt>
    <dgm:pt modelId="{6F656040-3E9B-4C02-A22F-EAD0422D2385}">
      <dgm:prSet/>
      <dgm:spPr/>
      <dgm:t>
        <a:bodyPr/>
        <a:lstStyle/>
        <a:p>
          <a:r>
            <a:rPr lang="es-ES"/>
            <a:t>Lo podemos utilizar para evaluar a nuestros alumnos.</a:t>
          </a:r>
          <a:endParaRPr lang="en-US"/>
        </a:p>
      </dgm:t>
    </dgm:pt>
    <dgm:pt modelId="{123938D3-20C3-45A9-9FFA-880DE14C132B}" type="parTrans" cxnId="{E6AA262A-952F-4E83-9DE9-FDCE70341F3E}">
      <dgm:prSet/>
      <dgm:spPr/>
      <dgm:t>
        <a:bodyPr/>
        <a:lstStyle/>
        <a:p>
          <a:endParaRPr lang="en-US"/>
        </a:p>
      </dgm:t>
    </dgm:pt>
    <dgm:pt modelId="{7CFF5E30-D9E9-4802-9B92-4B9326E4A6E3}" type="sibTrans" cxnId="{E6AA262A-952F-4E83-9DE9-FDCE70341F3E}">
      <dgm:prSet/>
      <dgm:spPr/>
      <dgm:t>
        <a:bodyPr/>
        <a:lstStyle/>
        <a:p>
          <a:endParaRPr lang="en-US"/>
        </a:p>
      </dgm:t>
    </dgm:pt>
    <dgm:pt modelId="{2EC9A062-FA3B-4DDB-B98D-16E135661D82}">
      <dgm:prSet/>
      <dgm:spPr/>
      <dgm:t>
        <a:bodyPr/>
        <a:lstStyle/>
        <a:p>
          <a:r>
            <a:rPr lang="es-ES"/>
            <a:t>OneNote.</a:t>
          </a:r>
          <a:endParaRPr lang="en-US"/>
        </a:p>
      </dgm:t>
    </dgm:pt>
    <dgm:pt modelId="{7949403A-1D24-45CF-BA1C-908AD6093DBC}" type="parTrans" cxnId="{0422289A-7E13-4F14-9CA6-132D94C39234}">
      <dgm:prSet/>
      <dgm:spPr/>
      <dgm:t>
        <a:bodyPr/>
        <a:lstStyle/>
        <a:p>
          <a:endParaRPr lang="en-US"/>
        </a:p>
      </dgm:t>
    </dgm:pt>
    <dgm:pt modelId="{AD20FD49-22F9-48B8-BB10-39EE99B1913E}" type="sibTrans" cxnId="{0422289A-7E13-4F14-9CA6-132D94C39234}">
      <dgm:prSet/>
      <dgm:spPr/>
      <dgm:t>
        <a:bodyPr/>
        <a:lstStyle/>
        <a:p>
          <a:endParaRPr lang="en-US"/>
        </a:p>
      </dgm:t>
    </dgm:pt>
    <dgm:pt modelId="{8BB63141-E18B-49EC-AB96-8AF712FE87BA}">
      <dgm:prSet/>
      <dgm:spPr/>
      <dgm:t>
        <a:bodyPr/>
        <a:lstStyle/>
        <a:p>
          <a:r>
            <a:rPr lang="es-ES"/>
            <a:t>Al ser un cuaderno digital podemos corregir, agregar… el trabajo de nuestros alumnos.</a:t>
          </a:r>
          <a:endParaRPr lang="en-US"/>
        </a:p>
      </dgm:t>
    </dgm:pt>
    <dgm:pt modelId="{A02D9F22-46F3-4929-A239-21688D7C5287}" type="parTrans" cxnId="{3ED9A4AF-17FE-4279-AA02-A24DCF188C88}">
      <dgm:prSet/>
      <dgm:spPr/>
      <dgm:t>
        <a:bodyPr/>
        <a:lstStyle/>
        <a:p>
          <a:endParaRPr lang="en-US"/>
        </a:p>
      </dgm:t>
    </dgm:pt>
    <dgm:pt modelId="{6D276D80-85FC-4A0A-8219-E1A1BF24E685}" type="sibTrans" cxnId="{3ED9A4AF-17FE-4279-AA02-A24DCF188C88}">
      <dgm:prSet/>
      <dgm:spPr/>
      <dgm:t>
        <a:bodyPr/>
        <a:lstStyle/>
        <a:p>
          <a:endParaRPr lang="en-US"/>
        </a:p>
      </dgm:t>
    </dgm:pt>
    <dgm:pt modelId="{CCE9B13B-6E58-7D42-8582-393AACC2A931}" type="pres">
      <dgm:prSet presAssocID="{74A1FD50-EB98-4996-AE7E-F7F370C5DE3E}" presName="linear" presStyleCnt="0">
        <dgm:presLayoutVars>
          <dgm:dir/>
          <dgm:animLvl val="lvl"/>
          <dgm:resizeHandles val="exact"/>
        </dgm:presLayoutVars>
      </dgm:prSet>
      <dgm:spPr/>
    </dgm:pt>
    <dgm:pt modelId="{4E856E92-A994-B342-B269-C83614E955B3}" type="pres">
      <dgm:prSet presAssocID="{178BBCCD-A8EF-4EDC-B2E7-6FBF1DFBE37E}" presName="parentLin" presStyleCnt="0"/>
      <dgm:spPr/>
    </dgm:pt>
    <dgm:pt modelId="{3C155AB8-41AA-D647-9D2B-8AA4FFADB7AE}" type="pres">
      <dgm:prSet presAssocID="{178BBCCD-A8EF-4EDC-B2E7-6FBF1DFBE37E}" presName="parentLeftMargin" presStyleLbl="node1" presStyleIdx="0" presStyleCnt="2"/>
      <dgm:spPr/>
    </dgm:pt>
    <dgm:pt modelId="{62414551-A5A5-434F-9FFB-089BC539CA53}" type="pres">
      <dgm:prSet presAssocID="{178BBCCD-A8EF-4EDC-B2E7-6FBF1DFBE37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C914731-BFEC-C549-8AB4-E7DA8C45C2EB}" type="pres">
      <dgm:prSet presAssocID="{178BBCCD-A8EF-4EDC-B2E7-6FBF1DFBE37E}" presName="negativeSpace" presStyleCnt="0"/>
      <dgm:spPr/>
    </dgm:pt>
    <dgm:pt modelId="{09000CC0-EC23-1A4B-BBFC-D1E5F7575079}" type="pres">
      <dgm:prSet presAssocID="{178BBCCD-A8EF-4EDC-B2E7-6FBF1DFBE37E}" presName="childText" presStyleLbl="conFgAcc1" presStyleIdx="0" presStyleCnt="2">
        <dgm:presLayoutVars>
          <dgm:bulletEnabled val="1"/>
        </dgm:presLayoutVars>
      </dgm:prSet>
      <dgm:spPr/>
    </dgm:pt>
    <dgm:pt modelId="{D4371CE9-D618-344A-9EBE-C4E0877369D5}" type="pres">
      <dgm:prSet presAssocID="{DFA4F7A1-C586-4DC3-A746-041A0C186BEA}" presName="spaceBetweenRectangles" presStyleCnt="0"/>
      <dgm:spPr/>
    </dgm:pt>
    <dgm:pt modelId="{F51B5F40-960C-0146-BAAE-F9CDC01C43A9}" type="pres">
      <dgm:prSet presAssocID="{2EC9A062-FA3B-4DDB-B98D-16E135661D82}" presName="parentLin" presStyleCnt="0"/>
      <dgm:spPr/>
    </dgm:pt>
    <dgm:pt modelId="{AEA09E52-5111-6348-8017-9BE11BD55E24}" type="pres">
      <dgm:prSet presAssocID="{2EC9A062-FA3B-4DDB-B98D-16E135661D82}" presName="parentLeftMargin" presStyleLbl="node1" presStyleIdx="0" presStyleCnt="2"/>
      <dgm:spPr/>
    </dgm:pt>
    <dgm:pt modelId="{44FD0891-7FC4-C04C-ABD8-2CABFD4034B9}" type="pres">
      <dgm:prSet presAssocID="{2EC9A062-FA3B-4DDB-B98D-16E135661D8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0528EB1-C7B6-494C-995F-C6CE77BB4F9F}" type="pres">
      <dgm:prSet presAssocID="{2EC9A062-FA3B-4DDB-B98D-16E135661D82}" presName="negativeSpace" presStyleCnt="0"/>
      <dgm:spPr/>
    </dgm:pt>
    <dgm:pt modelId="{4B96DAEF-A261-CE4D-8295-E3FF220B86F9}" type="pres">
      <dgm:prSet presAssocID="{2EC9A062-FA3B-4DDB-B98D-16E135661D8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AB88B14-ED36-514A-87F2-E16FCA3EAF95}" type="presOf" srcId="{178BBCCD-A8EF-4EDC-B2E7-6FBF1DFBE37E}" destId="{62414551-A5A5-434F-9FFB-089BC539CA53}" srcOrd="1" destOrd="0" presId="urn:microsoft.com/office/officeart/2005/8/layout/list1"/>
    <dgm:cxn modelId="{DA75551D-DB9B-4E60-9208-7371CF224A5C}" srcId="{74A1FD50-EB98-4996-AE7E-F7F370C5DE3E}" destId="{178BBCCD-A8EF-4EDC-B2E7-6FBF1DFBE37E}" srcOrd="0" destOrd="0" parTransId="{F7534FF7-DD6E-4E7A-AE13-5E29E04393E0}" sibTransId="{DFA4F7A1-C586-4DC3-A746-041A0C186BEA}"/>
    <dgm:cxn modelId="{E6AA262A-952F-4E83-9DE9-FDCE70341F3E}" srcId="{178BBCCD-A8EF-4EDC-B2E7-6FBF1DFBE37E}" destId="{6F656040-3E9B-4C02-A22F-EAD0422D2385}" srcOrd="0" destOrd="0" parTransId="{123938D3-20C3-45A9-9FFA-880DE14C132B}" sibTransId="{7CFF5E30-D9E9-4802-9B92-4B9326E4A6E3}"/>
    <dgm:cxn modelId="{DCF29C3D-45B5-C74D-8CBB-AC255606D2DF}" type="presOf" srcId="{2EC9A062-FA3B-4DDB-B98D-16E135661D82}" destId="{AEA09E52-5111-6348-8017-9BE11BD55E24}" srcOrd="0" destOrd="0" presId="urn:microsoft.com/office/officeart/2005/8/layout/list1"/>
    <dgm:cxn modelId="{A62DDB6C-AAB0-A346-9A54-781DE24B37CD}" type="presOf" srcId="{178BBCCD-A8EF-4EDC-B2E7-6FBF1DFBE37E}" destId="{3C155AB8-41AA-D647-9D2B-8AA4FFADB7AE}" srcOrd="0" destOrd="0" presId="urn:microsoft.com/office/officeart/2005/8/layout/list1"/>
    <dgm:cxn modelId="{0422289A-7E13-4F14-9CA6-132D94C39234}" srcId="{74A1FD50-EB98-4996-AE7E-F7F370C5DE3E}" destId="{2EC9A062-FA3B-4DDB-B98D-16E135661D82}" srcOrd="1" destOrd="0" parTransId="{7949403A-1D24-45CF-BA1C-908AD6093DBC}" sibTransId="{AD20FD49-22F9-48B8-BB10-39EE99B1913E}"/>
    <dgm:cxn modelId="{AD4284A9-B4F0-5A43-A591-174391EB1F4B}" type="presOf" srcId="{8BB63141-E18B-49EC-AB96-8AF712FE87BA}" destId="{4B96DAEF-A261-CE4D-8295-E3FF220B86F9}" srcOrd="0" destOrd="0" presId="urn:microsoft.com/office/officeart/2005/8/layout/list1"/>
    <dgm:cxn modelId="{3ED9A4AF-17FE-4279-AA02-A24DCF188C88}" srcId="{2EC9A062-FA3B-4DDB-B98D-16E135661D82}" destId="{8BB63141-E18B-49EC-AB96-8AF712FE87BA}" srcOrd="0" destOrd="0" parTransId="{A02D9F22-46F3-4929-A239-21688D7C5287}" sibTransId="{6D276D80-85FC-4A0A-8219-E1A1BF24E685}"/>
    <dgm:cxn modelId="{4E5814B4-4AC3-A945-9298-4232D1E9B7C1}" type="presOf" srcId="{2EC9A062-FA3B-4DDB-B98D-16E135661D82}" destId="{44FD0891-7FC4-C04C-ABD8-2CABFD4034B9}" srcOrd="1" destOrd="0" presId="urn:microsoft.com/office/officeart/2005/8/layout/list1"/>
    <dgm:cxn modelId="{9BFDA7C3-B0D1-E747-9E39-79F602F5B5A4}" type="presOf" srcId="{74A1FD50-EB98-4996-AE7E-F7F370C5DE3E}" destId="{CCE9B13B-6E58-7D42-8582-393AACC2A931}" srcOrd="0" destOrd="0" presId="urn:microsoft.com/office/officeart/2005/8/layout/list1"/>
    <dgm:cxn modelId="{B0C7B5C3-EDC9-2340-BFD2-A2FF09004B7B}" type="presOf" srcId="{6F656040-3E9B-4C02-A22F-EAD0422D2385}" destId="{09000CC0-EC23-1A4B-BBFC-D1E5F7575079}" srcOrd="0" destOrd="0" presId="urn:microsoft.com/office/officeart/2005/8/layout/list1"/>
    <dgm:cxn modelId="{D07D1533-C76C-704B-BB11-5C0EF5BAA55D}" type="presParOf" srcId="{CCE9B13B-6E58-7D42-8582-393AACC2A931}" destId="{4E856E92-A994-B342-B269-C83614E955B3}" srcOrd="0" destOrd="0" presId="urn:microsoft.com/office/officeart/2005/8/layout/list1"/>
    <dgm:cxn modelId="{740BD0E2-8D1A-3E4C-A6B1-E30B7141774D}" type="presParOf" srcId="{4E856E92-A994-B342-B269-C83614E955B3}" destId="{3C155AB8-41AA-D647-9D2B-8AA4FFADB7AE}" srcOrd="0" destOrd="0" presId="urn:microsoft.com/office/officeart/2005/8/layout/list1"/>
    <dgm:cxn modelId="{83AAC573-160E-D140-83FE-439A34247A3B}" type="presParOf" srcId="{4E856E92-A994-B342-B269-C83614E955B3}" destId="{62414551-A5A5-434F-9FFB-089BC539CA53}" srcOrd="1" destOrd="0" presId="urn:microsoft.com/office/officeart/2005/8/layout/list1"/>
    <dgm:cxn modelId="{82D5C870-AC7E-CE4A-A509-9C57C4245EFA}" type="presParOf" srcId="{CCE9B13B-6E58-7D42-8582-393AACC2A931}" destId="{5C914731-BFEC-C549-8AB4-E7DA8C45C2EB}" srcOrd="1" destOrd="0" presId="urn:microsoft.com/office/officeart/2005/8/layout/list1"/>
    <dgm:cxn modelId="{1FBE0FAC-0F3D-8941-B188-9F54EE28DDB2}" type="presParOf" srcId="{CCE9B13B-6E58-7D42-8582-393AACC2A931}" destId="{09000CC0-EC23-1A4B-BBFC-D1E5F7575079}" srcOrd="2" destOrd="0" presId="urn:microsoft.com/office/officeart/2005/8/layout/list1"/>
    <dgm:cxn modelId="{4DF2A65F-B87C-ED4D-B200-9931D09C3074}" type="presParOf" srcId="{CCE9B13B-6E58-7D42-8582-393AACC2A931}" destId="{D4371CE9-D618-344A-9EBE-C4E0877369D5}" srcOrd="3" destOrd="0" presId="urn:microsoft.com/office/officeart/2005/8/layout/list1"/>
    <dgm:cxn modelId="{ADB625B6-E474-A344-8CF8-9F3E9406967C}" type="presParOf" srcId="{CCE9B13B-6E58-7D42-8582-393AACC2A931}" destId="{F51B5F40-960C-0146-BAAE-F9CDC01C43A9}" srcOrd="4" destOrd="0" presId="urn:microsoft.com/office/officeart/2005/8/layout/list1"/>
    <dgm:cxn modelId="{B02DB8FC-CFFB-CA4D-AFF8-B49CFB199185}" type="presParOf" srcId="{F51B5F40-960C-0146-BAAE-F9CDC01C43A9}" destId="{AEA09E52-5111-6348-8017-9BE11BD55E24}" srcOrd="0" destOrd="0" presId="urn:microsoft.com/office/officeart/2005/8/layout/list1"/>
    <dgm:cxn modelId="{9C61617D-3523-3442-BBF0-7BD16F723B22}" type="presParOf" srcId="{F51B5F40-960C-0146-BAAE-F9CDC01C43A9}" destId="{44FD0891-7FC4-C04C-ABD8-2CABFD4034B9}" srcOrd="1" destOrd="0" presId="urn:microsoft.com/office/officeart/2005/8/layout/list1"/>
    <dgm:cxn modelId="{ADE880E4-A43A-6D40-82D2-393725F1B386}" type="presParOf" srcId="{CCE9B13B-6E58-7D42-8582-393AACC2A931}" destId="{C0528EB1-C7B6-494C-995F-C6CE77BB4F9F}" srcOrd="5" destOrd="0" presId="urn:microsoft.com/office/officeart/2005/8/layout/list1"/>
    <dgm:cxn modelId="{E8EAB95B-E1E4-6443-88E6-4C1481E3595A}" type="presParOf" srcId="{CCE9B13B-6E58-7D42-8582-393AACC2A931}" destId="{4B96DAEF-A261-CE4D-8295-E3FF220B86F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CEFF7-6E4A-4C42-B31B-6A9BDC284343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Stream</a:t>
          </a:r>
          <a:endParaRPr lang="en-US" sz="3400" kern="1200"/>
        </a:p>
      </dsp:txBody>
      <dsp:txXfrm>
        <a:off x="3080" y="587032"/>
        <a:ext cx="2444055" cy="1466433"/>
      </dsp:txXfrm>
    </dsp:sp>
    <dsp:sp modelId="{38D09AB9-440C-2142-A39B-DD09B7A27FB6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Forms </a:t>
          </a:r>
          <a:endParaRPr lang="en-US" sz="3400" kern="1200"/>
        </a:p>
      </dsp:txBody>
      <dsp:txXfrm>
        <a:off x="2691541" y="587032"/>
        <a:ext cx="2444055" cy="1466433"/>
      </dsp:txXfrm>
    </dsp:sp>
    <dsp:sp modelId="{9777D42C-A3D5-0840-B2A2-2F0B5E5537F4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Kaizala </a:t>
          </a:r>
          <a:endParaRPr lang="en-US" sz="3400" kern="1200"/>
        </a:p>
      </dsp:txBody>
      <dsp:txXfrm>
        <a:off x="5380002" y="587032"/>
        <a:ext cx="2444055" cy="1466433"/>
      </dsp:txXfrm>
    </dsp:sp>
    <dsp:sp modelId="{7BA61140-BB61-ED4E-928F-F38675937144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OneNote</a:t>
          </a:r>
          <a:endParaRPr lang="en-US" sz="3400" kern="1200"/>
        </a:p>
      </dsp:txBody>
      <dsp:txXfrm>
        <a:off x="8068463" y="587032"/>
        <a:ext cx="2444055" cy="1466433"/>
      </dsp:txXfrm>
    </dsp:sp>
    <dsp:sp modelId="{68A79C50-B1F9-064E-ADB9-03257E5A051C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OneDrive</a:t>
          </a:r>
          <a:endParaRPr lang="en-US" sz="3400" kern="1200"/>
        </a:p>
      </dsp:txBody>
      <dsp:txXfrm>
        <a:off x="3080" y="2297871"/>
        <a:ext cx="2444055" cy="1466433"/>
      </dsp:txXfrm>
    </dsp:sp>
    <dsp:sp modelId="{828827AD-94F3-654B-BCC9-80276C0FE5D9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Sharepoint </a:t>
          </a:r>
          <a:endParaRPr lang="en-US" sz="3400" kern="1200"/>
        </a:p>
      </dsp:txBody>
      <dsp:txXfrm>
        <a:off x="2691541" y="2297871"/>
        <a:ext cx="2444055" cy="1466433"/>
      </dsp:txXfrm>
    </dsp:sp>
    <dsp:sp modelId="{41B20A14-185D-EB4C-A469-7811B23B8145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Whiteboard </a:t>
          </a:r>
          <a:endParaRPr lang="en-US" sz="3400" kern="1200"/>
        </a:p>
      </dsp:txBody>
      <dsp:txXfrm>
        <a:off x="5380002" y="2297871"/>
        <a:ext cx="2444055" cy="1466433"/>
      </dsp:txXfrm>
    </dsp:sp>
    <dsp:sp modelId="{9DE1D3F8-EE7C-A14C-BF71-9CB2C39B6F8C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/>
            <a:t>Yammer </a:t>
          </a:r>
          <a:endParaRPr lang="en-US" sz="3400" kern="1200"/>
        </a:p>
      </dsp:txBody>
      <dsp:txXfrm>
        <a:off x="8068463" y="2297871"/>
        <a:ext cx="2444055" cy="1466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67245-DE47-2E4C-B071-1105CF51DE93}">
      <dsp:nvSpPr>
        <dsp:cNvPr id="0" name=""/>
        <dsp:cNvSpPr/>
      </dsp:nvSpPr>
      <dsp:spPr>
        <a:xfrm>
          <a:off x="420863" y="0"/>
          <a:ext cx="5729686" cy="572968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223C3-BFA3-B345-8C36-AA8D930AAD2A}">
      <dsp:nvSpPr>
        <dsp:cNvPr id="0" name=""/>
        <dsp:cNvSpPr/>
      </dsp:nvSpPr>
      <dsp:spPr>
        <a:xfrm>
          <a:off x="965183" y="544320"/>
          <a:ext cx="2234577" cy="22345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Códigos QR</a:t>
          </a:r>
          <a:endParaRPr lang="en-US" sz="3700" kern="1200"/>
        </a:p>
      </dsp:txBody>
      <dsp:txXfrm>
        <a:off x="1074266" y="653403"/>
        <a:ext cx="2016411" cy="2016411"/>
      </dsp:txXfrm>
    </dsp:sp>
    <dsp:sp modelId="{72FD44B7-4304-6B46-94A8-5FC7BBA1F95C}">
      <dsp:nvSpPr>
        <dsp:cNvPr id="0" name=""/>
        <dsp:cNvSpPr/>
      </dsp:nvSpPr>
      <dsp:spPr>
        <a:xfrm>
          <a:off x="3371651" y="544320"/>
          <a:ext cx="2234577" cy="22345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Kahoot</a:t>
          </a:r>
          <a:endParaRPr lang="en-US" sz="3700" kern="1200"/>
        </a:p>
      </dsp:txBody>
      <dsp:txXfrm>
        <a:off x="3480734" y="653403"/>
        <a:ext cx="2016411" cy="2016411"/>
      </dsp:txXfrm>
    </dsp:sp>
    <dsp:sp modelId="{15C1F7F7-895B-B34E-BC29-1EF77A93D9E5}">
      <dsp:nvSpPr>
        <dsp:cNvPr id="0" name=""/>
        <dsp:cNvSpPr/>
      </dsp:nvSpPr>
      <dsp:spPr>
        <a:xfrm>
          <a:off x="965183" y="2950788"/>
          <a:ext cx="2234577" cy="22345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Nearpod</a:t>
          </a:r>
          <a:endParaRPr lang="en-US" sz="3700" kern="1200"/>
        </a:p>
      </dsp:txBody>
      <dsp:txXfrm>
        <a:off x="1074266" y="3059871"/>
        <a:ext cx="2016411" cy="2016411"/>
      </dsp:txXfrm>
    </dsp:sp>
    <dsp:sp modelId="{AD138FC4-81BC-B740-BFFE-3DFC7566AA80}">
      <dsp:nvSpPr>
        <dsp:cNvPr id="0" name=""/>
        <dsp:cNvSpPr/>
      </dsp:nvSpPr>
      <dsp:spPr>
        <a:xfrm>
          <a:off x="3371651" y="2950788"/>
          <a:ext cx="2234577" cy="22345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Plickers</a:t>
          </a:r>
          <a:endParaRPr lang="en-US" sz="3700" kern="1200"/>
        </a:p>
      </dsp:txBody>
      <dsp:txXfrm>
        <a:off x="3480734" y="3059871"/>
        <a:ext cx="2016411" cy="20164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58911-37B3-3B42-A368-FAD44945B95A}">
      <dsp:nvSpPr>
        <dsp:cNvPr id="0" name=""/>
        <dsp:cNvSpPr/>
      </dsp:nvSpPr>
      <dsp:spPr>
        <a:xfrm>
          <a:off x="0" y="11167"/>
          <a:ext cx="6571413" cy="491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Yammer:</a:t>
          </a:r>
          <a:endParaRPr lang="en-US" sz="2000" kern="1200"/>
        </a:p>
      </dsp:txBody>
      <dsp:txXfrm>
        <a:off x="23988" y="35155"/>
        <a:ext cx="6523437" cy="443424"/>
      </dsp:txXfrm>
    </dsp:sp>
    <dsp:sp modelId="{B621FC41-F37B-CE4A-8075-6A28A505A13D}">
      <dsp:nvSpPr>
        <dsp:cNvPr id="0" name=""/>
        <dsp:cNvSpPr/>
      </dsp:nvSpPr>
      <dsp:spPr>
        <a:xfrm>
          <a:off x="0" y="502567"/>
          <a:ext cx="6571413" cy="3146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64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b="0" i="0" kern="1200"/>
            <a:t>Yammer es una red social privada para organizaciones y se ha creado en torno a formas de comunicación abierta. Por ejemplo, puede usarlo para solucionar de manera eficaz problemas de soporte, recopilar comentarios sobre proyectos y documentos, y publicar procedimientos recomendados. Los grupos de Yammer son un lugar donde los miembros pueden ponerse al día rápidamente en un proyecto, participar en discusiones encadenadas y mantener informados a clientes y proveedores sobre conversaciones. Yammer también le ayuda a descubrir información relevante, grupos, archivos y usuarios, para que todos puedan compartir sus conocimientos en diferentes departamentos y zonas horarias.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b="0" i="1" kern="1200"/>
            <a:t>Fuente: https://www.educa.jcyl.es/es/msoffice365/yammer/videos-ms/yammer-yammer</a:t>
          </a:r>
          <a:endParaRPr lang="en-US" sz="1600" kern="1200"/>
        </a:p>
      </dsp:txBody>
      <dsp:txXfrm>
        <a:off x="0" y="502567"/>
        <a:ext cx="6571413" cy="3146399"/>
      </dsp:txXfrm>
    </dsp:sp>
    <dsp:sp modelId="{53211D3F-FEB4-C84D-A0F3-FEB8F17A64B1}">
      <dsp:nvSpPr>
        <dsp:cNvPr id="0" name=""/>
        <dsp:cNvSpPr/>
      </dsp:nvSpPr>
      <dsp:spPr>
        <a:xfrm>
          <a:off x="0" y="3648967"/>
          <a:ext cx="6571413" cy="491400"/>
        </a:xfrm>
        <a:prstGeom prst="roundRect">
          <a:avLst/>
        </a:prstGeom>
        <a:solidFill>
          <a:schemeClr val="accent2">
            <a:hueOff val="-1241385"/>
            <a:satOff val="-1965"/>
            <a:lumOff val="-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Stream: </a:t>
          </a:r>
          <a:endParaRPr lang="en-US" sz="2000" kern="1200"/>
        </a:p>
      </dsp:txBody>
      <dsp:txXfrm>
        <a:off x="23988" y="3672955"/>
        <a:ext cx="6523437" cy="443424"/>
      </dsp:txXfrm>
    </dsp:sp>
    <dsp:sp modelId="{6278FEB1-8829-7341-BCBE-3A61BFB70055}">
      <dsp:nvSpPr>
        <dsp:cNvPr id="0" name=""/>
        <dsp:cNvSpPr/>
      </dsp:nvSpPr>
      <dsp:spPr>
        <a:xfrm>
          <a:off x="0" y="4140367"/>
          <a:ext cx="6571413" cy="51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64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/>
            <a:t>Repositorio de vídeos donde puedes subir material audiovisual para compartirlo dentro de la comunidad educativa de Castilla y León.</a:t>
          </a:r>
          <a:endParaRPr lang="en-US" sz="1600" kern="1200"/>
        </a:p>
      </dsp:txBody>
      <dsp:txXfrm>
        <a:off x="0" y="4140367"/>
        <a:ext cx="6571413" cy="517500"/>
      </dsp:txXfrm>
    </dsp:sp>
    <dsp:sp modelId="{E7A8ED5E-9B9B-E14C-8B88-8875036F228D}">
      <dsp:nvSpPr>
        <dsp:cNvPr id="0" name=""/>
        <dsp:cNvSpPr/>
      </dsp:nvSpPr>
      <dsp:spPr>
        <a:xfrm>
          <a:off x="0" y="4657868"/>
          <a:ext cx="6571413" cy="491400"/>
        </a:xfrm>
        <a:prstGeom prst="roundRect">
          <a:avLst/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Kaizala:</a:t>
          </a:r>
          <a:endParaRPr lang="en-US" sz="2000" kern="1200"/>
        </a:p>
      </dsp:txBody>
      <dsp:txXfrm>
        <a:off x="23988" y="4681856"/>
        <a:ext cx="6523437" cy="443424"/>
      </dsp:txXfrm>
    </dsp:sp>
    <dsp:sp modelId="{FE7E9072-B91B-9F46-A02E-EB0070433C1F}">
      <dsp:nvSpPr>
        <dsp:cNvPr id="0" name=""/>
        <dsp:cNvSpPr/>
      </dsp:nvSpPr>
      <dsp:spPr>
        <a:xfrm>
          <a:off x="0" y="5149268"/>
          <a:ext cx="6571413" cy="56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64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/>
            <a:t>El WhatsApp para empresas.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/>
            <a:t>https://www.tecon.es/microsoft-kaizala-el-whatsapp-para-empresas/</a:t>
          </a:r>
          <a:endParaRPr lang="en-US" sz="1600" kern="1200"/>
        </a:p>
      </dsp:txBody>
      <dsp:txXfrm>
        <a:off x="0" y="5149268"/>
        <a:ext cx="6571413" cy="5692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939D1-054A-1240-B3EE-F90F6C6E3048}">
      <dsp:nvSpPr>
        <dsp:cNvPr id="0" name=""/>
        <dsp:cNvSpPr/>
      </dsp:nvSpPr>
      <dsp:spPr>
        <a:xfrm>
          <a:off x="0" y="36424"/>
          <a:ext cx="6571413" cy="9090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Whiteboard.</a:t>
          </a:r>
          <a:endParaRPr lang="en-US" sz="3700" kern="1200"/>
        </a:p>
      </dsp:txBody>
      <dsp:txXfrm>
        <a:off x="44378" y="80802"/>
        <a:ext cx="6482657" cy="820334"/>
      </dsp:txXfrm>
    </dsp:sp>
    <dsp:sp modelId="{CA532226-C18F-CB45-8AFA-DF9F27963C05}">
      <dsp:nvSpPr>
        <dsp:cNvPr id="0" name=""/>
        <dsp:cNvSpPr/>
      </dsp:nvSpPr>
      <dsp:spPr>
        <a:xfrm>
          <a:off x="0" y="945514"/>
          <a:ext cx="6571413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642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900" kern="1200"/>
            <a:t>Pizarra colaborativa en tiempo real.</a:t>
          </a:r>
          <a:endParaRPr lang="en-US" sz="2900" kern="1200"/>
        </a:p>
      </dsp:txBody>
      <dsp:txXfrm>
        <a:off x="0" y="945514"/>
        <a:ext cx="6571413" cy="612720"/>
      </dsp:txXfrm>
    </dsp:sp>
    <dsp:sp modelId="{E8663947-CC8F-4847-ABE3-4565BFF38698}">
      <dsp:nvSpPr>
        <dsp:cNvPr id="0" name=""/>
        <dsp:cNvSpPr/>
      </dsp:nvSpPr>
      <dsp:spPr>
        <a:xfrm>
          <a:off x="0" y="1558234"/>
          <a:ext cx="6571413" cy="909090"/>
        </a:xfrm>
        <a:prstGeom prst="roundRect">
          <a:avLst/>
        </a:prstGeom>
        <a:solidFill>
          <a:schemeClr val="accent2">
            <a:hueOff val="-1241385"/>
            <a:satOff val="-1965"/>
            <a:lumOff val="-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OneNote.</a:t>
          </a:r>
          <a:endParaRPr lang="en-US" sz="3700" kern="1200"/>
        </a:p>
      </dsp:txBody>
      <dsp:txXfrm>
        <a:off x="44378" y="1602612"/>
        <a:ext cx="6482657" cy="820334"/>
      </dsp:txXfrm>
    </dsp:sp>
    <dsp:sp modelId="{55E27C02-093C-DD47-BDE7-2331C0244605}">
      <dsp:nvSpPr>
        <dsp:cNvPr id="0" name=""/>
        <dsp:cNvSpPr/>
      </dsp:nvSpPr>
      <dsp:spPr>
        <a:xfrm>
          <a:off x="0" y="2467324"/>
          <a:ext cx="6571413" cy="938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642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900" kern="1200"/>
            <a:t>Cuaderno colaborativo en tiempo real</a:t>
          </a:r>
          <a:endParaRPr lang="en-US" sz="2900" kern="1200"/>
        </a:p>
      </dsp:txBody>
      <dsp:txXfrm>
        <a:off x="0" y="2467324"/>
        <a:ext cx="6571413" cy="938227"/>
      </dsp:txXfrm>
    </dsp:sp>
    <dsp:sp modelId="{88DD48B8-75B5-684B-9CF2-90704CB16C46}">
      <dsp:nvSpPr>
        <dsp:cNvPr id="0" name=""/>
        <dsp:cNvSpPr/>
      </dsp:nvSpPr>
      <dsp:spPr>
        <a:xfrm>
          <a:off x="0" y="3405551"/>
          <a:ext cx="6571413" cy="909090"/>
        </a:xfrm>
        <a:prstGeom prst="roundRect">
          <a:avLst/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Forms.</a:t>
          </a:r>
          <a:endParaRPr lang="en-US" sz="3700" kern="1200"/>
        </a:p>
      </dsp:txBody>
      <dsp:txXfrm>
        <a:off x="44378" y="3449929"/>
        <a:ext cx="6482657" cy="820334"/>
      </dsp:txXfrm>
    </dsp:sp>
    <dsp:sp modelId="{A6ACEB7C-EDC2-E64A-95EE-A8411BD870C3}">
      <dsp:nvSpPr>
        <dsp:cNvPr id="0" name=""/>
        <dsp:cNvSpPr/>
      </dsp:nvSpPr>
      <dsp:spPr>
        <a:xfrm>
          <a:off x="0" y="4314641"/>
          <a:ext cx="6571413" cy="137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642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900" kern="1200"/>
            <a:t>Creacion de formularios para distintos fines; sondeos, evaluaciones…</a:t>
          </a:r>
          <a:endParaRPr lang="en-US" sz="2900" kern="1200"/>
        </a:p>
      </dsp:txBody>
      <dsp:txXfrm>
        <a:off x="0" y="4314641"/>
        <a:ext cx="6571413" cy="13786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00CC0-EC23-1A4B-BBFC-D1E5F7575079}">
      <dsp:nvSpPr>
        <dsp:cNvPr id="0" name=""/>
        <dsp:cNvSpPr/>
      </dsp:nvSpPr>
      <dsp:spPr>
        <a:xfrm>
          <a:off x="0" y="485243"/>
          <a:ext cx="6571413" cy="181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15" tIns="666496" rIns="510015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200" kern="1200"/>
            <a:t>Lo podemos utilizar para evaluar a nuestros alumnos.</a:t>
          </a:r>
          <a:endParaRPr lang="en-US" sz="3200" kern="1200"/>
        </a:p>
      </dsp:txBody>
      <dsp:txXfrm>
        <a:off x="0" y="485243"/>
        <a:ext cx="6571413" cy="1814400"/>
      </dsp:txXfrm>
    </dsp:sp>
    <dsp:sp modelId="{62414551-A5A5-434F-9FFB-089BC539CA53}">
      <dsp:nvSpPr>
        <dsp:cNvPr id="0" name=""/>
        <dsp:cNvSpPr/>
      </dsp:nvSpPr>
      <dsp:spPr>
        <a:xfrm>
          <a:off x="328570" y="12922"/>
          <a:ext cx="4599989" cy="944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69" tIns="0" rIns="17386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/>
            <a:t>Forms.</a:t>
          </a:r>
          <a:endParaRPr lang="en-US" sz="3200" kern="1200"/>
        </a:p>
      </dsp:txBody>
      <dsp:txXfrm>
        <a:off x="374684" y="59036"/>
        <a:ext cx="4507761" cy="852412"/>
      </dsp:txXfrm>
    </dsp:sp>
    <dsp:sp modelId="{4B96DAEF-A261-CE4D-8295-E3FF220B86F9}">
      <dsp:nvSpPr>
        <dsp:cNvPr id="0" name=""/>
        <dsp:cNvSpPr/>
      </dsp:nvSpPr>
      <dsp:spPr>
        <a:xfrm>
          <a:off x="0" y="2944763"/>
          <a:ext cx="6571413" cy="27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15" tIns="666496" rIns="510015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200" kern="1200"/>
            <a:t>Al ser un cuaderno digital podemos corregir, agregar… el trabajo de nuestros alumnos.</a:t>
          </a:r>
          <a:endParaRPr lang="en-US" sz="3200" kern="1200"/>
        </a:p>
      </dsp:txBody>
      <dsp:txXfrm>
        <a:off x="0" y="2944763"/>
        <a:ext cx="6571413" cy="2772000"/>
      </dsp:txXfrm>
    </dsp:sp>
    <dsp:sp modelId="{44FD0891-7FC4-C04C-ABD8-2CABFD4034B9}">
      <dsp:nvSpPr>
        <dsp:cNvPr id="0" name=""/>
        <dsp:cNvSpPr/>
      </dsp:nvSpPr>
      <dsp:spPr>
        <a:xfrm>
          <a:off x="328570" y="2472442"/>
          <a:ext cx="4599989" cy="944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69" tIns="0" rIns="17386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/>
            <a:t>OneNote.</a:t>
          </a:r>
          <a:endParaRPr lang="en-US" sz="3200" kern="1200"/>
        </a:p>
      </dsp:txBody>
      <dsp:txXfrm>
        <a:off x="374684" y="2518556"/>
        <a:ext cx="4507761" cy="852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0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4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88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3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9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9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9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4/27/21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17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0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5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CD8B30-1B71-45A1-8314-D59C86F581E1}" type="datetime1">
              <a:rPr lang="en-US" smtClean="0"/>
              <a:pPr/>
              <a:t>4/27/21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‹Nº›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762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20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aphic 38">
            <a:extLst>
              <a:ext uri="{FF2B5EF4-FFF2-40B4-BE49-F238E27FC236}">
                <a16:creationId xmlns:a16="http://schemas.microsoft.com/office/drawing/2014/main" id="{5ECDEC52-15F3-49DD-BCBA-A0533E540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87475" y="341125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EE397E3-43A2-4524-8550-ADE3AE3AB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5F6E3BF-04CB-4B08-A2F8-180577714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aphic 38">
            <a:extLst>
              <a:ext uri="{FF2B5EF4-FFF2-40B4-BE49-F238E27FC236}">
                <a16:creationId xmlns:a16="http://schemas.microsoft.com/office/drawing/2014/main" id="{4D91CBDC-3A55-4B80-A109-4C758ADF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87475" y="341125"/>
            <a:ext cx="1910252" cy="709660"/>
            <a:chOff x="2267504" y="2540250"/>
            <a:chExt cx="1990951" cy="739640"/>
          </a:xfrm>
          <a:solidFill>
            <a:schemeClr val="tx1">
              <a:alpha val="20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C055BDD-DCD4-4802-84CF-7D2D87FBE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D6F64A9-E879-4869-946F-1814184EE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478CD8A-FF59-40AD-8101-D685A2FEF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8555" y="1289904"/>
            <a:ext cx="5145145" cy="4483168"/>
            <a:chOff x="1674895" y="1345036"/>
            <a:chExt cx="5428610" cy="42109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5134B80-595D-48FB-B98E-C3A6E0944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59362DC-121F-433C-B156-4C6BA7180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410157D-B333-4FC1-952E-FB1E4A1F8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699" y="1187311"/>
            <a:ext cx="5089552" cy="448337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8BA4F0-CB6A-9C4B-8FFD-150179A7B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12" y="1827504"/>
            <a:ext cx="3624471" cy="2577893"/>
          </a:xfrm>
        </p:spPr>
        <p:txBody>
          <a:bodyPr>
            <a:normAutofit/>
          </a:bodyPr>
          <a:lstStyle/>
          <a:p>
            <a:r>
              <a:rPr lang="es-ES" sz="3300"/>
              <a:t>Mejora en el uso de las </a:t>
            </a:r>
            <a:r>
              <a:rPr lang="es-ES" sz="3300" err="1"/>
              <a:t>tic´s</a:t>
            </a:r>
            <a:endParaRPr lang="es-ES" sz="33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5E91E0-8EF5-AB44-8359-26E80C62A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12" y="4497473"/>
            <a:ext cx="3624471" cy="796422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CEIP EL PINAR</a:t>
            </a:r>
          </a:p>
          <a:p>
            <a:r>
              <a:rPr lang="es-ES"/>
              <a:t>27/04/21</a:t>
            </a:r>
            <a:endParaRPr lang="es-E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FE66D7D-ABDD-4F6B-A637-3A3A2ACE1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307" y="4580404"/>
            <a:ext cx="406409" cy="40640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D1AF5D9-E67F-4DB6-8615-293D22495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307" y="4580404"/>
            <a:ext cx="406409" cy="40640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Vídeo 3">
            <a:extLst>
              <a:ext uri="{FF2B5EF4-FFF2-40B4-BE49-F238E27FC236}">
                <a16:creationId xmlns:a16="http://schemas.microsoft.com/office/drawing/2014/main" id="{294775E6-1A79-4AF9-8848-5A39A3B0D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6703928" y="1187311"/>
            <a:ext cx="4917844" cy="27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85ACE0-FD53-1C46-8730-121277F1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>
            <a:normAutofit/>
          </a:bodyPr>
          <a:lstStyle/>
          <a:p>
            <a:r>
              <a:rPr lang="es-ES" dirty="0"/>
              <a:t>Herramientas Office para mejorar Teams </a:t>
            </a:r>
            <a:endParaRPr lang="es-E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D1FF148-6725-4278-A9A8-A9A6A3F26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247507B-4D21-4FF7-B49C-239309CF2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5" name="Marcador de contenido 2">
            <a:extLst>
              <a:ext uri="{FF2B5EF4-FFF2-40B4-BE49-F238E27FC236}">
                <a16:creationId xmlns:a16="http://schemas.microsoft.com/office/drawing/2014/main" id="{50D3790B-E87D-4A4E-9588-CB52186042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7095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871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31DCBDB-1D4A-4E79-8172-CF12FCDE5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89EC82A-BD1A-426B-955B-77D53704B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947D6136-395D-4D9F-9898-604E6BDE8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F578ED8-0692-496C-9844-F1CFDEAAF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4C190C-F5F7-EF4F-BAF9-F09155313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8999"/>
            <a:ext cx="3200400" cy="2477964"/>
          </a:xfrm>
        </p:spPr>
        <p:txBody>
          <a:bodyPr>
            <a:normAutofit/>
          </a:bodyPr>
          <a:lstStyle/>
          <a:p>
            <a:r>
              <a:rPr lang="es-ES" sz="4100"/>
              <a:t>Otras herramientas TIC </a:t>
            </a:r>
          </a:p>
        </p:txBody>
      </p:sp>
      <p:graphicFrame>
        <p:nvGraphicFramePr>
          <p:cNvPr id="51" name="Marcador de contenido 2">
            <a:extLst>
              <a:ext uri="{FF2B5EF4-FFF2-40B4-BE49-F238E27FC236}">
                <a16:creationId xmlns:a16="http://schemas.microsoft.com/office/drawing/2014/main" id="{9B79A10E-A768-470B-89F2-5012E3AA08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455521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3689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31DCBDB-1D4A-4E79-8172-CF12FCDE5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89EC82A-BD1A-426B-955B-77D53704B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7D6136-395D-4D9F-9898-604E6BDE8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F578ED8-0692-496C-9844-F1CFDEAAF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055276-2975-E94A-AA27-F87E5E96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8999"/>
            <a:ext cx="3200400" cy="2477964"/>
          </a:xfrm>
        </p:spPr>
        <p:txBody>
          <a:bodyPr>
            <a:normAutofit/>
          </a:bodyPr>
          <a:lstStyle/>
          <a:p>
            <a:r>
              <a:rPr lang="es-ES" sz="4100"/>
              <a:t>Herramientas de interacción social.</a:t>
            </a:r>
          </a:p>
        </p:txBody>
      </p:sp>
      <p:graphicFrame>
        <p:nvGraphicFramePr>
          <p:cNvPr id="35" name="Marcador de contenido 2">
            <a:extLst>
              <a:ext uri="{FF2B5EF4-FFF2-40B4-BE49-F238E27FC236}">
                <a16:creationId xmlns:a16="http://schemas.microsoft.com/office/drawing/2014/main" id="{FC086AAB-5403-4AA0-B9E4-D38F8F2018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544497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4026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5BEDE-DEEB-894D-9B1A-2E5893BF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Herramientas de productividad: OneDrive y </a:t>
            </a:r>
            <a:r>
              <a:rPr lang="es-ES" dirty="0" err="1"/>
              <a:t>Sharepoint</a:t>
            </a: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2D5116E-9099-394A-983F-7ECFA48FD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Diferencias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84E149-2B3B-9547-832D-F33C00AE0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Semejanzas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E3C2E7-2D84-B149-B50C-1FA909D2A1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Almacenamiento en la nube a través de nuestra cuenta corporativa @educa.jcyl.es</a:t>
            </a:r>
          </a:p>
          <a:p>
            <a:endParaRPr lang="es-E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766CAC1-4179-2945-9A18-BE58D08459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Gestionar permisos de de privacidad.</a:t>
            </a:r>
          </a:p>
          <a:p>
            <a:r>
              <a:rPr lang="es-ES" dirty="0"/>
              <a:t>Los archivos de </a:t>
            </a:r>
            <a:r>
              <a:rPr lang="es-ES" dirty="0" err="1"/>
              <a:t>Teams</a:t>
            </a:r>
            <a:r>
              <a:rPr lang="es-ES" dirty="0"/>
              <a:t> y </a:t>
            </a:r>
            <a:r>
              <a:rPr lang="es-ES" dirty="0" err="1"/>
              <a:t>Forms</a:t>
            </a:r>
            <a:r>
              <a:rPr lang="es-ES" dirty="0"/>
              <a:t> están “alojados” allí.</a:t>
            </a:r>
          </a:p>
        </p:txBody>
      </p:sp>
    </p:spTree>
    <p:extLst>
      <p:ext uri="{BB962C8B-B14F-4D97-AF65-F5344CB8AC3E}">
        <p14:creationId xmlns:p14="http://schemas.microsoft.com/office/powerpoint/2010/main" val="566352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1D72A4A-771D-4FE0-A07E-D0DAF4D6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448" y="447277"/>
            <a:ext cx="3294813" cy="5911481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BB7246-8AFD-47FC-A1F4-491E0167E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940" y="438890"/>
            <a:ext cx="3294813" cy="591148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A6DF2E7-0906-4F1E-9B28-48B1A4D8E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308343"/>
            <a:ext cx="3294813" cy="59114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Graphic 212">
            <a:extLst>
              <a:ext uri="{FF2B5EF4-FFF2-40B4-BE49-F238E27FC236}">
                <a16:creationId xmlns:a16="http://schemas.microsoft.com/office/drawing/2014/main" id="{684FEC42-F70A-4505-A5DF-EC67268FE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9" name="Graphic 212">
            <a:extLst>
              <a:ext uri="{FF2B5EF4-FFF2-40B4-BE49-F238E27FC236}">
                <a16:creationId xmlns:a16="http://schemas.microsoft.com/office/drawing/2014/main" id="{7D10AF26-17A2-4FA8-824A-F78507AF6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A7E851-2482-004B-9B96-6757DFA0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>
            <a:normAutofit/>
          </a:bodyPr>
          <a:lstStyle/>
          <a:p>
            <a:r>
              <a:rPr lang="es-ES" sz="3700"/>
              <a:t>Herramientas colaborativas</a:t>
            </a:r>
          </a:p>
        </p:txBody>
      </p:sp>
      <p:graphicFrame>
        <p:nvGraphicFramePr>
          <p:cNvPr id="35" name="Marcador de contenido 2">
            <a:extLst>
              <a:ext uri="{FF2B5EF4-FFF2-40B4-BE49-F238E27FC236}">
                <a16:creationId xmlns:a16="http://schemas.microsoft.com/office/drawing/2014/main" id="{90AFBF58-490E-418D-9ADB-D2FBAD20F9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156142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051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72A4A-771D-4FE0-A07E-D0DAF4D6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448" y="447277"/>
            <a:ext cx="3294813" cy="5911481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B7246-8AFD-47FC-A1F4-491E0167E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940" y="438890"/>
            <a:ext cx="3294813" cy="591148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A6DF2E7-0906-4F1E-9B28-48B1A4D8E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308343"/>
            <a:ext cx="3294813" cy="59114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684FEC42-F70A-4505-A5DF-EC67268FE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7D10AF26-17A2-4FA8-824A-F78507AF6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09B4C8-426C-0345-857F-6F50C0EA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>
            <a:normAutofit/>
          </a:bodyPr>
          <a:lstStyle/>
          <a:p>
            <a:r>
              <a:rPr lang="es-ES" sz="3700"/>
              <a:t>Herramientas de evaluación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61E6519-ED48-42D0-B085-5110FCDF0C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404979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26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BDEB5F14-5014-49D1-B590-9E2B7721C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4" name="Oval 63">
            <a:extLst>
              <a:ext uri="{FF2B5EF4-FFF2-40B4-BE49-F238E27FC236}">
                <a16:creationId xmlns:a16="http://schemas.microsoft.com/office/drawing/2014/main" id="{3D2B953D-3D65-4BA7-80E6-13939079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604" y="147284"/>
            <a:ext cx="4314573" cy="4314573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raphic 212">
            <a:extLst>
              <a:ext uri="{FF2B5EF4-FFF2-40B4-BE49-F238E27FC236}">
                <a16:creationId xmlns:a16="http://schemas.microsoft.com/office/drawing/2014/main" id="{4CA0A0B8-0ABD-4C1D-8BDE-4D94C94FD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8" name="Graphic 212">
            <a:extLst>
              <a:ext uri="{FF2B5EF4-FFF2-40B4-BE49-F238E27FC236}">
                <a16:creationId xmlns:a16="http://schemas.microsoft.com/office/drawing/2014/main" id="{FF2923AC-40BC-4610-B6BD-AECABAF6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8A188E6-9899-40AA-9648-7B9BEAF52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81974" y="1174396"/>
            <a:ext cx="5290997" cy="5290997"/>
            <a:chOff x="1881974" y="1174396"/>
            <a:chExt cx="5290997" cy="5290997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10D3957-AAB5-4037-A58C-20FF0E226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478242-FDA7-48D1-A53E-3E0EDB2A7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74" name="Oval 73">
            <a:extLst>
              <a:ext uri="{FF2B5EF4-FFF2-40B4-BE49-F238E27FC236}">
                <a16:creationId xmlns:a16="http://schemas.microsoft.com/office/drawing/2014/main" id="{F47059C0-3CD3-44C5-9FBC-C5CEA6D94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254" y="1065353"/>
            <a:ext cx="5290997" cy="529099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7464E18-6E74-9C43-BD93-8DE9241E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763" y="1893347"/>
            <a:ext cx="4079551" cy="28776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b="1" cap="all" spc="1500">
                <a:ea typeface="Source Sans Pro SemiBold" panose="020B0603030403020204" pitchFamily="34" charset="0"/>
              </a:rPr>
              <a:t>A practicar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8A6A50F-EF16-474F-9BD1-2D663EBEA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chemeClr val="tx1"/>
          </a:solidFill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AA37927-0235-4A56-8680-D7B36716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D5F1B50-7A4C-4505-93E5-35FB75146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8" name="Graphic 7" descr="Lápiz">
            <a:extLst>
              <a:ext uri="{FF2B5EF4-FFF2-40B4-BE49-F238E27FC236}">
                <a16:creationId xmlns:a16="http://schemas.microsoft.com/office/drawing/2014/main" id="{B8A021D9-53BF-4DFF-BDDE-6E13D2F75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7500" y="1024180"/>
            <a:ext cx="2560781" cy="2560781"/>
          </a:xfrm>
          <a:prstGeom prst="rect">
            <a:avLst/>
          </a:prstGeom>
        </p:spPr>
      </p:pic>
      <p:grpSp>
        <p:nvGrpSpPr>
          <p:cNvPr id="80" name="Graphic 185">
            <a:extLst>
              <a:ext uri="{FF2B5EF4-FFF2-40B4-BE49-F238E27FC236}">
                <a16:creationId xmlns:a16="http://schemas.microsoft.com/office/drawing/2014/main" id="{4717BE92-F93B-41D0-A644-64F6E524C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76418" y="4140693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CA26306-9FAA-4D01-957F-3E9B25A25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A458C4D-E6E4-42CA-BC7C-301BFBAA7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CDA802E-5743-4261-84A2-D9D8F19A3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FCFC560-017D-4F70-ADE9-00A770915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65F55DD-D975-452E-9674-461DBDBDE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Oval 86">
            <a:extLst>
              <a:ext uri="{FF2B5EF4-FFF2-40B4-BE49-F238E27FC236}">
                <a16:creationId xmlns:a16="http://schemas.microsoft.com/office/drawing/2014/main" id="{D245B05D-DA60-40E2-8A0A-B078C91D7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01FD61C-FC3A-43C0-9641-28B0C1A5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97C9CE290DB9F4385AA17394BE64DD4" ma:contentTypeVersion="3" ma:contentTypeDescription="Crear nuevo documento." ma:contentTypeScope="" ma:versionID="db3f027e3bb496efdc3c010b37588fd4">
  <xsd:schema xmlns:xsd="http://www.w3.org/2001/XMLSchema" xmlns:xs="http://www.w3.org/2001/XMLSchema" xmlns:p="http://schemas.microsoft.com/office/2006/metadata/properties" xmlns:ns2="e7b2e882-712a-492c-9359-b3420d897ca7" targetNamespace="http://schemas.microsoft.com/office/2006/metadata/properties" ma:root="true" ma:fieldsID="95b0966c9e879340d1bc4950d511e93d" ns2:_="">
    <xsd:import namespace="e7b2e882-712a-492c-9359-b3420d897c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2e882-712a-492c-9359-b3420d897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D167E5-8023-483C-851F-F46058BF66CA}"/>
</file>

<file path=customXml/itemProps2.xml><?xml version="1.0" encoding="utf-8"?>
<ds:datastoreItem xmlns:ds="http://schemas.openxmlformats.org/officeDocument/2006/customXml" ds:itemID="{80A58632-254B-4B56-B37A-238BC45D2DF6}"/>
</file>

<file path=customXml/itemProps3.xml><?xml version="1.0" encoding="utf-8"?>
<ds:datastoreItem xmlns:ds="http://schemas.openxmlformats.org/officeDocument/2006/customXml" ds:itemID="{77503733-6D12-44FC-BD51-75682C25A5EF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316</Words>
  <Application>Microsoft Macintosh PowerPoint</Application>
  <PresentationFormat>Panorámica</PresentationFormat>
  <Paragraphs>45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1" baseType="lpstr">
      <vt:lpstr>Arial</vt:lpstr>
      <vt:lpstr>Source Sans Pro</vt:lpstr>
      <vt:lpstr>FunkyShapesDarkVTI</vt:lpstr>
      <vt:lpstr>Mejora en el uso de las tic´s</vt:lpstr>
      <vt:lpstr>Herramientas Office para mejorar Teams </vt:lpstr>
      <vt:lpstr>Otras herramientas TIC </vt:lpstr>
      <vt:lpstr>Herramientas de interacción social.</vt:lpstr>
      <vt:lpstr>Herramientas de productividad: OneDrive y Sharepoint</vt:lpstr>
      <vt:lpstr>Herramientas colaborativas</vt:lpstr>
      <vt:lpstr>Herramientas de evaluación</vt:lpstr>
      <vt:lpstr>A practicar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JUAN MIELGO FERNANDEZ</cp:lastModifiedBy>
  <cp:revision>5</cp:revision>
  <dcterms:created xsi:type="dcterms:W3CDTF">2021-04-26T14:35:43Z</dcterms:created>
  <dcterms:modified xsi:type="dcterms:W3CDTF">2021-04-27T13:54:40Z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0x010100697C9CE290DB9F4385AA17394BE64DD4</vt:lpwstr>
  </property>
</Properties>
</file>