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1BB2013-33F3-44C4-8D39-B663E48DC32E}" type="slidenum">
              <a:t>‹Nº›</a:t>
            </a:fld>
            <a:endParaRPr lang="es-E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64277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4" name="3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4 Marcador de fecha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s-E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72AEC49-0C44-4A2D-95E6-11B5DB089730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007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s-ES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5883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7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664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363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8949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757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3147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77372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7929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959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388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176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44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6102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281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634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2393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30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9B624D8-1F46-4778-9799-4199B5362FBB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59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281F86-D8A9-467B-93CC-F7F832B149C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32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686800" y="619125"/>
            <a:ext cx="2590800" cy="51720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619125"/>
            <a:ext cx="7620000" cy="51720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117A9B-DB7C-4F74-8C02-E7C892851E70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08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53CABA-4484-4516-9726-F11C2A50BED7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53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485F19-8668-46F6-8941-80188828AC16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06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2366963"/>
            <a:ext cx="2476500" cy="3424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43300" y="2366963"/>
            <a:ext cx="2476500" cy="3424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8AA3E3-392D-4214-BE09-0D01C07E779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847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1CC0F0-9C93-4932-81C8-03D55171B3B1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10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6DB0F80-D4BF-4F88-88D8-7EC85E3B344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785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F80DA9-3155-4F97-807E-29F555C4010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792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63698F7-22FB-4AB1-8FCD-628A8EE67E80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821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5F07DF4-9D4C-4F30-BE5B-BC4B7BFB02ED}" type="datetime1">
              <a:rPr lang="es-ES" smtClean="0"/>
              <a:pPr lvl="0"/>
              <a:t>19/02/2018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9072D0-46AD-4185-B40A-8A26CBDD880B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83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2191760" cy="685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9"/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2191760" cy="68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13679" y="618480"/>
            <a:ext cx="10364040" cy="1595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Pulse para editar el formato del texto de títuloClick to edit Master title style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913679" y="2367000"/>
            <a:ext cx="5105520" cy="342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es-ES"/>
              <a:t>Pulse para editar los formatos del texto del esquema</a:t>
            </a:r>
          </a:p>
          <a:p>
            <a:pPr lvl="1"/>
            <a:r>
              <a:rPr lang="es-ES"/>
              <a:t>Segundo nivel del esquema</a:t>
            </a:r>
          </a:p>
          <a:p>
            <a:pPr lvl="2"/>
            <a:r>
              <a:rPr lang="es-ES"/>
              <a:t>Tercer nivel del esquema</a:t>
            </a:r>
          </a:p>
          <a:p>
            <a:pPr lvl="3"/>
            <a:r>
              <a:rPr lang="es-ES"/>
              <a:t>Cuarto nivel del esquema</a:t>
            </a:r>
          </a:p>
          <a:p>
            <a:pPr lvl="4"/>
            <a:r>
              <a:rPr lang="es-ES"/>
              <a:t>Quinto nivel del esquema</a:t>
            </a:r>
          </a:p>
          <a:p>
            <a:pPr lvl="5"/>
            <a:r>
              <a:rPr lang="es-ES"/>
              <a:t>Sexto nivel del esquema</a:t>
            </a:r>
          </a:p>
          <a:p>
            <a:pPr lvl="6"/>
            <a:r>
              <a:rPr lang="es-ES"/>
              <a:t>Séptimo nivel del esquema</a:t>
            </a:r>
          </a:p>
          <a:p>
            <a:pPr lvl="7"/>
            <a:r>
              <a:rPr lang="es-ES"/>
              <a:t>Octavo nivel del esquema</a:t>
            </a:r>
          </a:p>
          <a:p>
            <a:pPr lvl="0"/>
            <a:r>
              <a:rPr lang="es-ES"/>
              <a:t>Noveno nivel del esquemaClick to edit Master text styles</a:t>
            </a:r>
          </a:p>
          <a:p>
            <a:pPr lvl="1"/>
            <a:r>
              <a:rPr lang="es-ES"/>
              <a:t>Second level</a:t>
            </a:r>
          </a:p>
          <a:p>
            <a:pPr lvl="2"/>
            <a:r>
              <a:rPr lang="es-ES"/>
              <a:t>Third level</a:t>
            </a:r>
          </a:p>
          <a:p>
            <a:pPr lvl="3"/>
            <a:r>
              <a:rPr lang="es-ES"/>
              <a:t>Fourth level</a:t>
            </a:r>
          </a:p>
          <a:p>
            <a:pPr lvl="4"/>
            <a:r>
              <a:rPr lang="es-ES"/>
              <a:t>Fifth level</a:t>
            </a:r>
          </a:p>
        </p:txBody>
      </p:sp>
      <p:sp>
        <p:nvSpPr>
          <p:cNvPr id="6" name="Content Placeholder 3"/>
          <p:cNvSpPr txBox="1">
            <a:spLocks noGrp="1"/>
          </p:cNvSpPr>
          <p:nvPr>
            <p:ph type="body" sz="quarter" idx="4294967295"/>
          </p:nvPr>
        </p:nvSpPr>
        <p:spPr>
          <a:xfrm>
            <a:off x="6172200" y="2367000"/>
            <a:ext cx="5105160" cy="342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es-ES"/>
              <a:t>Pulse para editar los formatos del texto del esquema</a:t>
            </a:r>
          </a:p>
          <a:p>
            <a:pPr lvl="1"/>
            <a:r>
              <a:rPr lang="es-ES"/>
              <a:t>Segundo nivel del esquema</a:t>
            </a:r>
          </a:p>
          <a:p>
            <a:pPr lvl="2"/>
            <a:r>
              <a:rPr lang="es-ES"/>
              <a:t>Tercer nivel del esquema</a:t>
            </a:r>
          </a:p>
          <a:p>
            <a:pPr lvl="3"/>
            <a:r>
              <a:rPr lang="es-ES"/>
              <a:t>Cuarto nivel del esquema</a:t>
            </a:r>
          </a:p>
          <a:p>
            <a:pPr lvl="4"/>
            <a:r>
              <a:rPr lang="es-ES"/>
              <a:t>Quinto nivel del esquema</a:t>
            </a:r>
          </a:p>
          <a:p>
            <a:pPr lvl="5"/>
            <a:r>
              <a:rPr lang="es-ES"/>
              <a:t>Sexto nivel del esquema</a:t>
            </a:r>
          </a:p>
          <a:p>
            <a:pPr lvl="6"/>
            <a:r>
              <a:rPr lang="es-ES"/>
              <a:t>Séptimo nivel del esquema</a:t>
            </a:r>
          </a:p>
          <a:p>
            <a:pPr lvl="7"/>
            <a:r>
              <a:rPr lang="es-ES"/>
              <a:t>Octavo nivel del esquema</a:t>
            </a:r>
          </a:p>
          <a:p>
            <a:pPr lvl="0"/>
            <a:r>
              <a:rPr lang="es-ES"/>
              <a:t>Noveno nivel del esquemaClick to edit Master text styles</a:t>
            </a:r>
          </a:p>
          <a:p>
            <a:pPr lvl="1"/>
            <a:r>
              <a:rPr lang="es-ES"/>
              <a:t>Second level</a:t>
            </a:r>
          </a:p>
          <a:p>
            <a:pPr lvl="2"/>
            <a:r>
              <a:rPr lang="es-ES"/>
              <a:t>Third level</a:t>
            </a:r>
          </a:p>
          <a:p>
            <a:pPr lvl="3"/>
            <a:r>
              <a:rPr lang="es-ES"/>
              <a:t>Fourth level</a:t>
            </a:r>
          </a:p>
          <a:p>
            <a:pPr lvl="4"/>
            <a:r>
              <a:rPr lang="es-ES"/>
              <a:t>Fifth level</a:t>
            </a:r>
          </a:p>
        </p:txBody>
      </p:sp>
      <p:sp>
        <p:nvSpPr>
          <p:cNvPr id="7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7678800" y="58831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ES" sz="1800" b="0" i="0" u="none" strike="noStrike" kern="1200" spc="0">
                <a:solidFill>
                  <a:srgbClr val="000000"/>
                </a:solidFill>
                <a:latin typeface="Tw Cen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95F07DF4-9D4C-4F30-BE5B-BC4B7BFB02ED}" type="datetime1">
              <a:rPr lang="es-ES"/>
              <a:pPr lvl="0"/>
              <a:t>19/02/2018</a:t>
            </a:fld>
            <a:endParaRPr lang="es-ES"/>
          </a:p>
        </p:txBody>
      </p:sp>
      <p:sp>
        <p:nvSpPr>
          <p:cNvPr id="8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913679" y="5883120"/>
            <a:ext cx="667260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es-ES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9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10514160" y="5883120"/>
            <a:ext cx="76392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ES" sz="1800" b="0" i="0" u="none" strike="noStrike" kern="1200" spc="0">
                <a:solidFill>
                  <a:srgbClr val="000000"/>
                </a:solidFill>
                <a:latin typeface="Tw Cen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E47DD62-D0E7-42B3-A10C-F354E5B25DA7}" type="slidenum"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600" b="0" i="0" u="none" strike="noStrike" kern="1200" spc="0">
          <a:ln>
            <a:noFill/>
          </a:ln>
          <a:solidFill>
            <a:srgbClr val="000000"/>
          </a:solidFill>
          <a:latin typeface="Tw Cen MT" pitchFamily="18"/>
          <a:ea typeface="Microsoft YaHei" pitchFamily="2"/>
          <a:cs typeface="Lucida Sans" pitchFamily="2"/>
        </a:defRPr>
      </a:lvl1pPr>
    </p:titleStyle>
    <p:bodyStyle>
      <a:lvl1pPr lvl="0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1pPr>
      <a:lvl2pPr lvl="1">
        <a:buSzPct val="75000"/>
        <a:buFont typeface="StarSymbol"/>
        <a:buChar char="–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2pPr>
      <a:lvl3pPr lvl="2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3pPr>
      <a:lvl4pPr lvl="3">
        <a:buSzPct val="75000"/>
        <a:buFont typeface="StarSymbol"/>
        <a:buChar char="–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4pPr>
      <a:lvl5pPr lvl="4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5pPr>
      <a:lvl6pPr lvl="5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6pPr>
      <a:lvl7pPr lvl="6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7pPr>
      <a:lvl8pPr lvl="7">
        <a:buSzPct val="45000"/>
        <a:buFont typeface="StarSymbol"/>
        <a:buChar char="●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8pPr>
      <a:lvl9pPr marL="0" marR="0" lvl="0" indent="0" algn="l" rtl="0" hangingPunct="1">
        <a:lnSpc>
          <a:spcPct val="120000"/>
        </a:lnSpc>
        <a:spcBef>
          <a:spcPts val="1001"/>
        </a:spcBef>
        <a:spcAft>
          <a:spcPts val="1417"/>
        </a:spcAft>
        <a:buClr>
          <a:srgbClr val="000000"/>
        </a:buClr>
        <a:buSzPct val="45000"/>
        <a:buFont typeface="Arial" pitchFamily="32"/>
        <a:buChar char="•"/>
        <a:tabLst/>
        <a:defRPr lang="es-ES" sz="2000" b="0" i="0" u="none" strike="noStrike" spc="0">
          <a:solidFill>
            <a:srgbClr val="000000"/>
          </a:solidFill>
          <a:latin typeface="Tw Cen MT" pitchFamily="1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ufste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 noGrp="1"/>
          </p:cNvSpPr>
          <p:nvPr>
            <p:ph type="title" idx="4294967295"/>
          </p:nvPr>
        </p:nvSpPr>
        <p:spPr>
          <a:xfrm>
            <a:off x="3024000" y="618480"/>
            <a:ext cx="5400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levantar</a:t>
            </a:r>
            <a:r>
              <a:rPr lang="en-US" dirty="0" err="1" smtClean="0">
                <a:solidFill>
                  <a:srgbClr val="FF3333"/>
                </a:solidFill>
              </a:rPr>
              <a:t>se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6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365120" y="2691360"/>
            <a:ext cx="3505679" cy="29624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5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7:00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5328000" y="3426479"/>
            <a:ext cx="5400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solidFill>
                  <a:srgbClr val="FF3333"/>
                </a:solidFill>
              </a:rPr>
              <a:t>Me</a:t>
            </a:r>
            <a:r>
              <a:rPr lang="en-US" dirty="0" smtClean="0"/>
              <a:t> </a:t>
            </a:r>
            <a:r>
              <a:rPr lang="en-US" dirty="0" err="1" smtClean="0"/>
              <a:t>levanto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7:00</a:t>
            </a:r>
            <a:r>
              <a:rPr lang="en-US" dirty="0" smtClean="0">
                <a:solidFill>
                  <a:srgbClr val="FF3333"/>
                </a:solidFill>
              </a:rPr>
              <a:t>.</a:t>
            </a:r>
            <a:endParaRPr lang="en-US" dirty="0">
              <a:solidFill>
                <a:srgbClr val="FF3333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Hausaufgaben ma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los </a:t>
            </a:r>
            <a:r>
              <a:rPr lang="en-US" dirty="0" err="1" smtClean="0"/>
              <a:t>deberes</a:t>
            </a:r>
            <a:endParaRPr lang="en-US" dirty="0">
              <a:solidFill>
                <a:srgbClr val="FF3333"/>
              </a:solidFill>
            </a:endParaRPr>
          </a:p>
        </p:txBody>
      </p:sp>
      <p:sp>
        <p:nvSpPr>
          <p:cNvPr id="3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Por la tarde</a:t>
            </a:r>
            <a:endParaRPr lang="es-ES" dirty="0">
              <a:latin typeface="Tw Cen MT" pitchFamily="18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43720" y="2367000"/>
            <a:ext cx="3854519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30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098240" y="3956400"/>
            <a:ext cx="778176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ertig s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terminar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3480" y="3365279"/>
            <a:ext cx="3807000" cy="1427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30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4064399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reunde treff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Quedar</a:t>
            </a:r>
            <a:r>
              <a:rPr lang="en-US" dirty="0" smtClean="0"/>
              <a:t> con amigos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038319" y="2650319"/>
            <a:ext cx="2857320" cy="28573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Por la noche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30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noche</a:t>
            </a:r>
            <a:r>
              <a:rPr lang="en-US" dirty="0" smtClean="0"/>
              <a:t> </a:t>
            </a:r>
            <a:r>
              <a:rPr lang="en-US" dirty="0" err="1" smtClean="0"/>
              <a:t>quedo</a:t>
            </a:r>
            <a:r>
              <a:rPr lang="en-US" dirty="0" smtClean="0"/>
              <a:t> con </a:t>
            </a:r>
            <a:r>
              <a:rPr lang="en-US" dirty="0" err="1" smtClean="0"/>
              <a:t>mis</a:t>
            </a:r>
            <a:r>
              <a:rPr lang="en-US" dirty="0" smtClean="0"/>
              <a:t> amigos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sik hören/ comics le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Escuchar</a:t>
            </a:r>
            <a:r>
              <a:rPr lang="en-US" dirty="0" smtClean="0"/>
              <a:t> </a:t>
            </a:r>
            <a:r>
              <a:rPr lang="en-US" dirty="0" err="1" smtClean="0"/>
              <a:t>música</a:t>
            </a:r>
            <a:r>
              <a:rPr lang="en-US" dirty="0" smtClean="0"/>
              <a:t> / leer 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345680" y="2214719"/>
            <a:ext cx="3463920" cy="34639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5850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Durante una hora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308400"/>
            <a:ext cx="7703999" cy="1083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4424400"/>
            <a:ext cx="7703999" cy="1083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ch hause 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o</a:t>
            </a:r>
            <a:r>
              <a:rPr lang="en-US" dirty="0" err="1" smtClean="0"/>
              <a:t>lver</a:t>
            </a:r>
            <a:r>
              <a:rPr lang="en-US" dirty="0" smtClean="0"/>
              <a:t> a casa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46960" y="2367000"/>
            <a:ext cx="2599560" cy="37141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8:00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308400"/>
            <a:ext cx="8016120" cy="651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359" y="3884399"/>
            <a:ext cx="8016120" cy="6516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Zu abend es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Cenar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351800" y="2367000"/>
            <a:ext cx="4230720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20:30</a:t>
            </a:r>
            <a:endParaRPr lang="es-ES" dirty="0">
              <a:latin typeface="Tw Cen MT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ernse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Ver</a:t>
            </a:r>
            <a:r>
              <a:rPr lang="en-US" dirty="0" smtClean="0"/>
              <a:t> la </a:t>
            </a:r>
            <a:r>
              <a:rPr lang="en-US" dirty="0" err="1" smtClean="0"/>
              <a:t>tele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49919" y="2367000"/>
            <a:ext cx="4433760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Hasta las 21</a:t>
            </a:r>
            <a:r>
              <a:rPr lang="es-ES" dirty="0">
                <a:latin typeface="Tw Cen MT" pitchFamily="18"/>
              </a:rPr>
              <a:t>: </a:t>
            </a:r>
            <a:r>
              <a:rPr lang="es-ES" dirty="0" smtClean="0">
                <a:latin typeface="Tw Cen MT" pitchFamily="18"/>
              </a:rPr>
              <a:t>30</a:t>
            </a:r>
            <a:endParaRPr lang="es-ES" dirty="0">
              <a:latin typeface="Tw Cen MT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 bett ge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acostar</a:t>
            </a:r>
            <a:r>
              <a:rPr lang="en-US" dirty="0" err="1" smtClean="0">
                <a:solidFill>
                  <a:srgbClr val="FF0000"/>
                </a:solidFill>
              </a:rPr>
              <a:t>se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2880" y="2214719"/>
            <a:ext cx="2941200" cy="33987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22:00</a:t>
            </a:r>
            <a:endParaRPr lang="es-ES" dirty="0">
              <a:latin typeface="Tw Cen MT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chlaf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</a:t>
            </a:r>
            <a:r>
              <a:rPr lang="en-US" dirty="0" err="1" smtClean="0">
                <a:solidFill>
                  <a:srgbClr val="FF0000"/>
                </a:solidFill>
              </a:rPr>
              <a:t>o</a:t>
            </a:r>
            <a:r>
              <a:rPr lang="en-US" dirty="0" err="1" smtClean="0"/>
              <a:t>rmir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14400" y="2765160"/>
            <a:ext cx="5105160" cy="26272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Hasta las 7:00</a:t>
            </a:r>
            <a:endParaRPr lang="es-ES" dirty="0">
              <a:latin typeface="Tw Cen MT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c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preparar</a:t>
            </a:r>
            <a:r>
              <a:rPr lang="en-US" dirty="0" err="1" smtClean="0">
                <a:solidFill>
                  <a:srgbClr val="FF0000"/>
                </a:solidFill>
              </a:rPr>
              <a:t>se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96200" y="2613240"/>
            <a:ext cx="2362680" cy="37893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5328000" y="3426479"/>
            <a:ext cx="5400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Después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33"/>
                </a:solidFill>
              </a:rPr>
              <a:t>me</a:t>
            </a:r>
            <a:r>
              <a:rPr lang="en-US" dirty="0" smtClean="0"/>
              <a:t> </a:t>
            </a:r>
            <a:r>
              <a:rPr lang="en-US" dirty="0" err="1" smtClean="0"/>
              <a:t>preparo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rühstüc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desayunar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556999" y="2705400"/>
            <a:ext cx="3560040" cy="30855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7:10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5328000" y="3426479"/>
            <a:ext cx="6552000" cy="677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Desayuno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siete</a:t>
            </a:r>
            <a:r>
              <a:rPr lang="en-US" dirty="0" smtClean="0"/>
              <a:t> y </a:t>
            </a:r>
            <a:r>
              <a:rPr lang="en-US" dirty="0" err="1" smtClean="0"/>
              <a:t>diez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5256000" y="4002479"/>
            <a:ext cx="6623999" cy="677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siete</a:t>
            </a:r>
            <a:r>
              <a:rPr lang="en-US" dirty="0" smtClean="0"/>
              <a:t> y </a:t>
            </a:r>
            <a:r>
              <a:rPr lang="en-US" dirty="0" err="1" smtClean="0"/>
              <a:t>diez</a:t>
            </a:r>
            <a:r>
              <a:rPr lang="en-US" dirty="0" smtClean="0"/>
              <a:t> </a:t>
            </a:r>
            <a:r>
              <a:rPr lang="en-US" dirty="0" err="1" smtClean="0"/>
              <a:t>desayuno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 die Schule ge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Ir</a:t>
            </a:r>
            <a:r>
              <a:rPr lang="en-US" dirty="0" smtClean="0"/>
              <a:t> a la </a:t>
            </a:r>
            <a:r>
              <a:rPr lang="en-US" dirty="0" err="1" smtClean="0"/>
              <a:t>escuela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7560" y="2367000"/>
            <a:ext cx="3687479" cy="3063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 dirty="0" smtClean="0">
                <a:latin typeface="Tw Cen MT" pitchFamily="18"/>
              </a:rPr>
              <a:t>7:30</a:t>
            </a:r>
            <a:endParaRPr lang="es-ES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464000" y="3488400"/>
            <a:ext cx="7200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Voy</a:t>
            </a:r>
            <a:r>
              <a:rPr lang="en-US" dirty="0" smtClean="0"/>
              <a:t> a la </a:t>
            </a:r>
            <a:r>
              <a:rPr lang="en-US" dirty="0" err="1" smtClean="0"/>
              <a:t>escuela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siete</a:t>
            </a:r>
            <a:r>
              <a:rPr lang="en-US" dirty="0" smtClean="0"/>
              <a:t> y media.</a:t>
            </a: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464000" y="4028400"/>
            <a:ext cx="7200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siete</a:t>
            </a:r>
            <a:r>
              <a:rPr lang="en-US" dirty="0" smtClean="0"/>
              <a:t> y media </a:t>
            </a:r>
            <a:r>
              <a:rPr lang="en-US" dirty="0" err="1" smtClean="0"/>
              <a:t>voy</a:t>
            </a:r>
            <a:r>
              <a:rPr lang="en-US" dirty="0" smtClean="0"/>
              <a:t> a la </a:t>
            </a:r>
            <a:r>
              <a:rPr lang="en-US" dirty="0" err="1" smtClean="0"/>
              <a:t>escuela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nfa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emp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dirty="0" err="1" smtClean="0"/>
              <a:t>zar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5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90999" y="2367000"/>
            <a:ext cx="3423959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es-ES">
                <a:latin typeface="Tw Cen MT" pitchFamily="18"/>
              </a:rPr>
              <a:t>Um 8:15 Uhr</a:t>
            </a: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392000" y="3488400"/>
            <a:ext cx="780012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El </a:t>
            </a:r>
            <a:r>
              <a:rPr lang="en-US" dirty="0" err="1" smtClean="0"/>
              <a:t>trabajo</a:t>
            </a:r>
            <a:r>
              <a:rPr lang="en-US" dirty="0" smtClean="0"/>
              <a:t> </a:t>
            </a:r>
            <a:r>
              <a:rPr lang="en-US" dirty="0" err="1" smtClean="0"/>
              <a:t>emp</a:t>
            </a:r>
            <a:r>
              <a:rPr lang="en-US" dirty="0" err="1" smtClean="0">
                <a:solidFill>
                  <a:srgbClr val="FF0000"/>
                </a:solidFill>
              </a:rPr>
              <a:t>ie</a:t>
            </a:r>
            <a:r>
              <a:rPr lang="en-US" dirty="0" err="1" smtClean="0"/>
              <a:t>za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ocho</a:t>
            </a:r>
            <a:r>
              <a:rPr lang="en-US" dirty="0" smtClean="0"/>
              <a:t> y </a:t>
            </a:r>
            <a:r>
              <a:rPr lang="en-US" dirty="0" err="1" smtClean="0"/>
              <a:t>cuarto</a:t>
            </a:r>
            <a:r>
              <a:rPr lang="en-US" dirty="0" smtClean="0"/>
              <a:t>.</a:t>
            </a:r>
            <a:endParaRPr lang="en-US" dirty="0">
              <a:solidFill>
                <a:srgbClr val="FF3333"/>
              </a:solidFill>
            </a:endParaRPr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392360" y="4136400"/>
            <a:ext cx="780012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 err="1" smtClean="0">
                <a:solidFill>
                  <a:schemeClr val="tx1"/>
                </a:solidFill>
              </a:rPr>
              <a:t>las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ocho</a:t>
            </a:r>
            <a:r>
              <a:rPr lang="en-US" dirty="0" smtClean="0">
                <a:solidFill>
                  <a:schemeClr val="tx1"/>
                </a:solidFill>
              </a:rPr>
              <a:t> y </a:t>
            </a:r>
            <a:r>
              <a:rPr lang="en-US" dirty="0" err="1" smtClean="0">
                <a:solidFill>
                  <a:schemeClr val="tx1"/>
                </a:solidFill>
              </a:rPr>
              <a:t>cuarto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emp</a:t>
            </a:r>
            <a:r>
              <a:rPr lang="en-US" dirty="0" err="1" smtClean="0">
                <a:solidFill>
                  <a:srgbClr val="FF0000"/>
                </a:solidFill>
              </a:rPr>
              <a:t>ie</a:t>
            </a:r>
            <a:r>
              <a:rPr lang="en-US" dirty="0" err="1" smtClean="0">
                <a:solidFill>
                  <a:schemeClr val="tx1"/>
                </a:solidFill>
              </a:rPr>
              <a:t>za</a:t>
            </a:r>
            <a:r>
              <a:rPr lang="en-US" dirty="0" smtClean="0">
                <a:solidFill>
                  <a:schemeClr val="tx1"/>
                </a:solidFill>
              </a:rPr>
              <a:t> el </a:t>
            </a:r>
            <a:r>
              <a:rPr lang="en-US" dirty="0" err="1" smtClean="0">
                <a:solidFill>
                  <a:schemeClr val="tx1"/>
                </a:solidFill>
              </a:rPr>
              <a:t>trabajo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r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estudiar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08600" y="2367000"/>
            <a:ext cx="2516760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r>
              <a:rPr lang="de-DE" dirty="0" smtClean="0">
                <a:latin typeface="Tw Cen MT" pitchFamily="18"/>
              </a:rPr>
              <a:t>De 9:00 a 16:00</a:t>
            </a:r>
            <a:endParaRPr lang="de-DE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5328000" y="3488400"/>
            <a:ext cx="6048000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Estudio</a:t>
            </a:r>
            <a:r>
              <a:rPr lang="en-US" dirty="0" smtClean="0"/>
              <a:t> de </a:t>
            </a:r>
            <a:r>
              <a:rPr lang="en-US" dirty="0" err="1" smtClean="0"/>
              <a:t>nueve</a:t>
            </a:r>
            <a:r>
              <a:rPr lang="en-US" dirty="0" smtClean="0"/>
              <a:t> a </a:t>
            </a:r>
            <a:r>
              <a:rPr lang="en-US" dirty="0" err="1" smtClean="0"/>
              <a:t>cuatro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ttagaspause ha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/>
              <a:t> un </a:t>
            </a:r>
            <a:r>
              <a:rPr lang="en-US" dirty="0" err="1" smtClean="0"/>
              <a:t>descanso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b="6268"/>
          <a:stretch>
            <a:fillRect/>
          </a:stretch>
        </p:blipFill>
        <p:spPr>
          <a:xfrm>
            <a:off x="317880" y="2367000"/>
            <a:ext cx="3202200" cy="3209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type="body" idx="4294967295"/>
          </p:nvPr>
        </p:nvSpPr>
        <p:spPr>
          <a:xfrm>
            <a:off x="6172200" y="2367000"/>
            <a:ext cx="5105160" cy="3423600"/>
          </a:xfrm>
        </p:spPr>
        <p:txBody>
          <a:bodyPr/>
          <a:lstStyle>
            <a:def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defPPr>
            <a:lvl1pPr marL="432000" lvl="0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1pPr>
            <a:lvl2pPr marL="864000" lvl="1" indent="-324000" algn="l" rtl="0" hangingPunct="1">
              <a:lnSpc>
                <a:spcPct val="12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2pPr>
            <a:lvl3pPr marL="1295999" lvl="2" indent="-288000" algn="l" rtl="0" hangingPunct="1">
              <a:lnSpc>
                <a:spcPct val="12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3pPr>
            <a:lvl4pPr marL="1728000" lvl="3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4pPr>
            <a:lvl5pPr marL="2160000" lvl="4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5pPr>
            <a:lvl6pPr marL="2592000" lvl="5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6pPr>
            <a:lvl7pPr marL="3024000" lvl="6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7pPr>
            <a:lvl8pPr marL="3456000" lvl="7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8pPr>
            <a:lvl9pPr marL="3887999" lvl="8" indent="-216000" algn="l" rtl="0" hangingPunct="1">
              <a:lnSpc>
                <a:spcPct val="12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w Cen MT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Clr>
                <a:srgbClr val="000000"/>
              </a:buClr>
              <a:buFont typeface="Arial" pitchFamily="32"/>
              <a:buChar char="•"/>
            </a:pPr>
            <a:r>
              <a:rPr lang="de-DE" dirty="0" smtClean="0">
                <a:latin typeface="Tw Cen MT" pitchFamily="18"/>
              </a:rPr>
              <a:t>Desde las 12.30 hasta la 13:10</a:t>
            </a:r>
            <a:endParaRPr lang="de-DE" dirty="0">
              <a:latin typeface="Tw Cen MT" pitchFamily="18"/>
            </a:endParaRPr>
          </a:p>
        </p:txBody>
      </p:sp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3888000" y="3020400"/>
            <a:ext cx="8304120" cy="119159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Hago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un </a:t>
            </a:r>
            <a:r>
              <a:rPr lang="en-US" dirty="0" err="1" smtClean="0"/>
              <a:t>descanso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12:30 hasta la </a:t>
            </a:r>
            <a:r>
              <a:rPr lang="en-US" dirty="0" err="1" smtClean="0"/>
              <a:t>una</a:t>
            </a:r>
            <a:r>
              <a:rPr lang="en-US" dirty="0" smtClean="0"/>
              <a:t> y </a:t>
            </a:r>
            <a:r>
              <a:rPr lang="en-US" dirty="0" err="1" smtClean="0"/>
              <a:t>diez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ach hause fahr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o</a:t>
            </a:r>
            <a:r>
              <a:rPr lang="en-US" dirty="0" err="1" smtClean="0"/>
              <a:t>lver</a:t>
            </a:r>
            <a:r>
              <a:rPr lang="en-US" dirty="0" smtClean="0"/>
              <a:t> a casa </a:t>
            </a:r>
            <a:r>
              <a:rPr lang="en-US" dirty="0" err="1" smtClean="0"/>
              <a:t>después</a:t>
            </a:r>
            <a:r>
              <a:rPr lang="en-US" dirty="0" smtClean="0"/>
              <a:t> del </a:t>
            </a:r>
            <a:r>
              <a:rPr lang="en-US" dirty="0" err="1" smtClean="0"/>
              <a:t>colegio</a:t>
            </a:r>
            <a:endParaRPr lang="en-US" dirty="0">
              <a:solidFill>
                <a:srgbClr val="FF3333"/>
              </a:solidFill>
            </a:endParaRPr>
          </a:p>
        </p:txBody>
      </p:sp>
      <p:pic>
        <p:nvPicPr>
          <p:cNvPr id="3" name="Content Placeholder 5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18520" y="2367000"/>
            <a:ext cx="2464920" cy="34239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3888000" y="348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ue</a:t>
            </a:r>
            <a:r>
              <a:rPr lang="en-US" dirty="0" err="1" smtClean="0"/>
              <a:t>lvo</a:t>
            </a:r>
            <a:r>
              <a:rPr lang="en-US" dirty="0" smtClean="0"/>
              <a:t> a casa </a:t>
            </a:r>
            <a:r>
              <a:rPr lang="en-US" dirty="0" err="1" smtClean="0"/>
              <a:t>después</a:t>
            </a:r>
            <a:r>
              <a:rPr lang="en-US" dirty="0" smtClean="0"/>
              <a:t> del </a:t>
            </a:r>
            <a:r>
              <a:rPr lang="en-US" dirty="0" err="1" smtClean="0"/>
              <a:t>colegio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3888000" y="420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Después</a:t>
            </a:r>
            <a:r>
              <a:rPr lang="en-US" dirty="0" smtClean="0"/>
              <a:t> del </a:t>
            </a:r>
            <a:r>
              <a:rPr lang="en-US" dirty="0" err="1" smtClean="0"/>
              <a:t>colegio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err="1" smtClean="0">
                <a:solidFill>
                  <a:srgbClr val="FF0000"/>
                </a:solidFill>
              </a:rPr>
              <a:t>ue</a:t>
            </a:r>
            <a:r>
              <a:rPr lang="en-US" dirty="0" err="1" smtClean="0"/>
              <a:t>lvo</a:t>
            </a:r>
            <a:r>
              <a:rPr lang="en-US" dirty="0" smtClean="0"/>
              <a:t> a casa.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inen apfel es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519560" y="2305080"/>
            <a:ext cx="2887200" cy="35481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3488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  <p:sp>
        <p:nvSpPr>
          <p:cNvPr id="6" name="Title 3"/>
          <p:cNvSpPr txBox="1">
            <a:spLocks noGrp="1"/>
          </p:cNvSpPr>
          <p:nvPr>
            <p:ph type="title" idx="4294967295"/>
          </p:nvPr>
        </p:nvSpPr>
        <p:spPr>
          <a:xfrm>
            <a:off x="4176000" y="4100400"/>
            <a:ext cx="7703999" cy="8215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1" build="p"/>
    </p:bldLst>
  </p:timing>
</p:sld>
</file>

<file path=ppt/theme/theme1.xml><?xml version="1.0" encoding="utf-8"?>
<a:theme xmlns:a="http://schemas.openxmlformats.org/drawingml/2006/main" name="Predeterminado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172</Words>
  <Application>Microsoft Office PowerPoint</Application>
  <PresentationFormat>Panorámica</PresentationFormat>
  <Paragraphs>44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8" baseType="lpstr">
      <vt:lpstr>Microsoft YaHei</vt:lpstr>
      <vt:lpstr>Arial</vt:lpstr>
      <vt:lpstr>Calibri</vt:lpstr>
      <vt:lpstr>Lucida Sans</vt:lpstr>
      <vt:lpstr>Lucida Sans Unicode</vt:lpstr>
      <vt:lpstr>StarSymbol</vt:lpstr>
      <vt:lpstr>Tahoma</vt:lpstr>
      <vt:lpstr>Times New Roman</vt:lpstr>
      <vt:lpstr>Tw Cen MT</vt:lpstr>
      <vt:lpstr>Predeterminado 1</vt:lpstr>
      <vt:lpstr>levantarse</vt:lpstr>
      <vt:lpstr>prepararse</vt:lpstr>
      <vt:lpstr>desayunar</vt:lpstr>
      <vt:lpstr>Ir a la escuela</vt:lpstr>
      <vt:lpstr>empezar</vt:lpstr>
      <vt:lpstr>estudiar</vt:lpstr>
      <vt:lpstr>Hacer un descanso</vt:lpstr>
      <vt:lpstr>Volver a casa después del colegio</vt:lpstr>
      <vt:lpstr>Presentación de PowerPoint</vt:lpstr>
      <vt:lpstr>Hacer los deberes</vt:lpstr>
      <vt:lpstr>terminar</vt:lpstr>
      <vt:lpstr>Quedar con amigos</vt:lpstr>
      <vt:lpstr>Escuchar música / leer </vt:lpstr>
      <vt:lpstr>Volver a casa</vt:lpstr>
      <vt:lpstr>Cenar</vt:lpstr>
      <vt:lpstr>Ver la tele</vt:lpstr>
      <vt:lpstr>acostarse</vt:lpstr>
      <vt:lpstr>dormir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levantarse</dc:title>
  <dc:creator>USUARIO</dc:creator>
  <cp:lastModifiedBy>M. JOSE DURAN DE LA CALLE</cp:lastModifiedBy>
  <cp:revision>6</cp:revision>
  <dcterms:modified xsi:type="dcterms:W3CDTF">2018-02-19T11:32:21Z</dcterms:modified>
</cp:coreProperties>
</file>