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9E"/>
    <a:srgbClr val="7A81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B82FC-A5DB-4F39-B91C-0EFE6571CEE8}" v="1" dt="2022-03-25T20:13:29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15"/>
  </p:normalViewPr>
  <p:slideViewPr>
    <p:cSldViewPr snapToGrid="0" snapToObjects="1">
      <p:cViewPr varScale="1">
        <p:scale>
          <a:sx n="64" d="100"/>
          <a:sy n="64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 SEVILLA MALLOL" userId="S::lucia.sevmal@educa.jcyl.es::3f7cc7cf-1953-4b94-869d-2d12723819d8" providerId="AD" clId="Web-{F26B82FC-A5DB-4F39-B91C-0EFE6571CEE8}"/>
    <pc:docChg chg="modSld">
      <pc:chgData name="LUCIA SEVILLA MALLOL" userId="S::lucia.sevmal@educa.jcyl.es::3f7cc7cf-1953-4b94-869d-2d12723819d8" providerId="AD" clId="Web-{F26B82FC-A5DB-4F39-B91C-0EFE6571CEE8}" dt="2022-03-25T20:13:29.740" v="0" actId="14100"/>
      <pc:docMkLst>
        <pc:docMk/>
      </pc:docMkLst>
      <pc:sldChg chg="modSp">
        <pc:chgData name="LUCIA SEVILLA MALLOL" userId="S::lucia.sevmal@educa.jcyl.es::3f7cc7cf-1953-4b94-869d-2d12723819d8" providerId="AD" clId="Web-{F26B82FC-A5DB-4F39-B91C-0EFE6571CEE8}" dt="2022-03-25T20:13:29.740" v="0" actId="14100"/>
        <pc:sldMkLst>
          <pc:docMk/>
          <pc:sldMk cId="3627505" sldId="256"/>
        </pc:sldMkLst>
        <pc:picChg chg="mod">
          <ac:chgData name="LUCIA SEVILLA MALLOL" userId="S::lucia.sevmal@educa.jcyl.es::3f7cc7cf-1953-4b94-869d-2d12723819d8" providerId="AD" clId="Web-{F26B82FC-A5DB-4F39-B91C-0EFE6571CEE8}" dt="2022-03-25T20:13:29.740" v="0" actId="14100"/>
          <ac:picMkLst>
            <pc:docMk/>
            <pc:sldMk cId="3627505" sldId="256"/>
            <ac:picMk id="17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1ED74-3A21-4CAE-8E70-EE174B05EE5D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77245BB-7661-45CA-B70F-1DF23208DE2F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Agency FB" panose="020B0503020202020204" pitchFamily="34" charset="0"/>
            </a:rPr>
            <a:t>1. DESPERTAR EL INTERÉS: </a:t>
          </a:r>
          <a:r>
            <a:rPr lang="es-ES" dirty="0">
              <a:solidFill>
                <a:schemeClr val="tx1"/>
              </a:solidFill>
              <a:latin typeface="Agency FB" panose="020B0503020202020204" pitchFamily="34" charset="0"/>
            </a:rPr>
            <a:t>debate + propuesta de reto</a:t>
          </a:r>
        </a:p>
      </dgm:t>
    </dgm:pt>
    <dgm:pt modelId="{B5780046-F87D-4257-89EE-0CE400580858}" type="parTrans" cxnId="{1B051AC9-5DB9-4BEF-B0F4-C50C68F6CF94}">
      <dgm:prSet/>
      <dgm:spPr/>
      <dgm:t>
        <a:bodyPr/>
        <a:lstStyle/>
        <a:p>
          <a:endParaRPr lang="es-ES"/>
        </a:p>
      </dgm:t>
    </dgm:pt>
    <dgm:pt modelId="{3E826D40-95F4-458D-A2EC-8B2D9A217C7E}" type="sibTrans" cxnId="{1B051AC9-5DB9-4BEF-B0F4-C50C68F6CF94}">
      <dgm:prSet/>
      <dgm:spPr/>
      <dgm:t>
        <a:bodyPr/>
        <a:lstStyle/>
        <a:p>
          <a:endParaRPr lang="es-ES"/>
        </a:p>
      </dgm:t>
    </dgm:pt>
    <dgm:pt modelId="{C5574FC1-D9AE-48FA-8C76-1CDB4DDB965D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Agency FB" panose="020B0503020202020204" pitchFamily="34" charset="0"/>
            </a:rPr>
            <a:t>2. DESARROLLO DEL MODELO:</a:t>
          </a:r>
          <a:r>
            <a:rPr lang="es-ES" dirty="0">
              <a:solidFill>
                <a:schemeClr val="tx1"/>
              </a:solidFill>
              <a:latin typeface="Agency FB" panose="020B0503020202020204" pitchFamily="34" charset="0"/>
            </a:rPr>
            <a:t> construye + programa + comprueba</a:t>
          </a:r>
        </a:p>
      </dgm:t>
    </dgm:pt>
    <dgm:pt modelId="{8DF1D06E-0F87-4C1D-930C-3B27055112F9}" type="parTrans" cxnId="{F9EEBAD1-33A4-43AF-BC89-EDDF8EA66BB0}">
      <dgm:prSet/>
      <dgm:spPr/>
      <dgm:t>
        <a:bodyPr/>
        <a:lstStyle/>
        <a:p>
          <a:endParaRPr lang="es-ES"/>
        </a:p>
      </dgm:t>
    </dgm:pt>
    <dgm:pt modelId="{65527ED4-ECD3-4238-BE77-A1839E6B9D35}" type="sibTrans" cxnId="{F9EEBAD1-33A4-43AF-BC89-EDDF8EA66BB0}">
      <dgm:prSet/>
      <dgm:spPr/>
      <dgm:t>
        <a:bodyPr/>
        <a:lstStyle/>
        <a:p>
          <a:endParaRPr lang="es-ES"/>
        </a:p>
      </dgm:t>
    </dgm:pt>
    <dgm:pt modelId="{C2E4F376-E03C-4598-A29D-2D8E82807A7B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Agency FB" panose="020B0503020202020204" pitchFamily="34" charset="0"/>
            </a:rPr>
            <a:t>3. PUESTA EN COMÚN: </a:t>
          </a:r>
          <a:r>
            <a:rPr lang="es-ES" dirty="0">
              <a:solidFill>
                <a:schemeClr val="tx1"/>
              </a:solidFill>
              <a:latin typeface="Agency FB" panose="020B0503020202020204" pitchFamily="34" charset="0"/>
            </a:rPr>
            <a:t>demostración de la consecución del reto</a:t>
          </a:r>
        </a:p>
      </dgm:t>
    </dgm:pt>
    <dgm:pt modelId="{D43B13C5-9F33-4A9A-9358-5AEDD1D3A7EF}" type="parTrans" cxnId="{6ABF208D-5414-46E3-A805-15B039D8DBB8}">
      <dgm:prSet/>
      <dgm:spPr/>
      <dgm:t>
        <a:bodyPr/>
        <a:lstStyle/>
        <a:p>
          <a:endParaRPr lang="es-ES"/>
        </a:p>
      </dgm:t>
    </dgm:pt>
    <dgm:pt modelId="{84173B65-CEF7-4CB0-B167-49D572EC6EE3}" type="sibTrans" cxnId="{6ABF208D-5414-46E3-A805-15B039D8DBB8}">
      <dgm:prSet/>
      <dgm:spPr/>
      <dgm:t>
        <a:bodyPr/>
        <a:lstStyle/>
        <a:p>
          <a:endParaRPr lang="es-ES"/>
        </a:p>
      </dgm:t>
    </dgm:pt>
    <dgm:pt modelId="{5E64518D-3694-4BB2-9F6B-0F91862F49DD}" type="pres">
      <dgm:prSet presAssocID="{CFC1ED74-3A21-4CAE-8E70-EE174B05EE5D}" presName="Name0" presStyleCnt="0">
        <dgm:presLayoutVars>
          <dgm:chMax val="7"/>
          <dgm:chPref val="7"/>
          <dgm:dir/>
        </dgm:presLayoutVars>
      </dgm:prSet>
      <dgm:spPr/>
    </dgm:pt>
    <dgm:pt modelId="{C0F952A7-AA60-49FD-BC64-67BD18999609}" type="pres">
      <dgm:prSet presAssocID="{CFC1ED74-3A21-4CAE-8E70-EE174B05EE5D}" presName="Name1" presStyleCnt="0"/>
      <dgm:spPr/>
    </dgm:pt>
    <dgm:pt modelId="{B5E85ECF-A45C-4C46-8CF3-D5523EC49D38}" type="pres">
      <dgm:prSet presAssocID="{CFC1ED74-3A21-4CAE-8E70-EE174B05EE5D}" presName="cycle" presStyleCnt="0"/>
      <dgm:spPr/>
    </dgm:pt>
    <dgm:pt modelId="{914C3FD5-A066-463C-8E4C-AA05DA8257F7}" type="pres">
      <dgm:prSet presAssocID="{CFC1ED74-3A21-4CAE-8E70-EE174B05EE5D}" presName="srcNode" presStyleLbl="node1" presStyleIdx="0" presStyleCnt="3"/>
      <dgm:spPr/>
    </dgm:pt>
    <dgm:pt modelId="{ADA36D7A-5BA1-4481-9109-5B5829274E72}" type="pres">
      <dgm:prSet presAssocID="{CFC1ED74-3A21-4CAE-8E70-EE174B05EE5D}" presName="conn" presStyleLbl="parChTrans1D2" presStyleIdx="0" presStyleCnt="1" custLinFactNeighborX="375" custLinFactNeighborY="1921"/>
      <dgm:spPr/>
    </dgm:pt>
    <dgm:pt modelId="{16B8C368-7C6C-4275-876F-10BD7FBA0479}" type="pres">
      <dgm:prSet presAssocID="{CFC1ED74-3A21-4CAE-8E70-EE174B05EE5D}" presName="extraNode" presStyleLbl="node1" presStyleIdx="0" presStyleCnt="3"/>
      <dgm:spPr/>
    </dgm:pt>
    <dgm:pt modelId="{680CF413-8183-47E0-AF5C-C6DA799F3335}" type="pres">
      <dgm:prSet presAssocID="{CFC1ED74-3A21-4CAE-8E70-EE174B05EE5D}" presName="dstNode" presStyleLbl="node1" presStyleIdx="0" presStyleCnt="3"/>
      <dgm:spPr/>
    </dgm:pt>
    <dgm:pt modelId="{6241A391-CC8C-4A7C-9998-94FE99CC9845}" type="pres">
      <dgm:prSet presAssocID="{F77245BB-7661-45CA-B70F-1DF23208DE2F}" presName="text_1" presStyleLbl="node1" presStyleIdx="0" presStyleCnt="3">
        <dgm:presLayoutVars>
          <dgm:bulletEnabled val="1"/>
        </dgm:presLayoutVars>
      </dgm:prSet>
      <dgm:spPr/>
    </dgm:pt>
    <dgm:pt modelId="{0F3329A7-677B-41F3-BACB-F0BCB55ECB8C}" type="pres">
      <dgm:prSet presAssocID="{F77245BB-7661-45CA-B70F-1DF23208DE2F}" presName="accent_1" presStyleCnt="0"/>
      <dgm:spPr/>
    </dgm:pt>
    <dgm:pt modelId="{6CC3BEC8-36BC-42F8-8D2A-7BB6D91CA7B1}" type="pres">
      <dgm:prSet presAssocID="{F77245BB-7661-45CA-B70F-1DF23208DE2F}" presName="accentRepeatNode" presStyleLbl="solidFgAcc1" presStyleIdx="0" presStyleCnt="3"/>
      <dgm:spPr/>
    </dgm:pt>
    <dgm:pt modelId="{7D7C6AB0-BECE-48E0-8566-53D13D20FD60}" type="pres">
      <dgm:prSet presAssocID="{C5574FC1-D9AE-48FA-8C76-1CDB4DDB965D}" presName="text_2" presStyleLbl="node1" presStyleIdx="1" presStyleCnt="3">
        <dgm:presLayoutVars>
          <dgm:bulletEnabled val="1"/>
        </dgm:presLayoutVars>
      </dgm:prSet>
      <dgm:spPr/>
    </dgm:pt>
    <dgm:pt modelId="{8A841200-F6F8-469B-B1B9-5E65907F2AFC}" type="pres">
      <dgm:prSet presAssocID="{C5574FC1-D9AE-48FA-8C76-1CDB4DDB965D}" presName="accent_2" presStyleCnt="0"/>
      <dgm:spPr/>
    </dgm:pt>
    <dgm:pt modelId="{D9C8D65F-5504-41C2-96F5-8293902EEE48}" type="pres">
      <dgm:prSet presAssocID="{C5574FC1-D9AE-48FA-8C76-1CDB4DDB965D}" presName="accentRepeatNode" presStyleLbl="solidFgAcc1" presStyleIdx="1" presStyleCnt="3"/>
      <dgm:spPr/>
    </dgm:pt>
    <dgm:pt modelId="{B338EA79-C870-4162-9837-01D3ACEB5A93}" type="pres">
      <dgm:prSet presAssocID="{C2E4F376-E03C-4598-A29D-2D8E82807A7B}" presName="text_3" presStyleLbl="node1" presStyleIdx="2" presStyleCnt="3">
        <dgm:presLayoutVars>
          <dgm:bulletEnabled val="1"/>
        </dgm:presLayoutVars>
      </dgm:prSet>
      <dgm:spPr/>
    </dgm:pt>
    <dgm:pt modelId="{6E863709-8E7E-4096-B211-D59AE8588E2C}" type="pres">
      <dgm:prSet presAssocID="{C2E4F376-E03C-4598-A29D-2D8E82807A7B}" presName="accent_3" presStyleCnt="0"/>
      <dgm:spPr/>
    </dgm:pt>
    <dgm:pt modelId="{1FDB7438-EDA8-4051-B8ED-1789E8D54CA6}" type="pres">
      <dgm:prSet presAssocID="{C2E4F376-E03C-4598-A29D-2D8E82807A7B}" presName="accentRepeatNode" presStyleLbl="solidFgAcc1" presStyleIdx="2" presStyleCnt="3"/>
      <dgm:spPr/>
    </dgm:pt>
  </dgm:ptLst>
  <dgm:cxnLst>
    <dgm:cxn modelId="{37A6FF00-552B-4364-BF30-87146B6D5735}" type="presOf" srcId="{C2E4F376-E03C-4598-A29D-2D8E82807A7B}" destId="{B338EA79-C870-4162-9837-01D3ACEB5A93}" srcOrd="0" destOrd="0" presId="urn:microsoft.com/office/officeart/2008/layout/VerticalCurvedList"/>
    <dgm:cxn modelId="{C769020A-6CCC-48DB-B08C-CDC05B72F49E}" type="presOf" srcId="{F77245BB-7661-45CA-B70F-1DF23208DE2F}" destId="{6241A391-CC8C-4A7C-9998-94FE99CC9845}" srcOrd="0" destOrd="0" presId="urn:microsoft.com/office/officeart/2008/layout/VerticalCurvedList"/>
    <dgm:cxn modelId="{6ABF208D-5414-46E3-A805-15B039D8DBB8}" srcId="{CFC1ED74-3A21-4CAE-8E70-EE174B05EE5D}" destId="{C2E4F376-E03C-4598-A29D-2D8E82807A7B}" srcOrd="2" destOrd="0" parTransId="{D43B13C5-9F33-4A9A-9358-5AEDD1D3A7EF}" sibTransId="{84173B65-CEF7-4CB0-B167-49D572EC6EE3}"/>
    <dgm:cxn modelId="{69B399B1-844E-44A4-858B-FE87A99CB33C}" type="presOf" srcId="{CFC1ED74-3A21-4CAE-8E70-EE174B05EE5D}" destId="{5E64518D-3694-4BB2-9F6B-0F91862F49DD}" srcOrd="0" destOrd="0" presId="urn:microsoft.com/office/officeart/2008/layout/VerticalCurvedList"/>
    <dgm:cxn modelId="{1B051AC9-5DB9-4BEF-B0F4-C50C68F6CF94}" srcId="{CFC1ED74-3A21-4CAE-8E70-EE174B05EE5D}" destId="{F77245BB-7661-45CA-B70F-1DF23208DE2F}" srcOrd="0" destOrd="0" parTransId="{B5780046-F87D-4257-89EE-0CE400580858}" sibTransId="{3E826D40-95F4-458D-A2EC-8B2D9A217C7E}"/>
    <dgm:cxn modelId="{A4C301CA-FF08-4D6D-BE74-41186B97B8AE}" type="presOf" srcId="{C5574FC1-D9AE-48FA-8C76-1CDB4DDB965D}" destId="{7D7C6AB0-BECE-48E0-8566-53D13D20FD60}" srcOrd="0" destOrd="0" presId="urn:microsoft.com/office/officeart/2008/layout/VerticalCurvedList"/>
    <dgm:cxn modelId="{F9EEBAD1-33A4-43AF-BC89-EDDF8EA66BB0}" srcId="{CFC1ED74-3A21-4CAE-8E70-EE174B05EE5D}" destId="{C5574FC1-D9AE-48FA-8C76-1CDB4DDB965D}" srcOrd="1" destOrd="0" parTransId="{8DF1D06E-0F87-4C1D-930C-3B27055112F9}" sibTransId="{65527ED4-ECD3-4238-BE77-A1839E6B9D35}"/>
    <dgm:cxn modelId="{0F80ACEA-82F5-4C61-84E1-9E3629E2511C}" type="presOf" srcId="{3E826D40-95F4-458D-A2EC-8B2D9A217C7E}" destId="{ADA36D7A-5BA1-4481-9109-5B5829274E72}" srcOrd="0" destOrd="0" presId="urn:microsoft.com/office/officeart/2008/layout/VerticalCurvedList"/>
    <dgm:cxn modelId="{3E9785D3-72BC-4241-AFFD-F11DAB96F2ED}" type="presParOf" srcId="{5E64518D-3694-4BB2-9F6B-0F91862F49DD}" destId="{C0F952A7-AA60-49FD-BC64-67BD18999609}" srcOrd="0" destOrd="0" presId="urn:microsoft.com/office/officeart/2008/layout/VerticalCurvedList"/>
    <dgm:cxn modelId="{7CF6A35F-A491-453B-9521-3C9F1B7A101B}" type="presParOf" srcId="{C0F952A7-AA60-49FD-BC64-67BD18999609}" destId="{B5E85ECF-A45C-4C46-8CF3-D5523EC49D38}" srcOrd="0" destOrd="0" presId="urn:microsoft.com/office/officeart/2008/layout/VerticalCurvedList"/>
    <dgm:cxn modelId="{B374EBD9-87A3-4F12-9658-823EFF843AA0}" type="presParOf" srcId="{B5E85ECF-A45C-4C46-8CF3-D5523EC49D38}" destId="{914C3FD5-A066-463C-8E4C-AA05DA8257F7}" srcOrd="0" destOrd="0" presId="urn:microsoft.com/office/officeart/2008/layout/VerticalCurvedList"/>
    <dgm:cxn modelId="{72D1E578-DD64-414D-A8A3-1241948EADC1}" type="presParOf" srcId="{B5E85ECF-A45C-4C46-8CF3-D5523EC49D38}" destId="{ADA36D7A-5BA1-4481-9109-5B5829274E72}" srcOrd="1" destOrd="0" presId="urn:microsoft.com/office/officeart/2008/layout/VerticalCurvedList"/>
    <dgm:cxn modelId="{37855AC1-80E6-4176-9E95-7D6C6E0C698D}" type="presParOf" srcId="{B5E85ECF-A45C-4C46-8CF3-D5523EC49D38}" destId="{16B8C368-7C6C-4275-876F-10BD7FBA0479}" srcOrd="2" destOrd="0" presId="urn:microsoft.com/office/officeart/2008/layout/VerticalCurvedList"/>
    <dgm:cxn modelId="{DFD4EA9B-D163-4E60-86D6-D524BB22A238}" type="presParOf" srcId="{B5E85ECF-A45C-4C46-8CF3-D5523EC49D38}" destId="{680CF413-8183-47E0-AF5C-C6DA799F3335}" srcOrd="3" destOrd="0" presId="urn:microsoft.com/office/officeart/2008/layout/VerticalCurvedList"/>
    <dgm:cxn modelId="{561486CE-78BB-4988-9308-41A861A3CFFF}" type="presParOf" srcId="{C0F952A7-AA60-49FD-BC64-67BD18999609}" destId="{6241A391-CC8C-4A7C-9998-94FE99CC9845}" srcOrd="1" destOrd="0" presId="urn:microsoft.com/office/officeart/2008/layout/VerticalCurvedList"/>
    <dgm:cxn modelId="{815CC24E-849F-40D4-90DA-B89C61B73943}" type="presParOf" srcId="{C0F952A7-AA60-49FD-BC64-67BD18999609}" destId="{0F3329A7-677B-41F3-BACB-F0BCB55ECB8C}" srcOrd="2" destOrd="0" presId="urn:microsoft.com/office/officeart/2008/layout/VerticalCurvedList"/>
    <dgm:cxn modelId="{1115A712-F39A-4754-9E74-F087DC2C0E5F}" type="presParOf" srcId="{0F3329A7-677B-41F3-BACB-F0BCB55ECB8C}" destId="{6CC3BEC8-36BC-42F8-8D2A-7BB6D91CA7B1}" srcOrd="0" destOrd="0" presId="urn:microsoft.com/office/officeart/2008/layout/VerticalCurvedList"/>
    <dgm:cxn modelId="{8F10D1C3-664C-414D-871E-E3D8B60B9104}" type="presParOf" srcId="{C0F952A7-AA60-49FD-BC64-67BD18999609}" destId="{7D7C6AB0-BECE-48E0-8566-53D13D20FD60}" srcOrd="3" destOrd="0" presId="urn:microsoft.com/office/officeart/2008/layout/VerticalCurvedList"/>
    <dgm:cxn modelId="{743D9534-93F2-4DBF-9BDE-FA558181EC32}" type="presParOf" srcId="{C0F952A7-AA60-49FD-BC64-67BD18999609}" destId="{8A841200-F6F8-469B-B1B9-5E65907F2AFC}" srcOrd="4" destOrd="0" presId="urn:microsoft.com/office/officeart/2008/layout/VerticalCurvedList"/>
    <dgm:cxn modelId="{2753B9EB-7B75-4890-A9E2-4BEE5F088AB0}" type="presParOf" srcId="{8A841200-F6F8-469B-B1B9-5E65907F2AFC}" destId="{D9C8D65F-5504-41C2-96F5-8293902EEE48}" srcOrd="0" destOrd="0" presId="urn:microsoft.com/office/officeart/2008/layout/VerticalCurvedList"/>
    <dgm:cxn modelId="{97B94AD5-56CB-4116-8C58-2F8295B5F66E}" type="presParOf" srcId="{C0F952A7-AA60-49FD-BC64-67BD18999609}" destId="{B338EA79-C870-4162-9837-01D3ACEB5A93}" srcOrd="5" destOrd="0" presId="urn:microsoft.com/office/officeart/2008/layout/VerticalCurvedList"/>
    <dgm:cxn modelId="{BE319EB9-694C-41F7-952F-37D48AEB4A06}" type="presParOf" srcId="{C0F952A7-AA60-49FD-BC64-67BD18999609}" destId="{6E863709-8E7E-4096-B211-D59AE8588E2C}" srcOrd="6" destOrd="0" presId="urn:microsoft.com/office/officeart/2008/layout/VerticalCurvedList"/>
    <dgm:cxn modelId="{6E5B23C1-0E3C-48BD-9114-37A32C65044D}" type="presParOf" srcId="{6E863709-8E7E-4096-B211-D59AE8588E2C}" destId="{1FDB7438-EDA8-4051-B8ED-1789E8D54C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36D7A-5BA1-4481-9109-5B5829274E72}">
      <dsp:nvSpPr>
        <dsp:cNvPr id="0" name=""/>
        <dsp:cNvSpPr/>
      </dsp:nvSpPr>
      <dsp:spPr>
        <a:xfrm>
          <a:off x="-4246030" y="-556734"/>
          <a:ext cx="5081691" cy="5081691"/>
        </a:xfrm>
        <a:prstGeom prst="blockArc">
          <a:avLst>
            <a:gd name="adj1" fmla="val 18900000"/>
            <a:gd name="adj2" fmla="val 2700000"/>
            <a:gd name="adj3" fmla="val 42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1A391-CC8C-4A7C-9998-94FE99CC9845}">
      <dsp:nvSpPr>
        <dsp:cNvPr id="0" name=""/>
        <dsp:cNvSpPr/>
      </dsp:nvSpPr>
      <dsp:spPr>
        <a:xfrm>
          <a:off x="525167" y="377298"/>
          <a:ext cx="4779359" cy="7545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9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latin typeface="Agency FB" panose="020B0503020202020204" pitchFamily="34" charset="0"/>
            </a:rPr>
            <a:t>1. DESPERTAR EL INTERÉS: </a:t>
          </a:r>
          <a:r>
            <a:rPr lang="es-ES" sz="2400" kern="1200" dirty="0">
              <a:solidFill>
                <a:schemeClr val="tx1"/>
              </a:solidFill>
              <a:latin typeface="Agency FB" panose="020B0503020202020204" pitchFamily="34" charset="0"/>
            </a:rPr>
            <a:t>debate + propuesta de reto</a:t>
          </a:r>
        </a:p>
      </dsp:txBody>
      <dsp:txXfrm>
        <a:off x="525167" y="377298"/>
        <a:ext cx="4779359" cy="754597"/>
      </dsp:txXfrm>
    </dsp:sp>
    <dsp:sp modelId="{6CC3BEC8-36BC-42F8-8D2A-7BB6D91CA7B1}">
      <dsp:nvSpPr>
        <dsp:cNvPr id="0" name=""/>
        <dsp:cNvSpPr/>
      </dsp:nvSpPr>
      <dsp:spPr>
        <a:xfrm>
          <a:off x="53544" y="282973"/>
          <a:ext cx="943246" cy="94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7C6AB0-BECE-48E0-8566-53D13D20FD60}">
      <dsp:nvSpPr>
        <dsp:cNvPr id="0" name=""/>
        <dsp:cNvSpPr/>
      </dsp:nvSpPr>
      <dsp:spPr>
        <a:xfrm>
          <a:off x="799463" y="1509194"/>
          <a:ext cx="4505063" cy="754597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9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latin typeface="Agency FB" panose="020B0503020202020204" pitchFamily="34" charset="0"/>
            </a:rPr>
            <a:t>2. DESARROLLO DEL MODELO:</a:t>
          </a:r>
          <a:r>
            <a:rPr lang="es-ES" sz="2400" kern="1200" dirty="0">
              <a:solidFill>
                <a:schemeClr val="tx1"/>
              </a:solidFill>
              <a:latin typeface="Agency FB" panose="020B0503020202020204" pitchFamily="34" charset="0"/>
            </a:rPr>
            <a:t> construye + programa + comprueba</a:t>
          </a:r>
        </a:p>
      </dsp:txBody>
      <dsp:txXfrm>
        <a:off x="799463" y="1509194"/>
        <a:ext cx="4505063" cy="754597"/>
      </dsp:txXfrm>
    </dsp:sp>
    <dsp:sp modelId="{D9C8D65F-5504-41C2-96F5-8293902EEE48}">
      <dsp:nvSpPr>
        <dsp:cNvPr id="0" name=""/>
        <dsp:cNvSpPr/>
      </dsp:nvSpPr>
      <dsp:spPr>
        <a:xfrm>
          <a:off x="327840" y="1414869"/>
          <a:ext cx="943246" cy="94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38EA79-C870-4162-9837-01D3ACEB5A93}">
      <dsp:nvSpPr>
        <dsp:cNvPr id="0" name=""/>
        <dsp:cNvSpPr/>
      </dsp:nvSpPr>
      <dsp:spPr>
        <a:xfrm>
          <a:off x="525167" y="2641089"/>
          <a:ext cx="4779359" cy="75459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89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latin typeface="Agency FB" panose="020B0503020202020204" pitchFamily="34" charset="0"/>
            </a:rPr>
            <a:t>3. PUESTA EN COMÚN: </a:t>
          </a:r>
          <a:r>
            <a:rPr lang="es-ES" sz="2400" kern="1200" dirty="0">
              <a:solidFill>
                <a:schemeClr val="tx1"/>
              </a:solidFill>
              <a:latin typeface="Agency FB" panose="020B0503020202020204" pitchFamily="34" charset="0"/>
            </a:rPr>
            <a:t>demostración de la consecución del reto</a:t>
          </a:r>
        </a:p>
      </dsp:txBody>
      <dsp:txXfrm>
        <a:off x="525167" y="2641089"/>
        <a:ext cx="4779359" cy="754597"/>
      </dsp:txXfrm>
    </dsp:sp>
    <dsp:sp modelId="{1FDB7438-EDA8-4051-B8ED-1789E8D54CA6}">
      <dsp:nvSpPr>
        <dsp:cNvPr id="0" name=""/>
        <dsp:cNvSpPr/>
      </dsp:nvSpPr>
      <dsp:spPr>
        <a:xfrm>
          <a:off x="53544" y="2546764"/>
          <a:ext cx="943246" cy="94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80437-86FF-534E-8C5D-7526D2661097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F673-AD8E-BC4E-8DA6-DB708A7102A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975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DF673-AD8E-BC4E-8DA6-DB708A7102A7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07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DF673-AD8E-BC4E-8DA6-DB708A7102A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173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7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367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270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90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46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12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187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668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643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97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6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4093A-C949-AC45-80EF-3304A63DDE04}" type="datetimeFigureOut">
              <a:rPr lang="es-ES_tradnl" smtClean="0"/>
              <a:t>25/03/2022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18E19-8780-9A4A-A650-F29B1996E1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64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.xml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5"/>
          <a:stretch/>
        </p:blipFill>
        <p:spPr>
          <a:xfrm>
            <a:off x="0" y="-4708"/>
            <a:ext cx="11506783" cy="68627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39707" y="355443"/>
            <a:ext cx="9341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FF0000"/>
                </a:solidFill>
                <a:latin typeface="KG A Little Spark" panose="02000506000000020004" pitchFamily="2" charset="0"/>
                <a:ea typeface="Comic Sans MS" charset="0"/>
                <a:cs typeface="Comic Sans MS" charset="0"/>
              </a:rPr>
              <a:t>Viajero Feliz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71" y="3066363"/>
            <a:ext cx="1506071" cy="150607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07" y="3411410"/>
            <a:ext cx="852500" cy="85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002" y="436582"/>
            <a:ext cx="1568775" cy="477956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3317831" y="1017165"/>
            <a:ext cx="5399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i="1" u="sng" dirty="0">
                <a:latin typeface="Comic Sans MS" charset="0"/>
                <a:ea typeface="Comic Sans MS" charset="0"/>
                <a:cs typeface="Comic Sans MS" charset="0"/>
              </a:rPr>
              <a:t>STEAM</a:t>
            </a:r>
            <a:r>
              <a:rPr lang="es-ES_tradnl" sz="1400" b="1" i="1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s-ES_tradnl" sz="1400" i="1" dirty="0" err="1">
                <a:latin typeface="Comic Sans MS" charset="0"/>
                <a:ea typeface="Comic Sans MS" charset="0"/>
                <a:cs typeface="Comic Sans MS" charset="0"/>
              </a:rPr>
              <a:t>Science</a:t>
            </a:r>
            <a:r>
              <a:rPr lang="es-ES_tradnl" sz="1400" i="1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s-ES_tradnl" sz="1400" i="1" dirty="0" err="1">
                <a:latin typeface="Comic Sans MS" charset="0"/>
                <a:ea typeface="Comic Sans MS" charset="0"/>
                <a:cs typeface="Comic Sans MS" charset="0"/>
              </a:rPr>
              <a:t>Technology</a:t>
            </a:r>
            <a:r>
              <a:rPr lang="es-ES_tradnl" sz="1400" i="1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s-ES_tradnl" sz="1400" i="1" dirty="0" err="1">
                <a:latin typeface="Comic Sans MS" charset="0"/>
                <a:ea typeface="Comic Sans MS" charset="0"/>
                <a:cs typeface="Comic Sans MS" charset="0"/>
              </a:rPr>
              <a:t>Engineering</a:t>
            </a:r>
            <a:r>
              <a:rPr lang="es-ES_tradnl" sz="1400" i="1" dirty="0">
                <a:latin typeface="Comic Sans MS" charset="0"/>
                <a:ea typeface="Comic Sans MS" charset="0"/>
                <a:cs typeface="Comic Sans MS" charset="0"/>
              </a:rPr>
              <a:t>, Art, </a:t>
            </a:r>
            <a:r>
              <a:rPr lang="es-ES_tradnl" sz="1400" i="1" dirty="0" err="1">
                <a:latin typeface="Comic Sans MS" charset="0"/>
                <a:ea typeface="Comic Sans MS" charset="0"/>
                <a:cs typeface="Comic Sans MS" charset="0"/>
              </a:rPr>
              <a:t>Mathematics</a:t>
            </a:r>
            <a:r>
              <a:rPr lang="es-ES_tradnl" sz="1400" i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751" y="4807886"/>
            <a:ext cx="1185098" cy="11850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87" y="5020123"/>
            <a:ext cx="744226" cy="7442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18" y="6040699"/>
            <a:ext cx="1404563" cy="5350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50" y="436582"/>
            <a:ext cx="1359534" cy="95164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16" y="1379254"/>
            <a:ext cx="1674964" cy="370534"/>
          </a:xfrm>
          <a:prstGeom prst="rect">
            <a:avLst/>
          </a:prstGeom>
        </p:spPr>
      </p:pic>
      <p:pic>
        <p:nvPicPr>
          <p:cNvPr id="1026" name="Picture 2" descr="El teleférico">
            <a:extLst>
              <a:ext uri="{FF2B5EF4-FFF2-40B4-BE49-F238E27FC236}">
                <a16:creationId xmlns:a16="http://schemas.microsoft.com/office/drawing/2014/main" id="{099DFC89-69CC-4801-8AD2-BA692FFF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31" y="1780476"/>
            <a:ext cx="2108715" cy="11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xi! ¡Taxi!">
            <a:hlinkClick r:id="rId13" action="ppaction://hlinksldjump"/>
            <a:extLst>
              <a:ext uri="{FF2B5EF4-FFF2-40B4-BE49-F238E27FC236}">
                <a16:creationId xmlns:a16="http://schemas.microsoft.com/office/drawing/2014/main" id="{FA9A618C-79D7-44AF-9703-9194091D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07" y="1668036"/>
            <a:ext cx="2583968" cy="145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ver Ferry">
            <a:extLst>
              <a:ext uri="{FF2B5EF4-FFF2-40B4-BE49-F238E27FC236}">
                <a16:creationId xmlns:a16="http://schemas.microsoft.com/office/drawing/2014/main" id="{22457DB2-A45E-4E8D-B44A-B483F5999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58" y="4807886"/>
            <a:ext cx="3104724" cy="17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ayecto en helicóptero">
            <a:extLst>
              <a:ext uri="{FF2B5EF4-FFF2-40B4-BE49-F238E27FC236}">
                <a16:creationId xmlns:a16="http://schemas.microsoft.com/office/drawing/2014/main" id="{0D31A773-586B-49DB-883B-1E291AD2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69" y="3329677"/>
            <a:ext cx="3488977" cy="196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idrodeslizador">
            <a:extLst>
              <a:ext uri="{FF2B5EF4-FFF2-40B4-BE49-F238E27FC236}">
                <a16:creationId xmlns:a16="http://schemas.microsoft.com/office/drawing/2014/main" id="{3125F2C6-6073-4A67-AB64-47C5613A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93" y="4759532"/>
            <a:ext cx="3104724" cy="17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l genial autobús">
            <a:extLst>
              <a:ext uri="{FF2B5EF4-FFF2-40B4-BE49-F238E27FC236}">
                <a16:creationId xmlns:a16="http://schemas.microsoft.com/office/drawing/2014/main" id="{CA9C42C4-710A-44BF-AFAE-D244DA25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83" y="3170620"/>
            <a:ext cx="2592336" cy="14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0 minutos ">
            <a:extLst>
              <a:ext uri="{FF2B5EF4-FFF2-40B4-BE49-F238E27FC236}">
                <a16:creationId xmlns:a16="http://schemas.microsoft.com/office/drawing/2014/main" id="{FA80BDFD-98F6-4721-A7C8-665F0E313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" y="93834"/>
            <a:ext cx="923331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"/>
          <a:stretch/>
        </p:blipFill>
        <p:spPr>
          <a:xfrm>
            <a:off x="0" y="-4708"/>
            <a:ext cx="11567886" cy="6862708"/>
          </a:xfrm>
          <a:prstGeom prst="rect">
            <a:avLst/>
          </a:prstGeom>
        </p:spPr>
      </p:pic>
      <p:pic>
        <p:nvPicPr>
          <p:cNvPr id="1032" name="Picture 8" descr="Taxi! ¡Taxi!">
            <a:extLst>
              <a:ext uri="{FF2B5EF4-FFF2-40B4-BE49-F238E27FC236}">
                <a16:creationId xmlns:a16="http://schemas.microsoft.com/office/drawing/2014/main" id="{FA9A618C-79D7-44AF-9703-9194091D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1" y="2302315"/>
            <a:ext cx="4802440" cy="26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2B3AD28-77E0-4547-B2AF-2AEF67B3B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58" y="548598"/>
            <a:ext cx="1331647" cy="133164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2333346D-DBB2-4B12-AAD0-5A267D432FFC}"/>
              </a:ext>
            </a:extLst>
          </p:cNvPr>
          <p:cNvSpPr txBox="1"/>
          <p:nvPr/>
        </p:nvSpPr>
        <p:spPr>
          <a:xfrm>
            <a:off x="1239707" y="416299"/>
            <a:ext cx="9341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FF0000"/>
                </a:solidFill>
                <a:latin typeface="KG A Little Spark" panose="02000506000000020004" pitchFamily="2" charset="0"/>
                <a:ea typeface="Comic Sans MS" charset="0"/>
                <a:cs typeface="Comic Sans MS" charset="0"/>
              </a:rPr>
              <a:t>TAXI-TAXI</a:t>
            </a:r>
          </a:p>
        </p:txBody>
      </p:sp>
      <p:pic>
        <p:nvPicPr>
          <p:cNvPr id="5" name="Imagen 4" descr="Código QR&#10;&#10;Descripción generada automáticamente">
            <a:extLst>
              <a:ext uri="{FF2B5EF4-FFF2-40B4-BE49-F238E27FC236}">
                <a16:creationId xmlns:a16="http://schemas.microsoft.com/office/drawing/2014/main" id="{399C749F-894B-4C7B-BDCB-4D25D13CA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9973" y="789629"/>
            <a:ext cx="751216" cy="7512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DF663D2-0105-4A1D-BA16-14BB3347B5F4}"/>
              </a:ext>
            </a:extLst>
          </p:cNvPr>
          <p:cNvSpPr txBox="1"/>
          <p:nvPr/>
        </p:nvSpPr>
        <p:spPr>
          <a:xfrm>
            <a:off x="3834751" y="1165237"/>
            <a:ext cx="4208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kindergarten" panose="02000603000000000000" pitchFamily="2" charset="0"/>
              </a:rPr>
              <a:t>Reto 1:</a:t>
            </a:r>
            <a:r>
              <a:rPr lang="es-ES" dirty="0">
                <a:latin typeface="kindergarten" panose="02000603000000000000" pitchFamily="2" charset="0"/>
              </a:rPr>
              <a:t> CONDUCIR EL TAXI</a:t>
            </a:r>
          </a:p>
          <a:p>
            <a:pPr algn="ctr"/>
            <a:r>
              <a:rPr lang="es-ES" b="1" dirty="0">
                <a:latin typeface="kindergarten" panose="02000603000000000000" pitchFamily="2" charset="0"/>
              </a:rPr>
              <a:t>Reto 2:</a:t>
            </a:r>
            <a:r>
              <a:rPr lang="es-ES" dirty="0">
                <a:latin typeface="kindergarten" panose="02000603000000000000" pitchFamily="2" charset="0"/>
              </a:rPr>
              <a:t> SEGUIR UNA RUTA</a:t>
            </a:r>
          </a:p>
          <a:p>
            <a:pPr algn="ctr"/>
            <a:r>
              <a:rPr lang="es-ES" b="1" dirty="0">
                <a:latin typeface="kindergarten" panose="02000603000000000000" pitchFamily="2" charset="0"/>
              </a:rPr>
              <a:t>Reto 3:</a:t>
            </a:r>
            <a:r>
              <a:rPr lang="es-ES" dirty="0">
                <a:latin typeface="kindergarten" panose="02000603000000000000" pitchFamily="2" charset="0"/>
              </a:rPr>
              <a:t> DISEÑAR UNA NUEVA RUTA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129F6B5-11CD-4063-89DF-2E5A98491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411391"/>
              </p:ext>
            </p:extLst>
          </p:nvPr>
        </p:nvGraphicFramePr>
        <p:xfrm>
          <a:off x="5603169" y="1936687"/>
          <a:ext cx="5355117" cy="3772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23F1F82E-1B13-4DC2-B56D-7CF26D6987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19" y="2176749"/>
            <a:ext cx="877994" cy="87799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9DBDBC0-130B-486C-AACF-F18B7C1208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26" y="3390075"/>
            <a:ext cx="766660" cy="76666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339606C-8B41-4764-AA9A-1A819D708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19" y="4490982"/>
            <a:ext cx="877994" cy="8779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08B918-2CF8-413F-A585-4674324EE4C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6303" y="5161646"/>
            <a:ext cx="5696455" cy="15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1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A7F51AEC004A4FB2AA96C289FB19C0" ma:contentTypeVersion="16" ma:contentTypeDescription="Crear nuevo documento." ma:contentTypeScope="" ma:versionID="ad6f9567852f2475101cdbb3c184b023">
  <xsd:schema xmlns:xsd="http://www.w3.org/2001/XMLSchema" xmlns:xs="http://www.w3.org/2001/XMLSchema" xmlns:p="http://schemas.microsoft.com/office/2006/metadata/properties" xmlns:ns2="8f1151fc-bed5-4a0b-9b31-3b1acd49e7aa" xmlns:ns3="36cf7c68-0380-4994-9b01-258360677acd" targetNamespace="http://schemas.microsoft.com/office/2006/metadata/properties" ma:root="true" ma:fieldsID="34baa4fad161b38347167f31f9ed34a4" ns2:_="" ns3:_="">
    <xsd:import namespace="8f1151fc-bed5-4a0b-9b31-3b1acd49e7aa"/>
    <xsd:import namespace="36cf7c68-0380-4994-9b01-258360677a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151fc-bed5-4a0b-9b31-3b1acd49e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f7c68-0380-4994-9b01-258360677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79fa22-8516-4b3e-af11-c8771efa51d1}" ma:internalName="TaxCatchAll" ma:showField="CatchAllData" ma:web="36cf7c68-0380-4994-9b01-258360677a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cf7c68-0380-4994-9b01-258360677acd" xsi:nil="true"/>
    <lcf76f155ced4ddcb4097134ff3c332f xmlns="8f1151fc-bed5-4a0b-9b31-3b1acd49e7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CC7552-9089-438E-AFF1-33B7F0C2523A}"/>
</file>

<file path=customXml/itemProps2.xml><?xml version="1.0" encoding="utf-8"?>
<ds:datastoreItem xmlns:ds="http://schemas.openxmlformats.org/officeDocument/2006/customXml" ds:itemID="{27D62571-B351-4D77-AFFC-C67ACC8ADC92}"/>
</file>

<file path=customXml/itemProps3.xml><?xml version="1.0" encoding="utf-8"?>
<ds:datastoreItem xmlns:ds="http://schemas.openxmlformats.org/officeDocument/2006/customXml" ds:itemID="{23BDA747-48E2-4A9C-AF98-04AD56BCCD5B}"/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69</Words>
  <Application>Microsoft Office PowerPoint</Application>
  <PresentationFormat>Panorámica</PresentationFormat>
  <Paragraphs>11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LUCIA SEVILLA MALLOL</cp:lastModifiedBy>
  <cp:revision>43</cp:revision>
  <dcterms:created xsi:type="dcterms:W3CDTF">2022-02-08T16:53:43Z</dcterms:created>
  <dcterms:modified xsi:type="dcterms:W3CDTF">2022-03-25T20:13:29Z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0x01010043A7F51AEC004A4FB2AA96C289FB19C0</vt:lpwstr>
  </property>
</Properties>
</file>