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07"/>
  </p:normalViewPr>
  <p:slideViewPr>
    <p:cSldViewPr snapToGrid="0" snapToObjects="1">
      <p:cViewPr varScale="1">
        <p:scale>
          <a:sx n="114" d="100"/>
          <a:sy n="114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D8B54-361D-FC41-B151-6DB427B24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098025"/>
            <a:ext cx="6815669" cy="947179"/>
          </a:xfrm>
        </p:spPr>
        <p:txBody>
          <a:bodyPr/>
          <a:lstStyle/>
          <a:p>
            <a:r>
              <a:rPr lang="es-ES" sz="4000" b="1" dirty="0"/>
              <a:t>Herramientas colaborativas con las TIC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6F28A3-BDBE-394E-B8A3-F8199EBCD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Grupo de trabajo:</a:t>
            </a:r>
          </a:p>
          <a:p>
            <a:r>
              <a:rPr lang="es-ES" dirty="0"/>
              <a:t>CEPA Nicolás Martín Sosa</a:t>
            </a:r>
          </a:p>
        </p:txBody>
      </p:sp>
    </p:spTree>
    <p:extLst>
      <p:ext uri="{BB962C8B-B14F-4D97-AF65-F5344CB8AC3E}">
        <p14:creationId xmlns:p14="http://schemas.microsoft.com/office/powerpoint/2010/main" val="271309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64D90-3F12-D24A-9E53-79C41023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a desarrollar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A6BD3-5D7D-D447-9696-CED8E0E9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Presentación y familiarización con los ordenadores y sus periféricos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Toma de contacto con internet</a:t>
            </a:r>
          </a:p>
          <a:p>
            <a:endParaRPr lang="es-ES" dirty="0"/>
          </a:p>
          <a:p>
            <a:r>
              <a:rPr lang="es-ES" dirty="0"/>
              <a:t>Realización de búsquedas en Google.</a:t>
            </a:r>
          </a:p>
          <a:p>
            <a:endParaRPr lang="es-ES" dirty="0"/>
          </a:p>
          <a:p>
            <a:r>
              <a:rPr lang="es-ES" dirty="0"/>
              <a:t>Presentación del correo Educa</a:t>
            </a:r>
          </a:p>
          <a:p>
            <a:endParaRPr lang="es-ES" dirty="0"/>
          </a:p>
          <a:p>
            <a:r>
              <a:rPr lang="es-ES" dirty="0"/>
              <a:t>Realización de </a:t>
            </a:r>
            <a:r>
              <a:rPr lang="es-ES" dirty="0" err="1"/>
              <a:t>videollamadas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200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215E-357E-8E41-AFD7-2C855251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Presentación y familiarización con los ordenadores y sus periféricos</a:t>
            </a:r>
            <a:br>
              <a:rPr lang="es-ES" dirty="0"/>
            </a:br>
            <a:endParaRPr lang="es-ES" dirty="0"/>
          </a:p>
        </p:txBody>
      </p:sp>
      <p:pic>
        <p:nvPicPr>
          <p:cNvPr id="7" name="Imagen 6" descr="Una sala de estar&#10;&#10;Descripción generada automáticamente">
            <a:extLst>
              <a:ext uri="{FF2B5EF4-FFF2-40B4-BE49-F238E27FC236}">
                <a16:creationId xmlns:a16="http://schemas.microsoft.com/office/drawing/2014/main" id="{FFB196BC-1C65-6842-A3CF-B543B901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66" y="2556933"/>
            <a:ext cx="4537432" cy="3403074"/>
          </a:xfrm>
          <a:prstGeom prst="rect">
            <a:avLst/>
          </a:prstGeom>
        </p:spPr>
      </p:pic>
      <p:pic>
        <p:nvPicPr>
          <p:cNvPr id="13" name="Marcador de contenido 4" descr="Una persona sentado en un escritorio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781CD00A-7C80-9A4F-9319-47D248DD7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5367" y="2556932"/>
            <a:ext cx="4537432" cy="3403074"/>
          </a:xfrm>
        </p:spPr>
      </p:pic>
    </p:spTree>
    <p:extLst>
      <p:ext uri="{BB962C8B-B14F-4D97-AF65-F5344CB8AC3E}">
        <p14:creationId xmlns:p14="http://schemas.microsoft.com/office/powerpoint/2010/main" val="103949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215E-357E-8E41-AFD7-2C855251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/>
              <a:t>Toma de contacto con internet</a:t>
            </a:r>
          </a:p>
        </p:txBody>
      </p:sp>
      <p:pic>
        <p:nvPicPr>
          <p:cNvPr id="6" name="Marcador de contenido 4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85F793D-F9B6-5545-B606-D61FC184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64" y="2556931"/>
            <a:ext cx="4423833" cy="3317875"/>
          </a:xfrm>
          <a:prstGeom prst="rect">
            <a:avLst/>
          </a:prstGeom>
        </p:spPr>
      </p:pic>
      <p:pic>
        <p:nvPicPr>
          <p:cNvPr id="10" name="Marcador de contenido 9" descr="Un par de personas sentadas en una mesa de madera&#10;&#10;Descripción generada automáticamente con confianza baja">
            <a:extLst>
              <a:ext uri="{FF2B5EF4-FFF2-40B4-BE49-F238E27FC236}">
                <a16:creationId xmlns:a16="http://schemas.microsoft.com/office/drawing/2014/main" id="{565C06E4-AE53-4243-AECF-9E30F73A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8392" y="2556930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30859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215E-357E-8E41-AFD7-2C855251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/>
              <a:t>Realización de búsquedas en Google</a:t>
            </a:r>
          </a:p>
        </p:txBody>
      </p:sp>
      <p:pic>
        <p:nvPicPr>
          <p:cNvPr id="5" name="Marcador de contenido 4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4A65C18-F3FA-264B-A552-7EE7AF5BD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0" y="2556932"/>
            <a:ext cx="3239690" cy="3317875"/>
          </a:xfrm>
        </p:spPr>
      </p:pic>
      <p:pic>
        <p:nvPicPr>
          <p:cNvPr id="7" name="Imagen 6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96B17DBB-5D09-B84C-8BDD-F58D7C02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552269"/>
            <a:ext cx="4494607" cy="33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215E-357E-8E41-AFD7-2C855251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/>
              <a:t>Presentación del correo Educa</a:t>
            </a:r>
          </a:p>
        </p:txBody>
      </p:sp>
      <p:pic>
        <p:nvPicPr>
          <p:cNvPr id="5" name="Marcador de contenido 4" descr="Hombre sentado en un escritorio con una computadora&#10;&#10;Descripción generada automáticamente">
            <a:extLst>
              <a:ext uri="{FF2B5EF4-FFF2-40B4-BE49-F238E27FC236}">
                <a16:creationId xmlns:a16="http://schemas.microsoft.com/office/drawing/2014/main" id="{C90FA06C-7619-2048-BA84-30116F7F7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8" y="2556932"/>
            <a:ext cx="2286000" cy="3560927"/>
          </a:xfrm>
        </p:spPr>
      </p:pic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11E6EC58-A66E-EC43-BD05-B1B8E7D6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66" y="2556931"/>
            <a:ext cx="2290465" cy="3560928"/>
          </a:xfrm>
          <a:prstGeom prst="rect">
            <a:avLst/>
          </a:prstGeom>
        </p:spPr>
      </p:pic>
      <p:pic>
        <p:nvPicPr>
          <p:cNvPr id="9" name="Imagen 8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B563832D-E50A-0148-B7AC-7BBF5FA3B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77" y="3284773"/>
            <a:ext cx="3742654" cy="21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215E-357E-8E41-AFD7-2C855251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/>
              <a:t>Realización de </a:t>
            </a:r>
            <a:r>
              <a:rPr lang="es-ES" dirty="0" err="1"/>
              <a:t>videollamadas</a:t>
            </a:r>
            <a:endParaRPr lang="es-ES" dirty="0"/>
          </a:p>
        </p:txBody>
      </p:sp>
      <p:pic>
        <p:nvPicPr>
          <p:cNvPr id="5" name="Marcador de contenido 4" descr="Un joven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B4F120C1-1290-CF45-B4BA-9851DC7B3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764" y="2556932"/>
            <a:ext cx="4423833" cy="3317875"/>
          </a:xfrm>
        </p:spPr>
      </p:pic>
      <p:pic>
        <p:nvPicPr>
          <p:cNvPr id="7" name="Imagen 6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9F8A9FBA-D6F8-D14B-A9B2-E75B013F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83" y="255693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BFA115D19A414EB7673FD58CEC6D4E" ma:contentTypeVersion="2" ma:contentTypeDescription="Crear nuevo documento." ma:contentTypeScope="" ma:versionID="07b23023e5d8d7a718c7c0163d1b5d82">
  <xsd:schema xmlns:xsd="http://www.w3.org/2001/XMLSchema" xmlns:xs="http://www.w3.org/2001/XMLSchema" xmlns:p="http://schemas.microsoft.com/office/2006/metadata/properties" xmlns:ns2="295dfccf-dad8-431b-9e0e-4ae593b5d7a5" targetNamespace="http://schemas.microsoft.com/office/2006/metadata/properties" ma:root="true" ma:fieldsID="dad38c168c3b9671a155879193c400be" ns2:_="">
    <xsd:import namespace="295dfccf-dad8-431b-9e0e-4ae593b5d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dfccf-dad8-431b-9e0e-4ae593b5d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423C32-0E5F-4ED3-9FD3-2CB1C8397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dfccf-dad8-431b-9e0e-4ae593b5d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077F46-F361-48D3-AD3D-F8C1793A20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1BF977-0490-4471-9434-FC6D53D579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44</TotalTime>
  <Words>70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Herramientas colaborativas con las TIC</vt:lpstr>
      <vt:lpstr>Objetivos a desarrollar</vt:lpstr>
      <vt:lpstr>Presentación y familiarización con los ordenadores y sus periféricos </vt:lpstr>
      <vt:lpstr>Toma de contacto con internet</vt:lpstr>
      <vt:lpstr>Realización de búsquedas en Google</vt:lpstr>
      <vt:lpstr>Presentación del correo Educa</vt:lpstr>
      <vt:lpstr>Realización de videollamadas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la aplicación Teams como herramienta colaborativa</dc:title>
  <dc:creator>MARIO ALVAREZ PRADO</dc:creator>
  <cp:lastModifiedBy>LUIS MARIA ALVAREZ SANCHEZ</cp:lastModifiedBy>
  <cp:revision>4</cp:revision>
  <dcterms:created xsi:type="dcterms:W3CDTF">2021-05-14T09:58:56Z</dcterms:created>
  <dcterms:modified xsi:type="dcterms:W3CDTF">2021-05-20T07:18:38Z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0x010100CABFA115D19A414EB7673FD58CEC6D4E</vt:lpwstr>
  </property>
</Properties>
</file>