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8C7931-8074-47F6-9B90-57C370FE290F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C77C3F-E4C1-4DFB-82F0-34E76F0D965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2"/>
          <a:stretch/>
        </p:blipFill>
        <p:spPr bwMode="auto">
          <a:xfrm>
            <a:off x="-540568" y="116632"/>
            <a:ext cx="10518026" cy="66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00400" y="4054918"/>
            <a:ext cx="6172200" cy="1894362"/>
          </a:xfrm>
        </p:spPr>
        <p:txBody>
          <a:bodyPr>
            <a:normAutofit/>
          </a:bodyPr>
          <a:lstStyle/>
          <a:p>
            <a:r>
              <a:rPr lang="es-ES" sz="4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CRA LOS ARRIBES</a:t>
            </a:r>
            <a:endParaRPr lang="en-US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92488" y="6017840"/>
            <a:ext cx="6172200" cy="1371600"/>
          </a:xfrm>
        </p:spPr>
        <p:txBody>
          <a:bodyPr/>
          <a:lstStyle/>
          <a:p>
            <a:r>
              <a:rPr lang="es-ES" b="1" dirty="0" err="1">
                <a:solidFill>
                  <a:schemeClr val="bg1"/>
                </a:solidFill>
              </a:rPr>
              <a:t>Villarino</a:t>
            </a:r>
            <a:r>
              <a:rPr lang="es-ES" b="1" dirty="0">
                <a:solidFill>
                  <a:schemeClr val="bg1"/>
                </a:solidFill>
              </a:rPr>
              <a:t> de los Aires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86000" y="4414958"/>
            <a:ext cx="6172200" cy="1894362"/>
          </a:xfrm>
        </p:spPr>
        <p:txBody>
          <a:bodyPr/>
          <a:lstStyle/>
          <a:p>
            <a:r>
              <a:rPr lang="es-ES" b="0" dirty="0"/>
              <a:t>Introducción a las Metodologías Activas en el CRA Los Arribes</a:t>
            </a:r>
            <a:endParaRPr lang="en-US" dirty="0"/>
          </a:p>
        </p:txBody>
      </p:sp>
      <p:pic>
        <p:nvPicPr>
          <p:cNvPr id="2050" name="Picture 2" descr="CRA Los Arrib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3" b="33818"/>
          <a:stretch/>
        </p:blipFill>
        <p:spPr bwMode="auto">
          <a:xfrm>
            <a:off x="2339752" y="188640"/>
            <a:ext cx="5760640" cy="41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8" y="783976"/>
            <a:ext cx="7367126" cy="5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4176464" cy="556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ttachments.office.net/owa/sara.romsan%40educa.jcyl.es/service.svc/s/GetAttachmentThumbnail?id=AAMkAGE3MThlYmQ4LWMzNDAtNGFlMy1iYTQ1LWU5NjM5NDg3ZTY2YQBGAAAAAAD1vzE%2BzSzIRo2qhLLcVM4DBwBK0AI0ENhUR5D6m55Is2eNAAAAAAENAABK0AI0ENhUR5D6m55Is2eNAAXo71BbAAABEgAQABRN%2BDs2iPFCvJ2q%2BUrtc6c%3D&amp;thumbnailType=2&amp;owa=outlook.office365.com&amp;scriptVer=2020052401.07&amp;X-OWA-CANARY=Eclx6ruxFE6NEs2LRIQ2SgAfVNPsBtgYFFawwBXdpHokuRtPa44rxZcVrp6hLmFG1jC19orOa0c.&amp;token=eyJhbGciOiJSUzI1NiIsImtpZCI6IjU2MzU4ODUyMzRCOTI1MkRERTAwNTc2NkQ5RDlGMjc2NTY1RjYzRTIiLCJ4NXQiOiJWaldJVWpTNUpTM2VBRmRtMmRueWRsWmZZLUkiLCJ0eXAiOiJKV1QifQ.eyJvcmlnaW4iOiJodHRwczovL291dGxvb2sub2ZmaWNlMzY1LmNvbSIsInVjIjoiOWU1NjRjNTljMTVkNDEzMmFkZjUxYmNiNzk3ODk0N2EiLCJzaWduaW5fc3RhdGUiOiJbXCJrbXNpXCJdIiwidmVyIjoiRXhjaGFuZ2UuQ2FsbGJhY2suVjEiLCJhcHBjdHhzZW5kZXIiOiJPd2FEb3dubG9hZEA2NjkyMjJlZS1kNWU1LTQ1MzktOTg3ZS1hMzAxNWFiNmRmMzEiLCJpc3NyaW5nIjoiV1ciLCJhcHBjdHgiOiJ7XCJtc2V4Y2hwcm90XCI6XCJvd2FcIixcInByaW1hcnlzaWRcIjpcIlMtMS01LTIxLTMzMjc1OTkzMDgtNDIzMzM3Mjg3MC0xMzM0NjA5NDMtNjYyOTYzMFwiLFwicHVpZFwiOlwiMTE1Mzc2NTkzMTgwODE1MzE1NlwiLFwib2lkXCI6XCJkZmY0ZDM1Yy0yYmRlLTQ4MWQtOTIwMS05YjRiYmQxODQ3NWVcIixcInNjb3BlXCI6XCJPd2FEb3dubG9hZFwifSIsIm5iZiI6MTU5MTA5OTEwMCwiZXhwIjoxNTkxMDk5NzAwLCJpc3MiOiIwMDAwMDAwMi0wMDAwLTBmZjEtY2UwMC0wMDAwMDAwMDAwMDBANjY5MjIyZWUtZDVlNS00NTM5LTk4N2UtYTMwMTVhYjZkZjMxIiwiYXVkIjoiMDAwMDAwMDItMDAwMC0wZmYxLWNlMDAtMDAwMDAwMDAwMDAwL2F0dGFjaG1lbnRzLm9mZmljZS5uZXRANjY5MjIyZWUtZDVlNS00NTM5LTk4N2UtYTMwMTVhYjZkZjMxIiwiaGFwcCI6Im93YSJ9.hGP6UB0Z4D7rkE65fnDPv9-b5j7hhLK2hfMIanN_5E7vEEaJPIgpsfuXD7lBR1MQ8MjjDaC4hlQZWtg8NcGSAjPtVoy0zme0jEY9ISUAsq9YkOlzTk_VDc2GyVDLV1eM4KsjWml8ExCkT-B_HJ3_4fAEQZW7TcCX_Ite1K6xesNWCta995XDfhNXSqTs_ubV-oKeLt0E37dScXCVfLJrnDAwr-5tgpMzvmb5HNWqjdZ8zzvJfuOX8k93LlW56aM1h5pMNEyHTl7683tBVI0GddK_Ca7cgXX7gJ7kPd7Y2iqx1M3hiIhq6SA4NpJbed_n-mtXgSefc0NogoI_aatsz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4464496" cy="595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3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ttachments.office.net/owa/sara.romsan%40educa.jcyl.es/service.svc/s/GetAttachmentThumbnail?id=AAMkAGE3MThlYmQ4LWMzNDAtNGFlMy1iYTQ1LWU5NjM5NDg3ZTY2YQBGAAAAAAD1vzE%2BzSzIRo2qhLLcVM4DBwBK0AI0ENhUR5D6m55Is2eNAAAAAAENAABK0AI0ENhUR5D6m55Is2eNAAXo71BbAAABEgAQAL73UOn0OahJtXxv5Mk4B9Y%3D&amp;thumbnailType=2&amp;owa=outlook.office365.com&amp;scriptVer=2020052401.07&amp;X-OWA-CANARY=Eclx6ruxFE6NEs2LRIQ2SgAfVNPsBtgYFFawwBXdpHokuRtPa44rxZcVrp6hLmFG1jC19orOa0c.&amp;token=eyJhbGciOiJSUzI1NiIsImtpZCI6IjU2MzU4ODUyMzRCOTI1MkRERTAwNTc2NkQ5RDlGMjc2NTY1RjYzRTIiLCJ4NXQiOiJWaldJVWpTNUpTM2VBRmRtMmRueWRsWmZZLUkiLCJ0eXAiOiJKV1QifQ.eyJvcmlnaW4iOiJodHRwczovL291dGxvb2sub2ZmaWNlMzY1LmNvbSIsInVjIjoiOWU1NjRjNTljMTVkNDEzMmFkZjUxYmNiNzk3ODk0N2EiLCJzaWduaW5fc3RhdGUiOiJbXCJrbXNpXCJdIiwidmVyIjoiRXhjaGFuZ2UuQ2FsbGJhY2suVjEiLCJhcHBjdHhzZW5kZXIiOiJPd2FEb3dubG9hZEA2NjkyMjJlZS1kNWU1LTQ1MzktOTg3ZS1hMzAxNWFiNmRmMzEiLCJpc3NyaW5nIjoiV1ciLCJhcHBjdHgiOiJ7XCJtc2V4Y2hwcm90XCI6XCJvd2FcIixcInByaW1hcnlzaWRcIjpcIlMtMS01LTIxLTMzMjc1OTkzMDgtNDIzMzM3Mjg3MC0xMzM0NjA5NDMtNjYyOTYzMFwiLFwicHVpZFwiOlwiMTE1Mzc2NTkzMTgwODE1MzE1NlwiLFwib2lkXCI6XCJkZmY0ZDM1Yy0yYmRlLTQ4MWQtOTIwMS05YjRiYmQxODQ3NWVcIixcInNjb3BlXCI6XCJPd2FEb3dubG9hZFwifSIsIm5iZiI6MTU5MTA5OTEwMCwiZXhwIjoxNTkxMDk5NzAwLCJpc3MiOiIwMDAwMDAwMi0wMDAwLTBmZjEtY2UwMC0wMDAwMDAwMDAwMDBANjY5MjIyZWUtZDVlNS00NTM5LTk4N2UtYTMwMTVhYjZkZjMxIiwiYXVkIjoiMDAwMDAwMDItMDAwMC0wZmYxLWNlMDAtMDAwMDAwMDAwMDAwL2F0dGFjaG1lbnRzLm9mZmljZS5uZXRANjY5MjIyZWUtZDVlNS00NTM5LTk4N2UtYTMwMTVhYjZkZjMxIiwiaGFwcCI6Im93YSJ9.hGP6UB0Z4D7rkE65fnDPv9-b5j7hhLK2hfMIanN_5E7vEEaJPIgpsfuXD7lBR1MQ8MjjDaC4hlQZWtg8NcGSAjPtVoy0zme0jEY9ISUAsq9YkOlzTk_VDc2GyVDLV1eM4KsjWml8ExCkT-B_HJ3_4fAEQZW7TcCX_Ite1K6xesNWCta995XDfhNXSqTs_ubV-oKeLt0E37dScXCVfLJrnDAwr-5tgpMzvmb5HNWqjdZ8zzvJfuOX8k93LlW56aM1h5pMNEyHTl7683tBVI0GddK_Ca7cgXX7gJ7kPd7Y2iqx1M3hiIhq6SA4NpJbed_n-mtXgSefc0NogoI_aatsz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20" y="549320"/>
            <a:ext cx="432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55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ttachments.office.net/owa/sara.romsan%40educa.jcyl.es/service.svc/s/GetAttachmentThumbnail?id=AAMkAGE3MThlYmQ4LWMzNDAtNGFlMy1iYTQ1LWU5NjM5NDg3ZTY2YQBGAAAAAAD1vzE%2BzSzIRo2qhLLcVM4DBwBK0AI0ENhUR5D6m55Is2eNAAAAAAENAABK0AI0ENhUR5D6m55Is2eNAAXo71BbAAABEgAQAE5uQQnoQ5BAuKpSDNB3XEs%3D&amp;thumbnailType=2&amp;owa=outlook.office365.com&amp;scriptVer=2020052401.07&amp;X-OWA-CANARY=Eclx6ruxFE6NEs2LRIQ2SgAfVNPsBtgYFFawwBXdpHokuRtPa44rxZcVrp6hLmFG1jC19orOa0c.&amp;token=eyJhbGciOiJSUzI1NiIsImtpZCI6IjU2MzU4ODUyMzRCOTI1MkRERTAwNTc2NkQ5RDlGMjc2NTY1RjYzRTIiLCJ4NXQiOiJWaldJVWpTNUpTM2VBRmRtMmRueWRsWmZZLUkiLCJ0eXAiOiJKV1QifQ.eyJvcmlnaW4iOiJodHRwczovL291dGxvb2sub2ZmaWNlMzY1LmNvbSIsInVjIjoiOWU1NjRjNTljMTVkNDEzMmFkZjUxYmNiNzk3ODk0N2EiLCJzaWduaW5fc3RhdGUiOiJbXCJrbXNpXCJdIiwidmVyIjoiRXhjaGFuZ2UuQ2FsbGJhY2suVjEiLCJhcHBjdHhzZW5kZXIiOiJPd2FEb3dubG9hZEA2NjkyMjJlZS1kNWU1LTQ1MzktOTg3ZS1hMzAxNWFiNmRmMzEiLCJpc3NyaW5nIjoiV1ciLCJhcHBjdHgiOiJ7XCJtc2V4Y2hwcm90XCI6XCJvd2FcIixcInByaW1hcnlzaWRcIjpcIlMtMS01LTIxLTMzMjc1OTkzMDgtNDIzMzM3Mjg3MC0xMzM0NjA5NDMtNjYyOTYzMFwiLFwicHVpZFwiOlwiMTE1Mzc2NTkzMTgwODE1MzE1NlwiLFwib2lkXCI6XCJkZmY0ZDM1Yy0yYmRlLTQ4MWQtOTIwMS05YjRiYmQxODQ3NWVcIixcInNjb3BlXCI6XCJPd2FEb3dubG9hZFwifSIsIm5iZiI6MTU5MTA5OTEwMCwiZXhwIjoxNTkxMDk5NzAwLCJpc3MiOiIwMDAwMDAwMi0wMDAwLTBmZjEtY2UwMC0wMDAwMDAwMDAwMDBANjY5MjIyZWUtZDVlNS00NTM5LTk4N2UtYTMwMTVhYjZkZjMxIiwiYXVkIjoiMDAwMDAwMDItMDAwMC0wZmYxLWNlMDAtMDAwMDAwMDAwMDAwL2F0dGFjaG1lbnRzLm9mZmljZS5uZXRANjY5MjIyZWUtZDVlNS00NTM5LTk4N2UtYTMwMTVhYjZkZjMxIiwiaGFwcCI6Im93YSJ9.hGP6UB0Z4D7rkE65fnDPv9-b5j7hhLK2hfMIanN_5E7vEEaJPIgpsfuXD7lBR1MQ8MjjDaC4hlQZWtg8NcGSAjPtVoy0zme0jEY9ISUAsq9YkOlzTk_VDc2GyVDLV1eM4KsjWml8ExCkT-B_HJ3_4fAEQZW7TcCX_Ite1K6xesNWCta995XDfhNXSqTs_ubV-oKeLt0E37dScXCVfLJrnDAwr-5tgpMzvmb5HNWqjdZ8zzvJfuOX8k93LlW56aM1h5pMNEyHTl7683tBVI0GddK_Ca7cgXX7gJ7kPd7Y2iqx1M3hiIhq6SA4NpJbed_n-mtXgSefc0NogoI_aatsz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32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73" y="404664"/>
            <a:ext cx="4320000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97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 bwMode="auto">
          <a:xfrm>
            <a:off x="276376" y="1473958"/>
            <a:ext cx="7680000" cy="490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Rutinas de pensamiento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91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20</Words>
  <Application>Microsoft Office PowerPoint</Application>
  <PresentationFormat>Presentación en pantalla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Mirador</vt:lpstr>
      <vt:lpstr>CRA LOS ARRIBES</vt:lpstr>
      <vt:lpstr>Introducción a las Metodologías Activas en el CRA Los Arribes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Rutinas de pensamiento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 LOS ARRIBES</dc:title>
  <dc:creator>usuario</dc:creator>
  <cp:lastModifiedBy>M. JOSEFA SANCHEZ LAZARO</cp:lastModifiedBy>
  <cp:revision>3</cp:revision>
  <dcterms:created xsi:type="dcterms:W3CDTF">2020-06-02T11:49:11Z</dcterms:created>
  <dcterms:modified xsi:type="dcterms:W3CDTF">2020-06-04T10:30:11Z</dcterms:modified>
</cp:coreProperties>
</file>