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65" r:id="rId2"/>
    <p:sldId id="2453" r:id="rId3"/>
    <p:sldId id="3282" r:id="rId4"/>
    <p:sldId id="3170" r:id="rId5"/>
    <p:sldId id="3195" r:id="rId6"/>
    <p:sldId id="3196" r:id="rId7"/>
    <p:sldId id="3225" r:id="rId8"/>
    <p:sldId id="3199" r:id="rId9"/>
    <p:sldId id="3202" r:id="rId10"/>
    <p:sldId id="3200" r:id="rId11"/>
    <p:sldId id="3201" r:id="rId12"/>
    <p:sldId id="3228" r:id="rId13"/>
    <p:sldId id="3203" r:id="rId14"/>
    <p:sldId id="3204" r:id="rId15"/>
    <p:sldId id="3206" r:id="rId16"/>
    <p:sldId id="3205" r:id="rId17"/>
    <p:sldId id="3207" r:id="rId18"/>
    <p:sldId id="3208" r:id="rId19"/>
    <p:sldId id="3283" r:id="rId20"/>
    <p:sldId id="3210" r:id="rId21"/>
    <p:sldId id="3211" r:id="rId22"/>
    <p:sldId id="3213" r:id="rId23"/>
    <p:sldId id="3215" r:id="rId24"/>
    <p:sldId id="3216" r:id="rId25"/>
    <p:sldId id="3217" r:id="rId26"/>
    <p:sldId id="3285" r:id="rId27"/>
    <p:sldId id="3219" r:id="rId28"/>
    <p:sldId id="3220" r:id="rId29"/>
    <p:sldId id="3222" r:id="rId30"/>
    <p:sldId id="3221" r:id="rId31"/>
    <p:sldId id="3161" r:id="rId32"/>
    <p:sldId id="3223" r:id="rId33"/>
    <p:sldId id="1761" r:id="rId34"/>
    <p:sldId id="3287" r:id="rId35"/>
    <p:sldId id="3288" r:id="rId36"/>
    <p:sldId id="3171" r:id="rId37"/>
    <p:sldId id="3194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FEB17D-D8F8-5D4D-AAA5-F7F1F8AFF820}" v="34" dt="2023-03-19T12:16:23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1"/>
    <p:restoredTop sz="96127"/>
  </p:normalViewPr>
  <p:slideViewPr>
    <p:cSldViewPr snapToGrid="0">
      <p:cViewPr varScale="1">
        <p:scale>
          <a:sx n="50" d="100"/>
          <a:sy n="50" d="100"/>
        </p:scale>
        <p:origin x="192" y="1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ARLOS LOPEZ RODRIGUEZ" userId="a9cbd941-57d8-4218-bf18-b1acb4e5beab" providerId="ADAL" clId="{7DC24B73-9922-B04F-9E4F-97AA8CD9881A}"/>
    <pc:docChg chg="undo custSel addSld delSld modSld">
      <pc:chgData name="JUAN CARLOS LOPEZ RODRIGUEZ" userId="a9cbd941-57d8-4218-bf18-b1acb4e5beab" providerId="ADAL" clId="{7DC24B73-9922-B04F-9E4F-97AA8CD9881A}" dt="2023-03-18T12:05:10.350" v="528" actId="20577"/>
      <pc:docMkLst>
        <pc:docMk/>
      </pc:docMkLst>
      <pc:sldChg chg="addSp modSp mod setBg modAnim">
        <pc:chgData name="JUAN CARLOS LOPEZ RODRIGUEZ" userId="a9cbd941-57d8-4218-bf18-b1acb4e5beab" providerId="ADAL" clId="{7DC24B73-9922-B04F-9E4F-97AA8CD9881A}" dt="2023-03-17T19:49:28.948" v="80"/>
        <pc:sldMkLst>
          <pc:docMk/>
          <pc:sldMk cId="1176684778" sldId="257"/>
        </pc:sldMkLst>
        <pc:spChg chg="mod">
          <ac:chgData name="JUAN CARLOS LOPEZ RODRIGUEZ" userId="a9cbd941-57d8-4218-bf18-b1acb4e5beab" providerId="ADAL" clId="{7DC24B73-9922-B04F-9E4F-97AA8CD9881A}" dt="2023-03-17T19:48:54.747" v="67" actId="27636"/>
          <ac:spMkLst>
            <pc:docMk/>
            <pc:sldMk cId="1176684778" sldId="257"/>
            <ac:spMk id="2" creationId="{A00EB7F0-85C2-BAF0-DDC6-F91FF59D4EE4}"/>
          </ac:spMkLst>
        </pc:spChg>
        <pc:spChg chg="mod">
          <ac:chgData name="JUAN CARLOS LOPEZ RODRIGUEZ" userId="a9cbd941-57d8-4218-bf18-b1acb4e5beab" providerId="ADAL" clId="{7DC24B73-9922-B04F-9E4F-97AA8CD9881A}" dt="2023-03-17T19:49:11.996" v="76" actId="27636"/>
          <ac:spMkLst>
            <pc:docMk/>
            <pc:sldMk cId="1176684778" sldId="257"/>
            <ac:spMk id="3" creationId="{C23588A7-400B-6137-8389-0BD995866D21}"/>
          </ac:spMkLst>
        </pc:spChg>
        <pc:spChg chg="add">
          <ac:chgData name="JUAN CARLOS LOPEZ RODRIGUEZ" userId="a9cbd941-57d8-4218-bf18-b1acb4e5beab" providerId="ADAL" clId="{7DC24B73-9922-B04F-9E4F-97AA8CD9881A}" dt="2023-03-17T19:48:41.329" v="59" actId="26606"/>
          <ac:spMkLst>
            <pc:docMk/>
            <pc:sldMk cId="1176684778" sldId="257"/>
            <ac:spMk id="10" creationId="{F13C74B1-5B17-4795-BED0-7140497B445A}"/>
          </ac:spMkLst>
        </pc:spChg>
        <pc:spChg chg="add">
          <ac:chgData name="JUAN CARLOS LOPEZ RODRIGUEZ" userId="a9cbd941-57d8-4218-bf18-b1acb4e5beab" providerId="ADAL" clId="{7DC24B73-9922-B04F-9E4F-97AA8CD9881A}" dt="2023-03-17T19:48:41.329" v="59" actId="26606"/>
          <ac:spMkLst>
            <pc:docMk/>
            <pc:sldMk cId="1176684778" sldId="257"/>
            <ac:spMk id="12" creationId="{D4974D33-8DC5-464E-8C6D-BE58F0669C17}"/>
          </ac:spMkLst>
        </pc:spChg>
        <pc:picChg chg="add mod">
          <ac:chgData name="JUAN CARLOS LOPEZ RODRIGUEZ" userId="a9cbd941-57d8-4218-bf18-b1acb4e5beab" providerId="ADAL" clId="{7DC24B73-9922-B04F-9E4F-97AA8CD9881A}" dt="2023-03-17T19:48:41.329" v="59" actId="26606"/>
          <ac:picMkLst>
            <pc:docMk/>
            <pc:sldMk cId="1176684778" sldId="257"/>
            <ac:picMk id="5" creationId="{0E3BF8BB-98D5-2D23-0AA2-3A9EDBF446FB}"/>
          </ac:picMkLst>
        </pc:picChg>
      </pc:sldChg>
      <pc:sldChg chg="addSp modSp mod setBg modAnim">
        <pc:chgData name="JUAN CARLOS LOPEZ RODRIGUEZ" userId="a9cbd941-57d8-4218-bf18-b1acb4e5beab" providerId="ADAL" clId="{7DC24B73-9922-B04F-9E4F-97AA8CD9881A}" dt="2023-03-17T19:51:10.873" v="99"/>
        <pc:sldMkLst>
          <pc:docMk/>
          <pc:sldMk cId="2304041733" sldId="258"/>
        </pc:sldMkLst>
        <pc:spChg chg="mod">
          <ac:chgData name="JUAN CARLOS LOPEZ RODRIGUEZ" userId="a9cbd941-57d8-4218-bf18-b1acb4e5beab" providerId="ADAL" clId="{7DC24B73-9922-B04F-9E4F-97AA8CD9881A}" dt="2023-03-17T19:50:49.232" v="95" actId="1076"/>
          <ac:spMkLst>
            <pc:docMk/>
            <pc:sldMk cId="2304041733" sldId="258"/>
            <ac:spMk id="2" creationId="{F00E4F05-913E-54C4-C568-7505911719E4}"/>
          </ac:spMkLst>
        </pc:spChg>
        <pc:spChg chg="mod">
          <ac:chgData name="JUAN CARLOS LOPEZ RODRIGUEZ" userId="a9cbd941-57d8-4218-bf18-b1acb4e5beab" providerId="ADAL" clId="{7DC24B73-9922-B04F-9E4F-97AA8CD9881A}" dt="2023-03-17T19:50:38.712" v="92" actId="14100"/>
          <ac:spMkLst>
            <pc:docMk/>
            <pc:sldMk cId="2304041733" sldId="258"/>
            <ac:spMk id="3" creationId="{F802FA1B-6F91-005D-F8C0-C7198CFDB8FA}"/>
          </ac:spMkLst>
        </pc:spChg>
        <pc:spChg chg="add">
          <ac:chgData name="JUAN CARLOS LOPEZ RODRIGUEZ" userId="a9cbd941-57d8-4218-bf18-b1acb4e5beab" providerId="ADAL" clId="{7DC24B73-9922-B04F-9E4F-97AA8CD9881A}" dt="2023-03-17T19:50:10.551" v="84" actId="26606"/>
          <ac:spMkLst>
            <pc:docMk/>
            <pc:sldMk cId="2304041733" sldId="258"/>
            <ac:spMk id="10" creationId="{04812C46-200A-4DEB-A05E-3ED6C68C2387}"/>
          </ac:spMkLst>
        </pc:spChg>
        <pc:spChg chg="add">
          <ac:chgData name="JUAN CARLOS LOPEZ RODRIGUEZ" userId="a9cbd941-57d8-4218-bf18-b1acb4e5beab" providerId="ADAL" clId="{7DC24B73-9922-B04F-9E4F-97AA8CD9881A}" dt="2023-03-17T19:50:10.551" v="84" actId="26606"/>
          <ac:spMkLst>
            <pc:docMk/>
            <pc:sldMk cId="2304041733" sldId="258"/>
            <ac:spMk id="12" creationId="{D1EA859B-E555-4109-94F3-6700E046E008}"/>
          </ac:spMkLst>
        </pc:spChg>
        <pc:picChg chg="add mod ord">
          <ac:chgData name="JUAN CARLOS LOPEZ RODRIGUEZ" userId="a9cbd941-57d8-4218-bf18-b1acb4e5beab" providerId="ADAL" clId="{7DC24B73-9922-B04F-9E4F-97AA8CD9881A}" dt="2023-03-17T19:50:10.551" v="84" actId="26606"/>
          <ac:picMkLst>
            <pc:docMk/>
            <pc:sldMk cId="2304041733" sldId="258"/>
            <ac:picMk id="5" creationId="{70B00747-837A-0C2A-5953-DB3CC49AC3B9}"/>
          </ac:picMkLst>
        </pc:picChg>
      </pc:sldChg>
      <pc:sldChg chg="modSp modAnim">
        <pc:chgData name="JUAN CARLOS LOPEZ RODRIGUEZ" userId="a9cbd941-57d8-4218-bf18-b1acb4e5beab" providerId="ADAL" clId="{7DC24B73-9922-B04F-9E4F-97AA8CD9881A}" dt="2023-03-17T19:44:12.211" v="37" actId="20577"/>
        <pc:sldMkLst>
          <pc:docMk/>
          <pc:sldMk cId="0" sldId="343"/>
        </pc:sldMkLst>
        <pc:spChg chg="mod">
          <ac:chgData name="JUAN CARLOS LOPEZ RODRIGUEZ" userId="a9cbd941-57d8-4218-bf18-b1acb4e5beab" providerId="ADAL" clId="{7DC24B73-9922-B04F-9E4F-97AA8CD9881A}" dt="2023-03-17T19:44:12.211" v="37" actId="20577"/>
          <ac:spMkLst>
            <pc:docMk/>
            <pc:sldMk cId="0" sldId="343"/>
            <ac:spMk id="12291" creationId="{00000000-0000-0000-0000-000000000000}"/>
          </ac:spMkLst>
        </pc:spChg>
      </pc:sldChg>
      <pc:sldChg chg="addSp modSp add mod setBg modAnim">
        <pc:chgData name="JUAN CARLOS LOPEZ RODRIGUEZ" userId="a9cbd941-57d8-4218-bf18-b1acb4e5beab" providerId="ADAL" clId="{7DC24B73-9922-B04F-9E4F-97AA8CD9881A}" dt="2023-03-17T21:16:11.493" v="203" actId="115"/>
        <pc:sldMkLst>
          <pc:docMk/>
          <pc:sldMk cId="0" sldId="383"/>
        </pc:sldMkLst>
        <pc:spChg chg="mod ord">
          <ac:chgData name="JUAN CARLOS LOPEZ RODRIGUEZ" userId="a9cbd941-57d8-4218-bf18-b1acb4e5beab" providerId="ADAL" clId="{7DC24B73-9922-B04F-9E4F-97AA8CD9881A}" dt="2023-03-17T21:16:11.493" v="203" actId="115"/>
          <ac:spMkLst>
            <pc:docMk/>
            <pc:sldMk cId="0" sldId="383"/>
            <ac:spMk id="2" creationId="{00000000-0000-0000-0000-000000000000}"/>
          </ac:spMkLst>
        </pc:spChg>
        <pc:spChg chg="mod ord">
          <ac:chgData name="JUAN CARLOS LOPEZ RODRIGUEZ" userId="a9cbd941-57d8-4218-bf18-b1acb4e5beab" providerId="ADAL" clId="{7DC24B73-9922-B04F-9E4F-97AA8CD9881A}" dt="2023-03-17T21:14:42.140" v="185" actId="113"/>
          <ac:spMkLst>
            <pc:docMk/>
            <pc:sldMk cId="0" sldId="383"/>
            <ac:spMk id="3" creationId="{00000000-0000-0000-0000-000000000000}"/>
          </ac:spMkLst>
        </pc:spChg>
        <pc:spChg chg="add">
          <ac:chgData name="JUAN CARLOS LOPEZ RODRIGUEZ" userId="a9cbd941-57d8-4218-bf18-b1acb4e5beab" providerId="ADAL" clId="{7DC24B73-9922-B04F-9E4F-97AA8CD9881A}" dt="2023-03-17T21:14:32.918" v="181" actId="26606"/>
          <ac:spMkLst>
            <pc:docMk/>
            <pc:sldMk cId="0" sldId="383"/>
            <ac:spMk id="10" creationId="{8181FC64-B306-4821-98E2-780662EFC486}"/>
          </ac:spMkLst>
        </pc:spChg>
        <pc:spChg chg="add">
          <ac:chgData name="JUAN CARLOS LOPEZ RODRIGUEZ" userId="a9cbd941-57d8-4218-bf18-b1acb4e5beab" providerId="ADAL" clId="{7DC24B73-9922-B04F-9E4F-97AA8CD9881A}" dt="2023-03-17T21:14:32.918" v="181" actId="26606"/>
          <ac:spMkLst>
            <pc:docMk/>
            <pc:sldMk cId="0" sldId="383"/>
            <ac:spMk id="12" creationId="{5871FC61-DD4E-47D4-81FD-8A7E7D12B371}"/>
          </ac:spMkLst>
        </pc:spChg>
        <pc:spChg chg="add">
          <ac:chgData name="JUAN CARLOS LOPEZ RODRIGUEZ" userId="a9cbd941-57d8-4218-bf18-b1acb4e5beab" providerId="ADAL" clId="{7DC24B73-9922-B04F-9E4F-97AA8CD9881A}" dt="2023-03-17T21:14:32.918" v="181" actId="26606"/>
          <ac:spMkLst>
            <pc:docMk/>
            <pc:sldMk cId="0" sldId="383"/>
            <ac:spMk id="14" creationId="{F9EC3F91-A75C-4F74-867E-E4C28C13546B}"/>
          </ac:spMkLst>
        </pc:spChg>
        <pc:spChg chg="add">
          <ac:chgData name="JUAN CARLOS LOPEZ RODRIGUEZ" userId="a9cbd941-57d8-4218-bf18-b1acb4e5beab" providerId="ADAL" clId="{7DC24B73-9922-B04F-9E4F-97AA8CD9881A}" dt="2023-03-17T21:14:32.918" v="181" actId="26606"/>
          <ac:spMkLst>
            <pc:docMk/>
            <pc:sldMk cId="0" sldId="383"/>
            <ac:spMk id="16" creationId="{829A1E2C-5AC8-40FC-99E9-832069D39792}"/>
          </ac:spMkLst>
        </pc:spChg>
        <pc:picChg chg="add mod">
          <ac:chgData name="JUAN CARLOS LOPEZ RODRIGUEZ" userId="a9cbd941-57d8-4218-bf18-b1acb4e5beab" providerId="ADAL" clId="{7DC24B73-9922-B04F-9E4F-97AA8CD9881A}" dt="2023-03-17T21:14:32.918" v="181" actId="26606"/>
          <ac:picMkLst>
            <pc:docMk/>
            <pc:sldMk cId="0" sldId="383"/>
            <ac:picMk id="5" creationId="{F4B19FF4-34A7-6E4B-3B4E-5242E27030FA}"/>
          </ac:picMkLst>
        </pc:picChg>
      </pc:sldChg>
      <pc:sldChg chg="modSp modAnim">
        <pc:chgData name="JUAN CARLOS LOPEZ RODRIGUEZ" userId="a9cbd941-57d8-4218-bf18-b1acb4e5beab" providerId="ADAL" clId="{7DC24B73-9922-B04F-9E4F-97AA8CD9881A}" dt="2023-03-17T20:13:34.892" v="176" actId="20577"/>
        <pc:sldMkLst>
          <pc:docMk/>
          <pc:sldMk cId="3040854920" sldId="591"/>
        </pc:sldMkLst>
        <pc:spChg chg="mod">
          <ac:chgData name="JUAN CARLOS LOPEZ RODRIGUEZ" userId="a9cbd941-57d8-4218-bf18-b1acb4e5beab" providerId="ADAL" clId="{7DC24B73-9922-B04F-9E4F-97AA8CD9881A}" dt="2023-03-17T20:13:34.892" v="176" actId="20577"/>
          <ac:spMkLst>
            <pc:docMk/>
            <pc:sldMk cId="3040854920" sldId="591"/>
            <ac:spMk id="3" creationId="{F2DFC0D4-DB1C-A242-BB4E-F6705FF1AC29}"/>
          </ac:spMkLst>
        </pc:spChg>
      </pc:sldChg>
      <pc:sldChg chg="modSp mod">
        <pc:chgData name="JUAN CARLOS LOPEZ RODRIGUEZ" userId="a9cbd941-57d8-4218-bf18-b1acb4e5beab" providerId="ADAL" clId="{7DC24B73-9922-B04F-9E4F-97AA8CD9881A}" dt="2023-03-17T19:45:28.153" v="46" actId="20577"/>
        <pc:sldMkLst>
          <pc:docMk/>
          <pc:sldMk cId="1323179152" sldId="1760"/>
        </pc:sldMkLst>
        <pc:spChg chg="mod">
          <ac:chgData name="JUAN CARLOS LOPEZ RODRIGUEZ" userId="a9cbd941-57d8-4218-bf18-b1acb4e5beab" providerId="ADAL" clId="{7DC24B73-9922-B04F-9E4F-97AA8CD9881A}" dt="2023-03-17T19:45:28.153" v="46" actId="20577"/>
          <ac:spMkLst>
            <pc:docMk/>
            <pc:sldMk cId="1323179152" sldId="1760"/>
            <ac:spMk id="2" creationId="{29A118A3-C23E-6242-B67D-4411844943CD}"/>
          </ac:spMkLst>
        </pc:spChg>
      </pc:sldChg>
      <pc:sldChg chg="modSp mod modAnim">
        <pc:chgData name="JUAN CARLOS LOPEZ RODRIGUEZ" userId="a9cbd941-57d8-4218-bf18-b1acb4e5beab" providerId="ADAL" clId="{7DC24B73-9922-B04F-9E4F-97AA8CD9881A}" dt="2023-03-17T20:12:39.452" v="139"/>
        <pc:sldMkLst>
          <pc:docMk/>
          <pc:sldMk cId="2447139153" sldId="3170"/>
        </pc:sldMkLst>
        <pc:spChg chg="mod">
          <ac:chgData name="JUAN CARLOS LOPEZ RODRIGUEZ" userId="a9cbd941-57d8-4218-bf18-b1acb4e5beab" providerId="ADAL" clId="{7DC24B73-9922-B04F-9E4F-97AA8CD9881A}" dt="2023-03-17T20:12:05.030" v="132" actId="20577"/>
          <ac:spMkLst>
            <pc:docMk/>
            <pc:sldMk cId="2447139153" sldId="3170"/>
            <ac:spMk id="3" creationId="{8F10717B-9A36-5FB2-2475-4BC90FB538EB}"/>
          </ac:spMkLst>
        </pc:spChg>
      </pc:sldChg>
      <pc:sldChg chg="modSp del mod">
        <pc:chgData name="JUAN CARLOS LOPEZ RODRIGUEZ" userId="a9cbd941-57d8-4218-bf18-b1acb4e5beab" providerId="ADAL" clId="{7DC24B73-9922-B04F-9E4F-97AA8CD9881A}" dt="2023-03-17T19:45:56.974" v="50" actId="2696"/>
        <pc:sldMkLst>
          <pc:docMk/>
          <pc:sldMk cId="265315663" sldId="3174"/>
        </pc:sldMkLst>
        <pc:spChg chg="mod">
          <ac:chgData name="JUAN CARLOS LOPEZ RODRIGUEZ" userId="a9cbd941-57d8-4218-bf18-b1acb4e5beab" providerId="ADAL" clId="{7DC24B73-9922-B04F-9E4F-97AA8CD9881A}" dt="2023-03-17T19:45:51.879" v="49" actId="313"/>
          <ac:spMkLst>
            <pc:docMk/>
            <pc:sldMk cId="265315663" sldId="3174"/>
            <ac:spMk id="3" creationId="{9ECE7C25-3856-1558-32C9-78290B9975F8}"/>
          </ac:spMkLst>
        </pc:spChg>
      </pc:sldChg>
      <pc:sldChg chg="modSp del mod">
        <pc:chgData name="JUAN CARLOS LOPEZ RODRIGUEZ" userId="a9cbd941-57d8-4218-bf18-b1acb4e5beab" providerId="ADAL" clId="{7DC24B73-9922-B04F-9E4F-97AA8CD9881A}" dt="2023-03-17T19:46:23.417" v="52" actId="2696"/>
        <pc:sldMkLst>
          <pc:docMk/>
          <pc:sldMk cId="617264665" sldId="3175"/>
        </pc:sldMkLst>
        <pc:spChg chg="mod">
          <ac:chgData name="JUAN CARLOS LOPEZ RODRIGUEZ" userId="a9cbd941-57d8-4218-bf18-b1acb4e5beab" providerId="ADAL" clId="{7DC24B73-9922-B04F-9E4F-97AA8CD9881A}" dt="2023-03-17T19:46:08.999" v="51" actId="313"/>
          <ac:spMkLst>
            <pc:docMk/>
            <pc:sldMk cId="617264665" sldId="3175"/>
            <ac:spMk id="3" creationId="{85CB3543-99E0-BE54-7F4B-5F9F16D448B3}"/>
          </ac:spMkLst>
        </pc:spChg>
      </pc:sldChg>
      <pc:sldChg chg="modSp del mod">
        <pc:chgData name="JUAN CARLOS LOPEZ RODRIGUEZ" userId="a9cbd941-57d8-4218-bf18-b1acb4e5beab" providerId="ADAL" clId="{7DC24B73-9922-B04F-9E4F-97AA8CD9881A}" dt="2023-03-17T19:47:20.140" v="55" actId="2696"/>
        <pc:sldMkLst>
          <pc:docMk/>
          <pc:sldMk cId="2741982036" sldId="3176"/>
        </pc:sldMkLst>
        <pc:spChg chg="mod">
          <ac:chgData name="JUAN CARLOS LOPEZ RODRIGUEZ" userId="a9cbd941-57d8-4218-bf18-b1acb4e5beab" providerId="ADAL" clId="{7DC24B73-9922-B04F-9E4F-97AA8CD9881A}" dt="2023-03-17T19:46:41.351" v="54" actId="27636"/>
          <ac:spMkLst>
            <pc:docMk/>
            <pc:sldMk cId="2741982036" sldId="3176"/>
            <ac:spMk id="3" creationId="{C3F665FD-2D5B-2F36-56BA-5B1BEA723ADD}"/>
          </ac:spMkLst>
        </pc:spChg>
      </pc:sldChg>
      <pc:sldChg chg="del">
        <pc:chgData name="JUAN CARLOS LOPEZ RODRIGUEZ" userId="a9cbd941-57d8-4218-bf18-b1acb4e5beab" providerId="ADAL" clId="{7DC24B73-9922-B04F-9E4F-97AA8CD9881A}" dt="2023-03-17T19:47:28.631" v="56" actId="2696"/>
        <pc:sldMkLst>
          <pc:docMk/>
          <pc:sldMk cId="1092270362" sldId="3178"/>
        </pc:sldMkLst>
      </pc:sldChg>
      <pc:sldChg chg="addSp delSp modSp mod setBg modAnim">
        <pc:chgData name="JUAN CARLOS LOPEZ RODRIGUEZ" userId="a9cbd941-57d8-4218-bf18-b1acb4e5beab" providerId="ADAL" clId="{7DC24B73-9922-B04F-9E4F-97AA8CD9881A}" dt="2023-03-17T19:52:57.032" v="116"/>
        <pc:sldMkLst>
          <pc:docMk/>
          <pc:sldMk cId="536810513" sldId="3182"/>
        </pc:sldMkLst>
        <pc:spChg chg="mod">
          <ac:chgData name="JUAN CARLOS LOPEZ RODRIGUEZ" userId="a9cbd941-57d8-4218-bf18-b1acb4e5beab" providerId="ADAL" clId="{7DC24B73-9922-B04F-9E4F-97AA8CD9881A}" dt="2023-03-17T19:52:24.447" v="109" actId="2711"/>
          <ac:spMkLst>
            <pc:docMk/>
            <pc:sldMk cId="536810513" sldId="3182"/>
            <ac:spMk id="2" creationId="{62727405-0794-6700-F3C6-C52C3F38FFD5}"/>
          </ac:spMkLst>
        </pc:spChg>
        <pc:spChg chg="mod">
          <ac:chgData name="JUAN CARLOS LOPEZ RODRIGUEZ" userId="a9cbd941-57d8-4218-bf18-b1acb4e5beab" providerId="ADAL" clId="{7DC24B73-9922-B04F-9E4F-97AA8CD9881A}" dt="2023-03-17T19:52:46.002" v="114" actId="255"/>
          <ac:spMkLst>
            <pc:docMk/>
            <pc:sldMk cId="536810513" sldId="3182"/>
            <ac:spMk id="3" creationId="{641C860B-5924-A968-C34E-FA57CCB636C0}"/>
          </ac:spMkLst>
        </pc:spChg>
        <pc:spChg chg="add del">
          <ac:chgData name="JUAN CARLOS LOPEZ RODRIGUEZ" userId="a9cbd941-57d8-4218-bf18-b1acb4e5beab" providerId="ADAL" clId="{7DC24B73-9922-B04F-9E4F-97AA8CD9881A}" dt="2023-03-17T19:52:13.135" v="105" actId="26606"/>
          <ac:spMkLst>
            <pc:docMk/>
            <pc:sldMk cId="536810513" sldId="3182"/>
            <ac:spMk id="10" creationId="{B95B9BA8-1D69-4796-85F5-B6D0BD52354B}"/>
          </ac:spMkLst>
        </pc:spChg>
        <pc:spChg chg="add">
          <ac:chgData name="JUAN CARLOS LOPEZ RODRIGUEZ" userId="a9cbd941-57d8-4218-bf18-b1acb4e5beab" providerId="ADAL" clId="{7DC24B73-9922-B04F-9E4F-97AA8CD9881A}" dt="2023-03-17T19:52:13.145" v="106" actId="26606"/>
          <ac:spMkLst>
            <pc:docMk/>
            <pc:sldMk cId="536810513" sldId="3182"/>
            <ac:spMk id="20" creationId="{19C9EAEA-39D0-4B0E-A0EB-51E7B26740B1}"/>
          </ac:spMkLst>
        </pc:spChg>
        <pc:spChg chg="add">
          <ac:chgData name="JUAN CARLOS LOPEZ RODRIGUEZ" userId="a9cbd941-57d8-4218-bf18-b1acb4e5beab" providerId="ADAL" clId="{7DC24B73-9922-B04F-9E4F-97AA8CD9881A}" dt="2023-03-17T19:52:13.145" v="106" actId="26606"/>
          <ac:spMkLst>
            <pc:docMk/>
            <pc:sldMk cId="536810513" sldId="3182"/>
            <ac:spMk id="21" creationId="{201CC55D-ED54-4C5C-95E6-10947BD1103B}"/>
          </ac:spMkLst>
        </pc:spChg>
        <pc:spChg chg="add">
          <ac:chgData name="JUAN CARLOS LOPEZ RODRIGUEZ" userId="a9cbd941-57d8-4218-bf18-b1acb4e5beab" providerId="ADAL" clId="{7DC24B73-9922-B04F-9E4F-97AA8CD9881A}" dt="2023-03-17T19:52:13.145" v="106" actId="26606"/>
          <ac:spMkLst>
            <pc:docMk/>
            <pc:sldMk cId="536810513" sldId="3182"/>
            <ac:spMk id="23" creationId="{3873B707-463F-40B0-8227-E8CC6C67EB25}"/>
          </ac:spMkLst>
        </pc:spChg>
        <pc:spChg chg="add">
          <ac:chgData name="JUAN CARLOS LOPEZ RODRIGUEZ" userId="a9cbd941-57d8-4218-bf18-b1acb4e5beab" providerId="ADAL" clId="{7DC24B73-9922-B04F-9E4F-97AA8CD9881A}" dt="2023-03-17T19:52:13.145" v="106" actId="26606"/>
          <ac:spMkLst>
            <pc:docMk/>
            <pc:sldMk cId="536810513" sldId="3182"/>
            <ac:spMk id="24" creationId="{C13237C8-E62C-4F0D-A318-BD6FB6C2D138}"/>
          </ac:spMkLst>
        </pc:spChg>
        <pc:grpChg chg="add del">
          <ac:chgData name="JUAN CARLOS LOPEZ RODRIGUEZ" userId="a9cbd941-57d8-4218-bf18-b1acb4e5beab" providerId="ADAL" clId="{7DC24B73-9922-B04F-9E4F-97AA8CD9881A}" dt="2023-03-17T19:52:13.135" v="105" actId="26606"/>
          <ac:grpSpMkLst>
            <pc:docMk/>
            <pc:sldMk cId="536810513" sldId="3182"/>
            <ac:grpSpMk id="12" creationId="{D44E3F87-3D58-4B03-86B2-15A5C5B9C964}"/>
          </ac:grpSpMkLst>
        </pc:grpChg>
        <pc:grpChg chg="add">
          <ac:chgData name="JUAN CARLOS LOPEZ RODRIGUEZ" userId="a9cbd941-57d8-4218-bf18-b1acb4e5beab" providerId="ADAL" clId="{7DC24B73-9922-B04F-9E4F-97AA8CD9881A}" dt="2023-03-17T19:52:13.145" v="106" actId="26606"/>
          <ac:grpSpMkLst>
            <pc:docMk/>
            <pc:sldMk cId="536810513" sldId="3182"/>
            <ac:grpSpMk id="22" creationId="{1DE889C7-FAD6-4397-98E2-05D503484459}"/>
          </ac:grpSpMkLst>
        </pc:grpChg>
        <pc:picChg chg="add mod">
          <ac:chgData name="JUAN CARLOS LOPEZ RODRIGUEZ" userId="a9cbd941-57d8-4218-bf18-b1acb4e5beab" providerId="ADAL" clId="{7DC24B73-9922-B04F-9E4F-97AA8CD9881A}" dt="2023-03-17T19:52:13.145" v="106" actId="26606"/>
          <ac:picMkLst>
            <pc:docMk/>
            <pc:sldMk cId="536810513" sldId="3182"/>
            <ac:picMk id="5" creationId="{56AA8B19-9621-D7A2-9824-F7458DBEA37D}"/>
          </ac:picMkLst>
        </pc:picChg>
      </pc:sldChg>
      <pc:sldChg chg="addSp modSp mod setBg">
        <pc:chgData name="JUAN CARLOS LOPEZ RODRIGUEZ" userId="a9cbd941-57d8-4218-bf18-b1acb4e5beab" providerId="ADAL" clId="{7DC24B73-9922-B04F-9E4F-97AA8CD9881A}" dt="2023-03-17T19:53:43.950" v="123" actId="2711"/>
        <pc:sldMkLst>
          <pc:docMk/>
          <pc:sldMk cId="217303415" sldId="3183"/>
        </pc:sldMkLst>
        <pc:spChg chg="mod">
          <ac:chgData name="JUAN CARLOS LOPEZ RODRIGUEZ" userId="a9cbd941-57d8-4218-bf18-b1acb4e5beab" providerId="ADAL" clId="{7DC24B73-9922-B04F-9E4F-97AA8CD9881A}" dt="2023-03-17T19:53:39.851" v="122" actId="2711"/>
          <ac:spMkLst>
            <pc:docMk/>
            <pc:sldMk cId="217303415" sldId="3183"/>
            <ac:spMk id="2" creationId="{FEAF3F6C-BE3F-CE88-8D63-A970F100FED7}"/>
          </ac:spMkLst>
        </pc:spChg>
        <pc:spChg chg="mod">
          <ac:chgData name="JUAN CARLOS LOPEZ RODRIGUEZ" userId="a9cbd941-57d8-4218-bf18-b1acb4e5beab" providerId="ADAL" clId="{7DC24B73-9922-B04F-9E4F-97AA8CD9881A}" dt="2023-03-17T19:53:43.950" v="123" actId="2711"/>
          <ac:spMkLst>
            <pc:docMk/>
            <pc:sldMk cId="217303415" sldId="3183"/>
            <ac:spMk id="3" creationId="{55BA9217-FE13-4874-1F1E-D8D6FF5D0F05}"/>
          </ac:spMkLst>
        </pc:spChg>
        <pc:spChg chg="add">
          <ac:chgData name="JUAN CARLOS LOPEZ RODRIGUEZ" userId="a9cbd941-57d8-4218-bf18-b1acb4e5beab" providerId="ADAL" clId="{7DC24B73-9922-B04F-9E4F-97AA8CD9881A}" dt="2023-03-17T19:53:34.405" v="121" actId="26606"/>
          <ac:spMkLst>
            <pc:docMk/>
            <pc:sldMk cId="217303415" sldId="3183"/>
            <ac:spMk id="10" creationId="{201CC55D-ED54-4C5C-95E6-10947BD1103B}"/>
          </ac:spMkLst>
        </pc:spChg>
        <pc:spChg chg="add">
          <ac:chgData name="JUAN CARLOS LOPEZ RODRIGUEZ" userId="a9cbd941-57d8-4218-bf18-b1acb4e5beab" providerId="ADAL" clId="{7DC24B73-9922-B04F-9E4F-97AA8CD9881A}" dt="2023-03-17T19:53:34.405" v="121" actId="26606"/>
          <ac:spMkLst>
            <pc:docMk/>
            <pc:sldMk cId="217303415" sldId="3183"/>
            <ac:spMk id="16" creationId="{3873B707-463F-40B0-8227-E8CC6C67EB25}"/>
          </ac:spMkLst>
        </pc:spChg>
        <pc:spChg chg="add">
          <ac:chgData name="JUAN CARLOS LOPEZ RODRIGUEZ" userId="a9cbd941-57d8-4218-bf18-b1acb4e5beab" providerId="ADAL" clId="{7DC24B73-9922-B04F-9E4F-97AA8CD9881A}" dt="2023-03-17T19:53:34.405" v="121" actId="26606"/>
          <ac:spMkLst>
            <pc:docMk/>
            <pc:sldMk cId="217303415" sldId="3183"/>
            <ac:spMk id="18" creationId="{C13237C8-E62C-4F0D-A318-BD6FB6C2D138}"/>
          </ac:spMkLst>
        </pc:spChg>
        <pc:spChg chg="add">
          <ac:chgData name="JUAN CARLOS LOPEZ RODRIGUEZ" userId="a9cbd941-57d8-4218-bf18-b1acb4e5beab" providerId="ADAL" clId="{7DC24B73-9922-B04F-9E4F-97AA8CD9881A}" dt="2023-03-17T19:53:34.405" v="121" actId="26606"/>
          <ac:spMkLst>
            <pc:docMk/>
            <pc:sldMk cId="217303415" sldId="3183"/>
            <ac:spMk id="20" creationId="{19C9EAEA-39D0-4B0E-A0EB-51E7B26740B1}"/>
          </ac:spMkLst>
        </pc:spChg>
        <pc:grpChg chg="add">
          <ac:chgData name="JUAN CARLOS LOPEZ RODRIGUEZ" userId="a9cbd941-57d8-4218-bf18-b1acb4e5beab" providerId="ADAL" clId="{7DC24B73-9922-B04F-9E4F-97AA8CD9881A}" dt="2023-03-17T19:53:34.405" v="121" actId="26606"/>
          <ac:grpSpMkLst>
            <pc:docMk/>
            <pc:sldMk cId="217303415" sldId="3183"/>
            <ac:grpSpMk id="12" creationId="{1DE889C7-FAD6-4397-98E2-05D503484459}"/>
          </ac:grpSpMkLst>
        </pc:grpChg>
        <pc:picChg chg="add mod">
          <ac:chgData name="JUAN CARLOS LOPEZ RODRIGUEZ" userId="a9cbd941-57d8-4218-bf18-b1acb4e5beab" providerId="ADAL" clId="{7DC24B73-9922-B04F-9E4F-97AA8CD9881A}" dt="2023-03-17T19:53:34.405" v="121" actId="26606"/>
          <ac:picMkLst>
            <pc:docMk/>
            <pc:sldMk cId="217303415" sldId="3183"/>
            <ac:picMk id="5" creationId="{EC04EFF1-1072-B03A-6AAC-6A52C365DAFE}"/>
          </ac:picMkLst>
        </pc:picChg>
      </pc:sldChg>
      <pc:sldChg chg="del">
        <pc:chgData name="JUAN CARLOS LOPEZ RODRIGUEZ" userId="a9cbd941-57d8-4218-bf18-b1acb4e5beab" providerId="ADAL" clId="{7DC24B73-9922-B04F-9E4F-97AA8CD9881A}" dt="2023-03-17T19:42:43.158" v="35" actId="2696"/>
        <pc:sldMkLst>
          <pc:docMk/>
          <pc:sldMk cId="720556199" sldId="3188"/>
        </pc:sldMkLst>
      </pc:sldChg>
      <pc:sldChg chg="del">
        <pc:chgData name="JUAN CARLOS LOPEZ RODRIGUEZ" userId="a9cbd941-57d8-4218-bf18-b1acb4e5beab" providerId="ADAL" clId="{7DC24B73-9922-B04F-9E4F-97AA8CD9881A}" dt="2023-03-17T19:43:25.602" v="36" actId="2696"/>
        <pc:sldMkLst>
          <pc:docMk/>
          <pc:sldMk cId="2617466020" sldId="3189"/>
        </pc:sldMkLst>
      </pc:sldChg>
      <pc:sldChg chg="del">
        <pc:chgData name="JUAN CARLOS LOPEZ RODRIGUEZ" userId="a9cbd941-57d8-4218-bf18-b1acb4e5beab" providerId="ADAL" clId="{7DC24B73-9922-B04F-9E4F-97AA8CD9881A}" dt="2023-03-17T19:43:25.602" v="36" actId="2696"/>
        <pc:sldMkLst>
          <pc:docMk/>
          <pc:sldMk cId="3627506358" sldId="3190"/>
        </pc:sldMkLst>
      </pc:sldChg>
      <pc:sldChg chg="modSp new mod">
        <pc:chgData name="JUAN CARLOS LOPEZ RODRIGUEZ" userId="a9cbd941-57d8-4218-bf18-b1acb4e5beab" providerId="ADAL" clId="{7DC24B73-9922-B04F-9E4F-97AA8CD9881A}" dt="2023-03-18T11:57:55.160" v="298" actId="20577"/>
        <pc:sldMkLst>
          <pc:docMk/>
          <pc:sldMk cId="2107757457" sldId="3195"/>
        </pc:sldMkLst>
        <pc:spChg chg="mod">
          <ac:chgData name="JUAN CARLOS LOPEZ RODRIGUEZ" userId="a9cbd941-57d8-4218-bf18-b1acb4e5beab" providerId="ADAL" clId="{7DC24B73-9922-B04F-9E4F-97AA8CD9881A}" dt="2023-03-18T11:57:38.746" v="225" actId="20577"/>
          <ac:spMkLst>
            <pc:docMk/>
            <pc:sldMk cId="2107757457" sldId="3195"/>
            <ac:spMk id="2" creationId="{7EB9F2EF-239A-E1B6-54FB-B11EBBF64D11}"/>
          </ac:spMkLst>
        </pc:spChg>
        <pc:spChg chg="mod">
          <ac:chgData name="JUAN CARLOS LOPEZ RODRIGUEZ" userId="a9cbd941-57d8-4218-bf18-b1acb4e5beab" providerId="ADAL" clId="{7DC24B73-9922-B04F-9E4F-97AA8CD9881A}" dt="2023-03-18T11:57:55.160" v="298" actId="20577"/>
          <ac:spMkLst>
            <pc:docMk/>
            <pc:sldMk cId="2107757457" sldId="3195"/>
            <ac:spMk id="3" creationId="{EA0A8BFF-A47E-8787-2FD2-A51537EFDC42}"/>
          </ac:spMkLst>
        </pc:spChg>
      </pc:sldChg>
      <pc:sldChg chg="modSp new mod">
        <pc:chgData name="JUAN CARLOS LOPEZ RODRIGUEZ" userId="a9cbd941-57d8-4218-bf18-b1acb4e5beab" providerId="ADAL" clId="{7DC24B73-9922-B04F-9E4F-97AA8CD9881A}" dt="2023-03-18T11:58:09.647" v="343" actId="20577"/>
        <pc:sldMkLst>
          <pc:docMk/>
          <pc:sldMk cId="2631392015" sldId="3196"/>
        </pc:sldMkLst>
        <pc:spChg chg="mod">
          <ac:chgData name="JUAN CARLOS LOPEZ RODRIGUEZ" userId="a9cbd941-57d8-4218-bf18-b1acb4e5beab" providerId="ADAL" clId="{7DC24B73-9922-B04F-9E4F-97AA8CD9881A}" dt="2023-03-18T11:58:01.423" v="318" actId="20577"/>
          <ac:spMkLst>
            <pc:docMk/>
            <pc:sldMk cId="2631392015" sldId="3196"/>
            <ac:spMk id="2" creationId="{E5FA3B30-B2A6-EF68-5A2B-872167107527}"/>
          </ac:spMkLst>
        </pc:spChg>
        <pc:spChg chg="mod">
          <ac:chgData name="JUAN CARLOS LOPEZ RODRIGUEZ" userId="a9cbd941-57d8-4218-bf18-b1acb4e5beab" providerId="ADAL" clId="{7DC24B73-9922-B04F-9E4F-97AA8CD9881A}" dt="2023-03-18T11:58:09.647" v="343" actId="20577"/>
          <ac:spMkLst>
            <pc:docMk/>
            <pc:sldMk cId="2631392015" sldId="3196"/>
            <ac:spMk id="3" creationId="{E0258D9F-3E35-C0EF-F2A1-BCE055285BD9}"/>
          </ac:spMkLst>
        </pc:spChg>
      </pc:sldChg>
      <pc:sldChg chg="modSp new mod">
        <pc:chgData name="JUAN CARLOS LOPEZ RODRIGUEZ" userId="a9cbd941-57d8-4218-bf18-b1acb4e5beab" providerId="ADAL" clId="{7DC24B73-9922-B04F-9E4F-97AA8CD9881A}" dt="2023-03-18T11:59:18.938" v="494" actId="313"/>
        <pc:sldMkLst>
          <pc:docMk/>
          <pc:sldMk cId="2553836912" sldId="3197"/>
        </pc:sldMkLst>
        <pc:spChg chg="mod">
          <ac:chgData name="JUAN CARLOS LOPEZ RODRIGUEZ" userId="a9cbd941-57d8-4218-bf18-b1acb4e5beab" providerId="ADAL" clId="{7DC24B73-9922-B04F-9E4F-97AA8CD9881A}" dt="2023-03-18T11:58:24.405" v="353" actId="20577"/>
          <ac:spMkLst>
            <pc:docMk/>
            <pc:sldMk cId="2553836912" sldId="3197"/>
            <ac:spMk id="2" creationId="{087188B4-8320-71E9-CA55-EFC621BE9034}"/>
          </ac:spMkLst>
        </pc:spChg>
        <pc:spChg chg="mod">
          <ac:chgData name="JUAN CARLOS LOPEZ RODRIGUEZ" userId="a9cbd941-57d8-4218-bf18-b1acb4e5beab" providerId="ADAL" clId="{7DC24B73-9922-B04F-9E4F-97AA8CD9881A}" dt="2023-03-18T11:59:18.938" v="494" actId="313"/>
          <ac:spMkLst>
            <pc:docMk/>
            <pc:sldMk cId="2553836912" sldId="3197"/>
            <ac:spMk id="3" creationId="{3DB8C2D5-2CA6-F25D-433B-1FC43FAFAC2E}"/>
          </ac:spMkLst>
        </pc:spChg>
      </pc:sldChg>
      <pc:sldChg chg="modSp new mod">
        <pc:chgData name="JUAN CARLOS LOPEZ RODRIGUEZ" userId="a9cbd941-57d8-4218-bf18-b1acb4e5beab" providerId="ADAL" clId="{7DC24B73-9922-B04F-9E4F-97AA8CD9881A}" dt="2023-03-18T12:05:10.350" v="528" actId="20577"/>
        <pc:sldMkLst>
          <pc:docMk/>
          <pc:sldMk cId="1767330201" sldId="3198"/>
        </pc:sldMkLst>
        <pc:spChg chg="mod">
          <ac:chgData name="JUAN CARLOS LOPEZ RODRIGUEZ" userId="a9cbd941-57d8-4218-bf18-b1acb4e5beab" providerId="ADAL" clId="{7DC24B73-9922-B04F-9E4F-97AA8CD9881A}" dt="2023-03-18T12:05:10.350" v="528" actId="20577"/>
          <ac:spMkLst>
            <pc:docMk/>
            <pc:sldMk cId="1767330201" sldId="3198"/>
            <ac:spMk id="2" creationId="{46CBFBF6-B5CD-0B81-A6E6-CD8D295579BF}"/>
          </ac:spMkLst>
        </pc:spChg>
      </pc:sldChg>
    </pc:docChg>
  </pc:docChgLst>
  <pc:docChgLst>
    <pc:chgData name="JUAN CARLOS LOPEZ RODRIGUEZ" userId="a9cbd941-57d8-4218-bf18-b1acb4e5beab" providerId="ADAL" clId="{B6FEB17D-D8F8-5D4D-AAA5-F7F1F8AFF820}"/>
    <pc:docChg chg="undo custSel addSld delSld modSld sldOrd">
      <pc:chgData name="JUAN CARLOS LOPEZ RODRIGUEZ" userId="a9cbd941-57d8-4218-bf18-b1acb4e5beab" providerId="ADAL" clId="{B6FEB17D-D8F8-5D4D-AAA5-F7F1F8AFF820}" dt="2023-03-19T12:16:23.196" v="7486"/>
      <pc:docMkLst>
        <pc:docMk/>
      </pc:docMkLst>
      <pc:sldChg chg="del">
        <pc:chgData name="JUAN CARLOS LOPEZ RODRIGUEZ" userId="a9cbd941-57d8-4218-bf18-b1acb4e5beab" providerId="ADAL" clId="{B6FEB17D-D8F8-5D4D-AAA5-F7F1F8AFF820}" dt="2023-03-18T22:41:16.032" v="7280" actId="2696"/>
        <pc:sldMkLst>
          <pc:docMk/>
          <pc:sldMk cId="1176684778" sldId="257"/>
        </pc:sldMkLst>
      </pc:sldChg>
      <pc:sldChg chg="del">
        <pc:chgData name="JUAN CARLOS LOPEZ RODRIGUEZ" userId="a9cbd941-57d8-4218-bf18-b1acb4e5beab" providerId="ADAL" clId="{B6FEB17D-D8F8-5D4D-AAA5-F7F1F8AFF820}" dt="2023-03-18T22:41:24.924" v="7281" actId="2696"/>
        <pc:sldMkLst>
          <pc:docMk/>
          <pc:sldMk cId="2304041733" sldId="258"/>
        </pc:sldMkLst>
      </pc:sldChg>
      <pc:sldChg chg="del">
        <pc:chgData name="JUAN CARLOS LOPEZ RODRIGUEZ" userId="a9cbd941-57d8-4218-bf18-b1acb4e5beab" providerId="ADAL" clId="{B6FEB17D-D8F8-5D4D-AAA5-F7F1F8AFF820}" dt="2023-03-18T22:43:40.189" v="7310" actId="2696"/>
        <pc:sldMkLst>
          <pc:docMk/>
          <pc:sldMk cId="0" sldId="299"/>
        </pc:sldMkLst>
      </pc:sldChg>
      <pc:sldChg chg="del">
        <pc:chgData name="JUAN CARLOS LOPEZ RODRIGUEZ" userId="a9cbd941-57d8-4218-bf18-b1acb4e5beab" providerId="ADAL" clId="{B6FEB17D-D8F8-5D4D-AAA5-F7F1F8AFF820}" dt="2023-03-18T22:44:59.554" v="7315" actId="2696"/>
        <pc:sldMkLst>
          <pc:docMk/>
          <pc:sldMk cId="0" sldId="323"/>
        </pc:sldMkLst>
      </pc:sldChg>
      <pc:sldChg chg="del">
        <pc:chgData name="JUAN CARLOS LOPEZ RODRIGUEZ" userId="a9cbd941-57d8-4218-bf18-b1acb4e5beab" providerId="ADAL" clId="{B6FEB17D-D8F8-5D4D-AAA5-F7F1F8AFF820}" dt="2023-03-18T22:44:43.704" v="7313" actId="2696"/>
        <pc:sldMkLst>
          <pc:docMk/>
          <pc:sldMk cId="0" sldId="324"/>
        </pc:sldMkLst>
      </pc:sldChg>
      <pc:sldChg chg="del">
        <pc:chgData name="JUAN CARLOS LOPEZ RODRIGUEZ" userId="a9cbd941-57d8-4218-bf18-b1acb4e5beab" providerId="ADAL" clId="{B6FEB17D-D8F8-5D4D-AAA5-F7F1F8AFF820}" dt="2023-03-19T12:16:12.137" v="7485" actId="2696"/>
        <pc:sldMkLst>
          <pc:docMk/>
          <pc:sldMk cId="0" sldId="336"/>
        </pc:sldMkLst>
      </pc:sldChg>
      <pc:sldChg chg="del">
        <pc:chgData name="JUAN CARLOS LOPEZ RODRIGUEZ" userId="a9cbd941-57d8-4218-bf18-b1acb4e5beab" providerId="ADAL" clId="{B6FEB17D-D8F8-5D4D-AAA5-F7F1F8AFF820}" dt="2023-03-18T22:45:32.102" v="7319" actId="2696"/>
        <pc:sldMkLst>
          <pc:docMk/>
          <pc:sldMk cId="0" sldId="343"/>
        </pc:sldMkLst>
      </pc:sldChg>
      <pc:sldChg chg="del">
        <pc:chgData name="JUAN CARLOS LOPEZ RODRIGUEZ" userId="a9cbd941-57d8-4218-bf18-b1acb4e5beab" providerId="ADAL" clId="{B6FEB17D-D8F8-5D4D-AAA5-F7F1F8AFF820}" dt="2023-03-18T22:44:52.544" v="7314" actId="2696"/>
        <pc:sldMkLst>
          <pc:docMk/>
          <pc:sldMk cId="0" sldId="383"/>
        </pc:sldMkLst>
      </pc:sldChg>
      <pc:sldChg chg="del">
        <pc:chgData name="JUAN CARLOS LOPEZ RODRIGUEZ" userId="a9cbd941-57d8-4218-bf18-b1acb4e5beab" providerId="ADAL" clId="{B6FEB17D-D8F8-5D4D-AAA5-F7F1F8AFF820}" dt="2023-03-18T22:45:05.153" v="7316" actId="2696"/>
        <pc:sldMkLst>
          <pc:docMk/>
          <pc:sldMk cId="3040854920" sldId="591"/>
        </pc:sldMkLst>
      </pc:sldChg>
      <pc:sldChg chg="del">
        <pc:chgData name="JUAN CARLOS LOPEZ RODRIGUEZ" userId="a9cbd941-57d8-4218-bf18-b1acb4e5beab" providerId="ADAL" clId="{B6FEB17D-D8F8-5D4D-AAA5-F7F1F8AFF820}" dt="2023-03-18T22:43:48.805" v="7311" actId="2696"/>
        <pc:sldMkLst>
          <pc:docMk/>
          <pc:sldMk cId="1323179152" sldId="1760"/>
        </pc:sldMkLst>
      </pc:sldChg>
      <pc:sldChg chg="add">
        <pc:chgData name="JUAN CARLOS LOPEZ RODRIGUEZ" userId="a9cbd941-57d8-4218-bf18-b1acb4e5beab" providerId="ADAL" clId="{B6FEB17D-D8F8-5D4D-AAA5-F7F1F8AFF820}" dt="2023-03-19T12:16:23.196" v="7486"/>
        <pc:sldMkLst>
          <pc:docMk/>
          <pc:sldMk cId="1505530186" sldId="1761"/>
        </pc:sldMkLst>
      </pc:sldChg>
      <pc:sldChg chg="del">
        <pc:chgData name="JUAN CARLOS LOPEZ RODRIGUEZ" userId="a9cbd941-57d8-4218-bf18-b1acb4e5beab" providerId="ADAL" clId="{B6FEB17D-D8F8-5D4D-AAA5-F7F1F8AFF820}" dt="2023-03-18T22:42:16.960" v="7289" actId="2696"/>
        <pc:sldMkLst>
          <pc:docMk/>
          <pc:sldMk cId="1512140709" sldId="3141"/>
        </pc:sldMkLst>
      </pc:sldChg>
      <pc:sldChg chg="delSp add setBg delDesignElem">
        <pc:chgData name="JUAN CARLOS LOPEZ RODRIGUEZ" userId="a9cbd941-57d8-4218-bf18-b1acb4e5beab" providerId="ADAL" clId="{B6FEB17D-D8F8-5D4D-AAA5-F7F1F8AFF820}" dt="2023-03-19T12:15:47.518" v="7481"/>
        <pc:sldMkLst>
          <pc:docMk/>
          <pc:sldMk cId="4075712222" sldId="3161"/>
        </pc:sldMkLst>
        <pc:spChg chg="del">
          <ac:chgData name="JUAN CARLOS LOPEZ RODRIGUEZ" userId="a9cbd941-57d8-4218-bf18-b1acb4e5beab" providerId="ADAL" clId="{B6FEB17D-D8F8-5D4D-AAA5-F7F1F8AFF820}" dt="2023-03-19T12:15:47.518" v="7481"/>
          <ac:spMkLst>
            <pc:docMk/>
            <pc:sldMk cId="4075712222" sldId="3161"/>
            <ac:spMk id="14" creationId="{0D7B6173-1D58-48E2-83CF-37350F315F75}"/>
          </ac:spMkLst>
        </pc:spChg>
        <pc:spChg chg="del">
          <ac:chgData name="JUAN CARLOS LOPEZ RODRIGUEZ" userId="a9cbd941-57d8-4218-bf18-b1acb4e5beab" providerId="ADAL" clId="{B6FEB17D-D8F8-5D4D-AAA5-F7F1F8AFF820}" dt="2023-03-19T12:15:47.518" v="7481"/>
          <ac:spMkLst>
            <pc:docMk/>
            <pc:sldMk cId="4075712222" sldId="3161"/>
            <ac:spMk id="16" creationId="{2F36CA75-CFBF-4844-B719-8FE9EBADA9AF}"/>
          </ac:spMkLst>
        </pc:spChg>
        <pc:spChg chg="del">
          <ac:chgData name="JUAN CARLOS LOPEZ RODRIGUEZ" userId="a9cbd941-57d8-4218-bf18-b1acb4e5beab" providerId="ADAL" clId="{B6FEB17D-D8F8-5D4D-AAA5-F7F1F8AFF820}" dt="2023-03-19T12:15:47.518" v="7481"/>
          <ac:spMkLst>
            <pc:docMk/>
            <pc:sldMk cId="4075712222" sldId="3161"/>
            <ac:spMk id="18" creationId="{3D4A84B9-E564-4DD0-97F8-DBF1C460C28A}"/>
          </ac:spMkLst>
        </pc:spChg>
        <pc:spChg chg="del">
          <ac:chgData name="JUAN CARLOS LOPEZ RODRIGUEZ" userId="a9cbd941-57d8-4218-bf18-b1acb4e5beab" providerId="ADAL" clId="{B6FEB17D-D8F8-5D4D-AAA5-F7F1F8AFF820}" dt="2023-03-19T12:15:47.518" v="7481"/>
          <ac:spMkLst>
            <pc:docMk/>
            <pc:sldMk cId="4075712222" sldId="3161"/>
            <ac:spMk id="22" creationId="{102382E0-0A09-46AE-B955-B911CAFE7F00}"/>
          </ac:spMkLst>
        </pc:spChg>
        <pc:spChg chg="del">
          <ac:chgData name="JUAN CARLOS LOPEZ RODRIGUEZ" userId="a9cbd941-57d8-4218-bf18-b1acb4e5beab" providerId="ADAL" clId="{B6FEB17D-D8F8-5D4D-AAA5-F7F1F8AFF820}" dt="2023-03-19T12:15:47.518" v="7481"/>
          <ac:spMkLst>
            <pc:docMk/>
            <pc:sldMk cId="4075712222" sldId="3161"/>
            <ac:spMk id="24" creationId="{7DE75D4A-0965-4973-BE75-DECCAC9A9614}"/>
          </ac:spMkLst>
        </pc:spChg>
        <pc:picChg chg="del">
          <ac:chgData name="JUAN CARLOS LOPEZ RODRIGUEZ" userId="a9cbd941-57d8-4218-bf18-b1acb4e5beab" providerId="ADAL" clId="{B6FEB17D-D8F8-5D4D-AAA5-F7F1F8AFF820}" dt="2023-03-19T12:15:47.518" v="7481"/>
          <ac:picMkLst>
            <pc:docMk/>
            <pc:sldMk cId="4075712222" sldId="3161"/>
            <ac:picMk id="20" creationId="{4A599609-F5C2-4A0B-A992-913F814A631A}"/>
          </ac:picMkLst>
        </pc:picChg>
      </pc:sldChg>
      <pc:sldChg chg="delSp add del setBg delDesignElem">
        <pc:chgData name="JUAN CARLOS LOPEZ RODRIGUEZ" userId="a9cbd941-57d8-4218-bf18-b1acb4e5beab" providerId="ADAL" clId="{B6FEB17D-D8F8-5D4D-AAA5-F7F1F8AFF820}" dt="2023-03-19T12:16:02.521" v="7484" actId="2696"/>
        <pc:sldMkLst>
          <pc:docMk/>
          <pc:sldMk cId="3416239437" sldId="3172"/>
        </pc:sldMkLst>
        <pc:spChg chg="del">
          <ac:chgData name="JUAN CARLOS LOPEZ RODRIGUEZ" userId="a9cbd941-57d8-4218-bf18-b1acb4e5beab" providerId="ADAL" clId="{B6FEB17D-D8F8-5D4D-AAA5-F7F1F8AFF820}" dt="2023-03-19T12:15:56.215" v="7483"/>
          <ac:spMkLst>
            <pc:docMk/>
            <pc:sldMk cId="3416239437" sldId="3172"/>
            <ac:spMk id="10" creationId="{A8384FB5-9ADC-4DDC-881B-597D56F5B15D}"/>
          </ac:spMkLst>
        </pc:spChg>
        <pc:spChg chg="del">
          <ac:chgData name="JUAN CARLOS LOPEZ RODRIGUEZ" userId="a9cbd941-57d8-4218-bf18-b1acb4e5beab" providerId="ADAL" clId="{B6FEB17D-D8F8-5D4D-AAA5-F7F1F8AFF820}" dt="2023-03-19T12:15:56.215" v="7483"/>
          <ac:spMkLst>
            <pc:docMk/>
            <pc:sldMk cId="3416239437" sldId="3172"/>
            <ac:spMk id="12" creationId="{91E5A9A7-95C6-4F4F-B00E-C82E07FE62EF}"/>
          </ac:spMkLst>
        </pc:spChg>
        <pc:spChg chg="del">
          <ac:chgData name="JUAN CARLOS LOPEZ RODRIGUEZ" userId="a9cbd941-57d8-4218-bf18-b1acb4e5beab" providerId="ADAL" clId="{B6FEB17D-D8F8-5D4D-AAA5-F7F1F8AFF820}" dt="2023-03-19T12:15:56.215" v="7483"/>
          <ac:spMkLst>
            <pc:docMk/>
            <pc:sldMk cId="3416239437" sldId="3172"/>
            <ac:spMk id="14" creationId="{D07DD2DE-F619-49DD-B5E7-03A290FF4ED1}"/>
          </ac:spMkLst>
        </pc:spChg>
        <pc:spChg chg="del">
          <ac:chgData name="JUAN CARLOS LOPEZ RODRIGUEZ" userId="a9cbd941-57d8-4218-bf18-b1acb4e5beab" providerId="ADAL" clId="{B6FEB17D-D8F8-5D4D-AAA5-F7F1F8AFF820}" dt="2023-03-19T12:15:56.215" v="7483"/>
          <ac:spMkLst>
            <pc:docMk/>
            <pc:sldMk cId="3416239437" sldId="3172"/>
            <ac:spMk id="16" creationId="{85149191-5F60-4A28-AAFF-039F96B0F3EC}"/>
          </ac:spMkLst>
        </pc:spChg>
        <pc:spChg chg="del">
          <ac:chgData name="JUAN CARLOS LOPEZ RODRIGUEZ" userId="a9cbd941-57d8-4218-bf18-b1acb4e5beab" providerId="ADAL" clId="{B6FEB17D-D8F8-5D4D-AAA5-F7F1F8AFF820}" dt="2023-03-19T12:15:56.215" v="7483"/>
          <ac:spMkLst>
            <pc:docMk/>
            <pc:sldMk cId="3416239437" sldId="3172"/>
            <ac:spMk id="18" creationId="{F8260ED5-17F7-4158-B241-D51DD4CF1B7E}"/>
          </ac:spMkLst>
        </pc:spChg>
      </pc:sldChg>
      <pc:sldChg chg="del">
        <pc:chgData name="JUAN CARLOS LOPEZ RODRIGUEZ" userId="a9cbd941-57d8-4218-bf18-b1acb4e5beab" providerId="ADAL" clId="{B6FEB17D-D8F8-5D4D-AAA5-F7F1F8AFF820}" dt="2023-03-18T22:41:31.147" v="7282" actId="2696"/>
        <pc:sldMkLst>
          <pc:docMk/>
          <pc:sldMk cId="536810513" sldId="3182"/>
        </pc:sldMkLst>
      </pc:sldChg>
      <pc:sldChg chg="del">
        <pc:chgData name="JUAN CARLOS LOPEZ RODRIGUEZ" userId="a9cbd941-57d8-4218-bf18-b1acb4e5beab" providerId="ADAL" clId="{B6FEB17D-D8F8-5D4D-AAA5-F7F1F8AFF820}" dt="2023-03-18T22:41:37.259" v="7283" actId="2696"/>
        <pc:sldMkLst>
          <pc:docMk/>
          <pc:sldMk cId="217303415" sldId="3183"/>
        </pc:sldMkLst>
      </pc:sldChg>
      <pc:sldChg chg="addSp modSp mod setBg setClrOvrMap">
        <pc:chgData name="JUAN CARLOS LOPEZ RODRIGUEZ" userId="a9cbd941-57d8-4218-bf18-b1acb4e5beab" providerId="ADAL" clId="{B6FEB17D-D8F8-5D4D-AAA5-F7F1F8AFF820}" dt="2023-03-18T22:13:13.631" v="6993" actId="14100"/>
        <pc:sldMkLst>
          <pc:docMk/>
          <pc:sldMk cId="2107757457" sldId="3195"/>
        </pc:sldMkLst>
        <pc:spChg chg="mod">
          <ac:chgData name="JUAN CARLOS LOPEZ RODRIGUEZ" userId="a9cbd941-57d8-4218-bf18-b1acb4e5beab" providerId="ADAL" clId="{B6FEB17D-D8F8-5D4D-AAA5-F7F1F8AFF820}" dt="2023-03-18T22:13:01.919" v="6991" actId="14100"/>
          <ac:spMkLst>
            <pc:docMk/>
            <pc:sldMk cId="2107757457" sldId="3195"/>
            <ac:spMk id="2" creationId="{7EB9F2EF-239A-E1B6-54FB-B11EBBF64D11}"/>
          </ac:spMkLst>
        </pc:spChg>
        <pc:spChg chg="mod">
          <ac:chgData name="JUAN CARLOS LOPEZ RODRIGUEZ" userId="a9cbd941-57d8-4218-bf18-b1acb4e5beab" providerId="ADAL" clId="{B6FEB17D-D8F8-5D4D-AAA5-F7F1F8AFF820}" dt="2023-03-18T22:13:13.631" v="6993" actId="14100"/>
          <ac:spMkLst>
            <pc:docMk/>
            <pc:sldMk cId="2107757457" sldId="3195"/>
            <ac:spMk id="3" creationId="{EA0A8BFF-A47E-8787-2FD2-A51537EFDC42}"/>
          </ac:spMkLst>
        </pc:spChg>
        <pc:spChg chg="add">
          <ac:chgData name="JUAN CARLOS LOPEZ RODRIGUEZ" userId="a9cbd941-57d8-4218-bf18-b1acb4e5beab" providerId="ADAL" clId="{B6FEB17D-D8F8-5D4D-AAA5-F7F1F8AFF820}" dt="2023-03-18T17:53:29.187" v="91" actId="26606"/>
          <ac:spMkLst>
            <pc:docMk/>
            <pc:sldMk cId="2107757457" sldId="3195"/>
            <ac:spMk id="10" creationId="{9228552E-C8B1-4A80-8448-0787CE0FC704}"/>
          </ac:spMkLst>
        </pc:spChg>
        <pc:picChg chg="add mod ord">
          <ac:chgData name="JUAN CARLOS LOPEZ RODRIGUEZ" userId="a9cbd941-57d8-4218-bf18-b1acb4e5beab" providerId="ADAL" clId="{B6FEB17D-D8F8-5D4D-AAA5-F7F1F8AFF820}" dt="2023-03-18T17:53:29.187" v="91" actId="26606"/>
          <ac:picMkLst>
            <pc:docMk/>
            <pc:sldMk cId="2107757457" sldId="3195"/>
            <ac:picMk id="5" creationId="{0B559B76-5372-B8C8-CEA7-7F254DC7E171}"/>
          </ac:picMkLst>
        </pc:picChg>
      </pc:sldChg>
      <pc:sldChg chg="addSp modSp mod setBg setClrOvrMap">
        <pc:chgData name="JUAN CARLOS LOPEZ RODRIGUEZ" userId="a9cbd941-57d8-4218-bf18-b1acb4e5beab" providerId="ADAL" clId="{B6FEB17D-D8F8-5D4D-AAA5-F7F1F8AFF820}" dt="2023-03-18T22:13:44.742" v="6999" actId="14100"/>
        <pc:sldMkLst>
          <pc:docMk/>
          <pc:sldMk cId="2631392015" sldId="3196"/>
        </pc:sldMkLst>
        <pc:spChg chg="mod">
          <ac:chgData name="JUAN CARLOS LOPEZ RODRIGUEZ" userId="a9cbd941-57d8-4218-bf18-b1acb4e5beab" providerId="ADAL" clId="{B6FEB17D-D8F8-5D4D-AAA5-F7F1F8AFF820}" dt="2023-03-18T22:13:28.270" v="6995" actId="14100"/>
          <ac:spMkLst>
            <pc:docMk/>
            <pc:sldMk cId="2631392015" sldId="3196"/>
            <ac:spMk id="2" creationId="{E5FA3B30-B2A6-EF68-5A2B-872167107527}"/>
          </ac:spMkLst>
        </pc:spChg>
        <pc:spChg chg="mod">
          <ac:chgData name="JUAN CARLOS LOPEZ RODRIGUEZ" userId="a9cbd941-57d8-4218-bf18-b1acb4e5beab" providerId="ADAL" clId="{B6FEB17D-D8F8-5D4D-AAA5-F7F1F8AFF820}" dt="2023-03-18T22:13:44.742" v="6999" actId="14100"/>
          <ac:spMkLst>
            <pc:docMk/>
            <pc:sldMk cId="2631392015" sldId="3196"/>
            <ac:spMk id="3" creationId="{E0258D9F-3E35-C0EF-F2A1-BCE055285BD9}"/>
          </ac:spMkLst>
        </pc:spChg>
        <pc:spChg chg="add">
          <ac:chgData name="JUAN CARLOS LOPEZ RODRIGUEZ" userId="a9cbd941-57d8-4218-bf18-b1acb4e5beab" providerId="ADAL" clId="{B6FEB17D-D8F8-5D4D-AAA5-F7F1F8AFF820}" dt="2023-03-18T17:53:36.220" v="95" actId="26606"/>
          <ac:spMkLst>
            <pc:docMk/>
            <pc:sldMk cId="2631392015" sldId="3196"/>
            <ac:spMk id="10" creationId="{9228552E-C8B1-4A80-8448-0787CE0FC704}"/>
          </ac:spMkLst>
        </pc:spChg>
        <pc:picChg chg="add mod ord">
          <ac:chgData name="JUAN CARLOS LOPEZ RODRIGUEZ" userId="a9cbd941-57d8-4218-bf18-b1acb4e5beab" providerId="ADAL" clId="{B6FEB17D-D8F8-5D4D-AAA5-F7F1F8AFF820}" dt="2023-03-18T17:53:36.220" v="95" actId="26606"/>
          <ac:picMkLst>
            <pc:docMk/>
            <pc:sldMk cId="2631392015" sldId="3196"/>
            <ac:picMk id="5" creationId="{3015EE50-AF6C-1BAE-1B4A-9DABC10B8E0B}"/>
          </ac:picMkLst>
        </pc:picChg>
      </pc:sldChg>
      <pc:sldChg chg="del">
        <pc:chgData name="JUAN CARLOS LOPEZ RODRIGUEZ" userId="a9cbd941-57d8-4218-bf18-b1acb4e5beab" providerId="ADAL" clId="{B6FEB17D-D8F8-5D4D-AAA5-F7F1F8AFF820}" dt="2023-03-18T22:44:21.196" v="7312" actId="2696"/>
        <pc:sldMkLst>
          <pc:docMk/>
          <pc:sldMk cId="2553836912" sldId="3197"/>
        </pc:sldMkLst>
      </pc:sldChg>
      <pc:sldChg chg="modSp del mod ord">
        <pc:chgData name="JUAN CARLOS LOPEZ RODRIGUEZ" userId="a9cbd941-57d8-4218-bf18-b1acb4e5beab" providerId="ADAL" clId="{B6FEB17D-D8F8-5D4D-AAA5-F7F1F8AFF820}" dt="2023-03-18T22:47:54.314" v="7327" actId="2696"/>
        <pc:sldMkLst>
          <pc:docMk/>
          <pc:sldMk cId="1767330201" sldId="3198"/>
        </pc:sldMkLst>
        <pc:spChg chg="mod">
          <ac:chgData name="JUAN CARLOS LOPEZ RODRIGUEZ" userId="a9cbd941-57d8-4218-bf18-b1acb4e5beab" providerId="ADAL" clId="{B6FEB17D-D8F8-5D4D-AAA5-F7F1F8AFF820}" dt="2023-03-18T17:56:37.543" v="100" actId="20577"/>
          <ac:spMkLst>
            <pc:docMk/>
            <pc:sldMk cId="1767330201" sldId="3198"/>
            <ac:spMk id="2" creationId="{46CBFBF6-B5CD-0B81-A6E6-CD8D295579BF}"/>
          </ac:spMkLst>
        </pc:spChg>
        <pc:spChg chg="mod">
          <ac:chgData name="JUAN CARLOS LOPEZ RODRIGUEZ" userId="a9cbd941-57d8-4218-bf18-b1acb4e5beab" providerId="ADAL" clId="{B6FEB17D-D8F8-5D4D-AAA5-F7F1F8AFF820}" dt="2023-03-18T17:56:40.871" v="101"/>
          <ac:spMkLst>
            <pc:docMk/>
            <pc:sldMk cId="1767330201" sldId="3198"/>
            <ac:spMk id="3" creationId="{67DF700E-794F-4166-5C58-D3EA1EFC4467}"/>
          </ac:spMkLst>
        </pc:spChg>
      </pc:sldChg>
      <pc:sldChg chg="addSp delSp modSp new mod setBg setClrOvrMap">
        <pc:chgData name="JUAN CARLOS LOPEZ RODRIGUEZ" userId="a9cbd941-57d8-4218-bf18-b1acb4e5beab" providerId="ADAL" clId="{B6FEB17D-D8F8-5D4D-AAA5-F7F1F8AFF820}" dt="2023-03-18T22:14:37.585" v="7014" actId="27636"/>
        <pc:sldMkLst>
          <pc:docMk/>
          <pc:sldMk cId="3869879006" sldId="3199"/>
        </pc:sldMkLst>
        <pc:spChg chg="mod">
          <ac:chgData name="JUAN CARLOS LOPEZ RODRIGUEZ" userId="a9cbd941-57d8-4218-bf18-b1acb4e5beab" providerId="ADAL" clId="{B6FEB17D-D8F8-5D4D-AAA5-F7F1F8AFF820}" dt="2023-03-18T22:14:37.585" v="7014" actId="27636"/>
          <ac:spMkLst>
            <pc:docMk/>
            <pc:sldMk cId="3869879006" sldId="3199"/>
            <ac:spMk id="2" creationId="{CDBE7527-65E6-DD45-B7ED-4FDDE499B336}"/>
          </ac:spMkLst>
        </pc:spChg>
        <pc:spChg chg="mod">
          <ac:chgData name="JUAN CARLOS LOPEZ RODRIGUEZ" userId="a9cbd941-57d8-4218-bf18-b1acb4e5beab" providerId="ADAL" clId="{B6FEB17D-D8F8-5D4D-AAA5-F7F1F8AFF820}" dt="2023-03-18T22:14:31.186" v="7012" actId="207"/>
          <ac:spMkLst>
            <pc:docMk/>
            <pc:sldMk cId="3869879006" sldId="3199"/>
            <ac:spMk id="3" creationId="{68CCCA8A-94CF-53BC-9FDF-5265F218DB7B}"/>
          </ac:spMkLst>
        </pc:spChg>
        <pc:spChg chg="add del">
          <ac:chgData name="JUAN CARLOS LOPEZ RODRIGUEZ" userId="a9cbd941-57d8-4218-bf18-b1acb4e5beab" providerId="ADAL" clId="{B6FEB17D-D8F8-5D4D-AAA5-F7F1F8AFF820}" dt="2023-03-18T22:14:15.194" v="7010" actId="26606"/>
          <ac:spMkLst>
            <pc:docMk/>
            <pc:sldMk cId="3869879006" sldId="3199"/>
            <ac:spMk id="10" creationId="{E91DC736-0EF8-4F87-9146-EBF1D2EE4D3D}"/>
          </ac:spMkLst>
        </pc:spChg>
        <pc:spChg chg="add del">
          <ac:chgData name="JUAN CARLOS LOPEZ RODRIGUEZ" userId="a9cbd941-57d8-4218-bf18-b1acb4e5beab" providerId="ADAL" clId="{B6FEB17D-D8F8-5D4D-AAA5-F7F1F8AFF820}" dt="2023-03-18T22:14:15.194" v="7010" actId="26606"/>
          <ac:spMkLst>
            <pc:docMk/>
            <pc:sldMk cId="3869879006" sldId="3199"/>
            <ac:spMk id="12" creationId="{097CD68E-23E3-4007-8847-CD0944C4F7BE}"/>
          </ac:spMkLst>
        </pc:spChg>
        <pc:spChg chg="add del">
          <ac:chgData name="JUAN CARLOS LOPEZ RODRIGUEZ" userId="a9cbd941-57d8-4218-bf18-b1acb4e5beab" providerId="ADAL" clId="{B6FEB17D-D8F8-5D4D-AAA5-F7F1F8AFF820}" dt="2023-03-18T22:14:15.194" v="7010" actId="26606"/>
          <ac:spMkLst>
            <pc:docMk/>
            <pc:sldMk cId="3869879006" sldId="3199"/>
            <ac:spMk id="14" creationId="{AF2F604E-43BE-4DC3-B983-E071523364F8}"/>
          </ac:spMkLst>
        </pc:spChg>
        <pc:spChg chg="add del">
          <ac:chgData name="JUAN CARLOS LOPEZ RODRIGUEZ" userId="a9cbd941-57d8-4218-bf18-b1acb4e5beab" providerId="ADAL" clId="{B6FEB17D-D8F8-5D4D-AAA5-F7F1F8AFF820}" dt="2023-03-18T22:14:15.194" v="7010" actId="26606"/>
          <ac:spMkLst>
            <pc:docMk/>
            <pc:sldMk cId="3869879006" sldId="3199"/>
            <ac:spMk id="16" creationId="{08C9B587-E65E-4B52-B37C-ABEBB6E87928}"/>
          </ac:spMkLst>
        </pc:spChg>
        <pc:spChg chg="add">
          <ac:chgData name="JUAN CARLOS LOPEZ RODRIGUEZ" userId="a9cbd941-57d8-4218-bf18-b1acb4e5beab" providerId="ADAL" clId="{B6FEB17D-D8F8-5D4D-AAA5-F7F1F8AFF820}" dt="2023-03-18T22:14:15.194" v="7010" actId="26606"/>
          <ac:spMkLst>
            <pc:docMk/>
            <pc:sldMk cId="3869879006" sldId="3199"/>
            <ac:spMk id="21" creationId="{0671A8AE-40A1-4631-A6B8-581AFF065482}"/>
          </ac:spMkLst>
        </pc:spChg>
        <pc:spChg chg="add">
          <ac:chgData name="JUAN CARLOS LOPEZ RODRIGUEZ" userId="a9cbd941-57d8-4218-bf18-b1acb4e5beab" providerId="ADAL" clId="{B6FEB17D-D8F8-5D4D-AAA5-F7F1F8AFF820}" dt="2023-03-18T22:14:15.194" v="7010" actId="26606"/>
          <ac:spMkLst>
            <pc:docMk/>
            <pc:sldMk cId="3869879006" sldId="3199"/>
            <ac:spMk id="23" creationId="{AB58EF07-17C2-48CF-ABB0-EEF1F17CB8F0}"/>
          </ac:spMkLst>
        </pc:spChg>
        <pc:spChg chg="add">
          <ac:chgData name="JUAN CARLOS LOPEZ RODRIGUEZ" userId="a9cbd941-57d8-4218-bf18-b1acb4e5beab" providerId="ADAL" clId="{B6FEB17D-D8F8-5D4D-AAA5-F7F1F8AFF820}" dt="2023-03-18T22:14:15.194" v="7010" actId="26606"/>
          <ac:spMkLst>
            <pc:docMk/>
            <pc:sldMk cId="3869879006" sldId="3199"/>
            <ac:spMk id="25" creationId="{AF2F604E-43BE-4DC3-B983-E071523364F8}"/>
          </ac:spMkLst>
        </pc:spChg>
        <pc:spChg chg="add">
          <ac:chgData name="JUAN CARLOS LOPEZ RODRIGUEZ" userId="a9cbd941-57d8-4218-bf18-b1acb4e5beab" providerId="ADAL" clId="{B6FEB17D-D8F8-5D4D-AAA5-F7F1F8AFF820}" dt="2023-03-18T22:14:15.194" v="7010" actId="26606"/>
          <ac:spMkLst>
            <pc:docMk/>
            <pc:sldMk cId="3869879006" sldId="3199"/>
            <ac:spMk id="27" creationId="{08C9B587-E65E-4B52-B37C-ABEBB6E87928}"/>
          </ac:spMkLst>
        </pc:spChg>
        <pc:picChg chg="add mod ord">
          <ac:chgData name="JUAN CARLOS LOPEZ RODRIGUEZ" userId="a9cbd941-57d8-4218-bf18-b1acb4e5beab" providerId="ADAL" clId="{B6FEB17D-D8F8-5D4D-AAA5-F7F1F8AFF820}" dt="2023-03-18T17:53:46.198" v="99" actId="26606"/>
          <ac:picMkLst>
            <pc:docMk/>
            <pc:sldMk cId="3869879006" sldId="3199"/>
            <ac:picMk id="5" creationId="{DDBBC1F6-1B60-D9EE-22BD-53570CA882F5}"/>
          </ac:picMkLst>
        </pc:picChg>
      </pc:sldChg>
      <pc:sldChg chg="addSp delSp modSp new mod ord setBg">
        <pc:chgData name="JUAN CARLOS LOPEZ RODRIGUEZ" userId="a9cbd941-57d8-4218-bf18-b1acb4e5beab" providerId="ADAL" clId="{B6FEB17D-D8F8-5D4D-AAA5-F7F1F8AFF820}" dt="2023-03-18T22:51:47.643" v="7348" actId="1076"/>
        <pc:sldMkLst>
          <pc:docMk/>
          <pc:sldMk cId="3631338627" sldId="3200"/>
        </pc:sldMkLst>
        <pc:spChg chg="mod ord">
          <ac:chgData name="JUAN CARLOS LOPEZ RODRIGUEZ" userId="a9cbd941-57d8-4218-bf18-b1acb4e5beab" providerId="ADAL" clId="{B6FEB17D-D8F8-5D4D-AAA5-F7F1F8AFF820}" dt="2023-03-18T22:51:46.207" v="7347" actId="14100"/>
          <ac:spMkLst>
            <pc:docMk/>
            <pc:sldMk cId="3631338627" sldId="3200"/>
            <ac:spMk id="2" creationId="{29F9DE00-B241-1008-B65A-C1C5E46F98DF}"/>
          </ac:spMkLst>
        </pc:spChg>
        <pc:spChg chg="del">
          <ac:chgData name="JUAN CARLOS LOPEZ RODRIGUEZ" userId="a9cbd941-57d8-4218-bf18-b1acb4e5beab" providerId="ADAL" clId="{B6FEB17D-D8F8-5D4D-AAA5-F7F1F8AFF820}" dt="2023-03-18T22:51:24.395" v="7341"/>
          <ac:spMkLst>
            <pc:docMk/>
            <pc:sldMk cId="3631338627" sldId="3200"/>
            <ac:spMk id="3" creationId="{693D213E-990B-0D66-2D24-39AFF0B91E8F}"/>
          </ac:spMkLst>
        </pc:spChg>
        <pc:spChg chg="add">
          <ac:chgData name="JUAN CARLOS LOPEZ RODRIGUEZ" userId="a9cbd941-57d8-4218-bf18-b1acb4e5beab" providerId="ADAL" clId="{B6FEB17D-D8F8-5D4D-AAA5-F7F1F8AFF820}" dt="2023-03-18T22:51:29.370" v="7344" actId="26606"/>
          <ac:spMkLst>
            <pc:docMk/>
            <pc:sldMk cId="3631338627" sldId="3200"/>
            <ac:spMk id="9" creationId="{5E3A0FEF-6D49-9303-E5AF-6F36CD02355F}"/>
          </ac:spMkLst>
        </pc:spChg>
        <pc:spChg chg="add">
          <ac:chgData name="JUAN CARLOS LOPEZ RODRIGUEZ" userId="a9cbd941-57d8-4218-bf18-b1acb4e5beab" providerId="ADAL" clId="{B6FEB17D-D8F8-5D4D-AAA5-F7F1F8AFF820}" dt="2023-03-18T22:51:29.370" v="7344" actId="26606"/>
          <ac:spMkLst>
            <pc:docMk/>
            <pc:sldMk cId="3631338627" sldId="3200"/>
            <ac:spMk id="12" creationId="{96CF2A2B-0745-440C-9224-C5C6A0A4286F}"/>
          </ac:spMkLst>
        </pc:spChg>
        <pc:spChg chg="add">
          <ac:chgData name="JUAN CARLOS LOPEZ RODRIGUEZ" userId="a9cbd941-57d8-4218-bf18-b1acb4e5beab" providerId="ADAL" clId="{B6FEB17D-D8F8-5D4D-AAA5-F7F1F8AFF820}" dt="2023-03-18T22:51:29.370" v="7344" actId="26606"/>
          <ac:spMkLst>
            <pc:docMk/>
            <pc:sldMk cId="3631338627" sldId="3200"/>
            <ac:spMk id="14" creationId="{75BE6D6B-84C9-4D2B-97EB-773B7369EF82}"/>
          </ac:spMkLst>
        </pc:spChg>
        <pc:picChg chg="add mod">
          <ac:chgData name="JUAN CARLOS LOPEZ RODRIGUEZ" userId="a9cbd941-57d8-4218-bf18-b1acb4e5beab" providerId="ADAL" clId="{B6FEB17D-D8F8-5D4D-AAA5-F7F1F8AFF820}" dt="2023-03-18T22:51:47.643" v="7348" actId="1076"/>
          <ac:picMkLst>
            <pc:docMk/>
            <pc:sldMk cId="3631338627" sldId="3200"/>
            <ac:picMk id="5" creationId="{2B2760BF-AAC2-DB6D-AAD4-F1B2C9C4071F}"/>
          </ac:picMkLst>
        </pc:picChg>
      </pc:sldChg>
      <pc:sldChg chg="addSp delSp modSp new mod ord setBg">
        <pc:chgData name="JUAN CARLOS LOPEZ RODRIGUEZ" userId="a9cbd941-57d8-4218-bf18-b1acb4e5beab" providerId="ADAL" clId="{B6FEB17D-D8F8-5D4D-AAA5-F7F1F8AFF820}" dt="2023-03-18T22:52:00.366" v="7352" actId="26606"/>
        <pc:sldMkLst>
          <pc:docMk/>
          <pc:sldMk cId="2935968497" sldId="3201"/>
        </pc:sldMkLst>
        <pc:spChg chg="mod ord">
          <ac:chgData name="JUAN CARLOS LOPEZ RODRIGUEZ" userId="a9cbd941-57d8-4218-bf18-b1acb4e5beab" providerId="ADAL" clId="{B6FEB17D-D8F8-5D4D-AAA5-F7F1F8AFF820}" dt="2023-03-18T22:52:00.366" v="7352" actId="26606"/>
          <ac:spMkLst>
            <pc:docMk/>
            <pc:sldMk cId="2935968497" sldId="3201"/>
            <ac:spMk id="2" creationId="{8004B4C7-EADF-D292-65BF-09497132AF1B}"/>
          </ac:spMkLst>
        </pc:spChg>
        <pc:spChg chg="del">
          <ac:chgData name="JUAN CARLOS LOPEZ RODRIGUEZ" userId="a9cbd941-57d8-4218-bf18-b1acb4e5beab" providerId="ADAL" clId="{B6FEB17D-D8F8-5D4D-AAA5-F7F1F8AFF820}" dt="2023-03-18T22:51:55.994" v="7349"/>
          <ac:spMkLst>
            <pc:docMk/>
            <pc:sldMk cId="2935968497" sldId="3201"/>
            <ac:spMk id="3" creationId="{E4EDCA73-010B-C609-2BAA-D9D8B9A2DB1B}"/>
          </ac:spMkLst>
        </pc:spChg>
        <pc:spChg chg="add">
          <ac:chgData name="JUAN CARLOS LOPEZ RODRIGUEZ" userId="a9cbd941-57d8-4218-bf18-b1acb4e5beab" providerId="ADAL" clId="{B6FEB17D-D8F8-5D4D-AAA5-F7F1F8AFF820}" dt="2023-03-18T22:52:00.366" v="7352" actId="26606"/>
          <ac:spMkLst>
            <pc:docMk/>
            <pc:sldMk cId="2935968497" sldId="3201"/>
            <ac:spMk id="9" creationId="{4EF249C9-EE73-483A-F208-D980A810BEBA}"/>
          </ac:spMkLst>
        </pc:spChg>
        <pc:spChg chg="add">
          <ac:chgData name="JUAN CARLOS LOPEZ RODRIGUEZ" userId="a9cbd941-57d8-4218-bf18-b1acb4e5beab" providerId="ADAL" clId="{B6FEB17D-D8F8-5D4D-AAA5-F7F1F8AFF820}" dt="2023-03-18T22:52:00.366" v="7352" actId="26606"/>
          <ac:spMkLst>
            <pc:docMk/>
            <pc:sldMk cId="2935968497" sldId="3201"/>
            <ac:spMk id="12" creationId="{96CF2A2B-0745-440C-9224-C5C6A0A4286F}"/>
          </ac:spMkLst>
        </pc:spChg>
        <pc:spChg chg="add">
          <ac:chgData name="JUAN CARLOS LOPEZ RODRIGUEZ" userId="a9cbd941-57d8-4218-bf18-b1acb4e5beab" providerId="ADAL" clId="{B6FEB17D-D8F8-5D4D-AAA5-F7F1F8AFF820}" dt="2023-03-18T22:52:00.366" v="7352" actId="26606"/>
          <ac:spMkLst>
            <pc:docMk/>
            <pc:sldMk cId="2935968497" sldId="3201"/>
            <ac:spMk id="14" creationId="{75BE6D6B-84C9-4D2B-97EB-773B7369EF82}"/>
          </ac:spMkLst>
        </pc:spChg>
        <pc:picChg chg="add mod">
          <ac:chgData name="JUAN CARLOS LOPEZ RODRIGUEZ" userId="a9cbd941-57d8-4218-bf18-b1acb4e5beab" providerId="ADAL" clId="{B6FEB17D-D8F8-5D4D-AAA5-F7F1F8AFF820}" dt="2023-03-18T22:52:00.366" v="7352" actId="26606"/>
          <ac:picMkLst>
            <pc:docMk/>
            <pc:sldMk cId="2935968497" sldId="3201"/>
            <ac:picMk id="5" creationId="{955605CF-1EE1-92A1-A661-F4F967D45D0F}"/>
          </ac:picMkLst>
        </pc:picChg>
      </pc:sldChg>
      <pc:sldChg chg="addSp modSp new mod ord setBg">
        <pc:chgData name="JUAN CARLOS LOPEZ RODRIGUEZ" userId="a9cbd941-57d8-4218-bf18-b1acb4e5beab" providerId="ADAL" clId="{B6FEB17D-D8F8-5D4D-AAA5-F7F1F8AFF820}" dt="2023-03-18T22:50:46.628" v="7340" actId="207"/>
        <pc:sldMkLst>
          <pc:docMk/>
          <pc:sldMk cId="2073409724" sldId="3202"/>
        </pc:sldMkLst>
        <pc:spChg chg="mod">
          <ac:chgData name="JUAN CARLOS LOPEZ RODRIGUEZ" userId="a9cbd941-57d8-4218-bf18-b1acb4e5beab" providerId="ADAL" clId="{B6FEB17D-D8F8-5D4D-AAA5-F7F1F8AFF820}" dt="2023-03-18T22:50:37.878" v="7338" actId="2711"/>
          <ac:spMkLst>
            <pc:docMk/>
            <pc:sldMk cId="2073409724" sldId="3202"/>
            <ac:spMk id="2" creationId="{7496F41C-5951-A130-5FB7-626520D64515}"/>
          </ac:spMkLst>
        </pc:spChg>
        <pc:spChg chg="mod">
          <ac:chgData name="JUAN CARLOS LOPEZ RODRIGUEZ" userId="a9cbd941-57d8-4218-bf18-b1acb4e5beab" providerId="ADAL" clId="{B6FEB17D-D8F8-5D4D-AAA5-F7F1F8AFF820}" dt="2023-03-18T22:50:46.628" v="7340" actId="207"/>
          <ac:spMkLst>
            <pc:docMk/>
            <pc:sldMk cId="2073409724" sldId="3202"/>
            <ac:spMk id="3" creationId="{86525AC3-1ACC-FC86-8733-598FF745B2C1}"/>
          </ac:spMkLst>
        </pc:spChg>
        <pc:spChg chg="add">
          <ac:chgData name="JUAN CARLOS LOPEZ RODRIGUEZ" userId="a9cbd941-57d8-4218-bf18-b1acb4e5beab" providerId="ADAL" clId="{B6FEB17D-D8F8-5D4D-AAA5-F7F1F8AFF820}" dt="2023-03-18T22:50:31.727" v="7337" actId="26606"/>
          <ac:spMkLst>
            <pc:docMk/>
            <pc:sldMk cId="2073409724" sldId="3202"/>
            <ac:spMk id="9" creationId="{7D9D36D6-2AC5-46A1-A849-4C82D5264A3A}"/>
          </ac:spMkLst>
        </pc:spChg>
        <pc:picChg chg="add">
          <ac:chgData name="JUAN CARLOS LOPEZ RODRIGUEZ" userId="a9cbd941-57d8-4218-bf18-b1acb4e5beab" providerId="ADAL" clId="{B6FEB17D-D8F8-5D4D-AAA5-F7F1F8AFF820}" dt="2023-03-18T22:50:31.727" v="7337" actId="26606"/>
          <ac:picMkLst>
            <pc:docMk/>
            <pc:sldMk cId="2073409724" sldId="3202"/>
            <ac:picMk id="5" creationId="{8A57EC0B-484C-C7DC-7C01-0D82BF5F20F1}"/>
          </ac:picMkLst>
        </pc:picChg>
      </pc:sldChg>
      <pc:sldChg chg="addSp modSp new mod setBg setClrOvrMap">
        <pc:chgData name="JUAN CARLOS LOPEZ RODRIGUEZ" userId="a9cbd941-57d8-4218-bf18-b1acb4e5beab" providerId="ADAL" clId="{B6FEB17D-D8F8-5D4D-AAA5-F7F1F8AFF820}" dt="2023-03-18T22:52:46.909" v="7369" actId="27636"/>
        <pc:sldMkLst>
          <pc:docMk/>
          <pc:sldMk cId="2427676861" sldId="3203"/>
        </pc:sldMkLst>
        <pc:spChg chg="mod">
          <ac:chgData name="JUAN CARLOS LOPEZ RODRIGUEZ" userId="a9cbd941-57d8-4218-bf18-b1acb4e5beab" providerId="ADAL" clId="{B6FEB17D-D8F8-5D4D-AAA5-F7F1F8AFF820}" dt="2023-03-18T22:52:35.893" v="7365" actId="26606"/>
          <ac:spMkLst>
            <pc:docMk/>
            <pc:sldMk cId="2427676861" sldId="3203"/>
            <ac:spMk id="2" creationId="{1AC7592B-C92F-542B-634D-0C3B6FD82EA3}"/>
          </ac:spMkLst>
        </pc:spChg>
        <pc:spChg chg="mod">
          <ac:chgData name="JUAN CARLOS LOPEZ RODRIGUEZ" userId="a9cbd941-57d8-4218-bf18-b1acb4e5beab" providerId="ADAL" clId="{B6FEB17D-D8F8-5D4D-AAA5-F7F1F8AFF820}" dt="2023-03-18T22:52:46.909" v="7369" actId="27636"/>
          <ac:spMkLst>
            <pc:docMk/>
            <pc:sldMk cId="2427676861" sldId="3203"/>
            <ac:spMk id="3" creationId="{4A1BC514-B466-490C-F47A-0770EE42B766}"/>
          </ac:spMkLst>
        </pc:spChg>
        <pc:picChg chg="add mod ord">
          <ac:chgData name="JUAN CARLOS LOPEZ RODRIGUEZ" userId="a9cbd941-57d8-4218-bf18-b1acb4e5beab" providerId="ADAL" clId="{B6FEB17D-D8F8-5D4D-AAA5-F7F1F8AFF820}" dt="2023-03-18T22:52:35.893" v="7365" actId="26606"/>
          <ac:picMkLst>
            <pc:docMk/>
            <pc:sldMk cId="2427676861" sldId="3203"/>
            <ac:picMk id="5" creationId="{27D6802D-9408-BF2D-C79E-58F9150EB0A0}"/>
          </ac:picMkLst>
        </pc:picChg>
      </pc:sldChg>
      <pc:sldChg chg="addSp delSp modSp new mod setBg">
        <pc:chgData name="JUAN CARLOS LOPEZ RODRIGUEZ" userId="a9cbd941-57d8-4218-bf18-b1acb4e5beab" providerId="ADAL" clId="{B6FEB17D-D8F8-5D4D-AAA5-F7F1F8AFF820}" dt="2023-03-18T22:53:23.978" v="7374" actId="478"/>
        <pc:sldMkLst>
          <pc:docMk/>
          <pc:sldMk cId="3138932045" sldId="3204"/>
        </pc:sldMkLst>
        <pc:spChg chg="mod">
          <ac:chgData name="JUAN CARLOS LOPEZ RODRIGUEZ" userId="a9cbd941-57d8-4218-bf18-b1acb4e5beab" providerId="ADAL" clId="{B6FEB17D-D8F8-5D4D-AAA5-F7F1F8AFF820}" dt="2023-03-18T22:53:19.619" v="7373" actId="26606"/>
          <ac:spMkLst>
            <pc:docMk/>
            <pc:sldMk cId="3138932045" sldId="3204"/>
            <ac:spMk id="2" creationId="{D85D8FE6-E182-AB25-0544-29C7F98D499D}"/>
          </ac:spMkLst>
        </pc:spChg>
        <pc:spChg chg="del">
          <ac:chgData name="JUAN CARLOS LOPEZ RODRIGUEZ" userId="a9cbd941-57d8-4218-bf18-b1acb4e5beab" providerId="ADAL" clId="{B6FEB17D-D8F8-5D4D-AAA5-F7F1F8AFF820}" dt="2023-03-18T22:53:13.127" v="7370"/>
          <ac:spMkLst>
            <pc:docMk/>
            <pc:sldMk cId="3138932045" sldId="3204"/>
            <ac:spMk id="3" creationId="{A5C43E4C-BC85-7414-F6F7-410D9AA25B26}"/>
          </ac:spMkLst>
        </pc:spChg>
        <pc:spChg chg="add del">
          <ac:chgData name="JUAN CARLOS LOPEZ RODRIGUEZ" userId="a9cbd941-57d8-4218-bf18-b1acb4e5beab" providerId="ADAL" clId="{B6FEB17D-D8F8-5D4D-AAA5-F7F1F8AFF820}" dt="2023-03-18T22:53:23.978" v="7374" actId="478"/>
          <ac:spMkLst>
            <pc:docMk/>
            <pc:sldMk cId="3138932045" sldId="3204"/>
            <ac:spMk id="9" creationId="{8A2724DC-F8DC-E631-48FC-A8D51B05F26D}"/>
          </ac:spMkLst>
        </pc:spChg>
        <pc:spChg chg="add">
          <ac:chgData name="JUAN CARLOS LOPEZ RODRIGUEZ" userId="a9cbd941-57d8-4218-bf18-b1acb4e5beab" providerId="ADAL" clId="{B6FEB17D-D8F8-5D4D-AAA5-F7F1F8AFF820}" dt="2023-03-18T22:53:19.619" v="7373" actId="26606"/>
          <ac:spMkLst>
            <pc:docMk/>
            <pc:sldMk cId="3138932045" sldId="3204"/>
            <ac:spMk id="12" creationId="{5C8908E2-EE49-44D2-9428-A28D2312A8D5}"/>
          </ac:spMkLst>
        </pc:spChg>
        <pc:spChg chg="add">
          <ac:chgData name="JUAN CARLOS LOPEZ RODRIGUEZ" userId="a9cbd941-57d8-4218-bf18-b1acb4e5beab" providerId="ADAL" clId="{B6FEB17D-D8F8-5D4D-AAA5-F7F1F8AFF820}" dt="2023-03-18T22:53:19.619" v="7373" actId="26606"/>
          <ac:spMkLst>
            <pc:docMk/>
            <pc:sldMk cId="3138932045" sldId="3204"/>
            <ac:spMk id="18" creationId="{47159AC2-C98F-4C93-B774-B19EE1BEBDB1}"/>
          </ac:spMkLst>
        </pc:spChg>
        <pc:spChg chg="add">
          <ac:chgData name="JUAN CARLOS LOPEZ RODRIGUEZ" userId="a9cbd941-57d8-4218-bf18-b1acb4e5beab" providerId="ADAL" clId="{B6FEB17D-D8F8-5D4D-AAA5-F7F1F8AFF820}" dt="2023-03-18T22:53:19.619" v="7373" actId="26606"/>
          <ac:spMkLst>
            <pc:docMk/>
            <pc:sldMk cId="3138932045" sldId="3204"/>
            <ac:spMk id="20" creationId="{ED888B23-07FA-482A-96DF-47E31AF1A603}"/>
          </ac:spMkLst>
        </pc:spChg>
        <pc:grpChg chg="add">
          <ac:chgData name="JUAN CARLOS LOPEZ RODRIGUEZ" userId="a9cbd941-57d8-4218-bf18-b1acb4e5beab" providerId="ADAL" clId="{B6FEB17D-D8F8-5D4D-AAA5-F7F1F8AFF820}" dt="2023-03-18T22:53:19.619" v="7373" actId="26606"/>
          <ac:grpSpMkLst>
            <pc:docMk/>
            <pc:sldMk cId="3138932045" sldId="3204"/>
            <ac:grpSpMk id="14" creationId="{8553B86A-3688-4590-934F-8CD074A9BF68}"/>
          </ac:grpSpMkLst>
        </pc:grpChg>
        <pc:picChg chg="add mod">
          <ac:chgData name="JUAN CARLOS LOPEZ RODRIGUEZ" userId="a9cbd941-57d8-4218-bf18-b1acb4e5beab" providerId="ADAL" clId="{B6FEB17D-D8F8-5D4D-AAA5-F7F1F8AFF820}" dt="2023-03-18T22:53:19.619" v="7373" actId="26606"/>
          <ac:picMkLst>
            <pc:docMk/>
            <pc:sldMk cId="3138932045" sldId="3204"/>
            <ac:picMk id="5" creationId="{98B4C48B-AD98-0376-C1BA-BE3CCA8C1650}"/>
          </ac:picMkLst>
        </pc:picChg>
      </pc:sldChg>
      <pc:sldChg chg="addSp delSp modSp new mod setBg">
        <pc:chgData name="JUAN CARLOS LOPEZ RODRIGUEZ" userId="a9cbd941-57d8-4218-bf18-b1acb4e5beab" providerId="ADAL" clId="{B6FEB17D-D8F8-5D4D-AAA5-F7F1F8AFF820}" dt="2023-03-18T22:54:22.673" v="7388" actId="27636"/>
        <pc:sldMkLst>
          <pc:docMk/>
          <pc:sldMk cId="2012891415" sldId="3205"/>
        </pc:sldMkLst>
        <pc:spChg chg="mod">
          <ac:chgData name="JUAN CARLOS LOPEZ RODRIGUEZ" userId="a9cbd941-57d8-4218-bf18-b1acb4e5beab" providerId="ADAL" clId="{B6FEB17D-D8F8-5D4D-AAA5-F7F1F8AFF820}" dt="2023-03-18T22:54:22.673" v="7388" actId="27636"/>
          <ac:spMkLst>
            <pc:docMk/>
            <pc:sldMk cId="2012891415" sldId="3205"/>
            <ac:spMk id="2" creationId="{379CAF5D-02ED-37F2-C5CF-3104D173E301}"/>
          </ac:spMkLst>
        </pc:spChg>
        <pc:spChg chg="del">
          <ac:chgData name="JUAN CARLOS LOPEZ RODRIGUEZ" userId="a9cbd941-57d8-4218-bf18-b1acb4e5beab" providerId="ADAL" clId="{B6FEB17D-D8F8-5D4D-AAA5-F7F1F8AFF820}" dt="2023-03-18T22:54:18.264" v="7384"/>
          <ac:spMkLst>
            <pc:docMk/>
            <pc:sldMk cId="2012891415" sldId="3205"/>
            <ac:spMk id="3" creationId="{E09D7F8C-C410-C2C2-76F5-AA29D31EE7BF}"/>
          </ac:spMkLst>
        </pc:spChg>
        <pc:spChg chg="add">
          <ac:chgData name="JUAN CARLOS LOPEZ RODRIGUEZ" userId="a9cbd941-57d8-4218-bf18-b1acb4e5beab" providerId="ADAL" clId="{B6FEB17D-D8F8-5D4D-AAA5-F7F1F8AFF820}" dt="2023-03-18T22:54:22.612" v="7387" actId="26606"/>
          <ac:spMkLst>
            <pc:docMk/>
            <pc:sldMk cId="2012891415" sldId="3205"/>
            <ac:spMk id="9" creationId="{2A9DEFC9-9526-8E84-74D4-42B78812C130}"/>
          </ac:spMkLst>
        </pc:spChg>
        <pc:spChg chg="add">
          <ac:chgData name="JUAN CARLOS LOPEZ RODRIGUEZ" userId="a9cbd941-57d8-4218-bf18-b1acb4e5beab" providerId="ADAL" clId="{B6FEB17D-D8F8-5D4D-AAA5-F7F1F8AFF820}" dt="2023-03-18T22:54:22.612" v="7387" actId="26606"/>
          <ac:spMkLst>
            <pc:docMk/>
            <pc:sldMk cId="2012891415" sldId="3205"/>
            <ac:spMk id="12" creationId="{D009D6D5-DAC2-4A8B-A17A-E206B9012D09}"/>
          </ac:spMkLst>
        </pc:spChg>
        <pc:picChg chg="add mod">
          <ac:chgData name="JUAN CARLOS LOPEZ RODRIGUEZ" userId="a9cbd941-57d8-4218-bf18-b1acb4e5beab" providerId="ADAL" clId="{B6FEB17D-D8F8-5D4D-AAA5-F7F1F8AFF820}" dt="2023-03-18T22:54:22.612" v="7387" actId="26606"/>
          <ac:picMkLst>
            <pc:docMk/>
            <pc:sldMk cId="2012891415" sldId="3205"/>
            <ac:picMk id="5" creationId="{A2F5C003-94E5-A674-10EE-CBFEAB075BEC}"/>
          </ac:picMkLst>
        </pc:picChg>
      </pc:sldChg>
      <pc:sldChg chg="addSp modSp new mod ord setBg setClrOvrMap">
        <pc:chgData name="JUAN CARLOS LOPEZ RODRIGUEZ" userId="a9cbd941-57d8-4218-bf18-b1acb4e5beab" providerId="ADAL" clId="{B6FEB17D-D8F8-5D4D-AAA5-F7F1F8AFF820}" dt="2023-03-18T22:54:11.517" v="7383" actId="2711"/>
        <pc:sldMkLst>
          <pc:docMk/>
          <pc:sldMk cId="3676877999" sldId="3206"/>
        </pc:sldMkLst>
        <pc:spChg chg="mod">
          <ac:chgData name="JUAN CARLOS LOPEZ RODRIGUEZ" userId="a9cbd941-57d8-4218-bf18-b1acb4e5beab" providerId="ADAL" clId="{B6FEB17D-D8F8-5D4D-AAA5-F7F1F8AFF820}" dt="2023-03-18T22:54:11.517" v="7383" actId="2711"/>
          <ac:spMkLst>
            <pc:docMk/>
            <pc:sldMk cId="3676877999" sldId="3206"/>
            <ac:spMk id="2" creationId="{8BC39647-4615-359E-73FE-1305E63F2F44}"/>
          </ac:spMkLst>
        </pc:spChg>
        <pc:spChg chg="mod">
          <ac:chgData name="JUAN CARLOS LOPEZ RODRIGUEZ" userId="a9cbd941-57d8-4218-bf18-b1acb4e5beab" providerId="ADAL" clId="{B6FEB17D-D8F8-5D4D-AAA5-F7F1F8AFF820}" dt="2023-03-18T22:54:05.511" v="7382" actId="20577"/>
          <ac:spMkLst>
            <pc:docMk/>
            <pc:sldMk cId="3676877999" sldId="3206"/>
            <ac:spMk id="3" creationId="{96202584-0E62-ED81-4F70-42B3189DE396}"/>
          </ac:spMkLst>
        </pc:spChg>
        <pc:spChg chg="add">
          <ac:chgData name="JUAN CARLOS LOPEZ RODRIGUEZ" userId="a9cbd941-57d8-4218-bf18-b1acb4e5beab" providerId="ADAL" clId="{B6FEB17D-D8F8-5D4D-AAA5-F7F1F8AFF820}" dt="2023-03-18T22:53:47.117" v="7376" actId="26606"/>
          <ac:spMkLst>
            <pc:docMk/>
            <pc:sldMk cId="3676877999" sldId="3206"/>
            <ac:spMk id="9" creationId="{71B2258F-86CA-4D4D-8270-BC05FCDEBFB3}"/>
          </ac:spMkLst>
        </pc:spChg>
        <pc:picChg chg="add mod ord">
          <ac:chgData name="JUAN CARLOS LOPEZ RODRIGUEZ" userId="a9cbd941-57d8-4218-bf18-b1acb4e5beab" providerId="ADAL" clId="{B6FEB17D-D8F8-5D4D-AAA5-F7F1F8AFF820}" dt="2023-03-18T22:53:47.117" v="7376" actId="26606"/>
          <ac:picMkLst>
            <pc:docMk/>
            <pc:sldMk cId="3676877999" sldId="3206"/>
            <ac:picMk id="4" creationId="{FC538774-9C95-2170-D961-DDF1B19752B6}"/>
          </ac:picMkLst>
        </pc:picChg>
      </pc:sldChg>
      <pc:sldChg chg="addSp modSp new mod setBg setClrOvrMap">
        <pc:chgData name="JUAN CARLOS LOPEZ RODRIGUEZ" userId="a9cbd941-57d8-4218-bf18-b1acb4e5beab" providerId="ADAL" clId="{B6FEB17D-D8F8-5D4D-AAA5-F7F1F8AFF820}" dt="2023-03-18T22:54:35.692" v="7392" actId="26606"/>
        <pc:sldMkLst>
          <pc:docMk/>
          <pc:sldMk cId="2234808490" sldId="3207"/>
        </pc:sldMkLst>
        <pc:spChg chg="mod">
          <ac:chgData name="JUAN CARLOS LOPEZ RODRIGUEZ" userId="a9cbd941-57d8-4218-bf18-b1acb4e5beab" providerId="ADAL" clId="{B6FEB17D-D8F8-5D4D-AAA5-F7F1F8AFF820}" dt="2023-03-18T22:54:35.692" v="7392" actId="26606"/>
          <ac:spMkLst>
            <pc:docMk/>
            <pc:sldMk cId="2234808490" sldId="3207"/>
            <ac:spMk id="2" creationId="{A93319B1-425C-C906-98B3-036153D006E7}"/>
          </ac:spMkLst>
        </pc:spChg>
        <pc:spChg chg="mod">
          <ac:chgData name="JUAN CARLOS LOPEZ RODRIGUEZ" userId="a9cbd941-57d8-4218-bf18-b1acb4e5beab" providerId="ADAL" clId="{B6FEB17D-D8F8-5D4D-AAA5-F7F1F8AFF820}" dt="2023-03-18T22:54:35.692" v="7392" actId="26606"/>
          <ac:spMkLst>
            <pc:docMk/>
            <pc:sldMk cId="2234808490" sldId="3207"/>
            <ac:spMk id="3" creationId="{3C516E06-FE2F-E472-1820-0DC262D7D8D3}"/>
          </ac:spMkLst>
        </pc:spChg>
        <pc:spChg chg="add">
          <ac:chgData name="JUAN CARLOS LOPEZ RODRIGUEZ" userId="a9cbd941-57d8-4218-bf18-b1acb4e5beab" providerId="ADAL" clId="{B6FEB17D-D8F8-5D4D-AAA5-F7F1F8AFF820}" dt="2023-03-18T22:54:35.692" v="7392" actId="26606"/>
          <ac:spMkLst>
            <pc:docMk/>
            <pc:sldMk cId="2234808490" sldId="3207"/>
            <ac:spMk id="10" creationId="{9228552E-C8B1-4A80-8448-0787CE0FC704}"/>
          </ac:spMkLst>
        </pc:spChg>
        <pc:picChg chg="add mod ord">
          <ac:chgData name="JUAN CARLOS LOPEZ RODRIGUEZ" userId="a9cbd941-57d8-4218-bf18-b1acb4e5beab" providerId="ADAL" clId="{B6FEB17D-D8F8-5D4D-AAA5-F7F1F8AFF820}" dt="2023-03-18T22:54:35.692" v="7392" actId="26606"/>
          <ac:picMkLst>
            <pc:docMk/>
            <pc:sldMk cId="2234808490" sldId="3207"/>
            <ac:picMk id="5" creationId="{CA839B64-7149-1ADC-E841-701FE00471E4}"/>
          </ac:picMkLst>
        </pc:picChg>
      </pc:sldChg>
      <pc:sldChg chg="addSp modSp new mod setBg setClrOvrMap">
        <pc:chgData name="JUAN CARLOS LOPEZ RODRIGUEZ" userId="a9cbd941-57d8-4218-bf18-b1acb4e5beab" providerId="ADAL" clId="{B6FEB17D-D8F8-5D4D-AAA5-F7F1F8AFF820}" dt="2023-03-18T22:54:47.211" v="7393" actId="26606"/>
        <pc:sldMkLst>
          <pc:docMk/>
          <pc:sldMk cId="362609895" sldId="3208"/>
        </pc:sldMkLst>
        <pc:spChg chg="mod">
          <ac:chgData name="JUAN CARLOS LOPEZ RODRIGUEZ" userId="a9cbd941-57d8-4218-bf18-b1acb4e5beab" providerId="ADAL" clId="{B6FEB17D-D8F8-5D4D-AAA5-F7F1F8AFF820}" dt="2023-03-18T22:54:47.211" v="7393" actId="26606"/>
          <ac:spMkLst>
            <pc:docMk/>
            <pc:sldMk cId="362609895" sldId="3208"/>
            <ac:spMk id="2" creationId="{734C35CA-0F79-0746-3450-42D2CA52D5EB}"/>
          </ac:spMkLst>
        </pc:spChg>
        <pc:spChg chg="mod">
          <ac:chgData name="JUAN CARLOS LOPEZ RODRIGUEZ" userId="a9cbd941-57d8-4218-bf18-b1acb4e5beab" providerId="ADAL" clId="{B6FEB17D-D8F8-5D4D-AAA5-F7F1F8AFF820}" dt="2023-03-18T22:54:47.211" v="7393" actId="26606"/>
          <ac:spMkLst>
            <pc:docMk/>
            <pc:sldMk cId="362609895" sldId="3208"/>
            <ac:spMk id="3" creationId="{AF548B06-9EB6-45C3-0770-8C6B0E2AE9BB}"/>
          </ac:spMkLst>
        </pc:spChg>
        <pc:spChg chg="add">
          <ac:chgData name="JUAN CARLOS LOPEZ RODRIGUEZ" userId="a9cbd941-57d8-4218-bf18-b1acb4e5beab" providerId="ADAL" clId="{B6FEB17D-D8F8-5D4D-AAA5-F7F1F8AFF820}" dt="2023-03-18T22:54:47.211" v="7393" actId="26606"/>
          <ac:spMkLst>
            <pc:docMk/>
            <pc:sldMk cId="362609895" sldId="3208"/>
            <ac:spMk id="9" creationId="{9228552E-C8B1-4A80-8448-0787CE0FC704}"/>
          </ac:spMkLst>
        </pc:spChg>
        <pc:picChg chg="add">
          <ac:chgData name="JUAN CARLOS LOPEZ RODRIGUEZ" userId="a9cbd941-57d8-4218-bf18-b1acb4e5beab" providerId="ADAL" clId="{B6FEB17D-D8F8-5D4D-AAA5-F7F1F8AFF820}" dt="2023-03-18T22:54:47.211" v="7393" actId="26606"/>
          <ac:picMkLst>
            <pc:docMk/>
            <pc:sldMk cId="362609895" sldId="3208"/>
            <ac:picMk id="5" creationId="{50360BFB-1F41-D374-5F28-C256D4F5D2CB}"/>
          </ac:picMkLst>
        </pc:picChg>
      </pc:sldChg>
      <pc:sldChg chg="modSp new del mod">
        <pc:chgData name="JUAN CARLOS LOPEZ RODRIGUEZ" userId="a9cbd941-57d8-4218-bf18-b1acb4e5beab" providerId="ADAL" clId="{B6FEB17D-D8F8-5D4D-AAA5-F7F1F8AFF820}" dt="2023-03-18T22:55:06.122" v="7394" actId="2696"/>
        <pc:sldMkLst>
          <pc:docMk/>
          <pc:sldMk cId="1450394723" sldId="3209"/>
        </pc:sldMkLst>
        <pc:spChg chg="mod">
          <ac:chgData name="JUAN CARLOS LOPEZ RODRIGUEZ" userId="a9cbd941-57d8-4218-bf18-b1acb4e5beab" providerId="ADAL" clId="{B6FEB17D-D8F8-5D4D-AAA5-F7F1F8AFF820}" dt="2023-03-18T22:18:55.262" v="7058" actId="2711"/>
          <ac:spMkLst>
            <pc:docMk/>
            <pc:sldMk cId="1450394723" sldId="3209"/>
            <ac:spMk id="2" creationId="{367446EB-3792-9394-606F-E302832645B1}"/>
          </ac:spMkLst>
        </pc:spChg>
        <pc:spChg chg="mod">
          <ac:chgData name="JUAN CARLOS LOPEZ RODRIGUEZ" userId="a9cbd941-57d8-4218-bf18-b1acb4e5beab" providerId="ADAL" clId="{B6FEB17D-D8F8-5D4D-AAA5-F7F1F8AFF820}" dt="2023-03-18T22:19:00.217" v="7059" actId="2711"/>
          <ac:spMkLst>
            <pc:docMk/>
            <pc:sldMk cId="1450394723" sldId="3209"/>
            <ac:spMk id="3" creationId="{D708E75E-D63B-9D6F-F444-1BAE07491768}"/>
          </ac:spMkLst>
        </pc:spChg>
      </pc:sldChg>
      <pc:sldChg chg="addSp modSp new mod setBg setClrOvrMap">
        <pc:chgData name="JUAN CARLOS LOPEZ RODRIGUEZ" userId="a9cbd941-57d8-4218-bf18-b1acb4e5beab" providerId="ADAL" clId="{B6FEB17D-D8F8-5D4D-AAA5-F7F1F8AFF820}" dt="2023-03-18T22:56:21.278" v="7400" actId="2711"/>
        <pc:sldMkLst>
          <pc:docMk/>
          <pc:sldMk cId="3161730129" sldId="3210"/>
        </pc:sldMkLst>
        <pc:spChg chg="mod">
          <ac:chgData name="JUAN CARLOS LOPEZ RODRIGUEZ" userId="a9cbd941-57d8-4218-bf18-b1acb4e5beab" providerId="ADAL" clId="{B6FEB17D-D8F8-5D4D-AAA5-F7F1F8AFF820}" dt="2023-03-18T22:56:14.574" v="7399" actId="2711"/>
          <ac:spMkLst>
            <pc:docMk/>
            <pc:sldMk cId="3161730129" sldId="3210"/>
            <ac:spMk id="2" creationId="{990653CC-FBB3-2C53-D1F4-31E9E8AD3089}"/>
          </ac:spMkLst>
        </pc:spChg>
        <pc:spChg chg="mod">
          <ac:chgData name="JUAN CARLOS LOPEZ RODRIGUEZ" userId="a9cbd941-57d8-4218-bf18-b1acb4e5beab" providerId="ADAL" clId="{B6FEB17D-D8F8-5D4D-AAA5-F7F1F8AFF820}" dt="2023-03-18T22:56:21.278" v="7400" actId="2711"/>
          <ac:spMkLst>
            <pc:docMk/>
            <pc:sldMk cId="3161730129" sldId="3210"/>
            <ac:spMk id="3" creationId="{98B0881F-5ABD-DFD5-5B3A-1EB58A93DDAA}"/>
          </ac:spMkLst>
        </pc:spChg>
        <pc:spChg chg="add">
          <ac:chgData name="JUAN CARLOS LOPEZ RODRIGUEZ" userId="a9cbd941-57d8-4218-bf18-b1acb4e5beab" providerId="ADAL" clId="{B6FEB17D-D8F8-5D4D-AAA5-F7F1F8AFF820}" dt="2023-03-18T22:55:40.871" v="7398" actId="26606"/>
          <ac:spMkLst>
            <pc:docMk/>
            <pc:sldMk cId="3161730129" sldId="3210"/>
            <ac:spMk id="10" creationId="{0671A8AE-40A1-4631-A6B8-581AFF065482}"/>
          </ac:spMkLst>
        </pc:spChg>
        <pc:spChg chg="add">
          <ac:chgData name="JUAN CARLOS LOPEZ RODRIGUEZ" userId="a9cbd941-57d8-4218-bf18-b1acb4e5beab" providerId="ADAL" clId="{B6FEB17D-D8F8-5D4D-AAA5-F7F1F8AFF820}" dt="2023-03-18T22:55:40.871" v="7398" actId="26606"/>
          <ac:spMkLst>
            <pc:docMk/>
            <pc:sldMk cId="3161730129" sldId="3210"/>
            <ac:spMk id="12" creationId="{AB58EF07-17C2-48CF-ABB0-EEF1F17CB8F0}"/>
          </ac:spMkLst>
        </pc:spChg>
        <pc:spChg chg="add">
          <ac:chgData name="JUAN CARLOS LOPEZ RODRIGUEZ" userId="a9cbd941-57d8-4218-bf18-b1acb4e5beab" providerId="ADAL" clId="{B6FEB17D-D8F8-5D4D-AAA5-F7F1F8AFF820}" dt="2023-03-18T22:55:40.871" v="7398" actId="26606"/>
          <ac:spMkLst>
            <pc:docMk/>
            <pc:sldMk cId="3161730129" sldId="3210"/>
            <ac:spMk id="14" creationId="{AF2F604E-43BE-4DC3-B983-E071523364F8}"/>
          </ac:spMkLst>
        </pc:spChg>
        <pc:spChg chg="add">
          <ac:chgData name="JUAN CARLOS LOPEZ RODRIGUEZ" userId="a9cbd941-57d8-4218-bf18-b1acb4e5beab" providerId="ADAL" clId="{B6FEB17D-D8F8-5D4D-AAA5-F7F1F8AFF820}" dt="2023-03-18T22:55:40.871" v="7398" actId="26606"/>
          <ac:spMkLst>
            <pc:docMk/>
            <pc:sldMk cId="3161730129" sldId="3210"/>
            <ac:spMk id="16" creationId="{08C9B587-E65E-4B52-B37C-ABEBB6E87928}"/>
          </ac:spMkLst>
        </pc:spChg>
        <pc:picChg chg="add mod ord">
          <ac:chgData name="JUAN CARLOS LOPEZ RODRIGUEZ" userId="a9cbd941-57d8-4218-bf18-b1acb4e5beab" providerId="ADAL" clId="{B6FEB17D-D8F8-5D4D-AAA5-F7F1F8AFF820}" dt="2023-03-18T22:55:40.871" v="7398" actId="26606"/>
          <ac:picMkLst>
            <pc:docMk/>
            <pc:sldMk cId="3161730129" sldId="3210"/>
            <ac:picMk id="5" creationId="{2A8CE3A7-5D0E-9FB4-73FC-47A1A4CFA0B3}"/>
          </ac:picMkLst>
        </pc:picChg>
      </pc:sldChg>
      <pc:sldChg chg="addSp delSp modSp new mod setBg">
        <pc:chgData name="JUAN CARLOS LOPEZ RODRIGUEZ" userId="a9cbd941-57d8-4218-bf18-b1acb4e5beab" providerId="ADAL" clId="{B6FEB17D-D8F8-5D4D-AAA5-F7F1F8AFF820}" dt="2023-03-18T22:56:58.488" v="7403" actId="2711"/>
        <pc:sldMkLst>
          <pc:docMk/>
          <pc:sldMk cId="4262607449" sldId="3211"/>
        </pc:sldMkLst>
        <pc:spChg chg="mod ord">
          <ac:chgData name="JUAN CARLOS LOPEZ RODRIGUEZ" userId="a9cbd941-57d8-4218-bf18-b1acb4e5beab" providerId="ADAL" clId="{B6FEB17D-D8F8-5D4D-AAA5-F7F1F8AFF820}" dt="2023-03-18T22:56:58.488" v="7403" actId="2711"/>
          <ac:spMkLst>
            <pc:docMk/>
            <pc:sldMk cId="4262607449" sldId="3211"/>
            <ac:spMk id="2" creationId="{41A6D9F0-026C-2B2D-C0C9-5306481D0010}"/>
          </ac:spMkLst>
        </pc:spChg>
        <pc:spChg chg="del">
          <ac:chgData name="JUAN CARLOS LOPEZ RODRIGUEZ" userId="a9cbd941-57d8-4218-bf18-b1acb4e5beab" providerId="ADAL" clId="{B6FEB17D-D8F8-5D4D-AAA5-F7F1F8AFF820}" dt="2023-03-18T22:56:46.292" v="7401"/>
          <ac:spMkLst>
            <pc:docMk/>
            <pc:sldMk cId="4262607449" sldId="3211"/>
            <ac:spMk id="3" creationId="{BD1EF304-E1D8-6EAF-B27B-AD866311E03C}"/>
          </ac:spMkLst>
        </pc:spChg>
        <pc:spChg chg="add">
          <ac:chgData name="JUAN CARLOS LOPEZ RODRIGUEZ" userId="a9cbd941-57d8-4218-bf18-b1acb4e5beab" providerId="ADAL" clId="{B6FEB17D-D8F8-5D4D-AAA5-F7F1F8AFF820}" dt="2023-03-18T22:56:52.390" v="7402" actId="26606"/>
          <ac:spMkLst>
            <pc:docMk/>
            <pc:sldMk cId="4262607449" sldId="3211"/>
            <ac:spMk id="9" creationId="{37C89E4B-3C9F-44B9-8B86-D9E3D112D8EC}"/>
          </ac:spMkLst>
        </pc:spChg>
        <pc:picChg chg="add mod">
          <ac:chgData name="JUAN CARLOS LOPEZ RODRIGUEZ" userId="a9cbd941-57d8-4218-bf18-b1acb4e5beab" providerId="ADAL" clId="{B6FEB17D-D8F8-5D4D-AAA5-F7F1F8AFF820}" dt="2023-03-18T22:56:52.390" v="7402" actId="26606"/>
          <ac:picMkLst>
            <pc:docMk/>
            <pc:sldMk cId="4262607449" sldId="3211"/>
            <ac:picMk id="4" creationId="{493ABC6E-645E-D561-584A-4E184378D3F6}"/>
          </ac:picMkLst>
        </pc:picChg>
        <pc:cxnChg chg="add">
          <ac:chgData name="JUAN CARLOS LOPEZ RODRIGUEZ" userId="a9cbd941-57d8-4218-bf18-b1acb4e5beab" providerId="ADAL" clId="{B6FEB17D-D8F8-5D4D-AAA5-F7F1F8AFF820}" dt="2023-03-18T22:56:52.390" v="7402" actId="26606"/>
          <ac:cxnSpMkLst>
            <pc:docMk/>
            <pc:sldMk cId="4262607449" sldId="3211"/>
            <ac:cxnSpMk id="11" creationId="{AA2EAA10-076F-46BD-8F0F-B9A2FB77A85C}"/>
          </ac:cxnSpMkLst>
        </pc:cxnChg>
        <pc:cxnChg chg="add">
          <ac:chgData name="JUAN CARLOS LOPEZ RODRIGUEZ" userId="a9cbd941-57d8-4218-bf18-b1acb4e5beab" providerId="ADAL" clId="{B6FEB17D-D8F8-5D4D-AAA5-F7F1F8AFF820}" dt="2023-03-18T22:56:52.390" v="7402" actId="26606"/>
          <ac:cxnSpMkLst>
            <pc:docMk/>
            <pc:sldMk cId="4262607449" sldId="3211"/>
            <ac:cxnSpMk id="13" creationId="{D891E407-403B-4764-86C9-33A56D3BCAA3}"/>
          </ac:cxnSpMkLst>
        </pc:cxnChg>
      </pc:sldChg>
      <pc:sldChg chg="modSp new del mod">
        <pc:chgData name="JUAN CARLOS LOPEZ RODRIGUEZ" userId="a9cbd941-57d8-4218-bf18-b1acb4e5beab" providerId="ADAL" clId="{B6FEB17D-D8F8-5D4D-AAA5-F7F1F8AFF820}" dt="2023-03-18T22:57:10.888" v="7404" actId="2696"/>
        <pc:sldMkLst>
          <pc:docMk/>
          <pc:sldMk cId="4286540266" sldId="3212"/>
        </pc:sldMkLst>
        <pc:spChg chg="mod">
          <ac:chgData name="JUAN CARLOS LOPEZ RODRIGUEZ" userId="a9cbd941-57d8-4218-bf18-b1acb4e5beab" providerId="ADAL" clId="{B6FEB17D-D8F8-5D4D-AAA5-F7F1F8AFF820}" dt="2023-03-18T22:20:15.283" v="7073" actId="2711"/>
          <ac:spMkLst>
            <pc:docMk/>
            <pc:sldMk cId="4286540266" sldId="3212"/>
            <ac:spMk id="2" creationId="{C1442ACA-5B6D-E9C8-A6FC-2AB26B57A599}"/>
          </ac:spMkLst>
        </pc:spChg>
        <pc:spChg chg="mod">
          <ac:chgData name="JUAN CARLOS LOPEZ RODRIGUEZ" userId="a9cbd941-57d8-4218-bf18-b1acb4e5beab" providerId="ADAL" clId="{B6FEB17D-D8F8-5D4D-AAA5-F7F1F8AFF820}" dt="2023-03-18T22:20:09.297" v="7072" actId="2711"/>
          <ac:spMkLst>
            <pc:docMk/>
            <pc:sldMk cId="4286540266" sldId="3212"/>
            <ac:spMk id="3" creationId="{B046AD3A-1E4B-A33C-D98D-761337B3A90C}"/>
          </ac:spMkLst>
        </pc:spChg>
      </pc:sldChg>
      <pc:sldChg chg="addSp modSp new mod setBg">
        <pc:chgData name="JUAN CARLOS LOPEZ RODRIGUEZ" userId="a9cbd941-57d8-4218-bf18-b1acb4e5beab" providerId="ADAL" clId="{B6FEB17D-D8F8-5D4D-AAA5-F7F1F8AFF820}" dt="2023-03-18T22:57:47.657" v="7406" actId="26606"/>
        <pc:sldMkLst>
          <pc:docMk/>
          <pc:sldMk cId="4063353395" sldId="3213"/>
        </pc:sldMkLst>
        <pc:spChg chg="mod">
          <ac:chgData name="JUAN CARLOS LOPEZ RODRIGUEZ" userId="a9cbd941-57d8-4218-bf18-b1acb4e5beab" providerId="ADAL" clId="{B6FEB17D-D8F8-5D4D-AAA5-F7F1F8AFF820}" dt="2023-03-18T22:57:47.657" v="7406" actId="26606"/>
          <ac:spMkLst>
            <pc:docMk/>
            <pc:sldMk cId="4063353395" sldId="3213"/>
            <ac:spMk id="2" creationId="{E321F822-B55A-FAA4-395A-62E02FBC42B1}"/>
          </ac:spMkLst>
        </pc:spChg>
        <pc:spChg chg="mod">
          <ac:chgData name="JUAN CARLOS LOPEZ RODRIGUEZ" userId="a9cbd941-57d8-4218-bf18-b1acb4e5beab" providerId="ADAL" clId="{B6FEB17D-D8F8-5D4D-AAA5-F7F1F8AFF820}" dt="2023-03-18T22:57:47.657" v="7406" actId="26606"/>
          <ac:spMkLst>
            <pc:docMk/>
            <pc:sldMk cId="4063353395" sldId="3213"/>
            <ac:spMk id="3" creationId="{C5A2BF1E-9EEF-6BB9-8E24-DED6A45511F2}"/>
          </ac:spMkLst>
        </pc:spChg>
        <pc:spChg chg="add">
          <ac:chgData name="JUAN CARLOS LOPEZ RODRIGUEZ" userId="a9cbd941-57d8-4218-bf18-b1acb4e5beab" providerId="ADAL" clId="{B6FEB17D-D8F8-5D4D-AAA5-F7F1F8AFF820}" dt="2023-03-18T22:57:47.657" v="7406" actId="26606"/>
          <ac:spMkLst>
            <pc:docMk/>
            <pc:sldMk cId="4063353395" sldId="3213"/>
            <ac:spMk id="9" creationId="{7FF47CB7-972F-479F-A36D-9E72D26EC8DA}"/>
          </ac:spMkLst>
        </pc:spChg>
        <pc:spChg chg="add">
          <ac:chgData name="JUAN CARLOS LOPEZ RODRIGUEZ" userId="a9cbd941-57d8-4218-bf18-b1acb4e5beab" providerId="ADAL" clId="{B6FEB17D-D8F8-5D4D-AAA5-F7F1F8AFF820}" dt="2023-03-18T22:57:47.657" v="7406" actId="26606"/>
          <ac:spMkLst>
            <pc:docMk/>
            <pc:sldMk cId="4063353395" sldId="3213"/>
            <ac:spMk id="11" creationId="{0D153B68-5844-490D-8E67-F616D6D721CA}"/>
          </ac:spMkLst>
        </pc:spChg>
        <pc:spChg chg="add">
          <ac:chgData name="JUAN CARLOS LOPEZ RODRIGUEZ" userId="a9cbd941-57d8-4218-bf18-b1acb4e5beab" providerId="ADAL" clId="{B6FEB17D-D8F8-5D4D-AAA5-F7F1F8AFF820}" dt="2023-03-18T22:57:47.657" v="7406" actId="26606"/>
          <ac:spMkLst>
            <pc:docMk/>
            <pc:sldMk cId="4063353395" sldId="3213"/>
            <ac:spMk id="13" creationId="{9A0D773F-7A7D-4DBB-9DEA-86BB8B8F4BC8}"/>
          </ac:spMkLst>
        </pc:spChg>
        <pc:picChg chg="add mod">
          <ac:chgData name="JUAN CARLOS LOPEZ RODRIGUEZ" userId="a9cbd941-57d8-4218-bf18-b1acb4e5beab" providerId="ADAL" clId="{B6FEB17D-D8F8-5D4D-AAA5-F7F1F8AFF820}" dt="2023-03-18T22:57:47.657" v="7406" actId="26606"/>
          <ac:picMkLst>
            <pc:docMk/>
            <pc:sldMk cId="4063353395" sldId="3213"/>
            <ac:picMk id="4" creationId="{6C1B34AC-FF8A-76E3-A54A-9CB6318C9D30}"/>
          </ac:picMkLst>
        </pc:picChg>
      </pc:sldChg>
      <pc:sldChg chg="modSp new del mod">
        <pc:chgData name="JUAN CARLOS LOPEZ RODRIGUEZ" userId="a9cbd941-57d8-4218-bf18-b1acb4e5beab" providerId="ADAL" clId="{B6FEB17D-D8F8-5D4D-AAA5-F7F1F8AFF820}" dt="2023-03-18T22:57:55.923" v="7407" actId="2696"/>
        <pc:sldMkLst>
          <pc:docMk/>
          <pc:sldMk cId="4236855763" sldId="3214"/>
        </pc:sldMkLst>
        <pc:spChg chg="mod">
          <ac:chgData name="JUAN CARLOS LOPEZ RODRIGUEZ" userId="a9cbd941-57d8-4218-bf18-b1acb4e5beab" providerId="ADAL" clId="{B6FEB17D-D8F8-5D4D-AAA5-F7F1F8AFF820}" dt="2023-03-18T22:22:05.863" v="7116" actId="2711"/>
          <ac:spMkLst>
            <pc:docMk/>
            <pc:sldMk cId="4236855763" sldId="3214"/>
            <ac:spMk id="2" creationId="{5A7444D4-93FE-3BBD-01B6-16AA3DEF8F28}"/>
          </ac:spMkLst>
        </pc:spChg>
      </pc:sldChg>
      <pc:sldChg chg="addSp modSp new mod setBg">
        <pc:chgData name="JUAN CARLOS LOPEZ RODRIGUEZ" userId="a9cbd941-57d8-4218-bf18-b1acb4e5beab" providerId="ADAL" clId="{B6FEB17D-D8F8-5D4D-AAA5-F7F1F8AFF820}" dt="2023-03-18T22:58:10.047" v="7411" actId="26606"/>
        <pc:sldMkLst>
          <pc:docMk/>
          <pc:sldMk cId="376815652" sldId="3215"/>
        </pc:sldMkLst>
        <pc:spChg chg="mod">
          <ac:chgData name="JUAN CARLOS LOPEZ RODRIGUEZ" userId="a9cbd941-57d8-4218-bf18-b1acb4e5beab" providerId="ADAL" clId="{B6FEB17D-D8F8-5D4D-AAA5-F7F1F8AFF820}" dt="2023-03-18T22:58:10.047" v="7411" actId="26606"/>
          <ac:spMkLst>
            <pc:docMk/>
            <pc:sldMk cId="376815652" sldId="3215"/>
            <ac:spMk id="2" creationId="{3BA7858C-BFB7-4304-2AB5-3A87AC483571}"/>
          </ac:spMkLst>
        </pc:spChg>
        <pc:spChg chg="mod ord">
          <ac:chgData name="JUAN CARLOS LOPEZ RODRIGUEZ" userId="a9cbd941-57d8-4218-bf18-b1acb4e5beab" providerId="ADAL" clId="{B6FEB17D-D8F8-5D4D-AAA5-F7F1F8AFF820}" dt="2023-03-18T22:58:10.047" v="7411" actId="26606"/>
          <ac:spMkLst>
            <pc:docMk/>
            <pc:sldMk cId="376815652" sldId="3215"/>
            <ac:spMk id="3" creationId="{67568793-497F-328B-057B-8686AC044A52}"/>
          </ac:spMkLst>
        </pc:spChg>
        <pc:spChg chg="add">
          <ac:chgData name="JUAN CARLOS LOPEZ RODRIGUEZ" userId="a9cbd941-57d8-4218-bf18-b1acb4e5beab" providerId="ADAL" clId="{B6FEB17D-D8F8-5D4D-AAA5-F7F1F8AFF820}" dt="2023-03-18T22:58:10.047" v="7411" actId="26606"/>
          <ac:spMkLst>
            <pc:docMk/>
            <pc:sldMk cId="376815652" sldId="3215"/>
            <ac:spMk id="10" creationId="{23E547B5-89CF-4EC0-96DE-25771AED0799}"/>
          </ac:spMkLst>
        </pc:spChg>
        <pc:spChg chg="add">
          <ac:chgData name="JUAN CARLOS LOPEZ RODRIGUEZ" userId="a9cbd941-57d8-4218-bf18-b1acb4e5beab" providerId="ADAL" clId="{B6FEB17D-D8F8-5D4D-AAA5-F7F1F8AFF820}" dt="2023-03-18T22:58:10.047" v="7411" actId="26606"/>
          <ac:spMkLst>
            <pc:docMk/>
            <pc:sldMk cId="376815652" sldId="3215"/>
            <ac:spMk id="12" creationId="{3F0B8CEB-8279-4E5E-A0CE-1FC9F71736F2}"/>
          </ac:spMkLst>
        </pc:spChg>
        <pc:picChg chg="add mod">
          <ac:chgData name="JUAN CARLOS LOPEZ RODRIGUEZ" userId="a9cbd941-57d8-4218-bf18-b1acb4e5beab" providerId="ADAL" clId="{B6FEB17D-D8F8-5D4D-AAA5-F7F1F8AFF820}" dt="2023-03-18T22:58:10.047" v="7411" actId="26606"/>
          <ac:picMkLst>
            <pc:docMk/>
            <pc:sldMk cId="376815652" sldId="3215"/>
            <ac:picMk id="5" creationId="{98F028DF-6A2E-73CC-EDD3-56A62BC81F72}"/>
          </ac:picMkLst>
        </pc:picChg>
      </pc:sldChg>
      <pc:sldChg chg="addSp modSp new mod setBg">
        <pc:chgData name="JUAN CARLOS LOPEZ RODRIGUEZ" userId="a9cbd941-57d8-4218-bf18-b1acb4e5beab" providerId="ADAL" clId="{B6FEB17D-D8F8-5D4D-AAA5-F7F1F8AFF820}" dt="2023-03-18T22:58:18.454" v="7415" actId="26606"/>
        <pc:sldMkLst>
          <pc:docMk/>
          <pc:sldMk cId="2394219724" sldId="3216"/>
        </pc:sldMkLst>
        <pc:spChg chg="mod">
          <ac:chgData name="JUAN CARLOS LOPEZ RODRIGUEZ" userId="a9cbd941-57d8-4218-bf18-b1acb4e5beab" providerId="ADAL" clId="{B6FEB17D-D8F8-5D4D-AAA5-F7F1F8AFF820}" dt="2023-03-18T22:58:18.454" v="7415" actId="26606"/>
          <ac:spMkLst>
            <pc:docMk/>
            <pc:sldMk cId="2394219724" sldId="3216"/>
            <ac:spMk id="2" creationId="{5661B8E1-FDD5-2B7B-4545-787A5755ECDF}"/>
          </ac:spMkLst>
        </pc:spChg>
        <pc:spChg chg="mod">
          <ac:chgData name="JUAN CARLOS LOPEZ RODRIGUEZ" userId="a9cbd941-57d8-4218-bf18-b1acb4e5beab" providerId="ADAL" clId="{B6FEB17D-D8F8-5D4D-AAA5-F7F1F8AFF820}" dt="2023-03-18T22:58:18.454" v="7415" actId="26606"/>
          <ac:spMkLst>
            <pc:docMk/>
            <pc:sldMk cId="2394219724" sldId="3216"/>
            <ac:spMk id="3" creationId="{DD535423-E5A6-C651-1CE9-B956CD260AA2}"/>
          </ac:spMkLst>
        </pc:spChg>
        <pc:spChg chg="add">
          <ac:chgData name="JUAN CARLOS LOPEZ RODRIGUEZ" userId="a9cbd941-57d8-4218-bf18-b1acb4e5beab" providerId="ADAL" clId="{B6FEB17D-D8F8-5D4D-AAA5-F7F1F8AFF820}" dt="2023-03-18T22:58:18.454" v="7415" actId="26606"/>
          <ac:spMkLst>
            <pc:docMk/>
            <pc:sldMk cId="2394219724" sldId="3216"/>
            <ac:spMk id="10" creationId="{9427AF5F-9A0E-42B7-A252-FD64C9885F9C}"/>
          </ac:spMkLst>
        </pc:spChg>
        <pc:picChg chg="add mod">
          <ac:chgData name="JUAN CARLOS LOPEZ RODRIGUEZ" userId="a9cbd941-57d8-4218-bf18-b1acb4e5beab" providerId="ADAL" clId="{B6FEB17D-D8F8-5D4D-AAA5-F7F1F8AFF820}" dt="2023-03-18T22:58:18.454" v="7415" actId="26606"/>
          <ac:picMkLst>
            <pc:docMk/>
            <pc:sldMk cId="2394219724" sldId="3216"/>
            <ac:picMk id="5" creationId="{6E48CF32-4706-A776-202E-472C33E66B3A}"/>
          </ac:picMkLst>
        </pc:picChg>
      </pc:sldChg>
      <pc:sldChg chg="addSp modSp new mod setBg">
        <pc:chgData name="JUAN CARLOS LOPEZ RODRIGUEZ" userId="a9cbd941-57d8-4218-bf18-b1acb4e5beab" providerId="ADAL" clId="{B6FEB17D-D8F8-5D4D-AAA5-F7F1F8AFF820}" dt="2023-03-18T22:58:48.901" v="7418" actId="27636"/>
        <pc:sldMkLst>
          <pc:docMk/>
          <pc:sldMk cId="3514828568" sldId="3217"/>
        </pc:sldMkLst>
        <pc:spChg chg="mod">
          <ac:chgData name="JUAN CARLOS LOPEZ RODRIGUEZ" userId="a9cbd941-57d8-4218-bf18-b1acb4e5beab" providerId="ADAL" clId="{B6FEB17D-D8F8-5D4D-AAA5-F7F1F8AFF820}" dt="2023-03-18T22:58:48.901" v="7418" actId="27636"/>
          <ac:spMkLst>
            <pc:docMk/>
            <pc:sldMk cId="3514828568" sldId="3217"/>
            <ac:spMk id="2" creationId="{30834191-AD62-1B95-FC7B-9B5C5ACDF787}"/>
          </ac:spMkLst>
        </pc:spChg>
        <pc:spChg chg="mod">
          <ac:chgData name="JUAN CARLOS LOPEZ RODRIGUEZ" userId="a9cbd941-57d8-4218-bf18-b1acb4e5beab" providerId="ADAL" clId="{B6FEB17D-D8F8-5D4D-AAA5-F7F1F8AFF820}" dt="2023-03-18T22:58:48.779" v="7417" actId="26606"/>
          <ac:spMkLst>
            <pc:docMk/>
            <pc:sldMk cId="3514828568" sldId="3217"/>
            <ac:spMk id="3" creationId="{27F42DB0-D872-6F37-C7FD-0C33CBCB03A0}"/>
          </ac:spMkLst>
        </pc:spChg>
        <pc:spChg chg="add">
          <ac:chgData name="JUAN CARLOS LOPEZ RODRIGUEZ" userId="a9cbd941-57d8-4218-bf18-b1acb4e5beab" providerId="ADAL" clId="{B6FEB17D-D8F8-5D4D-AAA5-F7F1F8AFF820}" dt="2023-03-18T22:58:48.779" v="7417" actId="26606"/>
          <ac:spMkLst>
            <pc:docMk/>
            <pc:sldMk cId="3514828568" sldId="3217"/>
            <ac:spMk id="9" creationId="{201CC55D-ED54-4C5C-95E6-10947BD1103B}"/>
          </ac:spMkLst>
        </pc:spChg>
        <pc:spChg chg="add">
          <ac:chgData name="JUAN CARLOS LOPEZ RODRIGUEZ" userId="a9cbd941-57d8-4218-bf18-b1acb4e5beab" providerId="ADAL" clId="{B6FEB17D-D8F8-5D4D-AAA5-F7F1F8AFF820}" dt="2023-03-18T22:58:48.779" v="7417" actId="26606"/>
          <ac:spMkLst>
            <pc:docMk/>
            <pc:sldMk cId="3514828568" sldId="3217"/>
            <ac:spMk id="15" creationId="{3873B707-463F-40B0-8227-E8CC6C67EB25}"/>
          </ac:spMkLst>
        </pc:spChg>
        <pc:spChg chg="add">
          <ac:chgData name="JUAN CARLOS LOPEZ RODRIGUEZ" userId="a9cbd941-57d8-4218-bf18-b1acb4e5beab" providerId="ADAL" clId="{B6FEB17D-D8F8-5D4D-AAA5-F7F1F8AFF820}" dt="2023-03-18T22:58:48.779" v="7417" actId="26606"/>
          <ac:spMkLst>
            <pc:docMk/>
            <pc:sldMk cId="3514828568" sldId="3217"/>
            <ac:spMk id="17" creationId="{C13237C8-E62C-4F0D-A318-BD6FB6C2D138}"/>
          </ac:spMkLst>
        </pc:spChg>
        <pc:spChg chg="add">
          <ac:chgData name="JUAN CARLOS LOPEZ RODRIGUEZ" userId="a9cbd941-57d8-4218-bf18-b1acb4e5beab" providerId="ADAL" clId="{B6FEB17D-D8F8-5D4D-AAA5-F7F1F8AFF820}" dt="2023-03-18T22:58:48.779" v="7417" actId="26606"/>
          <ac:spMkLst>
            <pc:docMk/>
            <pc:sldMk cId="3514828568" sldId="3217"/>
            <ac:spMk id="19" creationId="{19C9EAEA-39D0-4B0E-A0EB-51E7B26740B1}"/>
          </ac:spMkLst>
        </pc:spChg>
        <pc:grpChg chg="add">
          <ac:chgData name="JUAN CARLOS LOPEZ RODRIGUEZ" userId="a9cbd941-57d8-4218-bf18-b1acb4e5beab" providerId="ADAL" clId="{B6FEB17D-D8F8-5D4D-AAA5-F7F1F8AFF820}" dt="2023-03-18T22:58:48.779" v="7417" actId="26606"/>
          <ac:grpSpMkLst>
            <pc:docMk/>
            <pc:sldMk cId="3514828568" sldId="3217"/>
            <ac:grpSpMk id="11" creationId="{1DE889C7-FAD6-4397-98E2-05D503484459}"/>
          </ac:grpSpMkLst>
        </pc:grpChg>
        <pc:picChg chg="add mod">
          <ac:chgData name="JUAN CARLOS LOPEZ RODRIGUEZ" userId="a9cbd941-57d8-4218-bf18-b1acb4e5beab" providerId="ADAL" clId="{B6FEB17D-D8F8-5D4D-AAA5-F7F1F8AFF820}" dt="2023-03-18T22:58:48.779" v="7417" actId="26606"/>
          <ac:picMkLst>
            <pc:docMk/>
            <pc:sldMk cId="3514828568" sldId="3217"/>
            <ac:picMk id="4" creationId="{B575E1A2-1B36-FD76-26DC-65721D675470}"/>
          </ac:picMkLst>
        </pc:picChg>
      </pc:sldChg>
      <pc:sldChg chg="modSp new del mod">
        <pc:chgData name="JUAN CARLOS LOPEZ RODRIGUEZ" userId="a9cbd941-57d8-4218-bf18-b1acb4e5beab" providerId="ADAL" clId="{B6FEB17D-D8F8-5D4D-AAA5-F7F1F8AFF820}" dt="2023-03-18T23:02:58.921" v="7455" actId="2696"/>
        <pc:sldMkLst>
          <pc:docMk/>
          <pc:sldMk cId="490025118" sldId="3218"/>
        </pc:sldMkLst>
        <pc:spChg chg="mod">
          <ac:chgData name="JUAN CARLOS LOPEZ RODRIGUEZ" userId="a9cbd941-57d8-4218-bf18-b1acb4e5beab" providerId="ADAL" clId="{B6FEB17D-D8F8-5D4D-AAA5-F7F1F8AFF820}" dt="2023-03-18T22:26:21.967" v="7184" actId="2711"/>
          <ac:spMkLst>
            <pc:docMk/>
            <pc:sldMk cId="490025118" sldId="3218"/>
            <ac:spMk id="2" creationId="{7C8ADB5C-1028-E792-A0B3-D3801A14A987}"/>
          </ac:spMkLst>
        </pc:spChg>
        <pc:spChg chg="mod">
          <ac:chgData name="JUAN CARLOS LOPEZ RODRIGUEZ" userId="a9cbd941-57d8-4218-bf18-b1acb4e5beab" providerId="ADAL" clId="{B6FEB17D-D8F8-5D4D-AAA5-F7F1F8AFF820}" dt="2023-03-18T22:27:01.234" v="7202" actId="2711"/>
          <ac:spMkLst>
            <pc:docMk/>
            <pc:sldMk cId="490025118" sldId="3218"/>
            <ac:spMk id="3" creationId="{62051A66-56D3-309F-4E5A-4DA58C94FA95}"/>
          </ac:spMkLst>
        </pc:spChg>
      </pc:sldChg>
      <pc:sldChg chg="addSp delSp modSp new mod setBg setClrOvrMap">
        <pc:chgData name="JUAN CARLOS LOPEZ RODRIGUEZ" userId="a9cbd941-57d8-4218-bf18-b1acb4e5beab" providerId="ADAL" clId="{B6FEB17D-D8F8-5D4D-AAA5-F7F1F8AFF820}" dt="2023-03-18T23:00:43.958" v="7432" actId="14100"/>
        <pc:sldMkLst>
          <pc:docMk/>
          <pc:sldMk cId="3921139180" sldId="3219"/>
        </pc:sldMkLst>
        <pc:spChg chg="mod">
          <ac:chgData name="JUAN CARLOS LOPEZ RODRIGUEZ" userId="a9cbd941-57d8-4218-bf18-b1acb4e5beab" providerId="ADAL" clId="{B6FEB17D-D8F8-5D4D-AAA5-F7F1F8AFF820}" dt="2023-03-18T23:00:43.958" v="7432" actId="14100"/>
          <ac:spMkLst>
            <pc:docMk/>
            <pc:sldMk cId="3921139180" sldId="3219"/>
            <ac:spMk id="2" creationId="{D19DEB13-5AEB-7481-6FF0-C71726511572}"/>
          </ac:spMkLst>
        </pc:spChg>
        <pc:spChg chg="mod">
          <ac:chgData name="JUAN CARLOS LOPEZ RODRIGUEZ" userId="a9cbd941-57d8-4218-bf18-b1acb4e5beab" providerId="ADAL" clId="{B6FEB17D-D8F8-5D4D-AAA5-F7F1F8AFF820}" dt="2023-03-18T23:00:28.624" v="7428" actId="2711"/>
          <ac:spMkLst>
            <pc:docMk/>
            <pc:sldMk cId="3921139180" sldId="3219"/>
            <ac:spMk id="3" creationId="{D7A9FA21-0017-9329-519A-66DDEAAB6DD0}"/>
          </ac:spMkLst>
        </pc:spChg>
        <pc:spChg chg="add del">
          <ac:chgData name="JUAN CARLOS LOPEZ RODRIGUEZ" userId="a9cbd941-57d8-4218-bf18-b1acb4e5beab" providerId="ADAL" clId="{B6FEB17D-D8F8-5D4D-AAA5-F7F1F8AFF820}" dt="2023-03-18T23:00:21.980" v="7426" actId="26606"/>
          <ac:spMkLst>
            <pc:docMk/>
            <pc:sldMk cId="3921139180" sldId="3219"/>
            <ac:spMk id="9" creationId="{E45B1D5C-0827-4AF0-8186-11FC5A8B8B92}"/>
          </ac:spMkLst>
        </pc:spChg>
        <pc:spChg chg="add del">
          <ac:chgData name="JUAN CARLOS LOPEZ RODRIGUEZ" userId="a9cbd941-57d8-4218-bf18-b1acb4e5beab" providerId="ADAL" clId="{B6FEB17D-D8F8-5D4D-AAA5-F7F1F8AFF820}" dt="2023-03-18T23:00:21.980" v="7426" actId="26606"/>
          <ac:spMkLst>
            <pc:docMk/>
            <pc:sldMk cId="3921139180" sldId="3219"/>
            <ac:spMk id="11" creationId="{99413ED5-9ED4-4772-BCE4-2BCAE6B12E35}"/>
          </ac:spMkLst>
        </pc:spChg>
        <pc:spChg chg="add del">
          <ac:chgData name="JUAN CARLOS LOPEZ RODRIGUEZ" userId="a9cbd941-57d8-4218-bf18-b1acb4e5beab" providerId="ADAL" clId="{B6FEB17D-D8F8-5D4D-AAA5-F7F1F8AFF820}" dt="2023-03-18T23:00:21.980" v="7426" actId="26606"/>
          <ac:spMkLst>
            <pc:docMk/>
            <pc:sldMk cId="3921139180" sldId="3219"/>
            <ac:spMk id="13" creationId="{04357C93-F0CB-4A1C-8F77-4E9063789819}"/>
          </ac:spMkLst>
        </pc:spChg>
        <pc:spChg chg="add del">
          <ac:chgData name="JUAN CARLOS LOPEZ RODRIGUEZ" userId="a9cbd941-57d8-4218-bf18-b1acb4e5beab" providerId="ADAL" clId="{B6FEB17D-D8F8-5D4D-AAA5-F7F1F8AFF820}" dt="2023-03-18T23:00:21.980" v="7426" actId="26606"/>
          <ac:spMkLst>
            <pc:docMk/>
            <pc:sldMk cId="3921139180" sldId="3219"/>
            <ac:spMk id="15" creationId="{90F533E9-6690-41A8-A372-4C6C622D028D}"/>
          </ac:spMkLst>
        </pc:spChg>
        <pc:spChg chg="add">
          <ac:chgData name="JUAN CARLOS LOPEZ RODRIGUEZ" userId="a9cbd941-57d8-4218-bf18-b1acb4e5beab" providerId="ADAL" clId="{B6FEB17D-D8F8-5D4D-AAA5-F7F1F8AFF820}" dt="2023-03-18T23:00:22.018" v="7427" actId="26606"/>
          <ac:spMkLst>
            <pc:docMk/>
            <pc:sldMk cId="3921139180" sldId="3219"/>
            <ac:spMk id="17" creationId="{A20AF199-99C2-4569-9CAF-24514AE5E82A}"/>
          </ac:spMkLst>
        </pc:spChg>
        <pc:spChg chg="add">
          <ac:chgData name="JUAN CARLOS LOPEZ RODRIGUEZ" userId="a9cbd941-57d8-4218-bf18-b1acb4e5beab" providerId="ADAL" clId="{B6FEB17D-D8F8-5D4D-AAA5-F7F1F8AFF820}" dt="2023-03-18T23:00:22.018" v="7427" actId="26606"/>
          <ac:spMkLst>
            <pc:docMk/>
            <pc:sldMk cId="3921139180" sldId="3219"/>
            <ac:spMk id="18" creationId="{27427488-068E-4B55-AC8D-CD070B8CD46D}"/>
          </ac:spMkLst>
        </pc:spChg>
        <pc:spChg chg="add">
          <ac:chgData name="JUAN CARLOS LOPEZ RODRIGUEZ" userId="a9cbd941-57d8-4218-bf18-b1acb4e5beab" providerId="ADAL" clId="{B6FEB17D-D8F8-5D4D-AAA5-F7F1F8AFF820}" dt="2023-03-18T23:00:22.018" v="7427" actId="26606"/>
          <ac:spMkLst>
            <pc:docMk/>
            <pc:sldMk cId="3921139180" sldId="3219"/>
            <ac:spMk id="21" creationId="{E6A0E474-BC1B-4020-8F1C-5DB17CF64AD3}"/>
          </ac:spMkLst>
        </pc:spChg>
        <pc:grpChg chg="add">
          <ac:chgData name="JUAN CARLOS LOPEZ RODRIGUEZ" userId="a9cbd941-57d8-4218-bf18-b1acb4e5beab" providerId="ADAL" clId="{B6FEB17D-D8F8-5D4D-AAA5-F7F1F8AFF820}" dt="2023-03-18T23:00:22.018" v="7427" actId="26606"/>
          <ac:grpSpMkLst>
            <pc:docMk/>
            <pc:sldMk cId="3921139180" sldId="3219"/>
            <ac:grpSpMk id="19" creationId="{31460D47-75CD-497D-BC88-FA41997D2E49}"/>
          </ac:grpSpMkLst>
        </pc:grpChg>
        <pc:picChg chg="add mod ord">
          <ac:chgData name="JUAN CARLOS LOPEZ RODRIGUEZ" userId="a9cbd941-57d8-4218-bf18-b1acb4e5beab" providerId="ADAL" clId="{B6FEB17D-D8F8-5D4D-AAA5-F7F1F8AFF820}" dt="2023-03-18T23:00:22.018" v="7427" actId="26606"/>
          <ac:picMkLst>
            <pc:docMk/>
            <pc:sldMk cId="3921139180" sldId="3219"/>
            <ac:picMk id="4" creationId="{B90EE32E-7F2D-43AD-2FEC-20C667BBB22E}"/>
          </ac:picMkLst>
        </pc:picChg>
      </pc:sldChg>
      <pc:sldChg chg="addSp modSp new mod setBg">
        <pc:chgData name="JUAN CARLOS LOPEZ RODRIGUEZ" userId="a9cbd941-57d8-4218-bf18-b1acb4e5beab" providerId="ADAL" clId="{B6FEB17D-D8F8-5D4D-AAA5-F7F1F8AFF820}" dt="2023-03-18T23:01:25.839" v="7440" actId="14100"/>
        <pc:sldMkLst>
          <pc:docMk/>
          <pc:sldMk cId="273020513" sldId="3220"/>
        </pc:sldMkLst>
        <pc:spChg chg="mod">
          <ac:chgData name="JUAN CARLOS LOPEZ RODRIGUEZ" userId="a9cbd941-57d8-4218-bf18-b1acb4e5beab" providerId="ADAL" clId="{B6FEB17D-D8F8-5D4D-AAA5-F7F1F8AFF820}" dt="2023-03-18T23:01:18.399" v="7438" actId="14100"/>
          <ac:spMkLst>
            <pc:docMk/>
            <pc:sldMk cId="273020513" sldId="3220"/>
            <ac:spMk id="2" creationId="{2C959EEB-31D3-CB5B-3E93-F388BD2498ED}"/>
          </ac:spMkLst>
        </pc:spChg>
        <pc:spChg chg="mod">
          <ac:chgData name="JUAN CARLOS LOPEZ RODRIGUEZ" userId="a9cbd941-57d8-4218-bf18-b1acb4e5beab" providerId="ADAL" clId="{B6FEB17D-D8F8-5D4D-AAA5-F7F1F8AFF820}" dt="2023-03-18T23:01:25.839" v="7440" actId="14100"/>
          <ac:spMkLst>
            <pc:docMk/>
            <pc:sldMk cId="273020513" sldId="3220"/>
            <ac:spMk id="3" creationId="{D3D446C5-6689-0E79-C68E-7A732D3081B5}"/>
          </ac:spMkLst>
        </pc:spChg>
        <pc:spChg chg="add">
          <ac:chgData name="JUAN CARLOS LOPEZ RODRIGUEZ" userId="a9cbd941-57d8-4218-bf18-b1acb4e5beab" providerId="ADAL" clId="{B6FEB17D-D8F8-5D4D-AAA5-F7F1F8AFF820}" dt="2023-03-18T23:01:07.471" v="7434" actId="26606"/>
          <ac:spMkLst>
            <pc:docMk/>
            <pc:sldMk cId="273020513" sldId="3220"/>
            <ac:spMk id="9" creationId="{27427488-068E-4B55-AC8D-CD070B8CD46D}"/>
          </ac:spMkLst>
        </pc:spChg>
        <pc:spChg chg="add">
          <ac:chgData name="JUAN CARLOS LOPEZ RODRIGUEZ" userId="a9cbd941-57d8-4218-bf18-b1acb4e5beab" providerId="ADAL" clId="{B6FEB17D-D8F8-5D4D-AAA5-F7F1F8AFF820}" dt="2023-03-18T23:01:07.471" v="7434" actId="26606"/>
          <ac:spMkLst>
            <pc:docMk/>
            <pc:sldMk cId="273020513" sldId="3220"/>
            <ac:spMk id="15" creationId="{44D26783-C1CA-4BE1-9D40-3EA516AE3E0E}"/>
          </ac:spMkLst>
        </pc:spChg>
        <pc:spChg chg="add">
          <ac:chgData name="JUAN CARLOS LOPEZ RODRIGUEZ" userId="a9cbd941-57d8-4218-bf18-b1acb4e5beab" providerId="ADAL" clId="{B6FEB17D-D8F8-5D4D-AAA5-F7F1F8AFF820}" dt="2023-03-18T23:01:07.471" v="7434" actId="26606"/>
          <ac:spMkLst>
            <pc:docMk/>
            <pc:sldMk cId="273020513" sldId="3220"/>
            <ac:spMk id="17" creationId="{A20AF199-99C2-4569-9CAF-24514AE5E82A}"/>
          </ac:spMkLst>
        </pc:spChg>
        <pc:grpChg chg="add">
          <ac:chgData name="JUAN CARLOS LOPEZ RODRIGUEZ" userId="a9cbd941-57d8-4218-bf18-b1acb4e5beab" providerId="ADAL" clId="{B6FEB17D-D8F8-5D4D-AAA5-F7F1F8AFF820}" dt="2023-03-18T23:01:07.471" v="7434" actId="26606"/>
          <ac:grpSpMkLst>
            <pc:docMk/>
            <pc:sldMk cId="273020513" sldId="3220"/>
            <ac:grpSpMk id="11" creationId="{6CEC401A-BC46-41FC-AD55-F7810C3CFA9A}"/>
          </ac:grpSpMkLst>
        </pc:grpChg>
        <pc:picChg chg="add mod">
          <ac:chgData name="JUAN CARLOS LOPEZ RODRIGUEZ" userId="a9cbd941-57d8-4218-bf18-b1acb4e5beab" providerId="ADAL" clId="{B6FEB17D-D8F8-5D4D-AAA5-F7F1F8AFF820}" dt="2023-03-18T23:01:07.471" v="7434" actId="26606"/>
          <ac:picMkLst>
            <pc:docMk/>
            <pc:sldMk cId="273020513" sldId="3220"/>
            <ac:picMk id="4" creationId="{196F62B7-98D7-1784-553C-2A8A8DD27AE1}"/>
          </ac:picMkLst>
        </pc:picChg>
      </pc:sldChg>
      <pc:sldChg chg="addSp modSp new mod setBg">
        <pc:chgData name="JUAN CARLOS LOPEZ RODRIGUEZ" userId="a9cbd941-57d8-4218-bf18-b1acb4e5beab" providerId="ADAL" clId="{B6FEB17D-D8F8-5D4D-AAA5-F7F1F8AFF820}" dt="2023-03-18T23:02:45.965" v="7454" actId="26606"/>
        <pc:sldMkLst>
          <pc:docMk/>
          <pc:sldMk cId="680899169" sldId="3221"/>
        </pc:sldMkLst>
        <pc:spChg chg="mod">
          <ac:chgData name="JUAN CARLOS LOPEZ RODRIGUEZ" userId="a9cbd941-57d8-4218-bf18-b1acb4e5beab" providerId="ADAL" clId="{B6FEB17D-D8F8-5D4D-AAA5-F7F1F8AFF820}" dt="2023-03-18T23:02:45.965" v="7454" actId="26606"/>
          <ac:spMkLst>
            <pc:docMk/>
            <pc:sldMk cId="680899169" sldId="3221"/>
            <ac:spMk id="2" creationId="{3BDD9DA5-9706-1126-0929-877408EF9B93}"/>
          </ac:spMkLst>
        </pc:spChg>
        <pc:spChg chg="mod">
          <ac:chgData name="JUAN CARLOS LOPEZ RODRIGUEZ" userId="a9cbd941-57d8-4218-bf18-b1acb4e5beab" providerId="ADAL" clId="{B6FEB17D-D8F8-5D4D-AAA5-F7F1F8AFF820}" dt="2023-03-18T23:02:45.965" v="7454" actId="26606"/>
          <ac:spMkLst>
            <pc:docMk/>
            <pc:sldMk cId="680899169" sldId="3221"/>
            <ac:spMk id="3" creationId="{63C369EC-8939-C562-699C-DC341200131D}"/>
          </ac:spMkLst>
        </pc:spChg>
        <pc:spChg chg="add">
          <ac:chgData name="JUAN CARLOS LOPEZ RODRIGUEZ" userId="a9cbd941-57d8-4218-bf18-b1acb4e5beab" providerId="ADAL" clId="{B6FEB17D-D8F8-5D4D-AAA5-F7F1F8AFF820}" dt="2023-03-18T23:02:45.965" v="7454" actId="26606"/>
          <ac:spMkLst>
            <pc:docMk/>
            <pc:sldMk cId="680899169" sldId="3221"/>
            <ac:spMk id="9" creationId="{F13C74B1-5B17-4795-BED0-7140497B445A}"/>
          </ac:spMkLst>
        </pc:spChg>
        <pc:spChg chg="add">
          <ac:chgData name="JUAN CARLOS LOPEZ RODRIGUEZ" userId="a9cbd941-57d8-4218-bf18-b1acb4e5beab" providerId="ADAL" clId="{B6FEB17D-D8F8-5D4D-AAA5-F7F1F8AFF820}" dt="2023-03-18T23:02:45.965" v="7454" actId="26606"/>
          <ac:spMkLst>
            <pc:docMk/>
            <pc:sldMk cId="680899169" sldId="3221"/>
            <ac:spMk id="11" creationId="{D4974D33-8DC5-464E-8C6D-BE58F0669C17}"/>
          </ac:spMkLst>
        </pc:spChg>
        <pc:picChg chg="add mod">
          <ac:chgData name="JUAN CARLOS LOPEZ RODRIGUEZ" userId="a9cbd941-57d8-4218-bf18-b1acb4e5beab" providerId="ADAL" clId="{B6FEB17D-D8F8-5D4D-AAA5-F7F1F8AFF820}" dt="2023-03-18T23:02:45.965" v="7454" actId="26606"/>
          <ac:picMkLst>
            <pc:docMk/>
            <pc:sldMk cId="680899169" sldId="3221"/>
            <ac:picMk id="4" creationId="{ECB68EEA-B3BC-05D6-D3B0-0C29130D7D60}"/>
          </ac:picMkLst>
        </pc:picChg>
      </pc:sldChg>
      <pc:sldChg chg="addSp modSp new mod ord setBg">
        <pc:chgData name="JUAN CARLOS LOPEZ RODRIGUEZ" userId="a9cbd941-57d8-4218-bf18-b1acb4e5beab" providerId="ADAL" clId="{B6FEB17D-D8F8-5D4D-AAA5-F7F1F8AFF820}" dt="2023-03-18T23:02:21.730" v="7452" actId="14100"/>
        <pc:sldMkLst>
          <pc:docMk/>
          <pc:sldMk cId="1910886851" sldId="3222"/>
        </pc:sldMkLst>
        <pc:spChg chg="mod">
          <ac:chgData name="JUAN CARLOS LOPEZ RODRIGUEZ" userId="a9cbd941-57d8-4218-bf18-b1acb4e5beab" providerId="ADAL" clId="{B6FEB17D-D8F8-5D4D-AAA5-F7F1F8AFF820}" dt="2023-03-18T23:02:21.730" v="7452" actId="14100"/>
          <ac:spMkLst>
            <pc:docMk/>
            <pc:sldMk cId="1910886851" sldId="3222"/>
            <ac:spMk id="2" creationId="{3ED386A3-F3FF-6C8F-6B63-CD40585CDA01}"/>
          </ac:spMkLst>
        </pc:spChg>
        <pc:spChg chg="mod">
          <ac:chgData name="JUAN CARLOS LOPEZ RODRIGUEZ" userId="a9cbd941-57d8-4218-bf18-b1acb4e5beab" providerId="ADAL" clId="{B6FEB17D-D8F8-5D4D-AAA5-F7F1F8AFF820}" dt="2023-03-18T23:02:08.260" v="7448" actId="2711"/>
          <ac:spMkLst>
            <pc:docMk/>
            <pc:sldMk cId="1910886851" sldId="3222"/>
            <ac:spMk id="3" creationId="{D5A4B3ED-053E-3D42-E123-3763DDE9CA6D}"/>
          </ac:spMkLst>
        </pc:spChg>
        <pc:spChg chg="add">
          <ac:chgData name="JUAN CARLOS LOPEZ RODRIGUEZ" userId="a9cbd941-57d8-4218-bf18-b1acb4e5beab" providerId="ADAL" clId="{B6FEB17D-D8F8-5D4D-AAA5-F7F1F8AFF820}" dt="2023-03-18T23:02:01.564" v="7447" actId="26606"/>
          <ac:spMkLst>
            <pc:docMk/>
            <pc:sldMk cId="1910886851" sldId="3222"/>
            <ac:spMk id="9" creationId="{4D4677D2-D5AC-4CF9-9EED-2B89D0A1C212}"/>
          </ac:spMkLst>
        </pc:spChg>
        <pc:spChg chg="add">
          <ac:chgData name="JUAN CARLOS LOPEZ RODRIGUEZ" userId="a9cbd941-57d8-4218-bf18-b1acb4e5beab" providerId="ADAL" clId="{B6FEB17D-D8F8-5D4D-AAA5-F7F1F8AFF820}" dt="2023-03-18T23:02:01.564" v="7447" actId="26606"/>
          <ac:spMkLst>
            <pc:docMk/>
            <pc:sldMk cId="1910886851" sldId="3222"/>
            <ac:spMk id="11" creationId="{C6D54F7E-825A-4BBA-815F-35CCA8B97786}"/>
          </ac:spMkLst>
        </pc:spChg>
        <pc:picChg chg="add mod ord">
          <ac:chgData name="JUAN CARLOS LOPEZ RODRIGUEZ" userId="a9cbd941-57d8-4218-bf18-b1acb4e5beab" providerId="ADAL" clId="{B6FEB17D-D8F8-5D4D-AAA5-F7F1F8AFF820}" dt="2023-03-18T23:02:01.564" v="7447" actId="26606"/>
          <ac:picMkLst>
            <pc:docMk/>
            <pc:sldMk cId="1910886851" sldId="3222"/>
            <ac:picMk id="4" creationId="{D60EA743-BB92-0093-29CB-65435201FE84}"/>
          </ac:picMkLst>
        </pc:picChg>
      </pc:sldChg>
      <pc:sldChg chg="addSp modSp new mod setBg">
        <pc:chgData name="JUAN CARLOS LOPEZ RODRIGUEZ" userId="a9cbd941-57d8-4218-bf18-b1acb4e5beab" providerId="ADAL" clId="{B6FEB17D-D8F8-5D4D-AAA5-F7F1F8AFF820}" dt="2023-03-18T23:04:28.642" v="7465" actId="207"/>
        <pc:sldMkLst>
          <pc:docMk/>
          <pc:sldMk cId="599448977" sldId="3223"/>
        </pc:sldMkLst>
        <pc:spChg chg="mod">
          <ac:chgData name="JUAN CARLOS LOPEZ RODRIGUEZ" userId="a9cbd941-57d8-4218-bf18-b1acb4e5beab" providerId="ADAL" clId="{B6FEB17D-D8F8-5D4D-AAA5-F7F1F8AFF820}" dt="2023-03-18T23:04:14.715" v="7463" actId="26606"/>
          <ac:spMkLst>
            <pc:docMk/>
            <pc:sldMk cId="599448977" sldId="3223"/>
            <ac:spMk id="2" creationId="{B7BD98EE-7105-E40C-2342-138F7498C9CE}"/>
          </ac:spMkLst>
        </pc:spChg>
        <pc:spChg chg="mod">
          <ac:chgData name="JUAN CARLOS LOPEZ RODRIGUEZ" userId="a9cbd941-57d8-4218-bf18-b1acb4e5beab" providerId="ADAL" clId="{B6FEB17D-D8F8-5D4D-AAA5-F7F1F8AFF820}" dt="2023-03-18T23:04:28.642" v="7465" actId="207"/>
          <ac:spMkLst>
            <pc:docMk/>
            <pc:sldMk cId="599448977" sldId="3223"/>
            <ac:spMk id="3" creationId="{B635662C-288B-EB74-85B8-010C47B66033}"/>
          </ac:spMkLst>
        </pc:spChg>
        <pc:spChg chg="add">
          <ac:chgData name="JUAN CARLOS LOPEZ RODRIGUEZ" userId="a9cbd941-57d8-4218-bf18-b1acb4e5beab" providerId="ADAL" clId="{B6FEB17D-D8F8-5D4D-AAA5-F7F1F8AFF820}" dt="2023-03-18T23:04:14.715" v="7463" actId="26606"/>
          <ac:spMkLst>
            <pc:docMk/>
            <pc:sldMk cId="599448977" sldId="3223"/>
            <ac:spMk id="9" creationId="{D009D6D5-DAC2-4A8B-A17A-E206B9012D09}"/>
          </ac:spMkLst>
        </pc:spChg>
        <pc:picChg chg="add mod">
          <ac:chgData name="JUAN CARLOS LOPEZ RODRIGUEZ" userId="a9cbd941-57d8-4218-bf18-b1acb4e5beab" providerId="ADAL" clId="{B6FEB17D-D8F8-5D4D-AAA5-F7F1F8AFF820}" dt="2023-03-18T23:04:14.715" v="7463" actId="26606"/>
          <ac:picMkLst>
            <pc:docMk/>
            <pc:sldMk cId="599448977" sldId="3223"/>
            <ac:picMk id="4" creationId="{9A54B298-533A-BD7C-02AD-105B796C7A55}"/>
          </ac:picMkLst>
        </pc:picChg>
      </pc:sldChg>
      <pc:sldChg chg="new del">
        <pc:chgData name="JUAN CARLOS LOPEZ RODRIGUEZ" userId="a9cbd941-57d8-4218-bf18-b1acb4e5beab" providerId="ADAL" clId="{B6FEB17D-D8F8-5D4D-AAA5-F7F1F8AFF820}" dt="2023-03-18T22:40:42.951" v="7279" actId="2696"/>
        <pc:sldMkLst>
          <pc:docMk/>
          <pc:sldMk cId="966013135" sldId="3224"/>
        </pc:sldMkLst>
      </pc:sldChg>
      <pc:sldChg chg="addSp modSp new mod ord setBg">
        <pc:chgData name="JUAN CARLOS LOPEZ RODRIGUEZ" userId="a9cbd941-57d8-4218-bf18-b1acb4e5beab" providerId="ADAL" clId="{B6FEB17D-D8F8-5D4D-AAA5-F7F1F8AFF820}" dt="2023-03-18T22:50:21.716" v="7336" actId="2711"/>
        <pc:sldMkLst>
          <pc:docMk/>
          <pc:sldMk cId="2177201954" sldId="3225"/>
        </pc:sldMkLst>
        <pc:spChg chg="mod">
          <ac:chgData name="JUAN CARLOS LOPEZ RODRIGUEZ" userId="a9cbd941-57d8-4218-bf18-b1acb4e5beab" providerId="ADAL" clId="{B6FEB17D-D8F8-5D4D-AAA5-F7F1F8AFF820}" dt="2023-03-18T22:50:14.900" v="7335" actId="14100"/>
          <ac:spMkLst>
            <pc:docMk/>
            <pc:sldMk cId="2177201954" sldId="3225"/>
            <ac:spMk id="2" creationId="{26C5C506-B74D-7212-E01D-FE192E25EEB0}"/>
          </ac:spMkLst>
        </pc:spChg>
        <pc:spChg chg="mod">
          <ac:chgData name="JUAN CARLOS LOPEZ RODRIGUEZ" userId="a9cbd941-57d8-4218-bf18-b1acb4e5beab" providerId="ADAL" clId="{B6FEB17D-D8F8-5D4D-AAA5-F7F1F8AFF820}" dt="2023-03-18T22:50:21.716" v="7336" actId="2711"/>
          <ac:spMkLst>
            <pc:docMk/>
            <pc:sldMk cId="2177201954" sldId="3225"/>
            <ac:spMk id="3" creationId="{18333543-130D-D65C-A86D-48BF71DE7946}"/>
          </ac:spMkLst>
        </pc:spChg>
        <pc:spChg chg="add">
          <ac:chgData name="JUAN CARLOS LOPEZ RODRIGUEZ" userId="a9cbd941-57d8-4218-bf18-b1acb4e5beab" providerId="ADAL" clId="{B6FEB17D-D8F8-5D4D-AAA5-F7F1F8AFF820}" dt="2023-03-18T22:50:04.467" v="7332" actId="26606"/>
          <ac:spMkLst>
            <pc:docMk/>
            <pc:sldMk cId="2177201954" sldId="3225"/>
            <ac:spMk id="10" creationId="{06DA9DF9-31F7-4056-B42E-878CC92417B8}"/>
          </ac:spMkLst>
        </pc:spChg>
        <pc:picChg chg="add mod">
          <ac:chgData name="JUAN CARLOS LOPEZ RODRIGUEZ" userId="a9cbd941-57d8-4218-bf18-b1acb4e5beab" providerId="ADAL" clId="{B6FEB17D-D8F8-5D4D-AAA5-F7F1F8AFF820}" dt="2023-03-18T22:50:04.467" v="7332" actId="26606"/>
          <ac:picMkLst>
            <pc:docMk/>
            <pc:sldMk cId="2177201954" sldId="3225"/>
            <ac:picMk id="5" creationId="{C6FBB6D8-EF54-F465-A186-1E6508B111EA}"/>
          </ac:picMkLst>
        </pc:picChg>
      </pc:sldChg>
      <pc:sldChg chg="modSp new del mod ord">
        <pc:chgData name="JUAN CARLOS LOPEZ RODRIGUEZ" userId="a9cbd941-57d8-4218-bf18-b1acb4e5beab" providerId="ADAL" clId="{B6FEB17D-D8F8-5D4D-AAA5-F7F1F8AFF820}" dt="2023-03-18T22:48:25.128" v="7328" actId="2696"/>
        <pc:sldMkLst>
          <pc:docMk/>
          <pc:sldMk cId="3618184616" sldId="3226"/>
        </pc:sldMkLst>
        <pc:spChg chg="mod">
          <ac:chgData name="JUAN CARLOS LOPEZ RODRIGUEZ" userId="a9cbd941-57d8-4218-bf18-b1acb4e5beab" providerId="ADAL" clId="{B6FEB17D-D8F8-5D4D-AAA5-F7F1F8AFF820}" dt="2023-03-18T18:18:26.679" v="1201" actId="20577"/>
          <ac:spMkLst>
            <pc:docMk/>
            <pc:sldMk cId="3618184616" sldId="3226"/>
            <ac:spMk id="2" creationId="{1DA9321F-A625-2F3D-EF40-EA194578C873}"/>
          </ac:spMkLst>
        </pc:spChg>
        <pc:spChg chg="mod">
          <ac:chgData name="JUAN CARLOS LOPEZ RODRIGUEZ" userId="a9cbd941-57d8-4218-bf18-b1acb4e5beab" providerId="ADAL" clId="{B6FEB17D-D8F8-5D4D-AAA5-F7F1F8AFF820}" dt="2023-03-18T18:18:42.925" v="1273" actId="20577"/>
          <ac:spMkLst>
            <pc:docMk/>
            <pc:sldMk cId="3618184616" sldId="3226"/>
            <ac:spMk id="3" creationId="{22753A7C-7CD8-0503-3A18-8C42CEB34DC6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4:06.627" v="7256" actId="2696"/>
        <pc:sldMkLst>
          <pc:docMk/>
          <pc:sldMk cId="3642444043" sldId="3227"/>
        </pc:sldMkLst>
        <pc:spChg chg="mod">
          <ac:chgData name="JUAN CARLOS LOPEZ RODRIGUEZ" userId="a9cbd941-57d8-4218-bf18-b1acb4e5beab" providerId="ADAL" clId="{B6FEB17D-D8F8-5D4D-AAA5-F7F1F8AFF820}" dt="2023-03-18T18:20:26.317" v="1400" actId="20577"/>
          <ac:spMkLst>
            <pc:docMk/>
            <pc:sldMk cId="3642444043" sldId="3227"/>
            <ac:spMk id="2" creationId="{79E2CAF8-6C15-4DAC-B4A6-B64EEC8D23AA}"/>
          </ac:spMkLst>
        </pc:spChg>
        <pc:spChg chg="mod">
          <ac:chgData name="JUAN CARLOS LOPEZ RODRIGUEZ" userId="a9cbd941-57d8-4218-bf18-b1acb4e5beab" providerId="ADAL" clId="{B6FEB17D-D8F8-5D4D-AAA5-F7F1F8AFF820}" dt="2023-03-18T18:20:43.181" v="1483" actId="20577"/>
          <ac:spMkLst>
            <pc:docMk/>
            <pc:sldMk cId="3642444043" sldId="3227"/>
            <ac:spMk id="3" creationId="{3BDA00F2-A5DE-2940-F477-2B0E97D3E379}"/>
          </ac:spMkLst>
        </pc:spChg>
      </pc:sldChg>
      <pc:sldChg chg="addSp delSp modSp new mod ord setBg">
        <pc:chgData name="JUAN CARLOS LOPEZ RODRIGUEZ" userId="a9cbd941-57d8-4218-bf18-b1acb4e5beab" providerId="ADAL" clId="{B6FEB17D-D8F8-5D4D-AAA5-F7F1F8AFF820}" dt="2023-03-18T22:52:29.064" v="7361" actId="14100"/>
        <pc:sldMkLst>
          <pc:docMk/>
          <pc:sldMk cId="3308847599" sldId="3228"/>
        </pc:sldMkLst>
        <pc:spChg chg="mod">
          <ac:chgData name="JUAN CARLOS LOPEZ RODRIGUEZ" userId="a9cbd941-57d8-4218-bf18-b1acb4e5beab" providerId="ADAL" clId="{B6FEB17D-D8F8-5D4D-AAA5-F7F1F8AFF820}" dt="2023-03-18T22:52:19.669" v="7359" actId="2711"/>
          <ac:spMkLst>
            <pc:docMk/>
            <pc:sldMk cId="3308847599" sldId="3228"/>
            <ac:spMk id="2" creationId="{DB28A253-2CAD-008F-9D52-5E14F0D2175A}"/>
          </ac:spMkLst>
        </pc:spChg>
        <pc:spChg chg="mod">
          <ac:chgData name="JUAN CARLOS LOPEZ RODRIGUEZ" userId="a9cbd941-57d8-4218-bf18-b1acb4e5beab" providerId="ADAL" clId="{B6FEB17D-D8F8-5D4D-AAA5-F7F1F8AFF820}" dt="2023-03-18T22:52:29.064" v="7361" actId="14100"/>
          <ac:spMkLst>
            <pc:docMk/>
            <pc:sldMk cId="3308847599" sldId="3228"/>
            <ac:spMk id="3" creationId="{27D43C2F-0FC9-45D3-0BBB-0E1FC58659A7}"/>
          </ac:spMkLst>
        </pc:spChg>
        <pc:spChg chg="add del">
          <ac:chgData name="JUAN CARLOS LOPEZ RODRIGUEZ" userId="a9cbd941-57d8-4218-bf18-b1acb4e5beab" providerId="ADAL" clId="{B6FEB17D-D8F8-5D4D-AAA5-F7F1F8AFF820}" dt="2023-03-18T22:52:11.971" v="7357" actId="26606"/>
          <ac:spMkLst>
            <pc:docMk/>
            <pc:sldMk cId="3308847599" sldId="3228"/>
            <ac:spMk id="10" creationId="{7DA3C418-758E-4180-A5D0-8655D6804587}"/>
          </ac:spMkLst>
        </pc:spChg>
        <pc:spChg chg="add del">
          <ac:chgData name="JUAN CARLOS LOPEZ RODRIGUEZ" userId="a9cbd941-57d8-4218-bf18-b1acb4e5beab" providerId="ADAL" clId="{B6FEB17D-D8F8-5D4D-AAA5-F7F1F8AFF820}" dt="2023-03-18T22:52:11.971" v="7357" actId="26606"/>
          <ac:spMkLst>
            <pc:docMk/>
            <pc:sldMk cId="3308847599" sldId="3228"/>
            <ac:spMk id="12" creationId="{28C8EF06-5EC3-4883-AFAF-D74FF46550FB}"/>
          </ac:spMkLst>
        </pc:spChg>
        <pc:spChg chg="add">
          <ac:chgData name="JUAN CARLOS LOPEZ RODRIGUEZ" userId="a9cbd941-57d8-4218-bf18-b1acb4e5beab" providerId="ADAL" clId="{B6FEB17D-D8F8-5D4D-AAA5-F7F1F8AFF820}" dt="2023-03-18T22:52:11.984" v="7358" actId="26606"/>
          <ac:spMkLst>
            <pc:docMk/>
            <pc:sldMk cId="3308847599" sldId="3228"/>
            <ac:spMk id="14" creationId="{96CF2A2B-0745-440C-9224-C5C6A0A4286F}"/>
          </ac:spMkLst>
        </pc:spChg>
        <pc:spChg chg="add">
          <ac:chgData name="JUAN CARLOS LOPEZ RODRIGUEZ" userId="a9cbd941-57d8-4218-bf18-b1acb4e5beab" providerId="ADAL" clId="{B6FEB17D-D8F8-5D4D-AAA5-F7F1F8AFF820}" dt="2023-03-18T22:52:11.984" v="7358" actId="26606"/>
          <ac:spMkLst>
            <pc:docMk/>
            <pc:sldMk cId="3308847599" sldId="3228"/>
            <ac:spMk id="15" creationId="{75BE6D6B-84C9-4D2B-97EB-773B7369EF82}"/>
          </ac:spMkLst>
        </pc:spChg>
        <pc:picChg chg="add mod ord">
          <ac:chgData name="JUAN CARLOS LOPEZ RODRIGUEZ" userId="a9cbd941-57d8-4218-bf18-b1acb4e5beab" providerId="ADAL" clId="{B6FEB17D-D8F8-5D4D-AAA5-F7F1F8AFF820}" dt="2023-03-18T22:52:11.984" v="7358" actId="26606"/>
          <ac:picMkLst>
            <pc:docMk/>
            <pc:sldMk cId="3308847599" sldId="3228"/>
            <ac:picMk id="5" creationId="{C1F119F5-9C1F-7BB2-AC8C-50F98CC51EC4}"/>
          </ac:picMkLst>
        </pc:picChg>
      </pc:sldChg>
      <pc:sldChg chg="modSp new del mod">
        <pc:chgData name="JUAN CARLOS LOPEZ RODRIGUEZ" userId="a9cbd941-57d8-4218-bf18-b1acb4e5beab" providerId="ADAL" clId="{B6FEB17D-D8F8-5D4D-AAA5-F7F1F8AFF820}" dt="2023-03-18T22:46:01.288" v="7321" actId="2696"/>
        <pc:sldMkLst>
          <pc:docMk/>
          <pc:sldMk cId="1970071602" sldId="3229"/>
        </pc:sldMkLst>
        <pc:spChg chg="mod">
          <ac:chgData name="JUAN CARLOS LOPEZ RODRIGUEZ" userId="a9cbd941-57d8-4218-bf18-b1acb4e5beab" providerId="ADAL" clId="{B6FEB17D-D8F8-5D4D-AAA5-F7F1F8AFF820}" dt="2023-03-18T22:45:58.037" v="7320" actId="20577"/>
          <ac:spMkLst>
            <pc:docMk/>
            <pc:sldMk cId="1970071602" sldId="3229"/>
            <ac:spMk id="2" creationId="{36D298C4-3ACF-28EC-D952-FFE2D79671E6}"/>
          </ac:spMkLst>
        </pc:spChg>
      </pc:sldChg>
      <pc:sldChg chg="new del">
        <pc:chgData name="JUAN CARLOS LOPEZ RODRIGUEZ" userId="a9cbd941-57d8-4218-bf18-b1acb4e5beab" providerId="ADAL" clId="{B6FEB17D-D8F8-5D4D-AAA5-F7F1F8AFF820}" dt="2023-03-18T22:27:08.973" v="7203" actId="2696"/>
        <pc:sldMkLst>
          <pc:docMk/>
          <pc:sldMk cId="2266186777" sldId="3230"/>
        </pc:sldMkLst>
      </pc:sldChg>
      <pc:sldChg chg="modSp new del mod">
        <pc:chgData name="JUAN CARLOS LOPEZ RODRIGUEZ" userId="a9cbd941-57d8-4218-bf18-b1acb4e5beab" providerId="ADAL" clId="{B6FEB17D-D8F8-5D4D-AAA5-F7F1F8AFF820}" dt="2023-03-18T22:46:19.209" v="7323" actId="2696"/>
        <pc:sldMkLst>
          <pc:docMk/>
          <pc:sldMk cId="1690126475" sldId="3231"/>
        </pc:sldMkLst>
        <pc:spChg chg="mod">
          <ac:chgData name="JUAN CARLOS LOPEZ RODRIGUEZ" userId="a9cbd941-57d8-4218-bf18-b1acb4e5beab" providerId="ADAL" clId="{B6FEB17D-D8F8-5D4D-AAA5-F7F1F8AFF820}" dt="2023-03-18T18:21:40.786" v="1577" actId="20577"/>
          <ac:spMkLst>
            <pc:docMk/>
            <pc:sldMk cId="1690126475" sldId="3231"/>
            <ac:spMk id="2" creationId="{65943DA0-0E0D-8FDB-6B33-F56321A0A82B}"/>
          </ac:spMkLst>
        </pc:spChg>
        <pc:spChg chg="mod">
          <ac:chgData name="JUAN CARLOS LOPEZ RODRIGUEZ" userId="a9cbd941-57d8-4218-bf18-b1acb4e5beab" providerId="ADAL" clId="{B6FEB17D-D8F8-5D4D-AAA5-F7F1F8AFF820}" dt="2023-03-18T18:21:54.329" v="1629" actId="20577"/>
          <ac:spMkLst>
            <pc:docMk/>
            <pc:sldMk cId="1690126475" sldId="3231"/>
            <ac:spMk id="3" creationId="{490FD68B-F630-0246-A1B8-4E38803E1DC3}"/>
          </ac:spMkLst>
        </pc:spChg>
      </pc:sldChg>
      <pc:sldChg chg="new del">
        <pc:chgData name="JUAN CARLOS LOPEZ RODRIGUEZ" userId="a9cbd941-57d8-4218-bf18-b1acb4e5beab" providerId="ADAL" clId="{B6FEB17D-D8F8-5D4D-AAA5-F7F1F8AFF820}" dt="2023-03-18T18:38:23.912" v="2846" actId="2696"/>
        <pc:sldMkLst>
          <pc:docMk/>
          <pc:sldMk cId="905972420" sldId="3232"/>
        </pc:sldMkLst>
      </pc:sldChg>
      <pc:sldChg chg="modSp new del mod">
        <pc:chgData name="JUAN CARLOS LOPEZ RODRIGUEZ" userId="a9cbd941-57d8-4218-bf18-b1acb4e5beab" providerId="ADAL" clId="{B6FEB17D-D8F8-5D4D-AAA5-F7F1F8AFF820}" dt="2023-03-18T22:34:18.195" v="7257" actId="2696"/>
        <pc:sldMkLst>
          <pc:docMk/>
          <pc:sldMk cId="170288766" sldId="3233"/>
        </pc:sldMkLst>
        <pc:spChg chg="mod">
          <ac:chgData name="JUAN CARLOS LOPEZ RODRIGUEZ" userId="a9cbd941-57d8-4218-bf18-b1acb4e5beab" providerId="ADAL" clId="{B6FEB17D-D8F8-5D4D-AAA5-F7F1F8AFF820}" dt="2023-03-18T22:27:21.538" v="7206" actId="20577"/>
          <ac:spMkLst>
            <pc:docMk/>
            <pc:sldMk cId="170288766" sldId="3233"/>
            <ac:spMk id="2" creationId="{DACD5F6A-396E-44C9-0109-9122D50758BD}"/>
          </ac:spMkLst>
        </pc:spChg>
        <pc:spChg chg="mod">
          <ac:chgData name="JUAN CARLOS LOPEZ RODRIGUEZ" userId="a9cbd941-57d8-4218-bf18-b1acb4e5beab" providerId="ADAL" clId="{B6FEB17D-D8F8-5D4D-AAA5-F7F1F8AFF820}" dt="2023-03-18T22:27:25.244" v="7207" actId="313"/>
          <ac:spMkLst>
            <pc:docMk/>
            <pc:sldMk cId="170288766" sldId="3233"/>
            <ac:spMk id="3" creationId="{25E59AC4-C559-94F2-632B-3730798BF20A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4:30.992" v="7258" actId="2696"/>
        <pc:sldMkLst>
          <pc:docMk/>
          <pc:sldMk cId="1787383965" sldId="3234"/>
        </pc:sldMkLst>
        <pc:spChg chg="mod">
          <ac:chgData name="JUAN CARLOS LOPEZ RODRIGUEZ" userId="a9cbd941-57d8-4218-bf18-b1acb4e5beab" providerId="ADAL" clId="{B6FEB17D-D8F8-5D4D-AAA5-F7F1F8AFF820}" dt="2023-03-18T18:24:07.183" v="1710" actId="20577"/>
          <ac:spMkLst>
            <pc:docMk/>
            <pc:sldMk cId="1787383965" sldId="3234"/>
            <ac:spMk id="2" creationId="{824784B8-99F9-6B70-CF73-670CF50F07A2}"/>
          </ac:spMkLst>
        </pc:spChg>
        <pc:spChg chg="mod">
          <ac:chgData name="JUAN CARLOS LOPEZ RODRIGUEZ" userId="a9cbd941-57d8-4218-bf18-b1acb4e5beab" providerId="ADAL" clId="{B6FEB17D-D8F8-5D4D-AAA5-F7F1F8AFF820}" dt="2023-03-18T22:27:40.200" v="7211" actId="313"/>
          <ac:spMkLst>
            <pc:docMk/>
            <pc:sldMk cId="1787383965" sldId="3234"/>
            <ac:spMk id="3" creationId="{1756C53A-C8F1-F997-7C80-E2859A2C5D12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4:37.812" v="7259" actId="2696"/>
        <pc:sldMkLst>
          <pc:docMk/>
          <pc:sldMk cId="382471152" sldId="3235"/>
        </pc:sldMkLst>
        <pc:spChg chg="mod">
          <ac:chgData name="JUAN CARLOS LOPEZ RODRIGUEZ" userId="a9cbd941-57d8-4218-bf18-b1acb4e5beab" providerId="ADAL" clId="{B6FEB17D-D8F8-5D4D-AAA5-F7F1F8AFF820}" dt="2023-03-18T22:27:47.398" v="7213" actId="313"/>
          <ac:spMkLst>
            <pc:docMk/>
            <pc:sldMk cId="382471152" sldId="3235"/>
            <ac:spMk id="2" creationId="{CC5CF620-D745-E2AD-194F-E5511E85B906}"/>
          </ac:spMkLst>
        </pc:spChg>
        <pc:spChg chg="mod">
          <ac:chgData name="JUAN CARLOS LOPEZ RODRIGUEZ" userId="a9cbd941-57d8-4218-bf18-b1acb4e5beab" providerId="ADAL" clId="{B6FEB17D-D8F8-5D4D-AAA5-F7F1F8AFF820}" dt="2023-03-18T18:26:55.391" v="2145" actId="20577"/>
          <ac:spMkLst>
            <pc:docMk/>
            <pc:sldMk cId="382471152" sldId="3235"/>
            <ac:spMk id="3" creationId="{402BB09E-BCAC-02F1-0540-13EB580F330D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4:50.455" v="7260" actId="2696"/>
        <pc:sldMkLst>
          <pc:docMk/>
          <pc:sldMk cId="1727725543" sldId="3236"/>
        </pc:sldMkLst>
        <pc:spChg chg="mod">
          <ac:chgData name="JUAN CARLOS LOPEZ RODRIGUEZ" userId="a9cbd941-57d8-4218-bf18-b1acb4e5beab" providerId="ADAL" clId="{B6FEB17D-D8F8-5D4D-AAA5-F7F1F8AFF820}" dt="2023-03-18T18:27:54.146" v="2169" actId="20577"/>
          <ac:spMkLst>
            <pc:docMk/>
            <pc:sldMk cId="1727725543" sldId="3236"/>
            <ac:spMk id="2" creationId="{C4D9957D-204C-0E46-02A7-69E1F43B8A49}"/>
          </ac:spMkLst>
        </pc:spChg>
        <pc:spChg chg="mod">
          <ac:chgData name="JUAN CARLOS LOPEZ RODRIGUEZ" userId="a9cbd941-57d8-4218-bf18-b1acb4e5beab" providerId="ADAL" clId="{B6FEB17D-D8F8-5D4D-AAA5-F7F1F8AFF820}" dt="2023-03-18T18:28:24.094" v="2266" actId="313"/>
          <ac:spMkLst>
            <pc:docMk/>
            <pc:sldMk cId="1727725543" sldId="3236"/>
            <ac:spMk id="3" creationId="{08934405-109C-987A-0122-F84BF83FF7F0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4:57.530" v="7261" actId="2696"/>
        <pc:sldMkLst>
          <pc:docMk/>
          <pc:sldMk cId="24521646" sldId="3237"/>
        </pc:sldMkLst>
        <pc:spChg chg="mod">
          <ac:chgData name="JUAN CARLOS LOPEZ RODRIGUEZ" userId="a9cbd941-57d8-4218-bf18-b1acb4e5beab" providerId="ADAL" clId="{B6FEB17D-D8F8-5D4D-AAA5-F7F1F8AFF820}" dt="2023-03-18T22:28:08.488" v="7215" actId="313"/>
          <ac:spMkLst>
            <pc:docMk/>
            <pc:sldMk cId="24521646" sldId="3237"/>
            <ac:spMk id="2" creationId="{A552503A-8AE8-D2CC-C33B-551D997E5913}"/>
          </ac:spMkLst>
        </pc:spChg>
      </pc:sldChg>
      <pc:sldChg chg="addSp delSp modSp new del mod setBg setClrOvrMap">
        <pc:chgData name="JUAN CARLOS LOPEZ RODRIGUEZ" userId="a9cbd941-57d8-4218-bf18-b1acb4e5beab" providerId="ADAL" clId="{B6FEB17D-D8F8-5D4D-AAA5-F7F1F8AFF820}" dt="2023-03-18T22:46:39.255" v="7325" actId="2696"/>
        <pc:sldMkLst>
          <pc:docMk/>
          <pc:sldMk cId="3693034381" sldId="3238"/>
        </pc:sldMkLst>
        <pc:spChg chg="del mod">
          <ac:chgData name="JUAN CARLOS LOPEZ RODRIGUEZ" userId="a9cbd941-57d8-4218-bf18-b1acb4e5beab" providerId="ADAL" clId="{B6FEB17D-D8F8-5D4D-AAA5-F7F1F8AFF820}" dt="2023-03-18T22:28:57.435" v="7224" actId="478"/>
          <ac:spMkLst>
            <pc:docMk/>
            <pc:sldMk cId="3693034381" sldId="3238"/>
            <ac:spMk id="2" creationId="{F1E9D059-0465-C4C1-44DA-103C82B51460}"/>
          </ac:spMkLst>
        </pc:spChg>
        <pc:spChg chg="del mod">
          <ac:chgData name="JUAN CARLOS LOPEZ RODRIGUEZ" userId="a9cbd941-57d8-4218-bf18-b1acb4e5beab" providerId="ADAL" clId="{B6FEB17D-D8F8-5D4D-AAA5-F7F1F8AFF820}" dt="2023-03-18T22:29:01.338" v="7225" actId="478"/>
          <ac:spMkLst>
            <pc:docMk/>
            <pc:sldMk cId="3693034381" sldId="3238"/>
            <ac:spMk id="3" creationId="{4B2E5C87-BB90-6484-018A-9CDA68A1067F}"/>
          </ac:spMkLst>
        </pc:spChg>
        <pc:spChg chg="add">
          <ac:chgData name="JUAN CARLOS LOPEZ RODRIGUEZ" userId="a9cbd941-57d8-4218-bf18-b1acb4e5beab" providerId="ADAL" clId="{B6FEB17D-D8F8-5D4D-AAA5-F7F1F8AFF820}" dt="2023-03-18T22:28:47.666" v="7221" actId="26606"/>
          <ac:spMkLst>
            <pc:docMk/>
            <pc:sldMk cId="3693034381" sldId="3238"/>
            <ac:spMk id="7" creationId="{71B2258F-86CA-4D4D-8270-BC05FCDEBFB3}"/>
          </ac:spMkLst>
        </pc:spChg>
        <pc:spChg chg="add del">
          <ac:chgData name="JUAN CARLOS LOPEZ RODRIGUEZ" userId="a9cbd941-57d8-4218-bf18-b1acb4e5beab" providerId="ADAL" clId="{B6FEB17D-D8F8-5D4D-AAA5-F7F1F8AFF820}" dt="2023-03-18T22:28:43.427" v="7220" actId="26606"/>
          <ac:spMkLst>
            <pc:docMk/>
            <pc:sldMk cId="3693034381" sldId="3238"/>
            <ac:spMk id="10" creationId="{71B2258F-86CA-4D4D-8270-BC05FCDEBFB3}"/>
          </ac:spMkLst>
        </pc:spChg>
        <pc:picChg chg="add mod ord">
          <ac:chgData name="JUAN CARLOS LOPEZ RODRIGUEZ" userId="a9cbd941-57d8-4218-bf18-b1acb4e5beab" providerId="ADAL" clId="{B6FEB17D-D8F8-5D4D-AAA5-F7F1F8AFF820}" dt="2023-03-18T22:28:47.666" v="7221" actId="26606"/>
          <ac:picMkLst>
            <pc:docMk/>
            <pc:sldMk cId="3693034381" sldId="3238"/>
            <ac:picMk id="5" creationId="{F69C1EAC-535C-5D8B-9AF7-AB3A511954BB}"/>
          </ac:picMkLst>
        </pc:picChg>
      </pc:sldChg>
      <pc:sldChg chg="modSp new del mod">
        <pc:chgData name="JUAN CARLOS LOPEZ RODRIGUEZ" userId="a9cbd941-57d8-4218-bf18-b1acb4e5beab" providerId="ADAL" clId="{B6FEB17D-D8F8-5D4D-AAA5-F7F1F8AFF820}" dt="2023-03-18T22:35:20.793" v="7262" actId="2696"/>
        <pc:sldMkLst>
          <pc:docMk/>
          <pc:sldMk cId="2382688770" sldId="3239"/>
        </pc:sldMkLst>
        <pc:spChg chg="mod">
          <ac:chgData name="JUAN CARLOS LOPEZ RODRIGUEZ" userId="a9cbd941-57d8-4218-bf18-b1acb4e5beab" providerId="ADAL" clId="{B6FEB17D-D8F8-5D4D-AAA5-F7F1F8AFF820}" dt="2023-03-18T18:30:00.540" v="2384" actId="20577"/>
          <ac:spMkLst>
            <pc:docMk/>
            <pc:sldMk cId="2382688770" sldId="3239"/>
            <ac:spMk id="2" creationId="{8954C24A-C439-B91A-3EB3-F9B451D0212D}"/>
          </ac:spMkLst>
        </pc:spChg>
        <pc:spChg chg="mod">
          <ac:chgData name="JUAN CARLOS LOPEZ RODRIGUEZ" userId="a9cbd941-57d8-4218-bf18-b1acb4e5beab" providerId="ADAL" clId="{B6FEB17D-D8F8-5D4D-AAA5-F7F1F8AFF820}" dt="2023-03-18T22:29:17.351" v="7229" actId="313"/>
          <ac:spMkLst>
            <pc:docMk/>
            <pc:sldMk cId="2382688770" sldId="3239"/>
            <ac:spMk id="3" creationId="{AF0FD25A-6251-20AD-2776-CD76EA19939E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5:30.779" v="7263" actId="2696"/>
        <pc:sldMkLst>
          <pc:docMk/>
          <pc:sldMk cId="2236384107" sldId="3240"/>
        </pc:sldMkLst>
        <pc:spChg chg="mod">
          <ac:chgData name="JUAN CARLOS LOPEZ RODRIGUEZ" userId="a9cbd941-57d8-4218-bf18-b1acb4e5beab" providerId="ADAL" clId="{B6FEB17D-D8F8-5D4D-AAA5-F7F1F8AFF820}" dt="2023-03-18T22:29:24.700" v="7231" actId="313"/>
          <ac:spMkLst>
            <pc:docMk/>
            <pc:sldMk cId="2236384107" sldId="3240"/>
            <ac:spMk id="2" creationId="{F45241D6-143B-31C0-8A8D-07D93F708EF1}"/>
          </ac:spMkLst>
        </pc:spChg>
        <pc:spChg chg="mod">
          <ac:chgData name="JUAN CARLOS LOPEZ RODRIGUEZ" userId="a9cbd941-57d8-4218-bf18-b1acb4e5beab" providerId="ADAL" clId="{B6FEB17D-D8F8-5D4D-AAA5-F7F1F8AFF820}" dt="2023-03-18T22:29:37.237" v="7240" actId="20577"/>
          <ac:spMkLst>
            <pc:docMk/>
            <pc:sldMk cId="2236384107" sldId="3240"/>
            <ac:spMk id="3" creationId="{79557C0C-2BDD-7ECF-637D-E8283BFA4446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5:41.623" v="7264" actId="2696"/>
        <pc:sldMkLst>
          <pc:docMk/>
          <pc:sldMk cId="2224013576" sldId="3241"/>
        </pc:sldMkLst>
        <pc:spChg chg="mod">
          <ac:chgData name="JUAN CARLOS LOPEZ RODRIGUEZ" userId="a9cbd941-57d8-4218-bf18-b1acb4e5beab" providerId="ADAL" clId="{B6FEB17D-D8F8-5D4D-AAA5-F7F1F8AFF820}" dt="2023-03-18T22:29:44.140" v="7241" actId="313"/>
          <ac:spMkLst>
            <pc:docMk/>
            <pc:sldMk cId="2224013576" sldId="3241"/>
            <ac:spMk id="2" creationId="{1D7A2569-4E1F-3DC7-CD1E-488C18B6DE55}"/>
          </ac:spMkLst>
        </pc:spChg>
        <pc:spChg chg="mod">
          <ac:chgData name="JUAN CARLOS LOPEZ RODRIGUEZ" userId="a9cbd941-57d8-4218-bf18-b1acb4e5beab" providerId="ADAL" clId="{B6FEB17D-D8F8-5D4D-AAA5-F7F1F8AFF820}" dt="2023-03-18T18:38:07.531" v="2845" actId="20577"/>
          <ac:spMkLst>
            <pc:docMk/>
            <pc:sldMk cId="2224013576" sldId="3241"/>
            <ac:spMk id="3" creationId="{F6701743-5D2F-EB0D-0262-F05519F088CA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5:48.818" v="7265" actId="2696"/>
        <pc:sldMkLst>
          <pc:docMk/>
          <pc:sldMk cId="546790983" sldId="3242"/>
        </pc:sldMkLst>
        <pc:spChg chg="mod">
          <ac:chgData name="JUAN CARLOS LOPEZ RODRIGUEZ" userId="a9cbd941-57d8-4218-bf18-b1acb4e5beab" providerId="ADAL" clId="{B6FEB17D-D8F8-5D4D-AAA5-F7F1F8AFF820}" dt="2023-03-18T22:29:50.947" v="7242" actId="20577"/>
          <ac:spMkLst>
            <pc:docMk/>
            <pc:sldMk cId="546790983" sldId="3242"/>
            <ac:spMk id="2" creationId="{67FF7D73-A680-E95E-6FF8-00FD2C3D4CAA}"/>
          </ac:spMkLst>
        </pc:spChg>
        <pc:spChg chg="mod">
          <ac:chgData name="JUAN CARLOS LOPEZ RODRIGUEZ" userId="a9cbd941-57d8-4218-bf18-b1acb4e5beab" providerId="ADAL" clId="{B6FEB17D-D8F8-5D4D-AAA5-F7F1F8AFF820}" dt="2023-03-18T18:39:05.852" v="2963" actId="20577"/>
          <ac:spMkLst>
            <pc:docMk/>
            <pc:sldMk cId="546790983" sldId="3242"/>
            <ac:spMk id="3" creationId="{1116D0F6-3117-3DD6-F608-F72D0EF7108B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6:04.929" v="7266" actId="2696"/>
        <pc:sldMkLst>
          <pc:docMk/>
          <pc:sldMk cId="3862521758" sldId="3243"/>
        </pc:sldMkLst>
        <pc:spChg chg="mod">
          <ac:chgData name="JUAN CARLOS LOPEZ RODRIGUEZ" userId="a9cbd941-57d8-4218-bf18-b1acb4e5beab" providerId="ADAL" clId="{B6FEB17D-D8F8-5D4D-AAA5-F7F1F8AFF820}" dt="2023-03-18T18:39:32.180" v="2992" actId="20577"/>
          <ac:spMkLst>
            <pc:docMk/>
            <pc:sldMk cId="3862521758" sldId="3243"/>
            <ac:spMk id="2" creationId="{204AE03C-8451-6A72-7E88-10F09F61B70F}"/>
          </ac:spMkLst>
        </pc:spChg>
      </pc:sldChg>
      <pc:sldChg chg="new del">
        <pc:chgData name="JUAN CARLOS LOPEZ RODRIGUEZ" userId="a9cbd941-57d8-4218-bf18-b1acb4e5beab" providerId="ADAL" clId="{B6FEB17D-D8F8-5D4D-AAA5-F7F1F8AFF820}" dt="2023-03-18T22:29:56.295" v="7243" actId="2696"/>
        <pc:sldMkLst>
          <pc:docMk/>
          <pc:sldMk cId="750359391" sldId="3244"/>
        </pc:sldMkLst>
      </pc:sldChg>
      <pc:sldChg chg="modSp new del mod">
        <pc:chgData name="JUAN CARLOS LOPEZ RODRIGUEZ" userId="a9cbd941-57d8-4218-bf18-b1acb4e5beab" providerId="ADAL" clId="{B6FEB17D-D8F8-5D4D-AAA5-F7F1F8AFF820}" dt="2023-03-18T22:36:08.528" v="7267" actId="2696"/>
        <pc:sldMkLst>
          <pc:docMk/>
          <pc:sldMk cId="3917977261" sldId="3245"/>
        </pc:sldMkLst>
        <pc:spChg chg="mod">
          <ac:chgData name="JUAN CARLOS LOPEZ RODRIGUEZ" userId="a9cbd941-57d8-4218-bf18-b1acb4e5beab" providerId="ADAL" clId="{B6FEB17D-D8F8-5D4D-AAA5-F7F1F8AFF820}" dt="2023-03-18T18:39:51.085" v="3011" actId="20577"/>
          <ac:spMkLst>
            <pc:docMk/>
            <pc:sldMk cId="3917977261" sldId="3245"/>
            <ac:spMk id="2" creationId="{C7B2BA98-85BE-09DB-7663-D948DEB771FF}"/>
          </ac:spMkLst>
        </pc:spChg>
        <pc:spChg chg="mod">
          <ac:chgData name="JUAN CARLOS LOPEZ RODRIGUEZ" userId="a9cbd941-57d8-4218-bf18-b1acb4e5beab" providerId="ADAL" clId="{B6FEB17D-D8F8-5D4D-AAA5-F7F1F8AFF820}" dt="2023-03-18T18:40:04.229" v="3065" actId="20577"/>
          <ac:spMkLst>
            <pc:docMk/>
            <pc:sldMk cId="3917977261" sldId="3245"/>
            <ac:spMk id="3" creationId="{4E6152C7-6F41-BA54-BE8C-344EC02E68EC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6:16.176" v="7268" actId="2696"/>
        <pc:sldMkLst>
          <pc:docMk/>
          <pc:sldMk cId="1530141911" sldId="3246"/>
        </pc:sldMkLst>
        <pc:spChg chg="mod">
          <ac:chgData name="JUAN CARLOS LOPEZ RODRIGUEZ" userId="a9cbd941-57d8-4218-bf18-b1acb4e5beab" providerId="ADAL" clId="{B6FEB17D-D8F8-5D4D-AAA5-F7F1F8AFF820}" dt="2023-03-18T22:30:02.380" v="7244" actId="313"/>
          <ac:spMkLst>
            <pc:docMk/>
            <pc:sldMk cId="1530141911" sldId="3246"/>
            <ac:spMk id="2" creationId="{805B4D3C-C254-BD90-DC97-78A18FE402BF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6:21.054" v="7269" actId="2696"/>
        <pc:sldMkLst>
          <pc:docMk/>
          <pc:sldMk cId="3087047885" sldId="3247"/>
        </pc:sldMkLst>
        <pc:spChg chg="mod">
          <ac:chgData name="JUAN CARLOS LOPEZ RODRIGUEZ" userId="a9cbd941-57d8-4218-bf18-b1acb4e5beab" providerId="ADAL" clId="{B6FEB17D-D8F8-5D4D-AAA5-F7F1F8AFF820}" dt="2023-03-18T18:41:48.795" v="3155" actId="20577"/>
          <ac:spMkLst>
            <pc:docMk/>
            <pc:sldMk cId="3087047885" sldId="3247"/>
            <ac:spMk id="2" creationId="{CD149606-6291-54C7-2522-5ADB2BEF5137}"/>
          </ac:spMkLst>
        </pc:spChg>
        <pc:spChg chg="mod">
          <ac:chgData name="JUAN CARLOS LOPEZ RODRIGUEZ" userId="a9cbd941-57d8-4218-bf18-b1acb4e5beab" providerId="ADAL" clId="{B6FEB17D-D8F8-5D4D-AAA5-F7F1F8AFF820}" dt="2023-03-18T18:41:58.425" v="3195" actId="20577"/>
          <ac:spMkLst>
            <pc:docMk/>
            <pc:sldMk cId="3087047885" sldId="3247"/>
            <ac:spMk id="3" creationId="{7E2C060A-9E06-2E29-FB9C-BA66D44DC86E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6:37.941" v="7270" actId="2696"/>
        <pc:sldMkLst>
          <pc:docMk/>
          <pc:sldMk cId="2583054450" sldId="3248"/>
        </pc:sldMkLst>
        <pc:spChg chg="mod">
          <ac:chgData name="JUAN CARLOS LOPEZ RODRIGUEZ" userId="a9cbd941-57d8-4218-bf18-b1acb4e5beab" providerId="ADAL" clId="{B6FEB17D-D8F8-5D4D-AAA5-F7F1F8AFF820}" dt="2023-03-18T18:42:06.152" v="3219" actId="20577"/>
          <ac:spMkLst>
            <pc:docMk/>
            <pc:sldMk cId="2583054450" sldId="3248"/>
            <ac:spMk id="2" creationId="{2832D77B-C680-2AC1-7468-FCD608E84D96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6:49.034" v="7271" actId="2696"/>
        <pc:sldMkLst>
          <pc:docMk/>
          <pc:sldMk cId="861680070" sldId="3249"/>
        </pc:sldMkLst>
        <pc:spChg chg="mod">
          <ac:chgData name="JUAN CARLOS LOPEZ RODRIGUEZ" userId="a9cbd941-57d8-4218-bf18-b1acb4e5beab" providerId="ADAL" clId="{B6FEB17D-D8F8-5D4D-AAA5-F7F1F8AFF820}" dt="2023-03-18T18:42:50.313" v="3236" actId="20577"/>
          <ac:spMkLst>
            <pc:docMk/>
            <pc:sldMk cId="861680070" sldId="3249"/>
            <ac:spMk id="2" creationId="{B2121AB1-0A7D-F427-1E40-E1898812912D}"/>
          </ac:spMkLst>
        </pc:spChg>
        <pc:spChg chg="mod">
          <ac:chgData name="JUAN CARLOS LOPEZ RODRIGUEZ" userId="a9cbd941-57d8-4218-bf18-b1acb4e5beab" providerId="ADAL" clId="{B6FEB17D-D8F8-5D4D-AAA5-F7F1F8AFF820}" dt="2023-03-18T18:42:54.417" v="3252" actId="20577"/>
          <ac:spMkLst>
            <pc:docMk/>
            <pc:sldMk cId="861680070" sldId="3249"/>
            <ac:spMk id="3" creationId="{F4CB4BF9-6ED7-9A83-409B-523E4F7060FF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6:56.748" v="7272" actId="2696"/>
        <pc:sldMkLst>
          <pc:docMk/>
          <pc:sldMk cId="148021459" sldId="3250"/>
        </pc:sldMkLst>
        <pc:spChg chg="mod">
          <ac:chgData name="JUAN CARLOS LOPEZ RODRIGUEZ" userId="a9cbd941-57d8-4218-bf18-b1acb4e5beab" providerId="ADAL" clId="{B6FEB17D-D8F8-5D4D-AAA5-F7F1F8AFF820}" dt="2023-03-18T18:43:40.282" v="3281" actId="20577"/>
          <ac:spMkLst>
            <pc:docMk/>
            <pc:sldMk cId="148021459" sldId="3250"/>
            <ac:spMk id="2" creationId="{7ECB5BD4-B8ED-A030-6F25-A15CC43C0262}"/>
          </ac:spMkLst>
        </pc:spChg>
        <pc:spChg chg="mod">
          <ac:chgData name="JUAN CARLOS LOPEZ RODRIGUEZ" userId="a9cbd941-57d8-4218-bf18-b1acb4e5beab" providerId="ADAL" clId="{B6FEB17D-D8F8-5D4D-AAA5-F7F1F8AFF820}" dt="2023-03-18T18:44:49.331" v="3473" actId="20577"/>
          <ac:spMkLst>
            <pc:docMk/>
            <pc:sldMk cId="148021459" sldId="3250"/>
            <ac:spMk id="3" creationId="{9FA8EFB5-4F12-C1CA-F984-E6E623943828}"/>
          </ac:spMkLst>
        </pc:spChg>
      </pc:sldChg>
      <pc:sldChg chg="new del">
        <pc:chgData name="JUAN CARLOS LOPEZ RODRIGUEZ" userId="a9cbd941-57d8-4218-bf18-b1acb4e5beab" providerId="ADAL" clId="{B6FEB17D-D8F8-5D4D-AAA5-F7F1F8AFF820}" dt="2023-03-18T18:51:27.689" v="3905" actId="2696"/>
        <pc:sldMkLst>
          <pc:docMk/>
          <pc:sldMk cId="3734508553" sldId="3251"/>
        </pc:sldMkLst>
      </pc:sldChg>
      <pc:sldChg chg="modSp new del mod">
        <pc:chgData name="JUAN CARLOS LOPEZ RODRIGUEZ" userId="a9cbd941-57d8-4218-bf18-b1acb4e5beab" providerId="ADAL" clId="{B6FEB17D-D8F8-5D4D-AAA5-F7F1F8AFF820}" dt="2023-03-18T22:37:05.311" v="7273" actId="2696"/>
        <pc:sldMkLst>
          <pc:docMk/>
          <pc:sldMk cId="844070359" sldId="3252"/>
        </pc:sldMkLst>
        <pc:spChg chg="mod">
          <ac:chgData name="JUAN CARLOS LOPEZ RODRIGUEZ" userId="a9cbd941-57d8-4218-bf18-b1acb4e5beab" providerId="ADAL" clId="{B6FEB17D-D8F8-5D4D-AAA5-F7F1F8AFF820}" dt="2023-03-18T18:46:54.782" v="3502" actId="20577"/>
          <ac:spMkLst>
            <pc:docMk/>
            <pc:sldMk cId="844070359" sldId="3252"/>
            <ac:spMk id="2" creationId="{2D357455-F45A-E6CF-653A-A49660E25345}"/>
          </ac:spMkLst>
        </pc:spChg>
        <pc:spChg chg="mod">
          <ac:chgData name="JUAN CARLOS LOPEZ RODRIGUEZ" userId="a9cbd941-57d8-4218-bf18-b1acb4e5beab" providerId="ADAL" clId="{B6FEB17D-D8F8-5D4D-AAA5-F7F1F8AFF820}" dt="2023-03-18T22:30:17.138" v="7245" actId="313"/>
          <ac:spMkLst>
            <pc:docMk/>
            <pc:sldMk cId="844070359" sldId="3252"/>
            <ac:spMk id="3" creationId="{02E6668A-46EE-30E2-D1A8-26F459F4A30E}"/>
          </ac:spMkLst>
        </pc:spChg>
      </pc:sldChg>
      <pc:sldChg chg="modSp new add del mod">
        <pc:chgData name="JUAN CARLOS LOPEZ RODRIGUEZ" userId="a9cbd941-57d8-4218-bf18-b1acb4e5beab" providerId="ADAL" clId="{B6FEB17D-D8F8-5D4D-AAA5-F7F1F8AFF820}" dt="2023-03-18T23:03:09.524" v="7456" actId="2696"/>
        <pc:sldMkLst>
          <pc:docMk/>
          <pc:sldMk cId="224815122" sldId="3253"/>
        </pc:sldMkLst>
        <pc:spChg chg="mod">
          <ac:chgData name="JUAN CARLOS LOPEZ RODRIGUEZ" userId="a9cbd941-57d8-4218-bf18-b1acb4e5beab" providerId="ADAL" clId="{B6FEB17D-D8F8-5D4D-AAA5-F7F1F8AFF820}" dt="2023-03-18T18:47:36.740" v="3645" actId="20577"/>
          <ac:spMkLst>
            <pc:docMk/>
            <pc:sldMk cId="224815122" sldId="3253"/>
            <ac:spMk id="2" creationId="{93E0D01F-3882-F1C8-49F5-227D34D25C95}"/>
          </ac:spMkLst>
        </pc:spChg>
        <pc:spChg chg="mod">
          <ac:chgData name="JUAN CARLOS LOPEZ RODRIGUEZ" userId="a9cbd941-57d8-4218-bf18-b1acb4e5beab" providerId="ADAL" clId="{B6FEB17D-D8F8-5D4D-AAA5-F7F1F8AFF820}" dt="2023-03-18T22:45:16.805" v="7318" actId="313"/>
          <ac:spMkLst>
            <pc:docMk/>
            <pc:sldMk cId="224815122" sldId="3253"/>
            <ac:spMk id="3" creationId="{566254B2-9578-EEB9-711E-2089034C0B74}"/>
          </ac:spMkLst>
        </pc:spChg>
      </pc:sldChg>
      <pc:sldChg chg="addSp delSp modSp new del mod">
        <pc:chgData name="JUAN CARLOS LOPEZ RODRIGUEZ" userId="a9cbd941-57d8-4218-bf18-b1acb4e5beab" providerId="ADAL" clId="{B6FEB17D-D8F8-5D4D-AAA5-F7F1F8AFF820}" dt="2023-03-18T22:38:59.605" v="7276" actId="2696"/>
        <pc:sldMkLst>
          <pc:docMk/>
          <pc:sldMk cId="1762739997" sldId="3254"/>
        </pc:sldMkLst>
        <pc:spChg chg="mod">
          <ac:chgData name="JUAN CARLOS LOPEZ RODRIGUEZ" userId="a9cbd941-57d8-4218-bf18-b1acb4e5beab" providerId="ADAL" clId="{B6FEB17D-D8F8-5D4D-AAA5-F7F1F8AFF820}" dt="2023-03-18T18:51:24.177" v="3904" actId="20577"/>
          <ac:spMkLst>
            <pc:docMk/>
            <pc:sldMk cId="1762739997" sldId="3254"/>
            <ac:spMk id="2" creationId="{C55131C3-524F-E6D3-6C1C-4F154A24760D}"/>
          </ac:spMkLst>
        </pc:spChg>
        <pc:spChg chg="mod">
          <ac:chgData name="JUAN CARLOS LOPEZ RODRIGUEZ" userId="a9cbd941-57d8-4218-bf18-b1acb4e5beab" providerId="ADAL" clId="{B6FEB17D-D8F8-5D4D-AAA5-F7F1F8AFF820}" dt="2023-03-18T18:50:10.312" v="3811" actId="20577"/>
          <ac:spMkLst>
            <pc:docMk/>
            <pc:sldMk cId="1762739997" sldId="3254"/>
            <ac:spMk id="3" creationId="{B3E99583-64E3-C89A-C6C3-DB0152C4A5B8}"/>
          </ac:spMkLst>
        </pc:spChg>
        <pc:spChg chg="add del mod">
          <ac:chgData name="JUAN CARLOS LOPEZ RODRIGUEZ" userId="a9cbd941-57d8-4218-bf18-b1acb4e5beab" providerId="ADAL" clId="{B6FEB17D-D8F8-5D4D-AAA5-F7F1F8AFF820}" dt="2023-03-18T18:51:27.727" v="3907"/>
          <ac:spMkLst>
            <pc:docMk/>
            <pc:sldMk cId="1762739997" sldId="3254"/>
            <ac:spMk id="4" creationId="{6BC0152E-E392-FC80-59A5-5BF5A255D1BD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8:59.605" v="7276" actId="2696"/>
        <pc:sldMkLst>
          <pc:docMk/>
          <pc:sldMk cId="3665972770" sldId="3255"/>
        </pc:sldMkLst>
        <pc:spChg chg="mod">
          <ac:chgData name="JUAN CARLOS LOPEZ RODRIGUEZ" userId="a9cbd941-57d8-4218-bf18-b1acb4e5beab" providerId="ADAL" clId="{B6FEB17D-D8F8-5D4D-AAA5-F7F1F8AFF820}" dt="2023-03-18T18:50:44.744" v="3847" actId="20577"/>
          <ac:spMkLst>
            <pc:docMk/>
            <pc:sldMk cId="3665972770" sldId="3255"/>
            <ac:spMk id="2" creationId="{B1F16EF7-A5EC-7176-ADD4-633CE614877C}"/>
          </ac:spMkLst>
        </pc:spChg>
        <pc:spChg chg="mod">
          <ac:chgData name="JUAN CARLOS LOPEZ RODRIGUEZ" userId="a9cbd941-57d8-4218-bf18-b1acb4e5beab" providerId="ADAL" clId="{B6FEB17D-D8F8-5D4D-AAA5-F7F1F8AFF820}" dt="2023-03-18T18:50:50.560" v="3869" actId="20577"/>
          <ac:spMkLst>
            <pc:docMk/>
            <pc:sldMk cId="3665972770" sldId="3255"/>
            <ac:spMk id="3" creationId="{CACF04FC-7F56-CFE3-89F0-9AECEC1B55E5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8:59.605" v="7276" actId="2696"/>
        <pc:sldMkLst>
          <pc:docMk/>
          <pc:sldMk cId="2854021796" sldId="3256"/>
        </pc:sldMkLst>
        <pc:spChg chg="mod">
          <ac:chgData name="JUAN CARLOS LOPEZ RODRIGUEZ" userId="a9cbd941-57d8-4218-bf18-b1acb4e5beab" providerId="ADAL" clId="{B6FEB17D-D8F8-5D4D-AAA5-F7F1F8AFF820}" dt="2023-03-18T18:51:57.677" v="3977" actId="20577"/>
          <ac:spMkLst>
            <pc:docMk/>
            <pc:sldMk cId="2854021796" sldId="3256"/>
            <ac:spMk id="2" creationId="{3164D5C8-D4E0-EBFD-BB0B-0C94C8E94D09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8:59.605" v="7276" actId="2696"/>
        <pc:sldMkLst>
          <pc:docMk/>
          <pc:sldMk cId="2502196691" sldId="3257"/>
        </pc:sldMkLst>
        <pc:spChg chg="mod">
          <ac:chgData name="JUAN CARLOS LOPEZ RODRIGUEZ" userId="a9cbd941-57d8-4218-bf18-b1acb4e5beab" providerId="ADAL" clId="{B6FEB17D-D8F8-5D4D-AAA5-F7F1F8AFF820}" dt="2023-03-18T18:53:04.392" v="4100" actId="20577"/>
          <ac:spMkLst>
            <pc:docMk/>
            <pc:sldMk cId="2502196691" sldId="3257"/>
            <ac:spMk id="2" creationId="{DC20E94F-89F1-9A7E-1C84-F44F967F50AD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8:59.605" v="7276" actId="2696"/>
        <pc:sldMkLst>
          <pc:docMk/>
          <pc:sldMk cId="3587583176" sldId="3258"/>
        </pc:sldMkLst>
        <pc:spChg chg="mod">
          <ac:chgData name="JUAN CARLOS LOPEZ RODRIGUEZ" userId="a9cbd941-57d8-4218-bf18-b1acb4e5beab" providerId="ADAL" clId="{B6FEB17D-D8F8-5D4D-AAA5-F7F1F8AFF820}" dt="2023-03-18T18:52:25.892" v="4022" actId="20577"/>
          <ac:spMkLst>
            <pc:docMk/>
            <pc:sldMk cId="3587583176" sldId="3258"/>
            <ac:spMk id="2" creationId="{3B7847D4-FD5B-DE18-CCE6-6C4DE695B911}"/>
          </ac:spMkLst>
        </pc:spChg>
        <pc:spChg chg="mod">
          <ac:chgData name="JUAN CARLOS LOPEZ RODRIGUEZ" userId="a9cbd941-57d8-4218-bf18-b1acb4e5beab" providerId="ADAL" clId="{B6FEB17D-D8F8-5D4D-AAA5-F7F1F8AFF820}" dt="2023-03-18T18:52:36.264" v="4074" actId="20577"/>
          <ac:spMkLst>
            <pc:docMk/>
            <pc:sldMk cId="3587583176" sldId="3258"/>
            <ac:spMk id="3" creationId="{5CD7EF1F-3C89-78CA-ED8E-205C65EC7B54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1639019271" sldId="3259"/>
        </pc:sldMkLst>
        <pc:spChg chg="mod">
          <ac:chgData name="JUAN CARLOS LOPEZ RODRIGUEZ" userId="a9cbd941-57d8-4218-bf18-b1acb4e5beab" providerId="ADAL" clId="{B6FEB17D-D8F8-5D4D-AAA5-F7F1F8AFF820}" dt="2023-03-18T22:30:43.961" v="7247" actId="313"/>
          <ac:spMkLst>
            <pc:docMk/>
            <pc:sldMk cId="1639019271" sldId="3259"/>
            <ac:spMk id="2" creationId="{A5564A98-5AA5-1643-EA4A-F01EA0F16EB3}"/>
          </ac:spMkLst>
        </pc:spChg>
        <pc:spChg chg="mod">
          <ac:chgData name="JUAN CARLOS LOPEZ RODRIGUEZ" userId="a9cbd941-57d8-4218-bf18-b1acb4e5beab" providerId="ADAL" clId="{B6FEB17D-D8F8-5D4D-AAA5-F7F1F8AFF820}" dt="2023-03-18T18:53:29.212" v="4168" actId="20577"/>
          <ac:spMkLst>
            <pc:docMk/>
            <pc:sldMk cId="1639019271" sldId="3259"/>
            <ac:spMk id="3" creationId="{B167DA29-F073-E2D9-D954-2371DA8451F3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1281756820" sldId="3260"/>
        </pc:sldMkLst>
        <pc:spChg chg="mod">
          <ac:chgData name="JUAN CARLOS LOPEZ RODRIGUEZ" userId="a9cbd941-57d8-4218-bf18-b1acb4e5beab" providerId="ADAL" clId="{B6FEB17D-D8F8-5D4D-AAA5-F7F1F8AFF820}" dt="2023-03-18T18:54:40.172" v="4204" actId="20577"/>
          <ac:spMkLst>
            <pc:docMk/>
            <pc:sldMk cId="1281756820" sldId="3260"/>
            <ac:spMk id="2" creationId="{16DFAB2A-AEE1-D96A-80EB-01CD7F162EA3}"/>
          </ac:spMkLst>
        </pc:spChg>
        <pc:spChg chg="mod">
          <ac:chgData name="JUAN CARLOS LOPEZ RODRIGUEZ" userId="a9cbd941-57d8-4218-bf18-b1acb4e5beab" providerId="ADAL" clId="{B6FEB17D-D8F8-5D4D-AAA5-F7F1F8AFF820}" dt="2023-03-18T18:56:41.416" v="4374" actId="20577"/>
          <ac:spMkLst>
            <pc:docMk/>
            <pc:sldMk cId="1281756820" sldId="3260"/>
            <ac:spMk id="3" creationId="{BAE506E3-C84C-E952-4D46-F72AEA3933EE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2920590503" sldId="3261"/>
        </pc:sldMkLst>
        <pc:spChg chg="mod">
          <ac:chgData name="JUAN CARLOS LOPEZ RODRIGUEZ" userId="a9cbd941-57d8-4218-bf18-b1acb4e5beab" providerId="ADAL" clId="{B6FEB17D-D8F8-5D4D-AAA5-F7F1F8AFF820}" dt="2023-03-18T18:58:42.390" v="4406" actId="20577"/>
          <ac:spMkLst>
            <pc:docMk/>
            <pc:sldMk cId="2920590503" sldId="3261"/>
            <ac:spMk id="2" creationId="{407A46BF-14AD-DFE8-8F82-71FB5F93A50E}"/>
          </ac:spMkLst>
        </pc:spChg>
        <pc:spChg chg="mod">
          <ac:chgData name="JUAN CARLOS LOPEZ RODRIGUEZ" userId="a9cbd941-57d8-4218-bf18-b1acb4e5beab" providerId="ADAL" clId="{B6FEB17D-D8F8-5D4D-AAA5-F7F1F8AFF820}" dt="2023-03-18T18:59:03.941" v="4502" actId="20577"/>
          <ac:spMkLst>
            <pc:docMk/>
            <pc:sldMk cId="2920590503" sldId="3261"/>
            <ac:spMk id="3" creationId="{0F62EDA2-C71A-9F87-3D97-CABB55061615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3709831768" sldId="3262"/>
        </pc:sldMkLst>
        <pc:spChg chg="mod">
          <ac:chgData name="JUAN CARLOS LOPEZ RODRIGUEZ" userId="a9cbd941-57d8-4218-bf18-b1acb4e5beab" providerId="ADAL" clId="{B6FEB17D-D8F8-5D4D-AAA5-F7F1F8AFF820}" dt="2023-03-18T19:00:20.418" v="4553" actId="20577"/>
          <ac:spMkLst>
            <pc:docMk/>
            <pc:sldMk cId="3709831768" sldId="3262"/>
            <ac:spMk id="2" creationId="{68EF79F0-4BF9-C0AB-5993-04538DEBBDD0}"/>
          </ac:spMkLst>
        </pc:spChg>
        <pc:spChg chg="mod">
          <ac:chgData name="JUAN CARLOS LOPEZ RODRIGUEZ" userId="a9cbd941-57d8-4218-bf18-b1acb4e5beab" providerId="ADAL" clId="{B6FEB17D-D8F8-5D4D-AAA5-F7F1F8AFF820}" dt="2023-03-18T19:00:24.933" v="4567" actId="20577"/>
          <ac:spMkLst>
            <pc:docMk/>
            <pc:sldMk cId="3709831768" sldId="3262"/>
            <ac:spMk id="3" creationId="{1622579B-A977-AB31-6DA1-6E5269D80F46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629366534" sldId="3263"/>
        </pc:sldMkLst>
        <pc:spChg chg="mod">
          <ac:chgData name="JUAN CARLOS LOPEZ RODRIGUEZ" userId="a9cbd941-57d8-4218-bf18-b1acb4e5beab" providerId="ADAL" clId="{B6FEB17D-D8F8-5D4D-AAA5-F7F1F8AFF820}" dt="2023-03-18T19:01:30.003" v="4581" actId="5793"/>
          <ac:spMkLst>
            <pc:docMk/>
            <pc:sldMk cId="629366534" sldId="3263"/>
            <ac:spMk id="2" creationId="{758FF7FB-305C-7F7C-39FF-C63911AC0AA7}"/>
          </ac:spMkLst>
        </pc:spChg>
        <pc:spChg chg="mod">
          <ac:chgData name="JUAN CARLOS LOPEZ RODRIGUEZ" userId="a9cbd941-57d8-4218-bf18-b1acb4e5beab" providerId="ADAL" clId="{B6FEB17D-D8F8-5D4D-AAA5-F7F1F8AFF820}" dt="2023-03-18T19:01:49.229" v="4647" actId="20577"/>
          <ac:spMkLst>
            <pc:docMk/>
            <pc:sldMk cId="629366534" sldId="3263"/>
            <ac:spMk id="3" creationId="{FC72EBBE-1575-0DAD-5067-4B38080FC0A4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2944381004" sldId="3264"/>
        </pc:sldMkLst>
        <pc:spChg chg="mod">
          <ac:chgData name="JUAN CARLOS LOPEZ RODRIGUEZ" userId="a9cbd941-57d8-4218-bf18-b1acb4e5beab" providerId="ADAL" clId="{B6FEB17D-D8F8-5D4D-AAA5-F7F1F8AFF820}" dt="2023-03-18T19:02:05.205" v="4674" actId="20577"/>
          <ac:spMkLst>
            <pc:docMk/>
            <pc:sldMk cId="2944381004" sldId="3264"/>
            <ac:spMk id="2" creationId="{ADCB7B3E-FDD5-3D34-142C-6B9276B3042C}"/>
          </ac:spMkLst>
        </pc:spChg>
        <pc:spChg chg="mod">
          <ac:chgData name="JUAN CARLOS LOPEZ RODRIGUEZ" userId="a9cbd941-57d8-4218-bf18-b1acb4e5beab" providerId="ADAL" clId="{B6FEB17D-D8F8-5D4D-AAA5-F7F1F8AFF820}" dt="2023-03-18T19:02:26.738" v="4730" actId="20577"/>
          <ac:spMkLst>
            <pc:docMk/>
            <pc:sldMk cId="2944381004" sldId="3264"/>
            <ac:spMk id="3" creationId="{E90BD2E3-C2ED-E46D-3109-90766B79CB54}"/>
          </ac:spMkLst>
        </pc:spChg>
      </pc:sldChg>
      <pc:sldChg chg="new del">
        <pc:chgData name="JUAN CARLOS LOPEZ RODRIGUEZ" userId="a9cbd941-57d8-4218-bf18-b1acb4e5beab" providerId="ADAL" clId="{B6FEB17D-D8F8-5D4D-AAA5-F7F1F8AFF820}" dt="2023-03-18T22:31:16.116" v="7248" actId="2696"/>
        <pc:sldMkLst>
          <pc:docMk/>
          <pc:sldMk cId="579073585" sldId="3265"/>
        </pc:sldMkLst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715304835" sldId="3266"/>
        </pc:sldMkLst>
        <pc:spChg chg="mod">
          <ac:chgData name="JUAN CARLOS LOPEZ RODRIGUEZ" userId="a9cbd941-57d8-4218-bf18-b1acb4e5beab" providerId="ADAL" clId="{B6FEB17D-D8F8-5D4D-AAA5-F7F1F8AFF820}" dt="2023-03-18T19:03:00.743" v="4766" actId="20577"/>
          <ac:spMkLst>
            <pc:docMk/>
            <pc:sldMk cId="715304835" sldId="3266"/>
            <ac:spMk id="2" creationId="{6694E11B-5A0F-105D-18F7-2A20D9CB5D33}"/>
          </ac:spMkLst>
        </pc:spChg>
        <pc:spChg chg="mod">
          <ac:chgData name="JUAN CARLOS LOPEZ RODRIGUEZ" userId="a9cbd941-57d8-4218-bf18-b1acb4e5beab" providerId="ADAL" clId="{B6FEB17D-D8F8-5D4D-AAA5-F7F1F8AFF820}" dt="2023-03-18T19:03:54.597" v="4951" actId="20577"/>
          <ac:spMkLst>
            <pc:docMk/>
            <pc:sldMk cId="715304835" sldId="3266"/>
            <ac:spMk id="3" creationId="{ED5E3A96-77E2-23A9-1681-691C81BFB3B0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1673100173" sldId="3267"/>
        </pc:sldMkLst>
        <pc:spChg chg="mod">
          <ac:chgData name="JUAN CARLOS LOPEZ RODRIGUEZ" userId="a9cbd941-57d8-4218-bf18-b1acb4e5beab" providerId="ADAL" clId="{B6FEB17D-D8F8-5D4D-AAA5-F7F1F8AFF820}" dt="2023-03-18T19:04:11.182" v="4968" actId="20577"/>
          <ac:spMkLst>
            <pc:docMk/>
            <pc:sldMk cId="1673100173" sldId="3267"/>
            <ac:spMk id="2" creationId="{CA5CC772-AEE6-8AB4-8118-FB7E9BF95487}"/>
          </ac:spMkLst>
        </pc:spChg>
        <pc:spChg chg="mod">
          <ac:chgData name="JUAN CARLOS LOPEZ RODRIGUEZ" userId="a9cbd941-57d8-4218-bf18-b1acb4e5beab" providerId="ADAL" clId="{B6FEB17D-D8F8-5D4D-AAA5-F7F1F8AFF820}" dt="2023-03-18T19:04:31.034" v="5039" actId="20577"/>
          <ac:spMkLst>
            <pc:docMk/>
            <pc:sldMk cId="1673100173" sldId="3267"/>
            <ac:spMk id="3" creationId="{2A995DEF-88A3-6DBF-2D71-821F80A973E5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1700797669" sldId="3268"/>
        </pc:sldMkLst>
        <pc:spChg chg="mod">
          <ac:chgData name="JUAN CARLOS LOPEZ RODRIGUEZ" userId="a9cbd941-57d8-4218-bf18-b1acb4e5beab" providerId="ADAL" clId="{B6FEB17D-D8F8-5D4D-AAA5-F7F1F8AFF820}" dt="2023-03-18T19:04:47.567" v="5065" actId="20577"/>
          <ac:spMkLst>
            <pc:docMk/>
            <pc:sldMk cId="1700797669" sldId="3268"/>
            <ac:spMk id="2" creationId="{CFF2B77E-1283-BDD2-A223-8177850BF1D2}"/>
          </ac:spMkLst>
        </pc:spChg>
        <pc:spChg chg="mod">
          <ac:chgData name="JUAN CARLOS LOPEZ RODRIGUEZ" userId="a9cbd941-57d8-4218-bf18-b1acb4e5beab" providerId="ADAL" clId="{B6FEB17D-D8F8-5D4D-AAA5-F7F1F8AFF820}" dt="2023-03-18T19:05:25.618" v="5141" actId="20577"/>
          <ac:spMkLst>
            <pc:docMk/>
            <pc:sldMk cId="1700797669" sldId="3268"/>
            <ac:spMk id="3" creationId="{263BB62C-5F54-35E2-EFA5-F9ABE79D268F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1147183485" sldId="3269"/>
        </pc:sldMkLst>
        <pc:spChg chg="mod">
          <ac:chgData name="JUAN CARLOS LOPEZ RODRIGUEZ" userId="a9cbd941-57d8-4218-bf18-b1acb4e5beab" providerId="ADAL" clId="{B6FEB17D-D8F8-5D4D-AAA5-F7F1F8AFF820}" dt="2023-03-18T19:05:48.984" v="5199" actId="27636"/>
          <ac:spMkLst>
            <pc:docMk/>
            <pc:sldMk cId="1147183485" sldId="3269"/>
            <ac:spMk id="2" creationId="{9006D1C0-AB59-469B-2D74-5166253D996B}"/>
          </ac:spMkLst>
        </pc:spChg>
        <pc:spChg chg="mod">
          <ac:chgData name="JUAN CARLOS LOPEZ RODRIGUEZ" userId="a9cbd941-57d8-4218-bf18-b1acb4e5beab" providerId="ADAL" clId="{B6FEB17D-D8F8-5D4D-AAA5-F7F1F8AFF820}" dt="2023-03-18T19:06:02.894" v="5273" actId="20577"/>
          <ac:spMkLst>
            <pc:docMk/>
            <pc:sldMk cId="1147183485" sldId="3269"/>
            <ac:spMk id="3" creationId="{382D214A-1447-3105-5531-0C184D822E18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568415727" sldId="3270"/>
        </pc:sldMkLst>
        <pc:spChg chg="mod">
          <ac:chgData name="JUAN CARLOS LOPEZ RODRIGUEZ" userId="a9cbd941-57d8-4218-bf18-b1acb4e5beab" providerId="ADAL" clId="{B6FEB17D-D8F8-5D4D-AAA5-F7F1F8AFF820}" dt="2023-03-18T19:06:50.199" v="5307" actId="20577"/>
          <ac:spMkLst>
            <pc:docMk/>
            <pc:sldMk cId="568415727" sldId="3270"/>
            <ac:spMk id="2" creationId="{9EA1A23B-39E0-DF98-5200-EA9616192E89}"/>
          </ac:spMkLst>
        </pc:spChg>
        <pc:spChg chg="mod">
          <ac:chgData name="JUAN CARLOS LOPEZ RODRIGUEZ" userId="a9cbd941-57d8-4218-bf18-b1acb4e5beab" providerId="ADAL" clId="{B6FEB17D-D8F8-5D4D-AAA5-F7F1F8AFF820}" dt="2023-03-18T19:07:49.939" v="5508" actId="20577"/>
          <ac:spMkLst>
            <pc:docMk/>
            <pc:sldMk cId="568415727" sldId="3270"/>
            <ac:spMk id="3" creationId="{9417CD06-73B2-C378-E2F4-247F8A0CAACF}"/>
          </ac:spMkLst>
        </pc:spChg>
      </pc:sldChg>
      <pc:sldChg chg="new del">
        <pc:chgData name="JUAN CARLOS LOPEZ RODRIGUEZ" userId="a9cbd941-57d8-4218-bf18-b1acb4e5beab" providerId="ADAL" clId="{B6FEB17D-D8F8-5D4D-AAA5-F7F1F8AFF820}" dt="2023-03-18T22:31:42.089" v="7249" actId="2696"/>
        <pc:sldMkLst>
          <pc:docMk/>
          <pc:sldMk cId="3483935456" sldId="3271"/>
        </pc:sldMkLst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821068978" sldId="3272"/>
        </pc:sldMkLst>
        <pc:spChg chg="mod">
          <ac:chgData name="JUAN CARLOS LOPEZ RODRIGUEZ" userId="a9cbd941-57d8-4218-bf18-b1acb4e5beab" providerId="ADAL" clId="{B6FEB17D-D8F8-5D4D-AAA5-F7F1F8AFF820}" dt="2023-03-18T19:08:24.411" v="5546" actId="20577"/>
          <ac:spMkLst>
            <pc:docMk/>
            <pc:sldMk cId="821068978" sldId="3272"/>
            <ac:spMk id="2" creationId="{E2123B3F-3770-DB21-206A-AC6271C51E10}"/>
          </ac:spMkLst>
        </pc:spChg>
        <pc:spChg chg="mod">
          <ac:chgData name="JUAN CARLOS LOPEZ RODRIGUEZ" userId="a9cbd941-57d8-4218-bf18-b1acb4e5beab" providerId="ADAL" clId="{B6FEB17D-D8F8-5D4D-AAA5-F7F1F8AFF820}" dt="2023-03-18T19:08:34.788" v="5587" actId="20577"/>
          <ac:spMkLst>
            <pc:docMk/>
            <pc:sldMk cId="821068978" sldId="3272"/>
            <ac:spMk id="3" creationId="{B5B2536E-5576-4EA5-199A-45E4EA0624F3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39:44.855" v="7277" actId="2696"/>
        <pc:sldMkLst>
          <pc:docMk/>
          <pc:sldMk cId="279090670" sldId="3273"/>
        </pc:sldMkLst>
        <pc:spChg chg="mod">
          <ac:chgData name="JUAN CARLOS LOPEZ RODRIGUEZ" userId="a9cbd941-57d8-4218-bf18-b1acb4e5beab" providerId="ADAL" clId="{B6FEB17D-D8F8-5D4D-AAA5-F7F1F8AFF820}" dt="2023-03-18T19:09:30.779" v="5603" actId="20577"/>
          <ac:spMkLst>
            <pc:docMk/>
            <pc:sldMk cId="279090670" sldId="3273"/>
            <ac:spMk id="2" creationId="{8FBF90D5-668D-1F6F-3D52-87DC67A7181F}"/>
          </ac:spMkLst>
        </pc:spChg>
        <pc:spChg chg="mod">
          <ac:chgData name="JUAN CARLOS LOPEZ RODRIGUEZ" userId="a9cbd941-57d8-4218-bf18-b1acb4e5beab" providerId="ADAL" clId="{B6FEB17D-D8F8-5D4D-AAA5-F7F1F8AFF820}" dt="2023-03-18T19:10:45.569" v="5883" actId="20577"/>
          <ac:spMkLst>
            <pc:docMk/>
            <pc:sldMk cId="279090670" sldId="3273"/>
            <ac:spMk id="3" creationId="{931B5F2C-2082-4A5E-E44C-CDDE3F209912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40:13.855" v="7278" actId="2696"/>
        <pc:sldMkLst>
          <pc:docMk/>
          <pc:sldMk cId="3395993234" sldId="3274"/>
        </pc:sldMkLst>
        <pc:spChg chg="mod">
          <ac:chgData name="JUAN CARLOS LOPEZ RODRIGUEZ" userId="a9cbd941-57d8-4218-bf18-b1acb4e5beab" providerId="ADAL" clId="{B6FEB17D-D8F8-5D4D-AAA5-F7F1F8AFF820}" dt="2023-03-18T19:11:18.861" v="5904" actId="20577"/>
          <ac:spMkLst>
            <pc:docMk/>
            <pc:sldMk cId="3395993234" sldId="3274"/>
            <ac:spMk id="2" creationId="{46AD252C-BF4E-313E-DF65-81FD3A25DECD}"/>
          </ac:spMkLst>
        </pc:spChg>
        <pc:spChg chg="mod">
          <ac:chgData name="JUAN CARLOS LOPEZ RODRIGUEZ" userId="a9cbd941-57d8-4218-bf18-b1acb4e5beab" providerId="ADAL" clId="{B6FEB17D-D8F8-5D4D-AAA5-F7F1F8AFF820}" dt="2023-03-18T19:11:32.567" v="5968" actId="20577"/>
          <ac:spMkLst>
            <pc:docMk/>
            <pc:sldMk cId="3395993234" sldId="3274"/>
            <ac:spMk id="3" creationId="{9EF08050-C349-9CD0-3423-5394B4499414}"/>
          </ac:spMkLst>
        </pc:spChg>
      </pc:sldChg>
      <pc:sldChg chg="modSp new add del mod">
        <pc:chgData name="JUAN CARLOS LOPEZ RODRIGUEZ" userId="a9cbd941-57d8-4218-bf18-b1acb4e5beab" providerId="ADAL" clId="{B6FEB17D-D8F8-5D4D-AAA5-F7F1F8AFF820}" dt="2023-03-18T22:40:13.855" v="7278" actId="2696"/>
        <pc:sldMkLst>
          <pc:docMk/>
          <pc:sldMk cId="2960500289" sldId="3275"/>
        </pc:sldMkLst>
        <pc:spChg chg="mod">
          <ac:chgData name="JUAN CARLOS LOPEZ RODRIGUEZ" userId="a9cbd941-57d8-4218-bf18-b1acb4e5beab" providerId="ADAL" clId="{B6FEB17D-D8F8-5D4D-AAA5-F7F1F8AFF820}" dt="2023-03-18T22:31:51.831" v="7250" actId="20577"/>
          <ac:spMkLst>
            <pc:docMk/>
            <pc:sldMk cId="2960500289" sldId="3275"/>
            <ac:spMk id="2" creationId="{CE941235-BD56-3F44-A5A0-055AC63BB2DB}"/>
          </ac:spMkLst>
        </pc:spChg>
        <pc:spChg chg="mod">
          <ac:chgData name="JUAN CARLOS LOPEZ RODRIGUEZ" userId="a9cbd941-57d8-4218-bf18-b1acb4e5beab" providerId="ADAL" clId="{B6FEB17D-D8F8-5D4D-AAA5-F7F1F8AFF820}" dt="2023-03-18T19:12:02.630" v="6044" actId="20577"/>
          <ac:spMkLst>
            <pc:docMk/>
            <pc:sldMk cId="2960500289" sldId="3275"/>
            <ac:spMk id="3" creationId="{0A4872BF-1887-3CAC-4051-9330338D3820}"/>
          </ac:spMkLst>
        </pc:spChg>
      </pc:sldChg>
      <pc:sldChg chg="new del">
        <pc:chgData name="JUAN CARLOS LOPEZ RODRIGUEZ" userId="a9cbd941-57d8-4218-bf18-b1acb4e5beab" providerId="ADAL" clId="{B6FEB17D-D8F8-5D4D-AAA5-F7F1F8AFF820}" dt="2023-03-18T22:31:54.256" v="7251" actId="2696"/>
        <pc:sldMkLst>
          <pc:docMk/>
          <pc:sldMk cId="1894434844" sldId="3276"/>
        </pc:sldMkLst>
      </pc:sldChg>
      <pc:sldChg chg="modSp new del mod">
        <pc:chgData name="JUAN CARLOS LOPEZ RODRIGUEZ" userId="a9cbd941-57d8-4218-bf18-b1acb4e5beab" providerId="ADAL" clId="{B6FEB17D-D8F8-5D4D-AAA5-F7F1F8AFF820}" dt="2023-03-18T22:40:13.855" v="7278" actId="2696"/>
        <pc:sldMkLst>
          <pc:docMk/>
          <pc:sldMk cId="906669107" sldId="3277"/>
        </pc:sldMkLst>
        <pc:spChg chg="mod">
          <ac:chgData name="JUAN CARLOS LOPEZ RODRIGUEZ" userId="a9cbd941-57d8-4218-bf18-b1acb4e5beab" providerId="ADAL" clId="{B6FEB17D-D8F8-5D4D-AAA5-F7F1F8AFF820}" dt="2023-03-18T22:32:01.060" v="7253" actId="20577"/>
          <ac:spMkLst>
            <pc:docMk/>
            <pc:sldMk cId="906669107" sldId="3277"/>
            <ac:spMk id="2" creationId="{AC7B0000-1358-EB88-5F70-F4AEC3A07F67}"/>
          </ac:spMkLst>
        </pc:spChg>
        <pc:spChg chg="mod">
          <ac:chgData name="JUAN CARLOS LOPEZ RODRIGUEZ" userId="a9cbd941-57d8-4218-bf18-b1acb4e5beab" providerId="ADAL" clId="{B6FEB17D-D8F8-5D4D-AAA5-F7F1F8AFF820}" dt="2023-03-18T19:12:39.341" v="6092" actId="20577"/>
          <ac:spMkLst>
            <pc:docMk/>
            <pc:sldMk cId="906669107" sldId="3277"/>
            <ac:spMk id="3" creationId="{6FEB7776-EDE8-6735-5890-CF78D076215F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40:13.855" v="7278" actId="2696"/>
        <pc:sldMkLst>
          <pc:docMk/>
          <pc:sldMk cId="385249718" sldId="3278"/>
        </pc:sldMkLst>
        <pc:spChg chg="mod">
          <ac:chgData name="JUAN CARLOS LOPEZ RODRIGUEZ" userId="a9cbd941-57d8-4218-bf18-b1acb4e5beab" providerId="ADAL" clId="{B6FEB17D-D8F8-5D4D-AAA5-F7F1F8AFF820}" dt="2023-03-18T19:12:49.353" v="6110" actId="20577"/>
          <ac:spMkLst>
            <pc:docMk/>
            <pc:sldMk cId="385249718" sldId="3278"/>
            <ac:spMk id="2" creationId="{2903C10E-ABB6-DA61-5487-683CB1F231BC}"/>
          </ac:spMkLst>
        </pc:spChg>
        <pc:spChg chg="mod">
          <ac:chgData name="JUAN CARLOS LOPEZ RODRIGUEZ" userId="a9cbd941-57d8-4218-bf18-b1acb4e5beab" providerId="ADAL" clId="{B6FEB17D-D8F8-5D4D-AAA5-F7F1F8AFF820}" dt="2023-03-18T19:13:05.484" v="6201" actId="20577"/>
          <ac:spMkLst>
            <pc:docMk/>
            <pc:sldMk cId="385249718" sldId="3278"/>
            <ac:spMk id="3" creationId="{B1EC7A67-2713-33CA-27B5-EBD8D324D54A}"/>
          </ac:spMkLst>
        </pc:spChg>
      </pc:sldChg>
      <pc:sldChg chg="new del">
        <pc:chgData name="JUAN CARLOS LOPEZ RODRIGUEZ" userId="a9cbd941-57d8-4218-bf18-b1acb4e5beab" providerId="ADAL" clId="{B6FEB17D-D8F8-5D4D-AAA5-F7F1F8AFF820}" dt="2023-03-18T22:32:10.030" v="7254" actId="2696"/>
        <pc:sldMkLst>
          <pc:docMk/>
          <pc:sldMk cId="3256545746" sldId="3279"/>
        </pc:sldMkLst>
      </pc:sldChg>
      <pc:sldChg chg="modSp new del mod">
        <pc:chgData name="JUAN CARLOS LOPEZ RODRIGUEZ" userId="a9cbd941-57d8-4218-bf18-b1acb4e5beab" providerId="ADAL" clId="{B6FEB17D-D8F8-5D4D-AAA5-F7F1F8AFF820}" dt="2023-03-18T22:40:13.855" v="7278" actId="2696"/>
        <pc:sldMkLst>
          <pc:docMk/>
          <pc:sldMk cId="3306208067" sldId="3280"/>
        </pc:sldMkLst>
        <pc:spChg chg="mod">
          <ac:chgData name="JUAN CARLOS LOPEZ RODRIGUEZ" userId="a9cbd941-57d8-4218-bf18-b1acb4e5beab" providerId="ADAL" clId="{B6FEB17D-D8F8-5D4D-AAA5-F7F1F8AFF820}" dt="2023-03-18T19:13:24.141" v="6212" actId="20577"/>
          <ac:spMkLst>
            <pc:docMk/>
            <pc:sldMk cId="3306208067" sldId="3280"/>
            <ac:spMk id="2" creationId="{3CEC2918-D41E-813B-63DE-00B7C3FA58CF}"/>
          </ac:spMkLst>
        </pc:spChg>
        <pc:spChg chg="mod">
          <ac:chgData name="JUAN CARLOS LOPEZ RODRIGUEZ" userId="a9cbd941-57d8-4218-bf18-b1acb4e5beab" providerId="ADAL" clId="{B6FEB17D-D8F8-5D4D-AAA5-F7F1F8AFF820}" dt="2023-03-18T19:13:41.456" v="6302" actId="20577"/>
          <ac:spMkLst>
            <pc:docMk/>
            <pc:sldMk cId="3306208067" sldId="3280"/>
            <ac:spMk id="3" creationId="{72BD9778-291F-380F-6049-8E36419BEAEC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2:40:13.855" v="7278" actId="2696"/>
        <pc:sldMkLst>
          <pc:docMk/>
          <pc:sldMk cId="2327949055" sldId="3281"/>
        </pc:sldMkLst>
        <pc:spChg chg="mod">
          <ac:chgData name="JUAN CARLOS LOPEZ RODRIGUEZ" userId="a9cbd941-57d8-4218-bf18-b1acb4e5beab" providerId="ADAL" clId="{B6FEB17D-D8F8-5D4D-AAA5-F7F1F8AFF820}" dt="2023-03-18T22:32:18.738" v="7255" actId="313"/>
          <ac:spMkLst>
            <pc:docMk/>
            <pc:sldMk cId="2327949055" sldId="3281"/>
            <ac:spMk id="2" creationId="{8A86B6B8-58B0-51F7-3B4A-5AAB6219F83A}"/>
          </ac:spMkLst>
        </pc:spChg>
        <pc:spChg chg="mod">
          <ac:chgData name="JUAN CARLOS LOPEZ RODRIGUEZ" userId="a9cbd941-57d8-4218-bf18-b1acb4e5beab" providerId="ADAL" clId="{B6FEB17D-D8F8-5D4D-AAA5-F7F1F8AFF820}" dt="2023-03-18T19:43:59.382" v="6505" actId="20577"/>
          <ac:spMkLst>
            <pc:docMk/>
            <pc:sldMk cId="2327949055" sldId="3281"/>
            <ac:spMk id="3" creationId="{4B39A9F8-1539-F12F-89C7-AD7791E65941}"/>
          </ac:spMkLst>
        </pc:spChg>
      </pc:sldChg>
      <pc:sldChg chg="modSp new del mod">
        <pc:chgData name="JUAN CARLOS LOPEZ RODRIGUEZ" userId="a9cbd941-57d8-4218-bf18-b1acb4e5beab" providerId="ADAL" clId="{B6FEB17D-D8F8-5D4D-AAA5-F7F1F8AFF820}" dt="2023-03-18T20:02:07.529" v="6936" actId="2696"/>
        <pc:sldMkLst>
          <pc:docMk/>
          <pc:sldMk cId="1303208336" sldId="3282"/>
        </pc:sldMkLst>
        <pc:spChg chg="mod">
          <ac:chgData name="JUAN CARLOS LOPEZ RODRIGUEZ" userId="a9cbd941-57d8-4218-bf18-b1acb4e5beab" providerId="ADAL" clId="{B6FEB17D-D8F8-5D4D-AAA5-F7F1F8AFF820}" dt="2023-03-18T19:44:43.101" v="6544" actId="20577"/>
          <ac:spMkLst>
            <pc:docMk/>
            <pc:sldMk cId="1303208336" sldId="3282"/>
            <ac:spMk id="2" creationId="{6E06D7CF-80EF-BF4A-059D-AB72B9A11B1F}"/>
          </ac:spMkLst>
        </pc:spChg>
        <pc:spChg chg="mod">
          <ac:chgData name="JUAN CARLOS LOPEZ RODRIGUEZ" userId="a9cbd941-57d8-4218-bf18-b1acb4e5beab" providerId="ADAL" clId="{B6FEB17D-D8F8-5D4D-AAA5-F7F1F8AFF820}" dt="2023-03-18T19:44:57.750" v="6618" actId="20577"/>
          <ac:spMkLst>
            <pc:docMk/>
            <pc:sldMk cId="1303208336" sldId="3282"/>
            <ac:spMk id="3" creationId="{4979B63A-D0DF-8205-E213-F8FE0B8C157C}"/>
          </ac:spMkLst>
        </pc:spChg>
      </pc:sldChg>
      <pc:sldChg chg="addSp delSp modSp new mod setBg">
        <pc:chgData name="JUAN CARLOS LOPEZ RODRIGUEZ" userId="a9cbd941-57d8-4218-bf18-b1acb4e5beab" providerId="ADAL" clId="{B6FEB17D-D8F8-5D4D-AAA5-F7F1F8AFF820}" dt="2023-03-18T22:12:38.163" v="6988" actId="2711"/>
        <pc:sldMkLst>
          <pc:docMk/>
          <pc:sldMk cId="3530746483" sldId="3282"/>
        </pc:sldMkLst>
        <pc:spChg chg="mod">
          <ac:chgData name="JUAN CARLOS LOPEZ RODRIGUEZ" userId="a9cbd941-57d8-4218-bf18-b1acb4e5beab" providerId="ADAL" clId="{B6FEB17D-D8F8-5D4D-AAA5-F7F1F8AFF820}" dt="2023-03-18T22:12:38.163" v="6988" actId="2711"/>
          <ac:spMkLst>
            <pc:docMk/>
            <pc:sldMk cId="3530746483" sldId="3282"/>
            <ac:spMk id="2" creationId="{F196DEF5-9751-5A19-F0A2-BB90604A4056}"/>
          </ac:spMkLst>
        </pc:spChg>
        <pc:spChg chg="del">
          <ac:chgData name="JUAN CARLOS LOPEZ RODRIGUEZ" userId="a9cbd941-57d8-4218-bf18-b1acb4e5beab" providerId="ADAL" clId="{B6FEB17D-D8F8-5D4D-AAA5-F7F1F8AFF820}" dt="2023-03-18T22:12:08.737" v="6982"/>
          <ac:spMkLst>
            <pc:docMk/>
            <pc:sldMk cId="3530746483" sldId="3282"/>
            <ac:spMk id="3" creationId="{E4A832F4-E707-A6B4-CE48-C8022443CD9E}"/>
          </ac:spMkLst>
        </pc:spChg>
        <pc:spChg chg="add del">
          <ac:chgData name="JUAN CARLOS LOPEZ RODRIGUEZ" userId="a9cbd941-57d8-4218-bf18-b1acb4e5beab" providerId="ADAL" clId="{B6FEB17D-D8F8-5D4D-AAA5-F7F1F8AFF820}" dt="2023-03-18T22:12:19.814" v="6984" actId="478"/>
          <ac:spMkLst>
            <pc:docMk/>
            <pc:sldMk cId="3530746483" sldId="3282"/>
            <ac:spMk id="8" creationId="{73AA5F70-596F-FE18-60BF-CDF53D9726E3}"/>
          </ac:spMkLst>
        </pc:spChg>
        <pc:spChg chg="add">
          <ac:chgData name="JUAN CARLOS LOPEZ RODRIGUEZ" userId="a9cbd941-57d8-4218-bf18-b1acb4e5beab" providerId="ADAL" clId="{B6FEB17D-D8F8-5D4D-AAA5-F7F1F8AFF820}" dt="2023-03-18T22:12:15.838" v="6983" actId="26606"/>
          <ac:spMkLst>
            <pc:docMk/>
            <pc:sldMk cId="3530746483" sldId="3282"/>
            <ac:spMk id="11" creationId="{5A0118C5-4F8D-4CF4-BADD-53FEACC6C42A}"/>
          </ac:spMkLst>
        </pc:spChg>
        <pc:spChg chg="add">
          <ac:chgData name="JUAN CARLOS LOPEZ RODRIGUEZ" userId="a9cbd941-57d8-4218-bf18-b1acb4e5beab" providerId="ADAL" clId="{B6FEB17D-D8F8-5D4D-AAA5-F7F1F8AFF820}" dt="2023-03-18T22:12:15.838" v="6983" actId="26606"/>
          <ac:spMkLst>
            <pc:docMk/>
            <pc:sldMk cId="3530746483" sldId="3282"/>
            <ac:spMk id="17" creationId="{4E0A5C5C-2A95-428E-9F6A-0D29EBD57C9F}"/>
          </ac:spMkLst>
        </pc:spChg>
        <pc:grpChg chg="add">
          <ac:chgData name="JUAN CARLOS LOPEZ RODRIGUEZ" userId="a9cbd941-57d8-4218-bf18-b1acb4e5beab" providerId="ADAL" clId="{B6FEB17D-D8F8-5D4D-AAA5-F7F1F8AFF820}" dt="2023-03-18T22:12:15.838" v="6983" actId="26606"/>
          <ac:grpSpMkLst>
            <pc:docMk/>
            <pc:sldMk cId="3530746483" sldId="3282"/>
            <ac:grpSpMk id="13" creationId="{2A638C7D-9088-41A9-88A0-7357157BC168}"/>
          </ac:grpSpMkLst>
        </pc:grpChg>
        <pc:grpChg chg="add">
          <ac:chgData name="JUAN CARLOS LOPEZ RODRIGUEZ" userId="a9cbd941-57d8-4218-bf18-b1acb4e5beab" providerId="ADAL" clId="{B6FEB17D-D8F8-5D4D-AAA5-F7F1F8AFF820}" dt="2023-03-18T22:12:15.838" v="6983" actId="26606"/>
          <ac:grpSpMkLst>
            <pc:docMk/>
            <pc:sldMk cId="3530746483" sldId="3282"/>
            <ac:grpSpMk id="19" creationId="{3F219210-B16A-47B6-9AA8-207DAFF37E66}"/>
          </ac:grpSpMkLst>
        </pc:grpChg>
        <pc:grpChg chg="add">
          <ac:chgData name="JUAN CARLOS LOPEZ RODRIGUEZ" userId="a9cbd941-57d8-4218-bf18-b1acb4e5beab" providerId="ADAL" clId="{B6FEB17D-D8F8-5D4D-AAA5-F7F1F8AFF820}" dt="2023-03-18T22:12:15.838" v="6983" actId="26606"/>
          <ac:grpSpMkLst>
            <pc:docMk/>
            <pc:sldMk cId="3530746483" sldId="3282"/>
            <ac:grpSpMk id="23" creationId="{582A903B-6B78-4F0A-B7C9-3D80499020B8}"/>
          </ac:grpSpMkLst>
        </pc:grpChg>
        <pc:picChg chg="add mod">
          <ac:chgData name="JUAN CARLOS LOPEZ RODRIGUEZ" userId="a9cbd941-57d8-4218-bf18-b1acb4e5beab" providerId="ADAL" clId="{B6FEB17D-D8F8-5D4D-AAA5-F7F1F8AFF820}" dt="2023-03-18T22:12:15.838" v="6983" actId="26606"/>
          <ac:picMkLst>
            <pc:docMk/>
            <pc:sldMk cId="3530746483" sldId="3282"/>
            <ac:picMk id="4" creationId="{9CE805DA-52AB-D9BB-3D28-35D677015EE6}"/>
          </ac:picMkLst>
        </pc:picChg>
      </pc:sldChg>
      <pc:sldChg chg="modSp new del mod">
        <pc:chgData name="JUAN CARLOS LOPEZ RODRIGUEZ" userId="a9cbd941-57d8-4218-bf18-b1acb4e5beab" providerId="ADAL" clId="{B6FEB17D-D8F8-5D4D-AAA5-F7F1F8AFF820}" dt="2023-03-18T20:02:32.099" v="6937" actId="2696"/>
        <pc:sldMkLst>
          <pc:docMk/>
          <pc:sldMk cId="462732826" sldId="3283"/>
        </pc:sldMkLst>
        <pc:spChg chg="mod">
          <ac:chgData name="JUAN CARLOS LOPEZ RODRIGUEZ" userId="a9cbd941-57d8-4218-bf18-b1acb4e5beab" providerId="ADAL" clId="{B6FEB17D-D8F8-5D4D-AAA5-F7F1F8AFF820}" dt="2023-03-18T19:45:16.700" v="6643" actId="20577"/>
          <ac:spMkLst>
            <pc:docMk/>
            <pc:sldMk cId="462732826" sldId="3283"/>
            <ac:spMk id="2" creationId="{408F7806-3BF8-D4AD-5F19-5B02A828D697}"/>
          </ac:spMkLst>
        </pc:spChg>
        <pc:spChg chg="mod">
          <ac:chgData name="JUAN CARLOS LOPEZ RODRIGUEZ" userId="a9cbd941-57d8-4218-bf18-b1acb4e5beab" providerId="ADAL" clId="{B6FEB17D-D8F8-5D4D-AAA5-F7F1F8AFF820}" dt="2023-03-18T19:47:00.837" v="6935" actId="5793"/>
          <ac:spMkLst>
            <pc:docMk/>
            <pc:sldMk cId="462732826" sldId="3283"/>
            <ac:spMk id="3" creationId="{9781F16E-6188-6437-CE79-87A320391E76}"/>
          </ac:spMkLst>
        </pc:spChg>
      </pc:sldChg>
      <pc:sldChg chg="modSp new mod">
        <pc:chgData name="JUAN CARLOS LOPEZ RODRIGUEZ" userId="a9cbd941-57d8-4218-bf18-b1acb4e5beab" providerId="ADAL" clId="{B6FEB17D-D8F8-5D4D-AAA5-F7F1F8AFF820}" dt="2023-03-18T22:19:18.278" v="7060" actId="2711"/>
        <pc:sldMkLst>
          <pc:docMk/>
          <pc:sldMk cId="1839007433" sldId="3283"/>
        </pc:sldMkLst>
        <pc:spChg chg="mod">
          <ac:chgData name="JUAN CARLOS LOPEZ RODRIGUEZ" userId="a9cbd941-57d8-4218-bf18-b1acb4e5beab" providerId="ADAL" clId="{B6FEB17D-D8F8-5D4D-AAA5-F7F1F8AFF820}" dt="2023-03-18T22:19:18.278" v="7060" actId="2711"/>
          <ac:spMkLst>
            <pc:docMk/>
            <pc:sldMk cId="1839007433" sldId="3283"/>
            <ac:spMk id="2" creationId="{ADF23730-DD3C-F9C7-A684-690ADAFFCB79}"/>
          </ac:spMkLst>
        </pc:spChg>
      </pc:sldChg>
      <pc:sldChg chg="add del">
        <pc:chgData name="JUAN CARLOS LOPEZ RODRIGUEZ" userId="a9cbd941-57d8-4218-bf18-b1acb4e5beab" providerId="ADAL" clId="{B6FEB17D-D8F8-5D4D-AAA5-F7F1F8AFF820}" dt="2023-03-18T22:47:09.317" v="7326" actId="2696"/>
        <pc:sldMkLst>
          <pc:docMk/>
          <pc:sldMk cId="3846524976" sldId="3284"/>
        </pc:sldMkLst>
      </pc:sldChg>
      <pc:sldChg chg="addSp modSp new mod setBg">
        <pc:chgData name="JUAN CARLOS LOPEZ RODRIGUEZ" userId="a9cbd941-57d8-4218-bf18-b1acb4e5beab" providerId="ADAL" clId="{B6FEB17D-D8F8-5D4D-AAA5-F7F1F8AFF820}" dt="2023-03-18T22:59:12.239" v="7420" actId="26606"/>
        <pc:sldMkLst>
          <pc:docMk/>
          <pc:sldMk cId="1772671327" sldId="3285"/>
        </pc:sldMkLst>
        <pc:spChg chg="mod">
          <ac:chgData name="JUAN CARLOS LOPEZ RODRIGUEZ" userId="a9cbd941-57d8-4218-bf18-b1acb4e5beab" providerId="ADAL" clId="{B6FEB17D-D8F8-5D4D-AAA5-F7F1F8AFF820}" dt="2023-03-18T22:59:12.239" v="7420" actId="26606"/>
          <ac:spMkLst>
            <pc:docMk/>
            <pc:sldMk cId="1772671327" sldId="3285"/>
            <ac:spMk id="2" creationId="{A1973D30-6F82-385E-5001-04D5BAF796E1}"/>
          </ac:spMkLst>
        </pc:spChg>
        <pc:spChg chg="mod ord">
          <ac:chgData name="JUAN CARLOS LOPEZ RODRIGUEZ" userId="a9cbd941-57d8-4218-bf18-b1acb4e5beab" providerId="ADAL" clId="{B6FEB17D-D8F8-5D4D-AAA5-F7F1F8AFF820}" dt="2023-03-18T22:59:12.239" v="7420" actId="26606"/>
          <ac:spMkLst>
            <pc:docMk/>
            <pc:sldMk cId="1772671327" sldId="3285"/>
            <ac:spMk id="3" creationId="{4D53D544-BD7B-F997-7296-91BB27B9FE5F}"/>
          </ac:spMkLst>
        </pc:spChg>
        <pc:spChg chg="add">
          <ac:chgData name="JUAN CARLOS LOPEZ RODRIGUEZ" userId="a9cbd941-57d8-4218-bf18-b1acb4e5beab" providerId="ADAL" clId="{B6FEB17D-D8F8-5D4D-AAA5-F7F1F8AFF820}" dt="2023-03-18T22:59:12.239" v="7420" actId="26606"/>
          <ac:spMkLst>
            <pc:docMk/>
            <pc:sldMk cId="1772671327" sldId="3285"/>
            <ac:spMk id="9" creationId="{5C8908E2-EE49-44D2-9428-A28D2312A8D5}"/>
          </ac:spMkLst>
        </pc:spChg>
        <pc:spChg chg="add">
          <ac:chgData name="JUAN CARLOS LOPEZ RODRIGUEZ" userId="a9cbd941-57d8-4218-bf18-b1acb4e5beab" providerId="ADAL" clId="{B6FEB17D-D8F8-5D4D-AAA5-F7F1F8AFF820}" dt="2023-03-18T22:59:12.239" v="7420" actId="26606"/>
          <ac:spMkLst>
            <pc:docMk/>
            <pc:sldMk cId="1772671327" sldId="3285"/>
            <ac:spMk id="15" creationId="{4FEFA667-DE58-4745-9E9D-C6E61CB06A03}"/>
          </ac:spMkLst>
        </pc:spChg>
        <pc:spChg chg="add">
          <ac:chgData name="JUAN CARLOS LOPEZ RODRIGUEZ" userId="a9cbd941-57d8-4218-bf18-b1acb4e5beab" providerId="ADAL" clId="{B6FEB17D-D8F8-5D4D-AAA5-F7F1F8AFF820}" dt="2023-03-18T22:59:12.239" v="7420" actId="26606"/>
          <ac:spMkLst>
            <pc:docMk/>
            <pc:sldMk cId="1772671327" sldId="3285"/>
            <ac:spMk id="17" creationId="{ED888B23-07FA-482A-96DF-47E31AF1A603}"/>
          </ac:spMkLst>
        </pc:spChg>
        <pc:grpChg chg="add">
          <ac:chgData name="JUAN CARLOS LOPEZ RODRIGUEZ" userId="a9cbd941-57d8-4218-bf18-b1acb4e5beab" providerId="ADAL" clId="{B6FEB17D-D8F8-5D4D-AAA5-F7F1F8AFF820}" dt="2023-03-18T22:59:12.239" v="7420" actId="26606"/>
          <ac:grpSpMkLst>
            <pc:docMk/>
            <pc:sldMk cId="1772671327" sldId="3285"/>
            <ac:grpSpMk id="11" creationId="{53CA3DAA-08BB-476F-9793-941CFAEA5E61}"/>
          </ac:grpSpMkLst>
        </pc:grpChg>
        <pc:picChg chg="add mod">
          <ac:chgData name="JUAN CARLOS LOPEZ RODRIGUEZ" userId="a9cbd941-57d8-4218-bf18-b1acb4e5beab" providerId="ADAL" clId="{B6FEB17D-D8F8-5D4D-AAA5-F7F1F8AFF820}" dt="2023-03-18T22:59:12.239" v="7420" actId="26606"/>
          <ac:picMkLst>
            <pc:docMk/>
            <pc:sldMk cId="1772671327" sldId="3285"/>
            <ac:picMk id="4" creationId="{5FB326B2-7473-8037-1C74-967E40694B2F}"/>
          </ac:picMkLst>
        </pc:picChg>
      </pc:sldChg>
      <pc:sldChg chg="modSp new del mod">
        <pc:chgData name="JUAN CARLOS LOPEZ RODRIGUEZ" userId="a9cbd941-57d8-4218-bf18-b1acb4e5beab" providerId="ADAL" clId="{B6FEB17D-D8F8-5D4D-AAA5-F7F1F8AFF820}" dt="2023-03-18T22:59:39.998" v="7421" actId="2696"/>
        <pc:sldMkLst>
          <pc:docMk/>
          <pc:sldMk cId="3679632583" sldId="3286"/>
        </pc:sldMkLst>
        <pc:spChg chg="mod">
          <ac:chgData name="JUAN CARLOS LOPEZ RODRIGUEZ" userId="a9cbd941-57d8-4218-bf18-b1acb4e5beab" providerId="ADAL" clId="{B6FEB17D-D8F8-5D4D-AAA5-F7F1F8AFF820}" dt="2023-03-18T22:24:34.963" v="7161" actId="2711"/>
          <ac:spMkLst>
            <pc:docMk/>
            <pc:sldMk cId="3679632583" sldId="3286"/>
            <ac:spMk id="3" creationId="{DBD0CC26-B9EC-912E-D6C4-85551ABB3479}"/>
          </ac:spMkLst>
        </pc:spChg>
      </pc:sldChg>
      <pc:sldChg chg="addSp modSp new mod setBg">
        <pc:chgData name="JUAN CARLOS LOPEZ RODRIGUEZ" userId="a9cbd941-57d8-4218-bf18-b1acb4e5beab" providerId="ADAL" clId="{B6FEB17D-D8F8-5D4D-AAA5-F7F1F8AFF820}" dt="2023-03-18T23:05:29.686" v="7471" actId="26606"/>
        <pc:sldMkLst>
          <pc:docMk/>
          <pc:sldMk cId="3811860989" sldId="3287"/>
        </pc:sldMkLst>
        <pc:spChg chg="mod">
          <ac:chgData name="JUAN CARLOS LOPEZ RODRIGUEZ" userId="a9cbd941-57d8-4218-bf18-b1acb4e5beab" providerId="ADAL" clId="{B6FEB17D-D8F8-5D4D-AAA5-F7F1F8AFF820}" dt="2023-03-18T23:05:29.686" v="7471" actId="26606"/>
          <ac:spMkLst>
            <pc:docMk/>
            <pc:sldMk cId="3811860989" sldId="3287"/>
            <ac:spMk id="2" creationId="{9A15FA6B-FF34-3FE5-301B-80A98298929C}"/>
          </ac:spMkLst>
        </pc:spChg>
        <pc:spChg chg="mod">
          <ac:chgData name="JUAN CARLOS LOPEZ RODRIGUEZ" userId="a9cbd941-57d8-4218-bf18-b1acb4e5beab" providerId="ADAL" clId="{B6FEB17D-D8F8-5D4D-AAA5-F7F1F8AFF820}" dt="2023-03-18T23:05:29.686" v="7471" actId="26606"/>
          <ac:spMkLst>
            <pc:docMk/>
            <pc:sldMk cId="3811860989" sldId="3287"/>
            <ac:spMk id="3" creationId="{5693FA51-E15E-1C2A-CF2A-09E9B754ADC0}"/>
          </ac:spMkLst>
        </pc:spChg>
        <pc:spChg chg="add">
          <ac:chgData name="JUAN CARLOS LOPEZ RODRIGUEZ" userId="a9cbd941-57d8-4218-bf18-b1acb4e5beab" providerId="ADAL" clId="{B6FEB17D-D8F8-5D4D-AAA5-F7F1F8AFF820}" dt="2023-03-18T23:05:29.686" v="7471" actId="26606"/>
          <ac:spMkLst>
            <pc:docMk/>
            <pc:sldMk cId="3811860989" sldId="3287"/>
            <ac:spMk id="9" creationId="{04812C46-200A-4DEB-A05E-3ED6C68C2387}"/>
          </ac:spMkLst>
        </pc:spChg>
        <pc:spChg chg="add">
          <ac:chgData name="JUAN CARLOS LOPEZ RODRIGUEZ" userId="a9cbd941-57d8-4218-bf18-b1acb4e5beab" providerId="ADAL" clId="{B6FEB17D-D8F8-5D4D-AAA5-F7F1F8AFF820}" dt="2023-03-18T23:05:29.686" v="7471" actId="26606"/>
          <ac:spMkLst>
            <pc:docMk/>
            <pc:sldMk cId="3811860989" sldId="3287"/>
            <ac:spMk id="11" creationId="{D1EA859B-E555-4109-94F3-6700E046E008}"/>
          </ac:spMkLst>
        </pc:spChg>
        <pc:picChg chg="add mod ord">
          <ac:chgData name="JUAN CARLOS LOPEZ RODRIGUEZ" userId="a9cbd941-57d8-4218-bf18-b1acb4e5beab" providerId="ADAL" clId="{B6FEB17D-D8F8-5D4D-AAA5-F7F1F8AFF820}" dt="2023-03-18T23:05:29.686" v="7471" actId="26606"/>
          <ac:picMkLst>
            <pc:docMk/>
            <pc:sldMk cId="3811860989" sldId="3287"/>
            <ac:picMk id="4" creationId="{90071CF9-1744-7B4A-0392-CF9FF26C64FD}"/>
          </ac:picMkLst>
        </pc:picChg>
      </pc:sldChg>
      <pc:sldChg chg="addSp delSp modSp new mod setBg setClrOvrMap">
        <pc:chgData name="JUAN CARLOS LOPEZ RODRIGUEZ" userId="a9cbd941-57d8-4218-bf18-b1acb4e5beab" providerId="ADAL" clId="{B6FEB17D-D8F8-5D4D-AAA5-F7F1F8AFF820}" dt="2023-03-18T23:06:12.192" v="7479" actId="14100"/>
        <pc:sldMkLst>
          <pc:docMk/>
          <pc:sldMk cId="3048968312" sldId="3288"/>
        </pc:sldMkLst>
        <pc:spChg chg="mod ord">
          <ac:chgData name="JUAN CARLOS LOPEZ RODRIGUEZ" userId="a9cbd941-57d8-4218-bf18-b1acb4e5beab" providerId="ADAL" clId="{B6FEB17D-D8F8-5D4D-AAA5-F7F1F8AFF820}" dt="2023-03-18T23:06:01.353" v="7477" actId="26606"/>
          <ac:spMkLst>
            <pc:docMk/>
            <pc:sldMk cId="3048968312" sldId="3288"/>
            <ac:spMk id="2" creationId="{9D565594-1DEA-731F-98D0-D15BEEBFEAF7}"/>
          </ac:spMkLst>
        </pc:spChg>
        <pc:spChg chg="mod ord">
          <ac:chgData name="JUAN CARLOS LOPEZ RODRIGUEZ" userId="a9cbd941-57d8-4218-bf18-b1acb4e5beab" providerId="ADAL" clId="{B6FEB17D-D8F8-5D4D-AAA5-F7F1F8AFF820}" dt="2023-03-18T23:06:12.192" v="7479" actId="14100"/>
          <ac:spMkLst>
            <pc:docMk/>
            <pc:sldMk cId="3048968312" sldId="3288"/>
            <ac:spMk id="3" creationId="{E3B95172-4A88-8F04-E6E4-50C6690D3423}"/>
          </ac:spMkLst>
        </pc:spChg>
        <pc:spChg chg="add del">
          <ac:chgData name="JUAN CARLOS LOPEZ RODRIGUEZ" userId="a9cbd941-57d8-4218-bf18-b1acb4e5beab" providerId="ADAL" clId="{B6FEB17D-D8F8-5D4D-AAA5-F7F1F8AFF820}" dt="2023-03-18T23:06:01.353" v="7477" actId="26606"/>
          <ac:spMkLst>
            <pc:docMk/>
            <pc:sldMk cId="3048968312" sldId="3288"/>
            <ac:spMk id="9" creationId="{23E547B5-89CF-4EC0-96DE-25771AED0799}"/>
          </ac:spMkLst>
        </pc:spChg>
        <pc:spChg chg="add del">
          <ac:chgData name="JUAN CARLOS LOPEZ RODRIGUEZ" userId="a9cbd941-57d8-4218-bf18-b1acb4e5beab" providerId="ADAL" clId="{B6FEB17D-D8F8-5D4D-AAA5-F7F1F8AFF820}" dt="2023-03-18T23:06:01.353" v="7477" actId="26606"/>
          <ac:spMkLst>
            <pc:docMk/>
            <pc:sldMk cId="3048968312" sldId="3288"/>
            <ac:spMk id="11" creationId="{3F0B8CEB-8279-4E5E-A0CE-1FC9F71736F2}"/>
          </ac:spMkLst>
        </pc:spChg>
        <pc:spChg chg="add">
          <ac:chgData name="JUAN CARLOS LOPEZ RODRIGUEZ" userId="a9cbd941-57d8-4218-bf18-b1acb4e5beab" providerId="ADAL" clId="{B6FEB17D-D8F8-5D4D-AAA5-F7F1F8AFF820}" dt="2023-03-18T23:06:01.353" v="7477" actId="26606"/>
          <ac:spMkLst>
            <pc:docMk/>
            <pc:sldMk cId="3048968312" sldId="3288"/>
            <ac:spMk id="16" creationId="{21A75659-5A6F-4F77-9679-678A00B9D8DC}"/>
          </ac:spMkLst>
        </pc:spChg>
        <pc:spChg chg="add">
          <ac:chgData name="JUAN CARLOS LOPEZ RODRIGUEZ" userId="a9cbd941-57d8-4218-bf18-b1acb4e5beab" providerId="ADAL" clId="{B6FEB17D-D8F8-5D4D-AAA5-F7F1F8AFF820}" dt="2023-03-18T23:06:01.353" v="7477" actId="26606"/>
          <ac:spMkLst>
            <pc:docMk/>
            <pc:sldMk cId="3048968312" sldId="3288"/>
            <ac:spMk id="18" creationId="{E30A3A45-140E-431E-AED0-07EF836310B3}"/>
          </ac:spMkLst>
        </pc:spChg>
        <pc:spChg chg="add">
          <ac:chgData name="JUAN CARLOS LOPEZ RODRIGUEZ" userId="a9cbd941-57d8-4218-bf18-b1acb4e5beab" providerId="ADAL" clId="{B6FEB17D-D8F8-5D4D-AAA5-F7F1F8AFF820}" dt="2023-03-18T23:06:01.353" v="7477" actId="26606"/>
          <ac:spMkLst>
            <pc:docMk/>
            <pc:sldMk cId="3048968312" sldId="3288"/>
            <ac:spMk id="20" creationId="{55D4142C-5077-457F-A6AD-3FECFDB39685}"/>
          </ac:spMkLst>
        </pc:spChg>
        <pc:spChg chg="add">
          <ac:chgData name="JUAN CARLOS LOPEZ RODRIGUEZ" userId="a9cbd941-57d8-4218-bf18-b1acb4e5beab" providerId="ADAL" clId="{B6FEB17D-D8F8-5D4D-AAA5-F7F1F8AFF820}" dt="2023-03-18T23:06:01.353" v="7477" actId="26606"/>
          <ac:spMkLst>
            <pc:docMk/>
            <pc:sldMk cId="3048968312" sldId="3288"/>
            <ac:spMk id="22" creationId="{7A5F0580-5EE9-419F-96EE-B6529EF6E7D0}"/>
          </ac:spMkLst>
        </pc:spChg>
        <pc:picChg chg="add mod">
          <ac:chgData name="JUAN CARLOS LOPEZ RODRIGUEZ" userId="a9cbd941-57d8-4218-bf18-b1acb4e5beab" providerId="ADAL" clId="{B6FEB17D-D8F8-5D4D-AAA5-F7F1F8AFF820}" dt="2023-03-18T23:06:01.353" v="7477" actId="26606"/>
          <ac:picMkLst>
            <pc:docMk/>
            <pc:sldMk cId="3048968312" sldId="3288"/>
            <ac:picMk id="4" creationId="{A2794C53-D2A4-76A9-8F63-3D288C7263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BD6A-DABB-1643-81EE-07121E6BF397}" type="datetimeFigureOut">
              <a:rPr lang="es-ES" smtClean="0"/>
              <a:t>19/3/23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9137-2122-F14A-A4C1-F024011DE4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91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5F975-AEBD-CA46-B47A-C2E9CAF6C0A2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863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7B548-B7BC-88D8-92C7-4D70746A4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426723-B454-91AC-1BC0-1A29B81FF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CB4E75-28D5-E173-438B-4CEC2D62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623C07-E714-9975-3191-151797B81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142CF4-1508-623C-FCDC-AEDBA578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4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B12234-60ED-C1E2-1245-5D141CCD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47E5FA-80F3-6F39-046A-CB930FE6A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0C1F90-B9A6-5D58-C8D5-8224A99A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ADBAE1-84EA-1252-BE2B-DF61DE79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28E313-63B6-584C-7484-4D310B805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9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7A4E25-4176-4C8D-9E98-1A50C1EA5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8A977B-E270-C2A3-B3A1-038CEF910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8E92A-5EC3-2A71-1423-4D8562DC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FB4123-66F0-3D30-6487-5300F158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5EDD5B-F7C0-24FC-FAB6-BD2E3BE1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33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A18AF-1AD0-23BC-70DA-7CC68CF9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E01D6F-6FF3-C3C4-0242-D08B58A3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CFBC90-511C-1198-4A67-D7CB5572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692404-5F2B-EA83-8B59-FB25D084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557AFB-348D-8767-F296-C6212847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00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6AAFB6-EF7E-D876-EEAE-74998A1AD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B87D37-914E-EAFB-6499-D6DDC95F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311C68-1B8A-2B5D-3328-98A490F5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7D7766-0746-429F-DA77-DF1DC524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103701-5BC7-79B3-79C9-169E2987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17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3ABC2-DDEB-7AB0-7864-D5728395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99000-5E6E-4746-146D-C54FABAE3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7C6A0D-9419-3C82-B82E-B0E0CFB9A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341A2E-DA3A-9119-E132-1B7F69491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7A8DBC-17B9-3605-D36E-F30FD66B7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9D1B12-7CD1-21A8-1D7E-5B41DF24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133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0D9C5-8344-CAC3-9229-6C4D63C2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358C31-6E69-0D4F-BCBA-1F94DB242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1239FF-E58C-6A00-2B10-F04ABF5AC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8E11B3E-40B4-DA37-6922-273F93AF1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26FB54A-3E92-1B4D-3BB4-186A5541F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94BFFE-6E2C-B590-D875-5114C6F2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67BB9C-94E2-62D7-390C-119A74492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07470C-7452-2443-1565-E930C222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78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24DBF-B543-8CFE-8EEB-0029C2A3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153F4F-1AE1-2581-211A-F083A0C4E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83616A-73B4-FEBC-5965-7B67CBD2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A5B6A7D-8D88-3E15-F97A-9CE6F83D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31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01530B-A95D-36E2-A7EA-383AEADB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52BA4E-2FC4-3DA7-C0B7-D45A6F64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C738D84-03E1-9CA7-178E-1D1E0C4DE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076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6D1FB7-4390-ADF0-52BF-27378F9D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4F41E1-4C92-A130-A647-A86E50064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9157CD-F81B-3362-DEA9-04853E029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F087A4-E32A-65D1-FF3A-97913ED9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875DD8-8AD2-9091-EA8A-1669F5D8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00BB8B-543D-0A2F-7482-AC1580AA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54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84C3F-859F-2092-C9C4-66BEEAD6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60CBE86-0325-3534-68E9-63C8316B7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E367CE-F7E8-D609-3AFE-B1F5E3968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3A2430-3BD2-9041-0EE2-266BEED3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E61415-2DAF-4CA7-3441-272EEE05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CB38B9-6F1C-7931-8BDC-93B8EC59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4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0AFDF4A-133D-6BA0-CC18-8A0D6EFA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18D2A0-1D12-864F-81EF-C5E2A1D2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35A10B-A265-630F-C696-4B8FE1674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A4A4-2F0E-5C43-AB50-0FF70E30825E}" type="datetimeFigureOut">
              <a:rPr lang="es-ES" smtClean="0"/>
              <a:t>19/3/23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7BB01A-73EC-0351-7D07-BA5CB05B8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00ABE5-69E9-8426-346C-41EED7B88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86005-250D-F54C-999B-B7E2BA5C82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354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youtu.be/22jIlvU7PsA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2E10DEF-185A-7B45-9B3B-9E6AB66789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C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EA050FD-00BE-B44B-ABB8-1ACA64A27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9085" r="-392"/>
          <a:stretch/>
        </p:blipFill>
        <p:spPr>
          <a:xfrm>
            <a:off x="-1" y="-2576"/>
            <a:ext cx="5674660" cy="6860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E8EB165-C221-2DC9-A72B-2C3B0FFFA17F}"/>
              </a:ext>
            </a:extLst>
          </p:cNvPr>
          <p:cNvSpPr txBox="1"/>
          <p:nvPr/>
        </p:nvSpPr>
        <p:spPr>
          <a:xfrm>
            <a:off x="1540564" y="5094670"/>
            <a:ext cx="10651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 w="28575">
                  <a:solidFill>
                    <a:sysClr val="windowText" lastClr="000000"/>
                  </a:solidFill>
                </a:ln>
                <a:solidFill>
                  <a:srgbClr val="E2BC5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Detectar y tratar emociones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22159BF-6623-3FBA-5D6F-FEBC3C714A5F}"/>
              </a:ext>
            </a:extLst>
          </p:cNvPr>
          <p:cNvSpPr txBox="1"/>
          <p:nvPr/>
        </p:nvSpPr>
        <p:spPr>
          <a:xfrm>
            <a:off x="2246243" y="5871793"/>
            <a:ext cx="10400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Chalkboard" panose="03050602040202020205" pitchFamily="66" charset="77"/>
              </a:rPr>
              <a:t>Escuela de Arte Mariano Timón. Palencia</a:t>
            </a:r>
          </a:p>
          <a:p>
            <a:pPr algn="ctr"/>
            <a:r>
              <a:rPr lang="es-E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46B6FE-2085-1E6A-43B7-2D8DFDA65196}"/>
              </a:ext>
            </a:extLst>
          </p:cNvPr>
          <p:cNvSpPr txBox="1"/>
          <p:nvPr/>
        </p:nvSpPr>
        <p:spPr>
          <a:xfrm>
            <a:off x="7811162" y="112236"/>
            <a:ext cx="4564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Marzo 2023 Juan Carlos López</a:t>
            </a:r>
          </a:p>
        </p:txBody>
      </p:sp>
    </p:spTree>
    <p:extLst>
      <p:ext uri="{BB962C8B-B14F-4D97-AF65-F5344CB8AC3E}">
        <p14:creationId xmlns:p14="http://schemas.microsoft.com/office/powerpoint/2010/main" val="1191944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 descr="Imagen que contiene uniforme militar, ropa, sostener, camiseta&#10;&#10;Descripción generada automáticamente">
            <a:extLst>
              <a:ext uri="{FF2B5EF4-FFF2-40B4-BE49-F238E27FC236}">
                <a16:creationId xmlns:a16="http://schemas.microsoft.com/office/drawing/2014/main" id="{2B2760BF-AAC2-DB6D-AAD4-F1B2C9C40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15094"/>
          <a:stretch/>
        </p:blipFill>
        <p:spPr>
          <a:xfrm>
            <a:off x="-3050" y="10"/>
            <a:ext cx="1219200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F9DE00-B241-1008-B65A-C1C5E46F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141515"/>
            <a:ext cx="10740281" cy="200297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Qué caro es ser infeliz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3A0FEF-6D49-9303-E5AF-6F36CD023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38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 descr="Un florero con flores rojas&#10;&#10;Descripción generada automáticamente">
            <a:extLst>
              <a:ext uri="{FF2B5EF4-FFF2-40B4-BE49-F238E27FC236}">
                <a16:creationId xmlns:a16="http://schemas.microsoft.com/office/drawing/2014/main" id="{955605CF-1EE1-92A1-A661-F4F967D45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004B4C7-EADF-D292-65BF-09497132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Que cosas te hicieron feliz en el pasado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F249C9-EE73-483A-F208-D980A810B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68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Un florero con flores amarillas&#10;&#10;Descripción generada automáticamente">
            <a:extLst>
              <a:ext uri="{FF2B5EF4-FFF2-40B4-BE49-F238E27FC236}">
                <a16:creationId xmlns:a16="http://schemas.microsoft.com/office/drawing/2014/main" id="{C1F119F5-9C1F-7BB2-AC8C-50F98CC51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7305" b="842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B28A253-2CAD-008F-9D52-5E14F0D2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Hay personas que son felices pase lo que pase en su vida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D43C2F-0FC9-45D3-0BBB-0E1FC5865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5246914"/>
            <a:ext cx="9792471" cy="882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rgbClr val="FFFFFF"/>
                </a:solidFill>
                <a:latin typeface="Chalkboard" panose="03050602040202020205" pitchFamily="66" charset="77"/>
              </a:rPr>
              <a:t>Y otras son infelices pase lo que pase en su vida</a:t>
            </a:r>
          </a:p>
        </p:txBody>
      </p:sp>
    </p:spTree>
    <p:extLst>
      <p:ext uri="{BB962C8B-B14F-4D97-AF65-F5344CB8AC3E}">
        <p14:creationId xmlns:p14="http://schemas.microsoft.com/office/powerpoint/2010/main" val="3308847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 barco en el mar&#10;&#10;Descripción generada automáticamente con confianza media">
            <a:extLst>
              <a:ext uri="{FF2B5EF4-FFF2-40B4-BE49-F238E27FC236}">
                <a16:creationId xmlns:a16="http://schemas.microsoft.com/office/drawing/2014/main" id="{27D6802D-9408-BF2D-C79E-58F9150EB0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C7592B-C92F-542B-634D-0C3B6FD8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Cuando</a:t>
            </a:r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r>
              <a:rPr lang="en-US" sz="115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pega</a:t>
            </a:r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r>
              <a:rPr lang="en-US" sz="115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duro</a:t>
            </a:r>
            <a:endParaRPr lang="en-US" sz="11500" dirty="0">
              <a:ln w="22225">
                <a:solidFill>
                  <a:schemeClr val="tx1"/>
                </a:solidFill>
                <a:miter lim="800000"/>
              </a:ln>
              <a:noFill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1BC514-B466-490C-F47A-0770EE42B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4572002"/>
            <a:ext cx="10261600" cy="1202995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 err="1">
                <a:latin typeface="Chalkduster" panose="03050602040202020205" pitchFamily="66" charset="77"/>
              </a:rPr>
              <a:t>Vivir</a:t>
            </a:r>
            <a:r>
              <a:rPr lang="en-US" sz="3200" dirty="0">
                <a:latin typeface="Chalkduster" panose="03050602040202020205" pitchFamily="66" charset="77"/>
              </a:rPr>
              <a:t> es bonito, </a:t>
            </a:r>
          </a:p>
          <a:p>
            <a:pPr marL="0" indent="0">
              <a:buNone/>
            </a:pPr>
            <a:endParaRPr lang="en-US" sz="3200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n-US" sz="3200" dirty="0" err="1">
                <a:latin typeface="Chalkduster" panose="03050602040202020205" pitchFamily="66" charset="77"/>
              </a:rPr>
              <a:t>pero</a:t>
            </a:r>
            <a:r>
              <a:rPr lang="en-US" sz="3200" dirty="0">
                <a:latin typeface="Chalkduster" panose="03050602040202020205" pitchFamily="66" charset="77"/>
              </a:rPr>
              <a:t> no </a:t>
            </a:r>
            <a:r>
              <a:rPr lang="en-US" sz="3200" dirty="0" err="1">
                <a:latin typeface="Chalkduster" panose="03050602040202020205" pitchFamily="66" charset="77"/>
              </a:rPr>
              <a:t>siempre</a:t>
            </a:r>
            <a:r>
              <a:rPr lang="en-US" sz="3200" dirty="0">
                <a:latin typeface="Chalkduster" panose="03050602040202020205" pitchFamily="66" charset="77"/>
              </a:rPr>
              <a:t> es </a:t>
            </a:r>
            <a:r>
              <a:rPr lang="en-US" sz="3200" dirty="0" err="1">
                <a:latin typeface="Chalkduster" panose="03050602040202020205" pitchFamily="66" charset="77"/>
              </a:rPr>
              <a:t>fácil</a:t>
            </a:r>
            <a:endParaRPr lang="en-US" sz="3200" dirty="0"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27676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53B86A-3688-4590-934F-8CD074A9B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036222-7F97-43EF-AF1A-2B06BAC90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C638B7-C55E-4E8E-ABDC-CBD417F0D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7159AC2-C98F-4C93-B774-B19EE1BEB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990600"/>
            <a:ext cx="11734802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5D8FE6-E182-AB25-0544-29C7F98D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676400"/>
            <a:ext cx="6781800" cy="1216153"/>
          </a:xfrm>
        </p:spPr>
        <p:txBody>
          <a:bodyPr anchor="t">
            <a:normAutofit/>
          </a:bodyPr>
          <a:lstStyle/>
          <a:p>
            <a:r>
              <a:rPr lang="es-ES" sz="4000">
                <a:latin typeface="Chalkduster" panose="03050602040202020205" pitchFamily="66" charset="77"/>
              </a:rPr>
              <a:t>La gente esta muy sola cuando sufre</a:t>
            </a:r>
          </a:p>
        </p:txBody>
      </p:sp>
      <p:pic>
        <p:nvPicPr>
          <p:cNvPr id="5" name="Marcador de contenido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8B4C48B-AD98-0376-C1BA-BE3CCA8C1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49" r="-2" b="-2"/>
          <a:stretch/>
        </p:blipFill>
        <p:spPr>
          <a:xfrm>
            <a:off x="431803" y="1676400"/>
            <a:ext cx="246379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32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538774-9C95-2170-D961-DDF1B1975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675" b="1305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9647-4615-359E-73FE-1305E63F2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Chalkduster" panose="03050602040202020205" pitchFamily="66" charset="77"/>
              </a:rPr>
              <a:t>Lo que </a:t>
            </a:r>
            <a:r>
              <a:rPr lang="en-US" sz="60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lloré</a:t>
            </a:r>
            <a:r>
              <a:rPr lang="en-US" sz="6000" dirty="0">
                <a:solidFill>
                  <a:srgbClr val="FFFFFF"/>
                </a:solidFill>
                <a:latin typeface="Chalkduster" panose="03050602040202020205" pitchFamily="66" charset="77"/>
              </a:rPr>
              <a:t> ese </a:t>
            </a:r>
            <a:r>
              <a:rPr lang="en-US" sz="60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curso</a:t>
            </a:r>
            <a:r>
              <a:rPr lang="en-US" sz="6000" dirty="0">
                <a:solidFill>
                  <a:srgbClr val="FFFFFF"/>
                </a:solidFill>
                <a:latin typeface="Chalkduster" panose="03050602040202020205" pitchFamily="66" charset="77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fue</a:t>
            </a:r>
            <a:r>
              <a:rPr lang="en-US" sz="6000" dirty="0">
                <a:solidFill>
                  <a:srgbClr val="FFFFFF"/>
                </a:solidFill>
                <a:latin typeface="Chalkduster" panose="03050602040202020205" pitchFamily="66" charset="77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maravilloso</a:t>
            </a:r>
            <a:endParaRPr lang="en-US" sz="6000" dirty="0">
              <a:solidFill>
                <a:srgbClr val="FFFFFF"/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202584-0E62-ED81-4F70-42B3189DE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855029"/>
            <a:ext cx="9144000" cy="40277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  <a:latin typeface="Chalkduster" panose="03050602040202020205" pitchFamily="66" charset="77"/>
              </a:rPr>
              <a:t>Y </a:t>
            </a:r>
            <a:r>
              <a:rPr lang="en-US" sz="24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tus</a:t>
            </a:r>
            <a:r>
              <a:rPr lang="en-US" sz="2400" dirty="0">
                <a:solidFill>
                  <a:srgbClr val="FFFFFF"/>
                </a:solidFill>
                <a:latin typeface="Chalkduster" panose="03050602040202020205" pitchFamily="66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ojos</a:t>
            </a:r>
            <a:r>
              <a:rPr lang="en-US" sz="2400" dirty="0">
                <a:solidFill>
                  <a:srgbClr val="FFFFFF"/>
                </a:solidFill>
                <a:latin typeface="Chalkduster" panose="03050602040202020205" pitchFamily="66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permitiéndomelo</a:t>
            </a:r>
            <a:r>
              <a:rPr lang="en-US" sz="2400" dirty="0">
                <a:solidFill>
                  <a:srgbClr val="FFFFFF"/>
                </a:solidFill>
                <a:latin typeface="Chalkduster" panose="03050602040202020205" pitchFamily="66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también</a:t>
            </a:r>
            <a:endParaRPr lang="en-US" sz="2400" dirty="0">
              <a:solidFill>
                <a:srgbClr val="FFFFFF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6877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9CAF5D-02ED-37F2-C5CF-3104D173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 fontScale="90000"/>
          </a:bodyPr>
          <a:lstStyle/>
          <a:p>
            <a:r>
              <a:rPr lang="es-ES" sz="4100">
                <a:latin typeface="Chalkduster" panose="03050602040202020205" pitchFamily="66" charset="77"/>
              </a:rPr>
              <a:t>A veces pasan cosas y el mundo no se detiene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9DEFC9-9526-8E84-74D4-42B78812C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Marcador de contenido 4" descr="Un puente sobre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A2F5C003-94E5-A674-10EE-CBFEAB07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3" r="-1" b="1636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2891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Sol brillando entre los árboles&#10;&#10;Descripción generada automáticamente con confianza media">
            <a:extLst>
              <a:ext uri="{FF2B5EF4-FFF2-40B4-BE49-F238E27FC236}">
                <a16:creationId xmlns:a16="http://schemas.microsoft.com/office/drawing/2014/main" id="{CA839B64-7149-1ADC-E841-701FE0047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82" b="407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93319B1-425C-C906-98B3-036153D0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  <a:latin typeface="Chalkduster" panose="03050602040202020205" pitchFamily="66" charset="77"/>
              </a:rPr>
              <a:t>Decir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516E06-FE2F-E472-1820-0DC262D7D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  <a:latin typeface="Chalkduster" panose="03050602040202020205" pitchFamily="66" charset="77"/>
              </a:rPr>
              <a:t>No es tu culpa</a:t>
            </a:r>
          </a:p>
          <a:p>
            <a:r>
              <a:rPr lang="es-ES">
                <a:solidFill>
                  <a:srgbClr val="FFFFFF"/>
                </a:solidFill>
                <a:latin typeface="Chalkduster" panose="03050602040202020205" pitchFamily="66" charset="77"/>
              </a:rPr>
              <a:t>Tienes derecho a quejarte</a:t>
            </a:r>
          </a:p>
          <a:p>
            <a:r>
              <a:rPr lang="es-ES">
                <a:solidFill>
                  <a:srgbClr val="FFFFFF"/>
                </a:solidFill>
                <a:latin typeface="Chalkduster" panose="03050602040202020205" pitchFamily="66" charset="77"/>
              </a:rPr>
              <a:t>Vamos a ayudarte</a:t>
            </a:r>
          </a:p>
        </p:txBody>
      </p:sp>
    </p:spTree>
    <p:extLst>
      <p:ext uri="{BB962C8B-B14F-4D97-AF65-F5344CB8AC3E}">
        <p14:creationId xmlns:p14="http://schemas.microsoft.com/office/powerpoint/2010/main" val="2234808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ubes geométricas blancas en un cielo azul">
            <a:extLst>
              <a:ext uri="{FF2B5EF4-FFF2-40B4-BE49-F238E27FC236}">
                <a16:creationId xmlns:a16="http://schemas.microsoft.com/office/drawing/2014/main" id="{50360BFB-1F41-D374-5F28-C256D4F5D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34C35CA-0F79-0746-3450-42D2CA52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  <a:latin typeface="Chalkduster" panose="03050602040202020205" pitchFamily="66" charset="77"/>
              </a:rPr>
              <a:t>Necesitan tiempo y comprensión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548B06-9EB6-45C3-0770-8C6B0E2AE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>
                <a:solidFill>
                  <a:srgbClr val="FFFFFF"/>
                </a:solidFill>
                <a:latin typeface="Chalkduster" panose="03050602040202020205" pitchFamily="66" charset="77"/>
              </a:rPr>
              <a:t>Que acompasemos nuestra vida a la suya</a:t>
            </a:r>
          </a:p>
        </p:txBody>
      </p:sp>
    </p:spTree>
    <p:extLst>
      <p:ext uri="{BB962C8B-B14F-4D97-AF65-F5344CB8AC3E}">
        <p14:creationId xmlns:p14="http://schemas.microsoft.com/office/powerpoint/2010/main" val="362609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23730-DD3C-F9C7-A684-690ADAFFC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halkduster" panose="03050602040202020205" pitchFamily="66" charset="77"/>
              </a:rPr>
              <a:t>Mujer con tres pelos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9A3D0C-6699-B2EF-9FB2-7E18A9027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007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8C9A77C-E08C-E547-B6A6-7305F244A030}"/>
              </a:ext>
            </a:extLst>
          </p:cNvPr>
          <p:cNvSpPr/>
          <p:nvPr/>
        </p:nvSpPr>
        <p:spPr>
          <a:xfrm>
            <a:off x="-57399" y="-32286"/>
            <a:ext cx="12306797" cy="6922572"/>
          </a:xfrm>
          <a:prstGeom prst="rect">
            <a:avLst/>
          </a:prstGeom>
          <a:solidFill>
            <a:srgbClr val="BCB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EduCovídeo - oDownloader.com.mp4" descr="EduCovídeo - oDownloader.com.mp4">
            <a:hlinkClick r:id="" action="ppaction://media"/>
            <a:extLst>
              <a:ext uri="{FF2B5EF4-FFF2-40B4-BE49-F238E27FC236}">
                <a16:creationId xmlns:a16="http://schemas.microsoft.com/office/drawing/2014/main" id="{DE03E0ED-FBD2-D148-9517-0684A9B44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399" y="-32287"/>
            <a:ext cx="12306796" cy="692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florero con flores amarillas&#10;&#10;Descripción generada automáticamente">
            <a:extLst>
              <a:ext uri="{FF2B5EF4-FFF2-40B4-BE49-F238E27FC236}">
                <a16:creationId xmlns:a16="http://schemas.microsoft.com/office/drawing/2014/main" id="{2A8CE3A7-5D0E-9FB4-73FC-47A1A4CFA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7" t="5436" r="148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0653CC-FBB3-2C53-D1F4-31E9E8AD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Chalkduster" panose="03050602040202020205" pitchFamily="66" charset="77"/>
              </a:rPr>
              <a:t>ITV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B0881F-5ABD-DFD5-5B3A-1EB58A93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latin typeface="Chalkduster" panose="03050602040202020205" pitchFamily="66" charset="77"/>
              </a:rPr>
              <a:t>Inspección</a:t>
            </a:r>
            <a:r>
              <a:rPr lang="en-US" sz="2000" dirty="0">
                <a:latin typeface="Chalkduster" panose="03050602040202020205" pitchFamily="66" charset="77"/>
              </a:rPr>
              <a:t> </a:t>
            </a:r>
            <a:r>
              <a:rPr lang="en-US" sz="2000" dirty="0" err="1">
                <a:latin typeface="Chalkduster" panose="03050602040202020205" pitchFamily="66" charset="77"/>
              </a:rPr>
              <a:t>técnica</a:t>
            </a:r>
            <a:r>
              <a:rPr lang="en-US" sz="2000" dirty="0">
                <a:latin typeface="Chalkduster" panose="03050602040202020205" pitchFamily="66" charset="77"/>
              </a:rPr>
              <a:t> vital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730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93ABC6E-645E-D561-584A-4E184378D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A6D9F0-026C-2B2D-C0C9-5306481D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Lealtades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familiares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heredados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Chalkduster" panose="03050602040202020205" pitchFamily="66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607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21F822-B55A-FAA4-395A-62E02FBC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s-ES" dirty="0"/>
              <a:t>Este partido se juega con el equipo titular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A2BF1E-9EEF-6BB9-8E24-DED6A4551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pPr>
              <a:tabLst>
                <a:tab pos="318770" algn="l"/>
              </a:tabLst>
            </a:pP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1 MI FAMILIA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2.- LOS AMIGOS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 EL DEPORTE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 COMER SALUDABLE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 LEER UN BUEN LIBRO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 MUSIC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 VIAJES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7 ojo: el trabajo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8 ESCRIBIR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9 EL CANAL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10 HUMOR</a:t>
            </a:r>
          </a:p>
          <a:p>
            <a:pPr>
              <a:tabLst>
                <a:tab pos="318770" algn="l"/>
              </a:tabLst>
            </a:pPr>
            <a:r>
              <a:rPr lang="es-ES" sz="1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11 meditar </a:t>
            </a:r>
          </a:p>
          <a:p>
            <a:endParaRPr lang="es-ES" sz="14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1B34AC-FF8A-76E3-A54A-9CB6318C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378543"/>
            <a:ext cx="4788505" cy="336865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53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A7858C-BFB7-4304-2AB5-3A87AC48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s-ES" dirty="0"/>
              <a:t>Buenos tratos</a:t>
            </a:r>
          </a:p>
        </p:txBody>
      </p:sp>
      <p:pic>
        <p:nvPicPr>
          <p:cNvPr id="5" name="Imagen 4" descr="Sol brillando entre los árboles&#10;&#10;Descripción generada automáticamente con confianza media">
            <a:extLst>
              <a:ext uri="{FF2B5EF4-FFF2-40B4-BE49-F238E27FC236}">
                <a16:creationId xmlns:a16="http://schemas.microsoft.com/office/drawing/2014/main" id="{98F028DF-6A2E-73CC-EDD3-56A62BC81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0507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568793-497F-328B-057B-8686AC044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endParaRPr lang="es-E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s-ES" sz="20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Cuando te cruces con alguien con el corazón hecho añicos trátalo con tal bondad que desee pegarlos</a:t>
            </a:r>
          </a:p>
          <a:p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376815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61B8E1-FDD5-2B7B-4545-787A5755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s-ES" sz="4000">
                <a:latin typeface="Chalkduster" panose="03050602040202020205" pitchFamily="66" charset="77"/>
              </a:rPr>
              <a:t>Buenos tratos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535423-E5A6-C651-1CE9-B956CD260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20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ES ESCUCHAR,</a:t>
            </a:r>
          </a:p>
          <a:p>
            <a:pPr marL="457200"/>
            <a:endParaRPr lang="es-ES" sz="2000">
              <a:effectLst/>
              <a:latin typeface="Chalkduster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20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DECICAR TIEMPO AL QUE LO NECESITA</a:t>
            </a:r>
          </a:p>
          <a:p>
            <a:pPr marL="457200"/>
            <a:endParaRPr lang="es-ES" sz="2000">
              <a:effectLst/>
              <a:latin typeface="Chalkduster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20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Intentar QUE NADIE SE SIENTA INVISIBLE</a:t>
            </a:r>
          </a:p>
          <a:p>
            <a:endParaRPr lang="es-ES" sz="2000"/>
          </a:p>
        </p:txBody>
      </p:sp>
      <p:pic>
        <p:nvPicPr>
          <p:cNvPr id="5" name="Imagen 4" descr="Un atardecer en una banca junto a un cuerpo de agua&#10;&#10;Descripción generada automáticamente">
            <a:extLst>
              <a:ext uri="{FF2B5EF4-FFF2-40B4-BE49-F238E27FC236}">
                <a16:creationId xmlns:a16="http://schemas.microsoft.com/office/drawing/2014/main" id="{6E48CF32-4706-A776-202E-472C33E66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1" r="-2" b="-2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19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834191-AD62-1B95-FC7B-9B5C5ACD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 fontScale="90000"/>
          </a:bodyPr>
          <a:lstStyle/>
          <a:p>
            <a:r>
              <a:rPr lang="es-ES" sz="3700" b="1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Lector de códigos emocionales</a:t>
            </a:r>
            <a:endParaRPr lang="es-ES" sz="3700">
              <a:latin typeface="Chalkduster" panose="03050602040202020205" pitchFamily="66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F42DB0-D872-6F37-C7FD-0C33CBCB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20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momentos de achucho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20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 momento de retirada</a:t>
            </a:r>
          </a:p>
          <a:p>
            <a:endParaRPr lang="es-E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75E1A2-1B36-FD76-26DC-65721D675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13" r="1" b="1884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28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CA3DAA-08BB-476F-9793-941CFAEA5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1EF744A-E0CA-4659-9909-4B77BF70D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9C8437-171E-4687-AA5E-A46A56AEE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EFA667-DE58-4745-9E9D-C6E61CB0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7348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973D30-6F82-385E-5001-04D5BAF7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1676400"/>
            <a:ext cx="5410200" cy="1063754"/>
          </a:xfrm>
        </p:spPr>
        <p:txBody>
          <a:bodyPr anchor="t">
            <a:normAutofit/>
          </a:bodyPr>
          <a:lstStyle/>
          <a:p>
            <a:r>
              <a:rPr lang="es-ES" sz="34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Para los </a:t>
            </a:r>
            <a:r>
              <a:rPr lang="es-ES" sz="3400" b="1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niños y los mayores</a:t>
            </a:r>
            <a:endParaRPr lang="es-ES" sz="3400">
              <a:latin typeface="Chalkduster" panose="03050602040202020205" pitchFamily="66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B326B2-7473-8037-1C74-967E40694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38" r="12979" b="1"/>
          <a:stretch/>
        </p:blipFill>
        <p:spPr>
          <a:xfrm>
            <a:off x="914400" y="1676400"/>
            <a:ext cx="4495801" cy="35052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53D544-BD7B-F997-7296-91BB27B9F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425954"/>
            <a:ext cx="5638800" cy="1755646"/>
          </a:xfrm>
        </p:spPr>
        <p:txBody>
          <a:bodyPr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2400">
                <a:solidFill>
                  <a:schemeClr val="tx1">
                    <a:alpha val="55000"/>
                  </a:schemeClr>
                </a:solidFill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los buenos tratos son una necesidad</a:t>
            </a:r>
          </a:p>
          <a:p>
            <a:pPr indent="0">
              <a:buNone/>
            </a:pPr>
            <a:endParaRPr lang="es-ES" sz="2400">
              <a:solidFill>
                <a:schemeClr val="tx1">
                  <a:alpha val="5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>
              <a:solidFill>
                <a:schemeClr val="tx1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71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id="{31460D47-75CD-497D-BC88-FA41997D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09592-A5E6-4C28-98E1-2066732D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40D59619-E7E2-49E5-B842-23F79868B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Freeform: Shape 14">
            <a:extLst>
              <a:ext uri="{FF2B5EF4-FFF2-40B4-BE49-F238E27FC236}">
                <a16:creationId xmlns:a16="http://schemas.microsoft.com/office/drawing/2014/main" id="{E6A0E474-BC1B-4020-8F1C-5DB17CF64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990600"/>
            <a:ext cx="11734804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9DEB13-5AEB-7481-6FF0-C7172651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1676401"/>
            <a:ext cx="5725885" cy="22860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Chalkduster" panose="03050602040202020205" pitchFamily="66" charset="77"/>
              </a:rPr>
              <a:t>Aprender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Chalkduster" panose="03050602040202020205" pitchFamily="66" charset="77"/>
              </a:rPr>
              <a:t> a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Chalkduster" panose="03050602040202020205" pitchFamily="66" charset="77"/>
              </a:rPr>
              <a:t>elogiar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A9FA21-0017-9329-519A-66DDEAAB6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9" y="4267200"/>
            <a:ext cx="4495802" cy="9144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Una palabra </a:t>
            </a:r>
            <a:r>
              <a:rPr lang="en-US" sz="3000" dirty="0" err="1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puede</a:t>
            </a:r>
            <a:r>
              <a:rPr lang="en-US" sz="3000" dirty="0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n-US" sz="3000" dirty="0" err="1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alegrar</a:t>
            </a:r>
            <a:r>
              <a:rPr lang="en-US" sz="3000" dirty="0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n-US" sz="3000" dirty="0" err="1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el</a:t>
            </a:r>
            <a:r>
              <a:rPr lang="en-US" sz="3000" dirty="0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 día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0EE32E-7F2D-43AD-2FEC-20C667BBB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" r="-1" b="-1"/>
          <a:stretch/>
        </p:blipFill>
        <p:spPr>
          <a:xfrm>
            <a:off x="457200" y="1676400"/>
            <a:ext cx="5181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39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2776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959EEB-31D3-CB5B-3E93-F388BD24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740229"/>
            <a:ext cx="4724400" cy="268877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>
                <a:latin typeface="Chalkduster" panose="03050602040202020205" pitchFamily="66" charset="77"/>
              </a:rPr>
              <a:t>La </a:t>
            </a:r>
            <a:r>
              <a:rPr lang="en-US" sz="4800" dirty="0" err="1">
                <a:latin typeface="Chalkduster" panose="03050602040202020205" pitchFamily="66" charset="77"/>
              </a:rPr>
              <a:t>gente</a:t>
            </a:r>
            <a:r>
              <a:rPr lang="en-US" sz="4800" dirty="0">
                <a:latin typeface="Chalkduster" panose="03050602040202020205" pitchFamily="66" charset="77"/>
              </a:rPr>
              <a:t> no </a:t>
            </a:r>
            <a:r>
              <a:rPr lang="en-US" sz="4800" dirty="0" err="1">
                <a:latin typeface="Chalkduster" panose="03050602040202020205" pitchFamily="66" charset="77"/>
              </a:rPr>
              <a:t>nos</a:t>
            </a:r>
            <a:r>
              <a:rPr lang="en-US" sz="4800" dirty="0">
                <a:latin typeface="Chalkduster" panose="03050602040202020205" pitchFamily="66" charset="77"/>
              </a:rPr>
              <a:t> </a:t>
            </a:r>
            <a:r>
              <a:rPr lang="en-US" sz="4800" dirty="0" err="1">
                <a:latin typeface="Chalkduster" panose="03050602040202020205" pitchFamily="66" charset="77"/>
              </a:rPr>
              <a:t>quiere</a:t>
            </a:r>
            <a:r>
              <a:rPr lang="en-US" sz="4800" dirty="0">
                <a:latin typeface="Chalkduster" panose="03050602040202020205" pitchFamily="66" charset="77"/>
              </a:rPr>
              <a:t> </a:t>
            </a:r>
            <a:r>
              <a:rPr lang="en-US" sz="4800" dirty="0" err="1">
                <a:latin typeface="Chalkduster" panose="03050602040202020205" pitchFamily="66" charset="77"/>
              </a:rPr>
              <a:t>por</a:t>
            </a:r>
            <a:r>
              <a:rPr lang="en-US" sz="4800" dirty="0">
                <a:latin typeface="Chalkduster" panose="03050602040202020205" pitchFamily="66" charset="77"/>
              </a:rPr>
              <a:t> </a:t>
            </a:r>
            <a:r>
              <a:rPr lang="en-US" sz="4800" dirty="0" err="1">
                <a:latin typeface="Chalkduster" panose="03050602040202020205" pitchFamily="66" charset="77"/>
              </a:rPr>
              <a:t>el</a:t>
            </a:r>
            <a:r>
              <a:rPr lang="en-US" sz="4800" dirty="0">
                <a:latin typeface="Chalkduster" panose="03050602040202020205" pitchFamily="66" charset="77"/>
              </a:rPr>
              <a:t> curriculum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D446C5-6689-0E79-C68E-7A732D308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4267200"/>
            <a:ext cx="5019675" cy="9144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Nos </a:t>
            </a:r>
            <a:r>
              <a:rPr lang="en-US" sz="3000" dirty="0" err="1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quiere</a:t>
            </a:r>
            <a:r>
              <a:rPr lang="en-US" sz="3000" dirty="0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n-US" sz="3000" dirty="0" err="1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por</a:t>
            </a:r>
            <a:r>
              <a:rPr lang="en-US" sz="3000" dirty="0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 ser </a:t>
            </a:r>
            <a:r>
              <a:rPr lang="en-US" sz="3000" dirty="0" err="1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buena</a:t>
            </a:r>
            <a:r>
              <a:rPr lang="en-US" sz="3000" dirty="0">
                <a:solidFill>
                  <a:schemeClr val="tx1">
                    <a:alpha val="55000"/>
                  </a:schemeClr>
                </a:solidFill>
                <a:latin typeface="Chalkduster" panose="03050602040202020205" pitchFamily="66" charset="77"/>
              </a:rPr>
              <a:t> persona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6F62B7-98D7-1784-553C-2A8A8DD27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44" r="4244" b="1"/>
          <a:stretch/>
        </p:blipFill>
        <p:spPr>
          <a:xfrm>
            <a:off x="6619874" y="990598"/>
            <a:ext cx="465772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0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0EA743-BB92-0093-29CB-65435201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D386A3-F3FF-6C8F-6B63-CD40585C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34320"/>
            <a:ext cx="7531137" cy="752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>
                <a:solidFill>
                  <a:schemeClr val="accent2">
                    <a:lumMod val="50000"/>
                  </a:schemeClr>
                </a:solidFill>
                <a:latin typeface="Chalkduster" panose="03050602040202020205" pitchFamily="66" charset="77"/>
              </a:rPr>
              <a:t>Las personas </a:t>
            </a:r>
            <a:r>
              <a:rPr lang="en-US" sz="3100" dirty="0" err="1">
                <a:solidFill>
                  <a:schemeClr val="accent2">
                    <a:lumMod val="50000"/>
                  </a:schemeClr>
                </a:solidFill>
                <a:latin typeface="Chalkduster" panose="03050602040202020205" pitchFamily="66" charset="77"/>
              </a:rPr>
              <a:t>encantadoras</a:t>
            </a:r>
            <a:r>
              <a:rPr lang="en-US" sz="3100" dirty="0">
                <a:solidFill>
                  <a:schemeClr val="accent2">
                    <a:lumMod val="50000"/>
                  </a:schemeClr>
                </a:solidFill>
                <a:latin typeface="Chalkduster" panose="03050602040202020205" pitchFamily="66" charset="77"/>
              </a:rPr>
              <a:t> se </a:t>
            </a:r>
            <a:r>
              <a:rPr lang="en-US" sz="3100" dirty="0" err="1">
                <a:solidFill>
                  <a:schemeClr val="accent2">
                    <a:lumMod val="50000"/>
                  </a:schemeClr>
                </a:solidFill>
                <a:latin typeface="Chalkduster" panose="03050602040202020205" pitchFamily="66" charset="77"/>
              </a:rPr>
              <a:t>construyen</a:t>
            </a:r>
            <a:r>
              <a:rPr lang="en-US" sz="3100" dirty="0">
                <a:solidFill>
                  <a:schemeClr val="accent2">
                    <a:lumMod val="5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A4B3ED-053E-3D42-E123-3763DDE9C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19" y="6059086"/>
            <a:ext cx="6931319" cy="349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Se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el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albañil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 de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su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duster" panose="03050602040202020205" pitchFamily="66" charset="77"/>
              </a:rPr>
              <a:t>personalidad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0886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96DEF5-9751-5A19-F0A2-BB90604A4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069" y="2516553"/>
            <a:ext cx="5100685" cy="178972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Chalkduster" panose="03050602040202020205" pitchFamily="66" charset="77"/>
              </a:rPr>
              <a:t>Cuento del colibrí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CE805DA-52AB-D9BB-3D28-35D677015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77" y="1864214"/>
            <a:ext cx="3217333" cy="3217333"/>
          </a:xfrm>
          <a:prstGeom prst="rect">
            <a:avLst/>
          </a:prstGeom>
        </p:spPr>
      </p:pic>
      <p:grpSp>
        <p:nvGrpSpPr>
          <p:cNvPr id="23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0746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DD9DA5-9706-1126-0929-877408EF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>
                <a:latin typeface="Chalkduster" panose="03050602040202020205" pitchFamily="66" charset="77"/>
              </a:rPr>
              <a:t>Si no estás bien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C369EC-8939-C562-699C-DC341200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ES" sz="2200">
                <a:latin typeface="Chalkduster" panose="03050602040202020205" pitchFamily="66" charset="77"/>
              </a:rPr>
              <a:t>Adviértelo </a:t>
            </a:r>
          </a:p>
          <a:p>
            <a:r>
              <a:rPr lang="es-ES" sz="2200">
                <a:latin typeface="Chalkduster" panose="03050602040202020205" pitchFamily="66" charset="77"/>
              </a:rPr>
              <a:t>Antes de explotar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B68EEA-B3BC-05D6-D3B0-0C29130D7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00" r="1764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0899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Guitarra eléctrica sobre fondo blanco&#10;&#10;Descripción generada automáticamente con confianza baja">
            <a:extLst>
              <a:ext uri="{FF2B5EF4-FFF2-40B4-BE49-F238E27FC236}">
                <a16:creationId xmlns:a16="http://schemas.microsoft.com/office/drawing/2014/main" id="{1DD3679B-CEE2-BB34-888A-7EFD82F7A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5369" r="574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Marcador de contenido 4" descr="Imagen que contiene ropa, sombrero, viendo, café&#10;&#10;Descripción generada automáticamente">
            <a:extLst>
              <a:ext uri="{FF2B5EF4-FFF2-40B4-BE49-F238E27FC236}">
                <a16:creationId xmlns:a16="http://schemas.microsoft.com/office/drawing/2014/main" id="{88078E93-78CC-4B0C-D1C1-CDD28E9A8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-2" b="831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DDAC11-7D3E-0639-7526-DAD3B472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r>
              <a:rPr lang="es-ES" sz="4800">
                <a:solidFill>
                  <a:srgbClr val="FFFFFF"/>
                </a:solidFill>
                <a:latin typeface="Chalkduster" panose="03050602040202020205" pitchFamily="66" charset="77"/>
              </a:rPr>
              <a:t>El saco y la escalera</a:t>
            </a:r>
          </a:p>
        </p:txBody>
      </p:sp>
    </p:spTree>
    <p:extLst>
      <p:ext uri="{BB962C8B-B14F-4D97-AF65-F5344CB8AC3E}">
        <p14:creationId xmlns:p14="http://schemas.microsoft.com/office/powerpoint/2010/main" val="4075712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BD98EE-7105-E40C-2342-138F7498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s-ES_tradnl" sz="3100" dirty="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Si tuvieses que hacer </a:t>
            </a:r>
            <a:r>
              <a:rPr lang="es-ES_tradnl" sz="3100" b="1" dirty="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una lista de las personas que más han hecho por ti</a:t>
            </a:r>
            <a:endParaRPr lang="es-ES" sz="3100" dirty="0"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35662C-288B-EB74-85B8-010C47B66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81399"/>
            <a:ext cx="4619621" cy="259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ES_tradnl" sz="2000" dirty="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 ya sea con sus acciones </a:t>
            </a:r>
          </a:p>
          <a:p>
            <a:r>
              <a:rPr lang="es-ES_tradnl" sz="2000" dirty="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o a través de sus palabras </a:t>
            </a:r>
          </a:p>
          <a:p>
            <a:r>
              <a:rPr lang="es-ES_tradnl" sz="2000" dirty="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y sentimientos</a:t>
            </a:r>
          </a:p>
          <a:p>
            <a:endParaRPr lang="es-ES_tradnl" sz="2000" dirty="0">
              <a:latin typeface="Chalkduster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2000" dirty="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 ¿quién formaría parte de ella? </a:t>
            </a:r>
            <a:endParaRPr lang="es-ES" sz="2000" dirty="0">
              <a:effectLst/>
              <a:latin typeface="Chalkduster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54B298-533A-BD7C-02AD-105B796C7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2" r="20367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9448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naranjas&#10;&#10;Descripción generada automáticamente">
            <a:extLst>
              <a:ext uri="{FF2B5EF4-FFF2-40B4-BE49-F238E27FC236}">
                <a16:creationId xmlns:a16="http://schemas.microsoft.com/office/drawing/2014/main" id="{2883E3BB-92F8-2941-ADC7-5ABFD1060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5719" b="1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naranja</a:t>
            </a:r>
            <a:r>
              <a:rPr lang="en-US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Wyne</a:t>
            </a:r>
            <a:r>
              <a:rPr lang="en-US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Dyer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38344" y="2013625"/>
            <a:ext cx="4614759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  <a:hlinkClick r:id="rId4"/>
              </a:rPr>
              <a:t>https://youtu.be/22jIlvU7PsA</a:t>
            </a:r>
            <a:endParaRPr lang="en-US" sz="20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695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22" y="365511"/>
            <a:ext cx="769926" cy="7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30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071CF9-1744-7B4A-0392-CF9FF26C6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25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15FA6B-FF34-3FE5-301B-80A98298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ES_trad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es eso tan especial que te han dado?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93FA51-E15E-1C2A-CF2A-09E9B754A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¿Cómo han contribuido a que seas lo que eres ahora? </a:t>
            </a:r>
            <a:endParaRPr lang="es-E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3811860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794C53-D2A4-76A9-8F63-3D288C72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8" t="4922" b="4169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565594-1DEA-731F-98D0-D15BEEBF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s-ES_tradnl" sz="280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¿Lo saben, esas personas?</a:t>
            </a:r>
            <a:endParaRPr lang="es-ES" sz="2800">
              <a:latin typeface="Chalkduster" panose="03050602040202020205" pitchFamily="66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B95172-4A88-8F04-E6E4-50C6690D3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14" y="3992444"/>
            <a:ext cx="4301860" cy="193286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_tradnl" sz="1700" dirty="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¿Les has contado por qué son tan especiales para ti?</a:t>
            </a:r>
          </a:p>
          <a:p>
            <a:pPr marL="0" indent="0">
              <a:buNone/>
            </a:pPr>
            <a:endParaRPr lang="es-ES_tradnl" sz="1700" dirty="0">
              <a:effectLst/>
              <a:latin typeface="Chalkduster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_tradnl" sz="1700" dirty="0">
                <a:effectLst/>
                <a:latin typeface="Chalkduster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 ¿Has compartido con ellas la gratitud por todo lo que han hecho? </a:t>
            </a:r>
            <a:endParaRPr lang="es-ES" sz="1700" dirty="0">
              <a:effectLst/>
              <a:latin typeface="Chalkduster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700" dirty="0"/>
          </a:p>
        </p:txBody>
      </p:sp>
    </p:spTree>
    <p:extLst>
      <p:ext uri="{BB962C8B-B14F-4D97-AF65-F5344CB8AC3E}">
        <p14:creationId xmlns:p14="http://schemas.microsoft.com/office/powerpoint/2010/main" val="3048968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91D444C9-9FA6-485E-8F7A-5B65A28FC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2F3B1B-DDCF-0078-0607-D47CA5A3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59" y="1377146"/>
            <a:ext cx="4076460" cy="3626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>
                <a:solidFill>
                  <a:srgbClr val="FFFFFF"/>
                </a:solidFill>
              </a:rPr>
              <a:t>Bhastrika</a:t>
            </a:r>
          </a:p>
        </p:txBody>
      </p:sp>
      <p:pic>
        <p:nvPicPr>
          <p:cNvPr id="5" name="Marcador de contenido 4" descr="Hombre sentado en el pasto&#10;&#10;Descripción generada automáticamente con confianza media">
            <a:extLst>
              <a:ext uri="{FF2B5EF4-FFF2-40B4-BE49-F238E27FC236}">
                <a16:creationId xmlns:a16="http://schemas.microsoft.com/office/drawing/2014/main" id="{8C2BC7E9-91C7-27DD-8328-BB948C3AF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</a:blip>
          <a:srcRect b="23630"/>
          <a:stretch/>
        </p:blipFill>
        <p:spPr>
          <a:xfrm>
            <a:off x="5457027" y="10"/>
            <a:ext cx="6734973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542BB3E-999E-485A-8D89-20CA76FCB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57736" y="815001"/>
            <a:ext cx="449918" cy="320434"/>
            <a:chOff x="10957736" y="815001"/>
            <a:chExt cx="449918" cy="320434"/>
          </a:xfrm>
          <a:solidFill>
            <a:srgbClr val="FFFFFF"/>
          </a:solidFill>
        </p:grpSpPr>
        <p:sp>
          <p:nvSpPr>
            <p:cNvPr id="15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6" y="815001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6" y="104429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309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584FC7-B763-F6A0-C3CA-B7143178D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Cuando más lo necesite. Quierele, cuando te grite y no quiera saber de ti.">
            <a:hlinkClick r:id="" action="ppaction://media"/>
            <a:extLst>
              <a:ext uri="{FF2B5EF4-FFF2-40B4-BE49-F238E27FC236}">
                <a16:creationId xmlns:a16="http://schemas.microsoft.com/office/drawing/2014/main" id="{34AA46B8-C799-E003-4EDC-5085C4A9A1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747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atardecer en un muelle&#10;&#10;Descripción generada automáticamente">
            <a:extLst>
              <a:ext uri="{FF2B5EF4-FFF2-40B4-BE49-F238E27FC236}">
                <a16:creationId xmlns:a16="http://schemas.microsoft.com/office/drawing/2014/main" id="{D32FDB9C-718B-F886-692F-86104B314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B8E69EA-8E8C-978A-9D8D-BCD8D2013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Resumen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10717B-9A36-5FB2-2475-4BC90FB5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Dejar al contenido no es perder una clase, sino ganarla con 5 minutos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Ponencia TEA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¿De qué os acordáis del otro día? Extrapolarlos a vuestros alumnos</a:t>
            </a:r>
          </a:p>
          <a:p>
            <a:r>
              <a:rPr lang="es-ES_tradnl" sz="1800" b="1" dirty="0" err="1">
                <a:solidFill>
                  <a:srgbClr val="FFFFFF"/>
                </a:solidFill>
                <a:latin typeface="Chalkduster" panose="03050602040202020205" pitchFamily="66" charset="77"/>
              </a:rPr>
              <a:t>Incio</a:t>
            </a:r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-meseta- </a:t>
            </a:r>
            <a:r>
              <a:rPr lang="es-ES_tradnl" sz="1800" b="1" dirty="0" err="1">
                <a:solidFill>
                  <a:srgbClr val="FFFFFF"/>
                </a:solidFill>
                <a:latin typeface="Chalkduster" panose="03050602040202020205" pitchFamily="66" charset="77"/>
              </a:rPr>
              <a:t>or</a:t>
            </a:r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- fin</a:t>
            </a:r>
          </a:p>
          <a:p>
            <a:r>
              <a:rPr lang="es-ES_tradnl" sz="1800" b="1" dirty="0" err="1">
                <a:solidFill>
                  <a:srgbClr val="FFFFFF"/>
                </a:solidFill>
                <a:latin typeface="Chalkduster" panose="03050602040202020205" pitchFamily="66" charset="77"/>
              </a:rPr>
              <a:t>Bullying</a:t>
            </a:r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: no mirar para otro lado: tratar a los 3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Que no decir, como detectar, como reaccionar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Ansiedad: como reaccionar: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Tocar, conversar, parar los pensamientos circulares, fotografía, actividad física, meditar, respirar, apps ( </a:t>
            </a:r>
            <a:r>
              <a:rPr lang="es-ES_tradnl" sz="1800" b="1" dirty="0" err="1">
                <a:solidFill>
                  <a:srgbClr val="FFFFFF"/>
                </a:solidFill>
                <a:latin typeface="Chalkduster" panose="03050602040202020205" pitchFamily="66" charset="77"/>
              </a:rPr>
              <a:t>calm</a:t>
            </a:r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..)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Respiración alterna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Relajación coreana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Calmar antes de actuar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5 áreas vitales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El saco y la escalera</a:t>
            </a:r>
          </a:p>
          <a:p>
            <a:r>
              <a:rPr lang="es-ES_tradnl" sz="1800" b="1" dirty="0">
                <a:solidFill>
                  <a:srgbClr val="FFFFFF"/>
                </a:solidFill>
                <a:latin typeface="Chalkduster" panose="03050602040202020205" pitchFamily="66" charset="77"/>
              </a:rPr>
              <a:t>Suicidio: necesitan ir a terapia</a:t>
            </a:r>
          </a:p>
          <a:p>
            <a:endParaRPr lang="es-E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3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Mujer sentada en el pasto&#10;&#10;Descripción generada automáticamente con confianza media">
            <a:extLst>
              <a:ext uri="{FF2B5EF4-FFF2-40B4-BE49-F238E27FC236}">
                <a16:creationId xmlns:a16="http://schemas.microsoft.com/office/drawing/2014/main" id="{0B559B76-5372-B8C8-CEA7-7F254DC7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3230" b="7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EB9F2EF-239A-E1B6-54FB-B11EBBF64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0185"/>
            <a:ext cx="10515600" cy="1445846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Preguntas puñeteras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0A8BFF-A47E-8787-2FD2-A51537EF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9877"/>
            <a:ext cx="10515600" cy="2277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Si te murieras ahora</a:t>
            </a:r>
          </a:p>
          <a:p>
            <a:pPr marL="0" indent="0">
              <a:buNone/>
            </a:pPr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¿podrías decir que has sido feliz?</a:t>
            </a:r>
          </a:p>
        </p:txBody>
      </p:sp>
    </p:spTree>
    <p:extLst>
      <p:ext uri="{BB962C8B-B14F-4D97-AF65-F5344CB8AC3E}">
        <p14:creationId xmlns:p14="http://schemas.microsoft.com/office/powerpoint/2010/main" val="2107757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hombre en el aire&#10;&#10;Descripción generada automáticamente con confianza media">
            <a:extLst>
              <a:ext uri="{FF2B5EF4-FFF2-40B4-BE49-F238E27FC236}">
                <a16:creationId xmlns:a16="http://schemas.microsoft.com/office/drawing/2014/main" id="{3015EE50-AF6C-1BAE-1B4A-9DABC10B8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3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FA3B30-B2A6-EF68-5A2B-87216710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4138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Y si no te murieras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258D9F-3E35-C0EF-F2A1-BCE055285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6707"/>
            <a:ext cx="5257800" cy="1550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¿Qué te gustaría hacer?</a:t>
            </a:r>
          </a:p>
        </p:txBody>
      </p:sp>
    </p:spTree>
    <p:extLst>
      <p:ext uri="{BB962C8B-B14F-4D97-AF65-F5344CB8AC3E}">
        <p14:creationId xmlns:p14="http://schemas.microsoft.com/office/powerpoint/2010/main" val="2631392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C5C506-B74D-7212-E01D-FE192E25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8"/>
            <a:ext cx="6562875" cy="19691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Lo </a:t>
            </a:r>
            <a:r>
              <a:rPr lang="en-US" dirty="0" err="1">
                <a:latin typeface="Chalkduster" panose="03050602040202020205" pitchFamily="66" charset="77"/>
              </a:rPr>
              <a:t>malo</a:t>
            </a:r>
            <a:r>
              <a:rPr lang="en-US" dirty="0">
                <a:latin typeface="Chalkduster" panose="03050602040202020205" pitchFamily="66" charset="77"/>
              </a:rPr>
              <a:t> no son las </a:t>
            </a:r>
            <a:r>
              <a:rPr lang="en-US" dirty="0" err="1">
                <a:latin typeface="Chalkduster" panose="03050602040202020205" pitchFamily="66" charset="77"/>
              </a:rPr>
              <a:t>preguntas</a:t>
            </a:r>
            <a:endParaRPr lang="en-US" dirty="0"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333543-130D-D65C-A86D-48BF71DE7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halkduster" panose="03050602040202020205" pitchFamily="66" charset="77"/>
              </a:rPr>
              <a:t>Son las </a:t>
            </a:r>
            <a:r>
              <a:rPr lang="en-US" sz="2400" dirty="0" err="1">
                <a:latin typeface="Chalkduster" panose="03050602040202020205" pitchFamily="66" charset="77"/>
              </a:rPr>
              <a:t>respuestas</a:t>
            </a:r>
            <a:endParaRPr lang="en-US" sz="2400" dirty="0">
              <a:latin typeface="Chalkduster" panose="03050602040202020205" pitchFamily="66" charset="77"/>
            </a:endParaRPr>
          </a:p>
        </p:txBody>
      </p:sp>
      <p:pic>
        <p:nvPicPr>
          <p:cNvPr id="5" name="Imagen 4" descr="Sol brillando entre los árboles&#10;&#10;Descripción generada automáticamente con confianza media">
            <a:extLst>
              <a:ext uri="{FF2B5EF4-FFF2-40B4-BE49-F238E27FC236}">
                <a16:creationId xmlns:a16="http://schemas.microsoft.com/office/drawing/2014/main" id="{C6FBB6D8-EF54-F465-A186-1E6508B11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99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720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persona con el sol en el cielo&#10;&#10;Descripción generada automáticamente con confianza baja">
            <a:extLst>
              <a:ext uri="{FF2B5EF4-FFF2-40B4-BE49-F238E27FC236}">
                <a16:creationId xmlns:a16="http://schemas.microsoft.com/office/drawing/2014/main" id="{DDBBC1F6-1B60-D9EE-22BD-53570CA88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BE7527-65E6-DD45-B7ED-4FDDE499B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>
                <a:latin typeface="Chalkduster" panose="03050602040202020205" pitchFamily="66" charset="77"/>
              </a:rPr>
              <a:t>Vive</a:t>
            </a:r>
            <a:r>
              <a:rPr lang="en-US" sz="4800" dirty="0">
                <a:latin typeface="Chalkduster" panose="03050602040202020205" pitchFamily="66" charset="77"/>
              </a:rPr>
              <a:t> de </a:t>
            </a:r>
            <a:r>
              <a:rPr lang="en-US" sz="4800" dirty="0" err="1">
                <a:latin typeface="Chalkduster" panose="03050602040202020205" pitchFamily="66" charset="77"/>
              </a:rPr>
              <a:t>manera</a:t>
            </a:r>
            <a:r>
              <a:rPr lang="en-US" sz="4800" dirty="0">
                <a:latin typeface="Chalkduster" panose="03050602040202020205" pitchFamily="66" charset="77"/>
              </a:rPr>
              <a:t> que al </a:t>
            </a:r>
            <a:r>
              <a:rPr lang="en-US" sz="4800" dirty="0" err="1">
                <a:latin typeface="Chalkduster" panose="03050602040202020205" pitchFamily="66" charset="77"/>
              </a:rPr>
              <a:t>mirar</a:t>
            </a:r>
            <a:r>
              <a:rPr lang="en-US" sz="4800" dirty="0">
                <a:latin typeface="Chalkduster" panose="03050602040202020205" pitchFamily="66" charset="77"/>
              </a:rPr>
              <a:t> </a:t>
            </a:r>
            <a:r>
              <a:rPr lang="en-US" sz="4800" dirty="0" err="1">
                <a:latin typeface="Chalkduster" panose="03050602040202020205" pitchFamily="66" charset="77"/>
              </a:rPr>
              <a:t>atrás</a:t>
            </a:r>
            <a:endParaRPr lang="en-US" sz="4800" dirty="0"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CCCA8A-94CF-53BC-9FDF-5265F218D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  <a:latin typeface="Chalkduster" panose="03050602040202020205" pitchFamily="66" charset="77"/>
              </a:rPr>
              <a:t>No </a:t>
            </a:r>
            <a:r>
              <a:rPr lang="en-US" sz="2000" dirty="0" err="1">
                <a:solidFill>
                  <a:srgbClr val="FFFF00"/>
                </a:solidFill>
                <a:latin typeface="Chalkduster" panose="03050602040202020205" pitchFamily="66" charset="77"/>
              </a:rPr>
              <a:t>lamentes</a:t>
            </a:r>
            <a:r>
              <a:rPr lang="en-US" sz="2000" dirty="0">
                <a:solidFill>
                  <a:srgbClr val="FFFF00"/>
                </a:solidFill>
                <a:latin typeface="Chalkduster" panose="03050602040202020205" pitchFamily="66" charset="77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halkduster" panose="03050602040202020205" pitchFamily="66" charset="77"/>
              </a:rPr>
              <a:t>haber</a:t>
            </a:r>
            <a:r>
              <a:rPr lang="en-US" sz="2000" dirty="0">
                <a:solidFill>
                  <a:srgbClr val="FFFF00"/>
                </a:solidFill>
                <a:latin typeface="Chalkduster" panose="03050602040202020205" pitchFamily="66" charset="77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halkduster" panose="03050602040202020205" pitchFamily="66" charset="77"/>
              </a:rPr>
              <a:t>desperdiciado</a:t>
            </a:r>
            <a:r>
              <a:rPr lang="en-US" sz="2000" dirty="0">
                <a:solidFill>
                  <a:srgbClr val="FFFF00"/>
                </a:solidFill>
                <a:latin typeface="Chalkduster" panose="03050602040202020205" pitchFamily="66" charset="77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halkduster" panose="03050602040202020205" pitchFamily="66" charset="77"/>
              </a:rPr>
              <a:t>tu</a:t>
            </a:r>
            <a:r>
              <a:rPr lang="en-US" sz="2000" dirty="0">
                <a:solidFill>
                  <a:srgbClr val="FFFF00"/>
                </a:solidFill>
                <a:latin typeface="Chalkduster" panose="03050602040202020205" pitchFamily="66" charset="77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Chalkduster" panose="03050602040202020205" pitchFamily="66" charset="77"/>
              </a:rPr>
              <a:t>existencia</a:t>
            </a:r>
            <a:r>
              <a:rPr lang="en-US" sz="2000" dirty="0">
                <a:solidFill>
                  <a:srgbClr val="FFFF00"/>
                </a:solidFill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79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96F41C-5951-A130-5FB7-626520D6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>
                <a:latin typeface="Chalkduster" panose="03050602040202020205" pitchFamily="66" charset="77"/>
              </a:rPr>
              <a:t>Mirar</a:t>
            </a:r>
            <a:r>
              <a:rPr lang="en-US" sz="5200" dirty="0">
                <a:latin typeface="Chalkduster" panose="03050602040202020205" pitchFamily="66" charset="77"/>
              </a:rPr>
              <a:t> al </a:t>
            </a:r>
            <a:r>
              <a:rPr lang="en-US" sz="5200" dirty="0" err="1">
                <a:latin typeface="Chalkduster" panose="03050602040202020205" pitchFamily="66" charset="77"/>
              </a:rPr>
              <a:t>pasado</a:t>
            </a:r>
            <a:r>
              <a:rPr lang="en-US" sz="5200" dirty="0">
                <a:latin typeface="Chalkduster" panose="03050602040202020205" pitchFamily="66" charset="77"/>
              </a:rPr>
              <a:t> con </a:t>
            </a:r>
            <a:r>
              <a:rPr lang="en-US" sz="5200" dirty="0" err="1">
                <a:latin typeface="Chalkduster" panose="03050602040202020205" pitchFamily="66" charset="77"/>
              </a:rPr>
              <a:t>orgullo</a:t>
            </a:r>
            <a:endParaRPr lang="en-US" sz="5200" dirty="0"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525AC3-1ACC-FC86-8733-598FF745B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955" y="4067032"/>
            <a:ext cx="5998840" cy="20670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Chalkduster" panose="03050602040202020205" pitchFamily="66" charset="77"/>
              </a:rPr>
              <a:t>Y al </a:t>
            </a:r>
            <a:r>
              <a:rPr lang="en-US" sz="2400" dirty="0" err="1">
                <a:solidFill>
                  <a:srgbClr val="002060"/>
                </a:solidFill>
                <a:latin typeface="Chalkduster" panose="03050602040202020205" pitchFamily="66" charset="77"/>
              </a:rPr>
              <a:t>futuro</a:t>
            </a:r>
            <a:r>
              <a:rPr lang="en-US" sz="2400" dirty="0">
                <a:solidFill>
                  <a:srgbClr val="002060"/>
                </a:solidFill>
                <a:latin typeface="Chalkduster" panose="03050602040202020205" pitchFamily="66" charset="77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Chalkduster" panose="03050602040202020205" pitchFamily="66" charset="77"/>
              </a:rPr>
              <a:t>ilusión</a:t>
            </a:r>
            <a:endParaRPr lang="en-US" sz="2400" dirty="0">
              <a:solidFill>
                <a:srgbClr val="002060"/>
              </a:solidFill>
              <a:latin typeface="Chalkduster" panose="03050602040202020205" pitchFamily="66" charset="77"/>
            </a:endParaRPr>
          </a:p>
        </p:txBody>
      </p:sp>
      <p:pic>
        <p:nvPicPr>
          <p:cNvPr id="5" name="Picture 4" descr="Brújula de tiempo en la mano">
            <a:extLst>
              <a:ext uri="{FF2B5EF4-FFF2-40B4-BE49-F238E27FC236}">
                <a16:creationId xmlns:a16="http://schemas.microsoft.com/office/drawing/2014/main" id="{8A57EC0B-484C-C7DC-7C01-0D82BF5F2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3" r="32172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097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549</Words>
  <Application>Microsoft Macintosh PowerPoint</Application>
  <PresentationFormat>Panorámica</PresentationFormat>
  <Paragraphs>106</Paragraphs>
  <Slides>37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6" baseType="lpstr">
      <vt:lpstr>Adobe Arabic</vt:lpstr>
      <vt:lpstr>Aharoni</vt:lpstr>
      <vt:lpstr>Arial</vt:lpstr>
      <vt:lpstr>Calibri</vt:lpstr>
      <vt:lpstr>Calibri Light</vt:lpstr>
      <vt:lpstr>Chalkboard</vt:lpstr>
      <vt:lpstr>Chalkduster</vt:lpstr>
      <vt:lpstr>Times New Roman</vt:lpstr>
      <vt:lpstr>Tema de Office</vt:lpstr>
      <vt:lpstr>Presentación de PowerPoint</vt:lpstr>
      <vt:lpstr>Presentación de PowerPoint</vt:lpstr>
      <vt:lpstr>Cuento del colibrí</vt:lpstr>
      <vt:lpstr>Resumen</vt:lpstr>
      <vt:lpstr>Preguntas puñeteras</vt:lpstr>
      <vt:lpstr>Y si no te murieras</vt:lpstr>
      <vt:lpstr>Lo malo no son las preguntas</vt:lpstr>
      <vt:lpstr>Vive de manera que al mirar atrás</vt:lpstr>
      <vt:lpstr>Mirar al pasado con orgullo</vt:lpstr>
      <vt:lpstr>Qué caro es ser infeliz</vt:lpstr>
      <vt:lpstr>Que cosas te hicieron feliz en el pasado</vt:lpstr>
      <vt:lpstr>Hay personas que son felices pase lo que pase en su vida</vt:lpstr>
      <vt:lpstr>Cuando pega duro</vt:lpstr>
      <vt:lpstr>La gente esta muy sola cuando sufre</vt:lpstr>
      <vt:lpstr>Lo que lloré ese curso fue maravilloso</vt:lpstr>
      <vt:lpstr>A veces pasan cosas y el mundo no se detiene</vt:lpstr>
      <vt:lpstr>Decir</vt:lpstr>
      <vt:lpstr>Necesitan tiempo y comprensión</vt:lpstr>
      <vt:lpstr>Mujer con tres pelos</vt:lpstr>
      <vt:lpstr>ITV</vt:lpstr>
      <vt:lpstr>Lealtades familiares heredados</vt:lpstr>
      <vt:lpstr>Este partido se juega con el equipo titular</vt:lpstr>
      <vt:lpstr>Buenos tratos</vt:lpstr>
      <vt:lpstr>Buenos tratos</vt:lpstr>
      <vt:lpstr>Lector de códigos emocionales</vt:lpstr>
      <vt:lpstr>Para los niños y los mayores</vt:lpstr>
      <vt:lpstr>Aprender a elogiar</vt:lpstr>
      <vt:lpstr>La gente no nos quiere por el curriculum</vt:lpstr>
      <vt:lpstr>Las personas encantadoras se construyen </vt:lpstr>
      <vt:lpstr>Si no estás bien </vt:lpstr>
      <vt:lpstr>El saco y la escalera</vt:lpstr>
      <vt:lpstr>Si tuvieses que hacer una lista de las personas que más han hecho por ti</vt:lpstr>
      <vt:lpstr>La naranja: Wyne Dyer</vt:lpstr>
      <vt:lpstr>¿Qué es eso tan especial que te han dado?</vt:lpstr>
      <vt:lpstr>¿Lo saben, esas personas?</vt:lpstr>
      <vt:lpstr>Bhastrika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LOPEZ RODRIGUEZ</dc:creator>
  <cp:lastModifiedBy>JUAN CARLOS LOPEZ RODRIGUEZ</cp:lastModifiedBy>
  <cp:revision>3</cp:revision>
  <dcterms:created xsi:type="dcterms:W3CDTF">2023-03-16T19:51:09Z</dcterms:created>
  <dcterms:modified xsi:type="dcterms:W3CDTF">2023-03-19T12:16:30Z</dcterms:modified>
</cp:coreProperties>
</file>