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61" r:id="rId3"/>
    <p:sldId id="264" r:id="rId4"/>
    <p:sldId id="262" r:id="rId5"/>
    <p:sldId id="266" r:id="rId6"/>
    <p:sldId id="263" r:id="rId7"/>
    <p:sldId id="265" r:id="rId8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5" d="100"/>
          <a:sy n="65" d="100"/>
        </p:scale>
        <p:origin x="91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ustomXml" Target="../customXml/item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customXml" Target="../customXml/item3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Relationship Id="rId14" Type="http://schemas.openxmlformats.org/officeDocument/2006/relationships/customXml" Target="../customXml/item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58CDEFB-EF9D-FAB2-5D39-3066DBB2C0D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B8EDB1F2-980B-419F-2141-7EB9596C557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D98BABF-3BB0-42B3-1367-CD2B87C5A8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503025-FE80-4282-9034-A9C8BFCDC51D}" type="datetimeFigureOut">
              <a:rPr lang="es-ES" smtClean="0"/>
              <a:t>19/09/2024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4251834-6782-1694-66F9-48A9E5C4FB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65F49FA-442A-8B2E-6D87-03B1D20B7D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923772-A3C2-416E-BC86-CE45B009DF4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411477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F688A34-F666-D573-E610-860B8DB50E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DA19534F-9512-14E4-BF38-628AE268487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2B37F16-F1DD-CD50-0E4E-69A48A83D1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503025-FE80-4282-9034-A9C8BFCDC51D}" type="datetimeFigureOut">
              <a:rPr lang="es-ES" smtClean="0"/>
              <a:t>19/09/2024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E0ADF06-579A-EF5C-2B3D-BBE48C50F6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F572D69-6C61-E4AE-3CE4-12FB62217C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923772-A3C2-416E-BC86-CE45B009DF4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719584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BC469BFA-01A3-B7CB-70EA-7BC7924C420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D8455AE6-7544-CDB1-3E5E-8B69433A837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255E83D8-C8E0-F192-F874-B26BCF8618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503025-FE80-4282-9034-A9C8BFCDC51D}" type="datetimeFigureOut">
              <a:rPr lang="es-ES" smtClean="0"/>
              <a:t>19/09/2024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3762B3F-987B-E137-1384-146BB410CC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DC9325A-EEAD-F898-E0B4-BF6600FDDB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923772-A3C2-416E-BC86-CE45B009DF4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713312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183E71C-06C0-D996-A54F-1DFA5DB349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F1C3FAE-EFB4-F6C6-FEF0-6BDE30716E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0435ACE-1571-01F2-2B87-295E0F9546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503025-FE80-4282-9034-A9C8BFCDC51D}" type="datetimeFigureOut">
              <a:rPr lang="es-ES" smtClean="0"/>
              <a:t>19/09/2024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36FD283-EF5F-5548-3906-AAADEDF05B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E4DF4D4-342F-1FBD-ED1D-DF36377EBC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923772-A3C2-416E-BC86-CE45B009DF4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28989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2558EF3-EA1E-61EB-A47F-C9E0A55DB9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D3DA031B-0212-5F3E-9BDB-F535F9DB253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4257367-E37F-682D-723C-D2A7138D4A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503025-FE80-4282-9034-A9C8BFCDC51D}" type="datetimeFigureOut">
              <a:rPr lang="es-ES" smtClean="0"/>
              <a:t>19/09/2024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BD26447-DD28-6905-F726-75055C9719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A593BD6-3F55-8A7A-3525-C626D57C41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923772-A3C2-416E-BC86-CE45B009DF4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632474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509627D-F860-CC9F-B909-42ECEB9566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DEEBC3A-7CEF-6C38-28BD-C52DF139370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6FDF75AF-2D05-AEED-B376-908ED89764F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2023E76E-EB45-B64E-CD3E-5B1AA9FE8D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503025-FE80-4282-9034-A9C8BFCDC51D}" type="datetimeFigureOut">
              <a:rPr lang="es-ES" smtClean="0"/>
              <a:t>19/09/2024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DB81C6D5-DCC5-E13E-FA51-023334A630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49644C82-2F9E-9692-C654-6FB07B9B30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923772-A3C2-416E-BC86-CE45B009DF4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401519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FA98A6E-30A5-683E-099B-95ACF85DB7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80ADEB91-CCBD-55DA-B691-18509DF1763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CBC87DC7-90D2-4E29-B84B-F4436F81ED2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C2D76F69-8E03-4A9A-1951-1F0A114209E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0D8AF9CD-CC69-4A33-ECBF-60126C4CB86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4E507ADC-5306-17D4-970D-582E7212BB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503025-FE80-4282-9034-A9C8BFCDC51D}" type="datetimeFigureOut">
              <a:rPr lang="es-ES" smtClean="0"/>
              <a:t>19/09/2024</a:t>
            </a:fld>
            <a:endParaRPr lang="es-ES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930D9C04-EDD0-2BDD-D2CD-47D5E0BB2D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8365FD83-4679-5EE4-6B55-63419472C5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923772-A3C2-416E-BC86-CE45B009DF4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306404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36E79E6-1825-C4BD-F19A-15A095B1D4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B920F692-1481-04BD-8492-5A6B8D3EBC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503025-FE80-4282-9034-A9C8BFCDC51D}" type="datetimeFigureOut">
              <a:rPr lang="es-ES" smtClean="0"/>
              <a:t>19/09/2024</a:t>
            </a:fld>
            <a:endParaRPr lang="es-E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50861915-0061-6EA1-6794-7E5CF50813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A9D46707-4F07-85D4-EE7B-3EDE35A093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923772-A3C2-416E-BC86-CE45B009DF4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925010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BA144E27-697A-2E81-17C3-FE1A1957A2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503025-FE80-4282-9034-A9C8BFCDC51D}" type="datetimeFigureOut">
              <a:rPr lang="es-ES" smtClean="0"/>
              <a:t>19/09/2024</a:t>
            </a:fld>
            <a:endParaRPr lang="es-ES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E171D9AE-11BD-4B49-9DBA-1DA343EDD6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3F597186-D0F2-41B0-E3D2-1A7EC3F2DC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923772-A3C2-416E-BC86-CE45B009DF4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459536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376475C-4D28-13F6-1B66-6450ECCBE6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F28460A-F8E4-0C87-7FB2-8D4656A780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F2201F63-70F7-FDE3-6243-D6018277E09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1350F229-4B8F-E3BD-A910-79AB7B74F6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503025-FE80-4282-9034-A9C8BFCDC51D}" type="datetimeFigureOut">
              <a:rPr lang="es-ES" smtClean="0"/>
              <a:t>19/09/2024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A90EB134-D29C-E8B5-1A2A-553CDC405E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2D65B918-9A2C-E334-3E1E-35E0219DBC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923772-A3C2-416E-BC86-CE45B009DF4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299393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5851875-7328-136B-740C-C1838C9B25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8D4929D6-C10C-525B-77DF-104C95F127C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973470CE-27C6-AD33-7346-4EECD5A0765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B7865928-3D15-16E7-EDEA-9AFE5AD98B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503025-FE80-4282-9034-A9C8BFCDC51D}" type="datetimeFigureOut">
              <a:rPr lang="es-ES" smtClean="0"/>
              <a:t>19/09/2024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1C2CF3AA-3349-EFB2-2B71-B94F8D1532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76EA9D29-A53E-053C-5DA7-137525B1A2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923772-A3C2-416E-BC86-CE45B009DF4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063178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51329CAE-FE87-35E8-040F-E5B05D6DB4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895577E6-45C5-7314-2E1E-96E63972A8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5D68C29-B084-0374-7B36-2150B46416C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503025-FE80-4282-9034-A9C8BFCDC51D}" type="datetimeFigureOut">
              <a:rPr lang="es-ES" smtClean="0"/>
              <a:t>19/09/2024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E804F36-0A27-C26E-452B-C3A135A1A2D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05924AD-86AD-FABE-0D64-6FE28F9A2C1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923772-A3C2-416E-BC86-CE45B009DF4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081460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info.ana@autismonavarra.com" TargetMode="External"/><Relationship Id="rId7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hyperlink" Target="http://www.autismonavarra.com/" TargetMode="Externa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hyperlink" Target="mailto:info.ana@autismonavarra.com" TargetMode="External"/><Relationship Id="rId7" Type="http://schemas.openxmlformats.org/officeDocument/2006/relationships/image" Target="../media/image7.png"/><Relationship Id="rId12" Type="http://schemas.openxmlformats.org/officeDocument/2006/relationships/image" Target="../media/image1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11" Type="http://schemas.openxmlformats.org/officeDocument/2006/relationships/image" Target="../media/image11.png"/><Relationship Id="rId5" Type="http://schemas.openxmlformats.org/officeDocument/2006/relationships/image" Target="../media/image5.png"/><Relationship Id="rId10" Type="http://schemas.openxmlformats.org/officeDocument/2006/relationships/image" Target="../media/image10.png"/><Relationship Id="rId4" Type="http://schemas.openxmlformats.org/officeDocument/2006/relationships/hyperlink" Target="http://www.autismonavarra.com/" TargetMode="External"/><Relationship Id="rId9" Type="http://schemas.openxmlformats.org/officeDocument/2006/relationships/image" Target="../media/image9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mailto:info.ana@autismonavarra.com" TargetMode="External"/><Relationship Id="rId7" Type="http://schemas.openxmlformats.org/officeDocument/2006/relationships/image" Target="../media/image1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2.png"/><Relationship Id="rId4" Type="http://schemas.openxmlformats.org/officeDocument/2006/relationships/hyperlink" Target="http://www.autismonavarra.com/" TargetMode="Externa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png"/><Relationship Id="rId3" Type="http://schemas.openxmlformats.org/officeDocument/2006/relationships/hyperlink" Target="mailto:info.ana@autismonavarra.com" TargetMode="External"/><Relationship Id="rId7" Type="http://schemas.openxmlformats.org/officeDocument/2006/relationships/image" Target="../media/image16.png"/><Relationship Id="rId12" Type="http://schemas.openxmlformats.org/officeDocument/2006/relationships/image" Target="../media/image2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5.png"/><Relationship Id="rId11" Type="http://schemas.openxmlformats.org/officeDocument/2006/relationships/image" Target="../media/image20.png"/><Relationship Id="rId5" Type="http://schemas.openxmlformats.org/officeDocument/2006/relationships/image" Target="../media/image14.png"/><Relationship Id="rId10" Type="http://schemas.openxmlformats.org/officeDocument/2006/relationships/image" Target="../media/image19.png"/><Relationship Id="rId4" Type="http://schemas.openxmlformats.org/officeDocument/2006/relationships/hyperlink" Target="http://www.autismonavarra.com/" TargetMode="External"/><Relationship Id="rId9" Type="http://schemas.openxmlformats.org/officeDocument/2006/relationships/image" Target="../media/image18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mailto:info.ana@autismonavarra.com" TargetMode="External"/><Relationship Id="rId7" Type="http://schemas.openxmlformats.org/officeDocument/2006/relationships/image" Target="../media/image2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2.png"/><Relationship Id="rId4" Type="http://schemas.openxmlformats.org/officeDocument/2006/relationships/hyperlink" Target="http://www.autismonavarra.com/" TargetMode="Externa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6.png"/><Relationship Id="rId3" Type="http://schemas.openxmlformats.org/officeDocument/2006/relationships/hyperlink" Target="mailto:info.ana@autismonavarra.com" TargetMode="External"/><Relationship Id="rId7" Type="http://schemas.openxmlformats.org/officeDocument/2006/relationships/image" Target="../media/image2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4.png"/><Relationship Id="rId11" Type="http://schemas.openxmlformats.org/officeDocument/2006/relationships/image" Target="../media/image29.png"/><Relationship Id="rId5" Type="http://schemas.openxmlformats.org/officeDocument/2006/relationships/image" Target="../media/image23.png"/><Relationship Id="rId10" Type="http://schemas.openxmlformats.org/officeDocument/2006/relationships/image" Target="../media/image28.png"/><Relationship Id="rId4" Type="http://schemas.openxmlformats.org/officeDocument/2006/relationships/hyperlink" Target="http://www.autismonavarra.com/" TargetMode="External"/><Relationship Id="rId9" Type="http://schemas.openxmlformats.org/officeDocument/2006/relationships/image" Target="../media/image27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mailto:info.ana@autismonavarra.com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hyperlink" Target="http://www.autismonavarra.com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>
            <a:extLst>
              <a:ext uri="{FF2B5EF4-FFF2-40B4-BE49-F238E27FC236}">
                <a16:creationId xmlns:a16="http://schemas.microsoft.com/office/drawing/2014/main" id="{2F290B55-CF27-A0ED-BEEE-E3510908619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0904" y="159412"/>
            <a:ext cx="471546" cy="361094"/>
          </a:xfrm>
          <a:prstGeom prst="rect">
            <a:avLst/>
          </a:prstGeom>
        </p:spPr>
      </p:pic>
      <p:sp>
        <p:nvSpPr>
          <p:cNvPr id="5" name="4 Marcador de pie de página">
            <a:extLst>
              <a:ext uri="{FF2B5EF4-FFF2-40B4-BE49-F238E27FC236}">
                <a16:creationId xmlns:a16="http://schemas.microsoft.com/office/drawing/2014/main" id="{74E1542A-C436-CB94-C798-EA17C0B6B9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 bwMode="auto">
          <a:xfrm>
            <a:off x="2291446" y="6572006"/>
            <a:ext cx="6859588" cy="46038"/>
          </a:xfrm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60" indent="-285753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14" indent="-228603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20" indent="-228603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26" indent="-228603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32" indent="-22860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37" indent="-22860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43" indent="-22860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48" indent="-22860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s-ES" sz="800" dirty="0">
              <a:hlinkClick r:id="rId3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s-ES" sz="800" dirty="0"/>
              <a:t>Material elaborado por Amaya Núñez Galar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s-ES" sz="800" dirty="0">
                <a:solidFill>
                  <a:srgbClr val="7030A0"/>
                </a:solidFill>
                <a:hlinkClick r:id="rId4"/>
              </a:rPr>
              <a:t>www.autismonavarra.com</a:t>
            </a:r>
            <a:r>
              <a:rPr lang="es-ES" sz="800" dirty="0">
                <a:solidFill>
                  <a:srgbClr val="7030A0"/>
                </a:solidFill>
              </a:rPr>
              <a:t>  </a:t>
            </a:r>
            <a:r>
              <a:rPr lang="es-ES" sz="800" b="1" dirty="0"/>
              <a:t>Autor pictogramas:</a:t>
            </a:r>
            <a:r>
              <a:rPr lang="es-ES" sz="800" dirty="0"/>
              <a:t> Sergio Palao </a:t>
            </a:r>
            <a:r>
              <a:rPr lang="es-ES" sz="800" b="1" dirty="0"/>
              <a:t>Procedencia:</a:t>
            </a:r>
            <a:r>
              <a:rPr lang="es-ES" sz="800" dirty="0"/>
              <a:t> ARASAAC (http://arasaac.org) </a:t>
            </a:r>
            <a:r>
              <a:rPr lang="es-ES" sz="800" b="1" dirty="0"/>
              <a:t>Licencia:</a:t>
            </a:r>
            <a:r>
              <a:rPr lang="es-ES" sz="800" dirty="0"/>
              <a:t> CC (BY-NC-SA) </a:t>
            </a:r>
            <a:r>
              <a:rPr lang="es-ES" sz="800" b="1" dirty="0"/>
              <a:t>Propiedad:</a:t>
            </a:r>
            <a:r>
              <a:rPr lang="es-ES" sz="800" dirty="0"/>
              <a:t> Gobierno de Aragón</a:t>
            </a:r>
            <a:endParaRPr lang="es-ES" sz="800" dirty="0">
              <a:solidFill>
                <a:srgbClr val="7030A0"/>
              </a:solidFill>
            </a:endParaRPr>
          </a:p>
        </p:txBody>
      </p:sp>
      <p:pic>
        <p:nvPicPr>
          <p:cNvPr id="7" name="Imagen 6">
            <a:extLst>
              <a:ext uri="{FF2B5EF4-FFF2-40B4-BE49-F238E27FC236}">
                <a16:creationId xmlns:a16="http://schemas.microsoft.com/office/drawing/2014/main" id="{16CF96EE-7EC0-1309-2892-7F4146BEB2F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46368" y="239956"/>
            <a:ext cx="1667336" cy="1667336"/>
          </a:xfrm>
          <a:prstGeom prst="rect">
            <a:avLst/>
          </a:prstGeom>
        </p:spPr>
      </p:pic>
      <p:pic>
        <p:nvPicPr>
          <p:cNvPr id="9" name="Imagen 8" descr="Forma&#10;&#10;Descripción generada automáticamente">
            <a:extLst>
              <a:ext uri="{FF2B5EF4-FFF2-40B4-BE49-F238E27FC236}">
                <a16:creationId xmlns:a16="http://schemas.microsoft.com/office/drawing/2014/main" id="{A4D4588E-53C1-2E98-C109-3313E2925DCC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34161" y="239956"/>
            <a:ext cx="1667336" cy="1667336"/>
          </a:xfrm>
          <a:prstGeom prst="rect">
            <a:avLst/>
          </a:prstGeom>
        </p:spPr>
      </p:pic>
      <p:sp>
        <p:nvSpPr>
          <p:cNvPr id="10" name="CuadroTexto 9">
            <a:extLst>
              <a:ext uri="{FF2B5EF4-FFF2-40B4-BE49-F238E27FC236}">
                <a16:creationId xmlns:a16="http://schemas.microsoft.com/office/drawing/2014/main" id="{B2F98DD3-18CC-AED6-B170-7973025A9F2E}"/>
              </a:ext>
            </a:extLst>
          </p:cNvPr>
          <p:cNvSpPr txBox="1"/>
          <p:nvPr/>
        </p:nvSpPr>
        <p:spPr>
          <a:xfrm>
            <a:off x="1385964" y="1907292"/>
            <a:ext cx="476372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200" dirty="0"/>
              <a:t>HOY HE JUGADO</a:t>
            </a:r>
          </a:p>
        </p:txBody>
      </p:sp>
      <p:pic>
        <p:nvPicPr>
          <p:cNvPr id="11" name="Imagen 10">
            <a:extLst>
              <a:ext uri="{FF2B5EF4-FFF2-40B4-BE49-F238E27FC236}">
                <a16:creationId xmlns:a16="http://schemas.microsoft.com/office/drawing/2014/main" id="{B9843253-E9C8-A308-7D81-6D875719D2A1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025665" y="2811615"/>
            <a:ext cx="2695575" cy="2695575"/>
          </a:xfrm>
          <a:prstGeom prst="rect">
            <a:avLst/>
          </a:prstGeom>
        </p:spPr>
      </p:pic>
      <p:pic>
        <p:nvPicPr>
          <p:cNvPr id="23" name="Imagen 22">
            <a:extLst>
              <a:ext uri="{FF2B5EF4-FFF2-40B4-BE49-F238E27FC236}">
                <a16:creationId xmlns:a16="http://schemas.microsoft.com/office/drawing/2014/main" id="{2AF77A6A-2332-0AF7-5A00-4C1852EF8DAE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149693" y="2811614"/>
            <a:ext cx="2695575" cy="2695575"/>
          </a:xfrm>
          <a:prstGeom prst="rect">
            <a:avLst/>
          </a:prstGeom>
        </p:spPr>
      </p:pic>
      <p:pic>
        <p:nvPicPr>
          <p:cNvPr id="24" name="Imagen 23">
            <a:extLst>
              <a:ext uri="{FF2B5EF4-FFF2-40B4-BE49-F238E27FC236}">
                <a16:creationId xmlns:a16="http://schemas.microsoft.com/office/drawing/2014/main" id="{F9E6AF4F-C7DC-B4C3-2AFD-D80E6315F0E8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9273721" y="2811614"/>
            <a:ext cx="2695575" cy="26955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52924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>
            <a:extLst>
              <a:ext uri="{FF2B5EF4-FFF2-40B4-BE49-F238E27FC236}">
                <a16:creationId xmlns:a16="http://schemas.microsoft.com/office/drawing/2014/main" id="{2F290B55-CF27-A0ED-BEEE-E3510908619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0904" y="159412"/>
            <a:ext cx="471546" cy="361094"/>
          </a:xfrm>
          <a:prstGeom prst="rect">
            <a:avLst/>
          </a:prstGeom>
        </p:spPr>
      </p:pic>
      <p:sp>
        <p:nvSpPr>
          <p:cNvPr id="5" name="4 Marcador de pie de página">
            <a:extLst>
              <a:ext uri="{FF2B5EF4-FFF2-40B4-BE49-F238E27FC236}">
                <a16:creationId xmlns:a16="http://schemas.microsoft.com/office/drawing/2014/main" id="{74E1542A-C436-CB94-C798-EA17C0B6B9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 bwMode="auto">
          <a:xfrm>
            <a:off x="2291446" y="6572006"/>
            <a:ext cx="6859588" cy="46038"/>
          </a:xfrm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60" indent="-285753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14" indent="-228603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20" indent="-228603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26" indent="-228603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32" indent="-22860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37" indent="-22860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43" indent="-22860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48" indent="-22860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s-ES" sz="800" dirty="0">
              <a:hlinkClick r:id="rId3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s-ES" sz="800" dirty="0"/>
              <a:t>Material elaborado por Amaya Núñez Galar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s-ES" sz="800" dirty="0">
                <a:solidFill>
                  <a:srgbClr val="7030A0"/>
                </a:solidFill>
                <a:hlinkClick r:id="rId4"/>
              </a:rPr>
              <a:t>www.autismonavarra.com</a:t>
            </a:r>
            <a:r>
              <a:rPr lang="es-ES" sz="800" dirty="0">
                <a:solidFill>
                  <a:srgbClr val="7030A0"/>
                </a:solidFill>
              </a:rPr>
              <a:t>  </a:t>
            </a:r>
            <a:r>
              <a:rPr lang="es-ES" sz="800" b="1" dirty="0"/>
              <a:t>Autor pictogramas:</a:t>
            </a:r>
            <a:r>
              <a:rPr lang="es-ES" sz="800" dirty="0"/>
              <a:t> Sergio Palao </a:t>
            </a:r>
            <a:r>
              <a:rPr lang="es-ES" sz="800" b="1" dirty="0"/>
              <a:t>Procedencia:</a:t>
            </a:r>
            <a:r>
              <a:rPr lang="es-ES" sz="800" dirty="0"/>
              <a:t> ARASAAC (http://arasaac.org) </a:t>
            </a:r>
            <a:r>
              <a:rPr lang="es-ES" sz="800" b="1" dirty="0"/>
              <a:t>Licencia:</a:t>
            </a:r>
            <a:r>
              <a:rPr lang="es-ES" sz="800" dirty="0"/>
              <a:t> CC (BY-NC-SA) </a:t>
            </a:r>
            <a:r>
              <a:rPr lang="es-ES" sz="800" b="1" dirty="0"/>
              <a:t>Propiedad:</a:t>
            </a:r>
            <a:r>
              <a:rPr lang="es-ES" sz="800" dirty="0"/>
              <a:t> Gobierno de Aragón</a:t>
            </a:r>
            <a:endParaRPr lang="es-ES" sz="800" dirty="0">
              <a:solidFill>
                <a:srgbClr val="7030A0"/>
              </a:solidFill>
            </a:endParaRPr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711B8F67-F8A5-201C-7F14-B13AA27E28B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81426" y="239956"/>
            <a:ext cx="2695575" cy="2695575"/>
          </a:xfrm>
          <a:prstGeom prst="rect">
            <a:avLst/>
          </a:prstGeom>
        </p:spPr>
      </p:pic>
      <p:pic>
        <p:nvPicPr>
          <p:cNvPr id="3" name="Imagen 2">
            <a:extLst>
              <a:ext uri="{FF2B5EF4-FFF2-40B4-BE49-F238E27FC236}">
                <a16:creationId xmlns:a16="http://schemas.microsoft.com/office/drawing/2014/main" id="{1193DD0B-BB93-F687-26B4-8966A6CA5CDF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673863" y="239955"/>
            <a:ext cx="2695575" cy="2695575"/>
          </a:xfrm>
          <a:prstGeom prst="rect">
            <a:avLst/>
          </a:prstGeom>
        </p:spPr>
      </p:pic>
      <p:pic>
        <p:nvPicPr>
          <p:cNvPr id="6" name="Imagen 5">
            <a:extLst>
              <a:ext uri="{FF2B5EF4-FFF2-40B4-BE49-F238E27FC236}">
                <a16:creationId xmlns:a16="http://schemas.microsoft.com/office/drawing/2014/main" id="{CAA01D44-2745-19D7-4EFA-1F98B77C61DB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566300" y="239955"/>
            <a:ext cx="2695575" cy="2695575"/>
          </a:xfrm>
          <a:prstGeom prst="rect">
            <a:avLst/>
          </a:prstGeom>
        </p:spPr>
      </p:pic>
      <p:pic>
        <p:nvPicPr>
          <p:cNvPr id="7" name="Imagen 6">
            <a:extLst>
              <a:ext uri="{FF2B5EF4-FFF2-40B4-BE49-F238E27FC236}">
                <a16:creationId xmlns:a16="http://schemas.microsoft.com/office/drawing/2014/main" id="{A2F72DDE-CE29-8C3D-23BC-026F47BA2F1C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9370851" y="239955"/>
            <a:ext cx="2695575" cy="2695575"/>
          </a:xfrm>
          <a:prstGeom prst="rect">
            <a:avLst/>
          </a:prstGeom>
        </p:spPr>
      </p:pic>
      <p:pic>
        <p:nvPicPr>
          <p:cNvPr id="8" name="Imagen 7">
            <a:extLst>
              <a:ext uri="{FF2B5EF4-FFF2-40B4-BE49-F238E27FC236}">
                <a16:creationId xmlns:a16="http://schemas.microsoft.com/office/drawing/2014/main" id="{4B1F9099-2876-FFD5-8C9E-D9A5DD846CDF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81425" y="3429000"/>
            <a:ext cx="2695575" cy="2695575"/>
          </a:xfrm>
          <a:prstGeom prst="rect">
            <a:avLst/>
          </a:prstGeom>
        </p:spPr>
      </p:pic>
      <p:pic>
        <p:nvPicPr>
          <p:cNvPr id="9" name="Imagen 8">
            <a:extLst>
              <a:ext uri="{FF2B5EF4-FFF2-40B4-BE49-F238E27FC236}">
                <a16:creationId xmlns:a16="http://schemas.microsoft.com/office/drawing/2014/main" id="{1F028341-4E24-5929-E5C4-942D2815595E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3673862" y="3429000"/>
            <a:ext cx="2695575" cy="2695575"/>
          </a:xfrm>
          <a:prstGeom prst="rect">
            <a:avLst/>
          </a:prstGeom>
        </p:spPr>
      </p:pic>
      <p:pic>
        <p:nvPicPr>
          <p:cNvPr id="10" name="Imagen 9">
            <a:extLst>
              <a:ext uri="{FF2B5EF4-FFF2-40B4-BE49-F238E27FC236}">
                <a16:creationId xmlns:a16="http://schemas.microsoft.com/office/drawing/2014/main" id="{1DFDD92D-175E-640F-0FB2-AE023941082C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566299" y="3429000"/>
            <a:ext cx="2695575" cy="2695575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48EDD952-38AB-2DBC-982E-95B405FB02DB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9374118" y="3429000"/>
            <a:ext cx="2695575" cy="26955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65244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>
            <a:extLst>
              <a:ext uri="{FF2B5EF4-FFF2-40B4-BE49-F238E27FC236}">
                <a16:creationId xmlns:a16="http://schemas.microsoft.com/office/drawing/2014/main" id="{2F290B55-CF27-A0ED-BEEE-E3510908619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0904" y="159412"/>
            <a:ext cx="471546" cy="361094"/>
          </a:xfrm>
          <a:prstGeom prst="rect">
            <a:avLst/>
          </a:prstGeom>
        </p:spPr>
      </p:pic>
      <p:sp>
        <p:nvSpPr>
          <p:cNvPr id="5" name="4 Marcador de pie de página">
            <a:extLst>
              <a:ext uri="{FF2B5EF4-FFF2-40B4-BE49-F238E27FC236}">
                <a16:creationId xmlns:a16="http://schemas.microsoft.com/office/drawing/2014/main" id="{74E1542A-C436-CB94-C798-EA17C0B6B9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 bwMode="auto">
          <a:xfrm>
            <a:off x="2291446" y="6572006"/>
            <a:ext cx="6859588" cy="46038"/>
          </a:xfrm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60" indent="-285753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14" indent="-228603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20" indent="-228603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26" indent="-228603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32" indent="-22860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37" indent="-22860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43" indent="-22860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48" indent="-22860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s-ES" sz="800" dirty="0">
              <a:hlinkClick r:id="rId3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s-ES" sz="800" dirty="0"/>
              <a:t>Material elaborado por Amaya Núñez Galar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s-ES" sz="800" dirty="0">
                <a:solidFill>
                  <a:srgbClr val="7030A0"/>
                </a:solidFill>
                <a:hlinkClick r:id="rId4"/>
              </a:rPr>
              <a:t>www.autismonavarra.com</a:t>
            </a:r>
            <a:r>
              <a:rPr lang="es-ES" sz="800" dirty="0">
                <a:solidFill>
                  <a:srgbClr val="7030A0"/>
                </a:solidFill>
              </a:rPr>
              <a:t>  </a:t>
            </a:r>
            <a:r>
              <a:rPr lang="es-ES" sz="800" b="1" dirty="0"/>
              <a:t>Autor pictogramas:</a:t>
            </a:r>
            <a:r>
              <a:rPr lang="es-ES" sz="800" dirty="0"/>
              <a:t> Sergio Palao </a:t>
            </a:r>
            <a:r>
              <a:rPr lang="es-ES" sz="800" b="1" dirty="0"/>
              <a:t>Procedencia:</a:t>
            </a:r>
            <a:r>
              <a:rPr lang="es-ES" sz="800" dirty="0"/>
              <a:t> ARASAAC (http://arasaac.org) </a:t>
            </a:r>
            <a:r>
              <a:rPr lang="es-ES" sz="800" b="1" dirty="0"/>
              <a:t>Licencia:</a:t>
            </a:r>
            <a:r>
              <a:rPr lang="es-ES" sz="800" dirty="0"/>
              <a:t> CC (BY-NC-SA) </a:t>
            </a:r>
            <a:r>
              <a:rPr lang="es-ES" sz="800" b="1" dirty="0"/>
              <a:t>Propiedad:</a:t>
            </a:r>
            <a:r>
              <a:rPr lang="es-ES" sz="800" dirty="0"/>
              <a:t> Gobierno de Aragón</a:t>
            </a:r>
            <a:endParaRPr lang="es-ES" sz="800" dirty="0">
              <a:solidFill>
                <a:srgbClr val="7030A0"/>
              </a:solidFill>
            </a:endParaRPr>
          </a:p>
        </p:txBody>
      </p:sp>
      <p:pic>
        <p:nvPicPr>
          <p:cNvPr id="7" name="Imagen 6">
            <a:extLst>
              <a:ext uri="{FF2B5EF4-FFF2-40B4-BE49-F238E27FC236}">
                <a16:creationId xmlns:a16="http://schemas.microsoft.com/office/drawing/2014/main" id="{16CF96EE-7EC0-1309-2892-7F4146BEB2F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46368" y="239956"/>
            <a:ext cx="1667336" cy="1667336"/>
          </a:xfrm>
          <a:prstGeom prst="rect">
            <a:avLst/>
          </a:prstGeom>
        </p:spPr>
      </p:pic>
      <p:sp>
        <p:nvSpPr>
          <p:cNvPr id="10" name="CuadroTexto 9">
            <a:extLst>
              <a:ext uri="{FF2B5EF4-FFF2-40B4-BE49-F238E27FC236}">
                <a16:creationId xmlns:a16="http://schemas.microsoft.com/office/drawing/2014/main" id="{B2F98DD3-18CC-AED6-B170-7973025A9F2E}"/>
              </a:ext>
            </a:extLst>
          </p:cNvPr>
          <p:cNvSpPr txBox="1"/>
          <p:nvPr/>
        </p:nvSpPr>
        <p:spPr>
          <a:xfrm>
            <a:off x="1046368" y="1907292"/>
            <a:ext cx="476372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200" dirty="0"/>
              <a:t>HOY HE TRABAJADO</a:t>
            </a:r>
          </a:p>
        </p:txBody>
      </p:sp>
      <p:pic>
        <p:nvPicPr>
          <p:cNvPr id="11" name="Imagen 10">
            <a:extLst>
              <a:ext uri="{FF2B5EF4-FFF2-40B4-BE49-F238E27FC236}">
                <a16:creationId xmlns:a16="http://schemas.microsoft.com/office/drawing/2014/main" id="{B9843253-E9C8-A308-7D81-6D875719D2A1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025665" y="2811615"/>
            <a:ext cx="2695575" cy="2695575"/>
          </a:xfrm>
          <a:prstGeom prst="rect">
            <a:avLst/>
          </a:prstGeom>
        </p:spPr>
      </p:pic>
      <p:pic>
        <p:nvPicPr>
          <p:cNvPr id="23" name="Imagen 22">
            <a:extLst>
              <a:ext uri="{FF2B5EF4-FFF2-40B4-BE49-F238E27FC236}">
                <a16:creationId xmlns:a16="http://schemas.microsoft.com/office/drawing/2014/main" id="{2AF77A6A-2332-0AF7-5A00-4C1852EF8DAE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149693" y="2811614"/>
            <a:ext cx="2695575" cy="2695575"/>
          </a:xfrm>
          <a:prstGeom prst="rect">
            <a:avLst/>
          </a:prstGeom>
        </p:spPr>
      </p:pic>
      <p:pic>
        <p:nvPicPr>
          <p:cNvPr id="24" name="Imagen 23">
            <a:extLst>
              <a:ext uri="{FF2B5EF4-FFF2-40B4-BE49-F238E27FC236}">
                <a16:creationId xmlns:a16="http://schemas.microsoft.com/office/drawing/2014/main" id="{F9E6AF4F-C7DC-B4C3-2AFD-D80E6315F0E8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273721" y="2811614"/>
            <a:ext cx="2695575" cy="2695575"/>
          </a:xfrm>
          <a:prstGeom prst="rect">
            <a:avLst/>
          </a:prstGeom>
        </p:spPr>
      </p:pic>
      <p:pic>
        <p:nvPicPr>
          <p:cNvPr id="2" name="Imagen 1">
            <a:extLst>
              <a:ext uri="{FF2B5EF4-FFF2-40B4-BE49-F238E27FC236}">
                <a16:creationId xmlns:a16="http://schemas.microsoft.com/office/drawing/2014/main" id="{6908274A-33E2-7F65-C395-D324916FABC3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923355" y="239956"/>
            <a:ext cx="1688945" cy="16889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91489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>
            <a:extLst>
              <a:ext uri="{FF2B5EF4-FFF2-40B4-BE49-F238E27FC236}">
                <a16:creationId xmlns:a16="http://schemas.microsoft.com/office/drawing/2014/main" id="{2F290B55-CF27-A0ED-BEEE-E3510908619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0904" y="159412"/>
            <a:ext cx="471546" cy="361094"/>
          </a:xfrm>
          <a:prstGeom prst="rect">
            <a:avLst/>
          </a:prstGeom>
        </p:spPr>
      </p:pic>
      <p:sp>
        <p:nvSpPr>
          <p:cNvPr id="5" name="4 Marcador de pie de página">
            <a:extLst>
              <a:ext uri="{FF2B5EF4-FFF2-40B4-BE49-F238E27FC236}">
                <a16:creationId xmlns:a16="http://schemas.microsoft.com/office/drawing/2014/main" id="{74E1542A-C436-CB94-C798-EA17C0B6B9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 bwMode="auto">
          <a:xfrm>
            <a:off x="2291446" y="6572006"/>
            <a:ext cx="6859588" cy="46038"/>
          </a:xfrm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60" indent="-285753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14" indent="-228603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20" indent="-228603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26" indent="-228603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32" indent="-22860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37" indent="-22860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43" indent="-22860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48" indent="-22860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s-ES" sz="800" dirty="0">
              <a:hlinkClick r:id="rId3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s-ES" sz="800" dirty="0"/>
              <a:t>Material elaborado por Amaya Núñez Galar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s-ES" sz="800" dirty="0">
                <a:solidFill>
                  <a:srgbClr val="7030A0"/>
                </a:solidFill>
                <a:hlinkClick r:id="rId4"/>
              </a:rPr>
              <a:t>www.autismonavarra.com</a:t>
            </a:r>
            <a:r>
              <a:rPr lang="es-ES" sz="800" dirty="0">
                <a:solidFill>
                  <a:srgbClr val="7030A0"/>
                </a:solidFill>
              </a:rPr>
              <a:t>  </a:t>
            </a:r>
            <a:r>
              <a:rPr lang="es-ES" sz="800" b="1" dirty="0"/>
              <a:t>Autor pictogramas:</a:t>
            </a:r>
            <a:r>
              <a:rPr lang="es-ES" sz="800" dirty="0"/>
              <a:t> Sergio Palao </a:t>
            </a:r>
            <a:r>
              <a:rPr lang="es-ES" sz="800" b="1" dirty="0"/>
              <a:t>Procedencia:</a:t>
            </a:r>
            <a:r>
              <a:rPr lang="es-ES" sz="800" dirty="0"/>
              <a:t> ARASAAC (http://arasaac.org) </a:t>
            </a:r>
            <a:r>
              <a:rPr lang="es-ES" sz="800" b="1" dirty="0"/>
              <a:t>Licencia:</a:t>
            </a:r>
            <a:r>
              <a:rPr lang="es-ES" sz="800" dirty="0"/>
              <a:t> CC (BY-NC-SA) </a:t>
            </a:r>
            <a:r>
              <a:rPr lang="es-ES" sz="800" b="1" dirty="0"/>
              <a:t>Propiedad:</a:t>
            </a:r>
            <a:r>
              <a:rPr lang="es-ES" sz="800" dirty="0"/>
              <a:t> Gobierno de Aragón</a:t>
            </a:r>
            <a:endParaRPr lang="es-ES" sz="800" dirty="0">
              <a:solidFill>
                <a:srgbClr val="7030A0"/>
              </a:solidFill>
            </a:endParaRPr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167FCA4E-F6EC-60A7-71EB-3C99BA15087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95644" y="159412"/>
            <a:ext cx="2695575" cy="2695575"/>
          </a:xfrm>
          <a:prstGeom prst="rect">
            <a:avLst/>
          </a:prstGeom>
        </p:spPr>
      </p:pic>
      <p:pic>
        <p:nvPicPr>
          <p:cNvPr id="3" name="Imagen 2">
            <a:extLst>
              <a:ext uri="{FF2B5EF4-FFF2-40B4-BE49-F238E27FC236}">
                <a16:creationId xmlns:a16="http://schemas.microsoft.com/office/drawing/2014/main" id="{DFBCFD90-B3FF-C2BF-776C-67C732A2E7ED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663574" y="181535"/>
            <a:ext cx="2695575" cy="2695575"/>
          </a:xfrm>
          <a:prstGeom prst="rect">
            <a:avLst/>
          </a:prstGeom>
        </p:spPr>
      </p:pic>
      <p:pic>
        <p:nvPicPr>
          <p:cNvPr id="6" name="Imagen 5">
            <a:extLst>
              <a:ext uri="{FF2B5EF4-FFF2-40B4-BE49-F238E27FC236}">
                <a16:creationId xmlns:a16="http://schemas.microsoft.com/office/drawing/2014/main" id="{0C5EE7D5-5AEF-5075-F4A5-83C2AB8554E3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455459" y="159412"/>
            <a:ext cx="2695575" cy="2695575"/>
          </a:xfrm>
          <a:prstGeom prst="rect">
            <a:avLst/>
          </a:prstGeom>
        </p:spPr>
      </p:pic>
      <p:pic>
        <p:nvPicPr>
          <p:cNvPr id="7" name="Imagen 6">
            <a:extLst>
              <a:ext uri="{FF2B5EF4-FFF2-40B4-BE49-F238E27FC236}">
                <a16:creationId xmlns:a16="http://schemas.microsoft.com/office/drawing/2014/main" id="{D7A350E8-D491-5B74-96F4-2CF35D6D733C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9295521" y="181535"/>
            <a:ext cx="2695575" cy="2695575"/>
          </a:xfrm>
          <a:prstGeom prst="rect">
            <a:avLst/>
          </a:prstGeom>
        </p:spPr>
      </p:pic>
      <p:pic>
        <p:nvPicPr>
          <p:cNvPr id="8" name="Imagen 7">
            <a:extLst>
              <a:ext uri="{FF2B5EF4-FFF2-40B4-BE49-F238E27FC236}">
                <a16:creationId xmlns:a16="http://schemas.microsoft.com/office/drawing/2014/main" id="{982C749B-3779-D514-63C7-23D3EC68FF90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95644" y="3376771"/>
            <a:ext cx="2695575" cy="2695575"/>
          </a:xfrm>
          <a:prstGeom prst="rect">
            <a:avLst/>
          </a:prstGeom>
        </p:spPr>
      </p:pic>
      <p:pic>
        <p:nvPicPr>
          <p:cNvPr id="9" name="Imagen 8">
            <a:extLst>
              <a:ext uri="{FF2B5EF4-FFF2-40B4-BE49-F238E27FC236}">
                <a16:creationId xmlns:a16="http://schemas.microsoft.com/office/drawing/2014/main" id="{CEE496E1-1EA6-0ADE-4795-1B7569CA2827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3663574" y="3376771"/>
            <a:ext cx="2695575" cy="2695575"/>
          </a:xfrm>
          <a:prstGeom prst="rect">
            <a:avLst/>
          </a:prstGeom>
        </p:spPr>
      </p:pic>
      <p:pic>
        <p:nvPicPr>
          <p:cNvPr id="10" name="Imagen 9">
            <a:extLst>
              <a:ext uri="{FF2B5EF4-FFF2-40B4-BE49-F238E27FC236}">
                <a16:creationId xmlns:a16="http://schemas.microsoft.com/office/drawing/2014/main" id="{CF5BDE63-2855-32DF-E512-90741FE4A691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455459" y="3376771"/>
            <a:ext cx="2695575" cy="2695575"/>
          </a:xfrm>
          <a:prstGeom prst="rect">
            <a:avLst/>
          </a:prstGeom>
        </p:spPr>
      </p:pic>
      <p:pic>
        <p:nvPicPr>
          <p:cNvPr id="12" name="Imagen 11" descr="Forma&#10;&#10;Descripción generada automáticamente">
            <a:extLst>
              <a:ext uri="{FF2B5EF4-FFF2-40B4-BE49-F238E27FC236}">
                <a16:creationId xmlns:a16="http://schemas.microsoft.com/office/drawing/2014/main" id="{5A429FE3-7426-9087-2424-72D322C32556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95521" y="3376771"/>
            <a:ext cx="2695575" cy="26955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98493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>
            <a:extLst>
              <a:ext uri="{FF2B5EF4-FFF2-40B4-BE49-F238E27FC236}">
                <a16:creationId xmlns:a16="http://schemas.microsoft.com/office/drawing/2014/main" id="{2F290B55-CF27-A0ED-BEEE-E3510908619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0904" y="159412"/>
            <a:ext cx="471546" cy="361094"/>
          </a:xfrm>
          <a:prstGeom prst="rect">
            <a:avLst/>
          </a:prstGeom>
        </p:spPr>
      </p:pic>
      <p:sp>
        <p:nvSpPr>
          <p:cNvPr id="5" name="4 Marcador de pie de página">
            <a:extLst>
              <a:ext uri="{FF2B5EF4-FFF2-40B4-BE49-F238E27FC236}">
                <a16:creationId xmlns:a16="http://schemas.microsoft.com/office/drawing/2014/main" id="{74E1542A-C436-CB94-C798-EA17C0B6B9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 bwMode="auto">
          <a:xfrm>
            <a:off x="2291446" y="6572006"/>
            <a:ext cx="6859588" cy="46038"/>
          </a:xfrm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60" indent="-285753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14" indent="-228603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20" indent="-228603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26" indent="-228603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32" indent="-22860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37" indent="-22860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43" indent="-22860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48" indent="-22860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s-ES" sz="800" dirty="0">
              <a:hlinkClick r:id="rId3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s-ES" sz="800" dirty="0"/>
              <a:t>Material elaborado por Amaya Núñez Galar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s-ES" sz="800" dirty="0">
                <a:solidFill>
                  <a:srgbClr val="7030A0"/>
                </a:solidFill>
                <a:hlinkClick r:id="rId4"/>
              </a:rPr>
              <a:t>www.autismonavarra.com</a:t>
            </a:r>
            <a:r>
              <a:rPr lang="es-ES" sz="800" dirty="0">
                <a:solidFill>
                  <a:srgbClr val="7030A0"/>
                </a:solidFill>
              </a:rPr>
              <a:t>  </a:t>
            </a:r>
            <a:r>
              <a:rPr lang="es-ES" sz="800" b="1" dirty="0"/>
              <a:t>Autor pictogramas:</a:t>
            </a:r>
            <a:r>
              <a:rPr lang="es-ES" sz="800" dirty="0"/>
              <a:t> Sergio Palao </a:t>
            </a:r>
            <a:r>
              <a:rPr lang="es-ES" sz="800" b="1" dirty="0"/>
              <a:t>Procedencia:</a:t>
            </a:r>
            <a:r>
              <a:rPr lang="es-ES" sz="800" dirty="0"/>
              <a:t> ARASAAC (http://arasaac.org) </a:t>
            </a:r>
            <a:r>
              <a:rPr lang="es-ES" sz="800" b="1" dirty="0"/>
              <a:t>Licencia:</a:t>
            </a:r>
            <a:r>
              <a:rPr lang="es-ES" sz="800" dirty="0"/>
              <a:t> CC (BY-NC-SA) </a:t>
            </a:r>
            <a:r>
              <a:rPr lang="es-ES" sz="800" b="1" dirty="0"/>
              <a:t>Propiedad:</a:t>
            </a:r>
            <a:r>
              <a:rPr lang="es-ES" sz="800" dirty="0"/>
              <a:t> Gobierno de Aragón</a:t>
            </a:r>
            <a:endParaRPr lang="es-ES" sz="800" dirty="0">
              <a:solidFill>
                <a:srgbClr val="7030A0"/>
              </a:solidFill>
            </a:endParaRPr>
          </a:p>
        </p:txBody>
      </p:sp>
      <p:pic>
        <p:nvPicPr>
          <p:cNvPr id="7" name="Imagen 6">
            <a:extLst>
              <a:ext uri="{FF2B5EF4-FFF2-40B4-BE49-F238E27FC236}">
                <a16:creationId xmlns:a16="http://schemas.microsoft.com/office/drawing/2014/main" id="{16CF96EE-7EC0-1309-2892-7F4146BEB2F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46368" y="239956"/>
            <a:ext cx="1667336" cy="1667336"/>
          </a:xfrm>
          <a:prstGeom prst="rect">
            <a:avLst/>
          </a:prstGeom>
        </p:spPr>
      </p:pic>
      <p:sp>
        <p:nvSpPr>
          <p:cNvPr id="10" name="CuadroTexto 9">
            <a:extLst>
              <a:ext uri="{FF2B5EF4-FFF2-40B4-BE49-F238E27FC236}">
                <a16:creationId xmlns:a16="http://schemas.microsoft.com/office/drawing/2014/main" id="{B2F98DD3-18CC-AED6-B170-7973025A9F2E}"/>
              </a:ext>
            </a:extLst>
          </p:cNvPr>
          <p:cNvSpPr txBox="1"/>
          <p:nvPr/>
        </p:nvSpPr>
        <p:spPr>
          <a:xfrm>
            <a:off x="1193852" y="1907292"/>
            <a:ext cx="476372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200" dirty="0"/>
              <a:t>HOY HE IDO A</a:t>
            </a:r>
          </a:p>
        </p:txBody>
      </p:sp>
      <p:pic>
        <p:nvPicPr>
          <p:cNvPr id="11" name="Imagen 10">
            <a:extLst>
              <a:ext uri="{FF2B5EF4-FFF2-40B4-BE49-F238E27FC236}">
                <a16:creationId xmlns:a16="http://schemas.microsoft.com/office/drawing/2014/main" id="{B9843253-E9C8-A308-7D81-6D875719D2A1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025665" y="2811615"/>
            <a:ext cx="2695575" cy="2695575"/>
          </a:xfrm>
          <a:prstGeom prst="rect">
            <a:avLst/>
          </a:prstGeom>
        </p:spPr>
      </p:pic>
      <p:pic>
        <p:nvPicPr>
          <p:cNvPr id="23" name="Imagen 22">
            <a:extLst>
              <a:ext uri="{FF2B5EF4-FFF2-40B4-BE49-F238E27FC236}">
                <a16:creationId xmlns:a16="http://schemas.microsoft.com/office/drawing/2014/main" id="{2AF77A6A-2332-0AF7-5A00-4C1852EF8DAE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149693" y="2811614"/>
            <a:ext cx="2695575" cy="2695575"/>
          </a:xfrm>
          <a:prstGeom prst="rect">
            <a:avLst/>
          </a:prstGeom>
        </p:spPr>
      </p:pic>
      <p:pic>
        <p:nvPicPr>
          <p:cNvPr id="24" name="Imagen 23">
            <a:extLst>
              <a:ext uri="{FF2B5EF4-FFF2-40B4-BE49-F238E27FC236}">
                <a16:creationId xmlns:a16="http://schemas.microsoft.com/office/drawing/2014/main" id="{F9E6AF4F-C7DC-B4C3-2AFD-D80E6315F0E8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273721" y="2811614"/>
            <a:ext cx="2695575" cy="2695575"/>
          </a:xfrm>
          <a:prstGeom prst="rect">
            <a:avLst/>
          </a:prstGeom>
        </p:spPr>
      </p:pic>
      <p:pic>
        <p:nvPicPr>
          <p:cNvPr id="3" name="Imagen 2">
            <a:extLst>
              <a:ext uri="{FF2B5EF4-FFF2-40B4-BE49-F238E27FC236}">
                <a16:creationId xmlns:a16="http://schemas.microsoft.com/office/drawing/2014/main" id="{D93F8F6C-E73F-459C-8C5E-FD8B270F48DF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919413" y="242478"/>
            <a:ext cx="1667336" cy="16673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84398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>
            <a:extLst>
              <a:ext uri="{FF2B5EF4-FFF2-40B4-BE49-F238E27FC236}">
                <a16:creationId xmlns:a16="http://schemas.microsoft.com/office/drawing/2014/main" id="{2F290B55-CF27-A0ED-BEEE-E3510908619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0904" y="159412"/>
            <a:ext cx="471546" cy="361094"/>
          </a:xfrm>
          <a:prstGeom prst="rect">
            <a:avLst/>
          </a:prstGeom>
        </p:spPr>
      </p:pic>
      <p:sp>
        <p:nvSpPr>
          <p:cNvPr id="5" name="4 Marcador de pie de página">
            <a:extLst>
              <a:ext uri="{FF2B5EF4-FFF2-40B4-BE49-F238E27FC236}">
                <a16:creationId xmlns:a16="http://schemas.microsoft.com/office/drawing/2014/main" id="{74E1542A-C436-CB94-C798-EA17C0B6B9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 bwMode="auto">
          <a:xfrm>
            <a:off x="2291446" y="6572006"/>
            <a:ext cx="6859588" cy="46038"/>
          </a:xfrm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60" indent="-285753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14" indent="-228603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20" indent="-228603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26" indent="-228603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32" indent="-22860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37" indent="-22860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43" indent="-22860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48" indent="-22860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s-ES" sz="800" dirty="0">
              <a:hlinkClick r:id="rId3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s-ES" sz="800" dirty="0"/>
              <a:t>Material elaborado por Amaya Núñez Galar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s-ES" sz="800" dirty="0">
                <a:solidFill>
                  <a:srgbClr val="7030A0"/>
                </a:solidFill>
                <a:hlinkClick r:id="rId4"/>
              </a:rPr>
              <a:t>www.autismonavarra.com</a:t>
            </a:r>
            <a:r>
              <a:rPr lang="es-ES" sz="800" dirty="0">
                <a:solidFill>
                  <a:srgbClr val="7030A0"/>
                </a:solidFill>
              </a:rPr>
              <a:t>  </a:t>
            </a:r>
            <a:r>
              <a:rPr lang="es-ES" sz="800" b="1" dirty="0"/>
              <a:t>Autor pictogramas:</a:t>
            </a:r>
            <a:r>
              <a:rPr lang="es-ES" sz="800" dirty="0"/>
              <a:t> Sergio Palao </a:t>
            </a:r>
            <a:r>
              <a:rPr lang="es-ES" sz="800" b="1" dirty="0"/>
              <a:t>Procedencia:</a:t>
            </a:r>
            <a:r>
              <a:rPr lang="es-ES" sz="800" dirty="0"/>
              <a:t> ARASAAC (http://arasaac.org) </a:t>
            </a:r>
            <a:r>
              <a:rPr lang="es-ES" sz="800" b="1" dirty="0"/>
              <a:t>Licencia:</a:t>
            </a:r>
            <a:r>
              <a:rPr lang="es-ES" sz="800" dirty="0"/>
              <a:t> CC (BY-NC-SA) </a:t>
            </a:r>
            <a:r>
              <a:rPr lang="es-ES" sz="800" b="1" dirty="0"/>
              <a:t>Propiedad:</a:t>
            </a:r>
            <a:r>
              <a:rPr lang="es-ES" sz="800" dirty="0"/>
              <a:t> Gobierno de Aragón</a:t>
            </a:r>
            <a:endParaRPr lang="es-ES" sz="800" dirty="0">
              <a:solidFill>
                <a:srgbClr val="7030A0"/>
              </a:solidFill>
            </a:endParaRPr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2EE4438E-1B9B-E4F3-2A37-93B7C86B33D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25141" y="239956"/>
            <a:ext cx="2695575" cy="2695575"/>
          </a:xfrm>
          <a:prstGeom prst="rect">
            <a:avLst/>
          </a:prstGeom>
        </p:spPr>
      </p:pic>
      <p:pic>
        <p:nvPicPr>
          <p:cNvPr id="3" name="Imagen 2">
            <a:extLst>
              <a:ext uri="{FF2B5EF4-FFF2-40B4-BE49-F238E27FC236}">
                <a16:creationId xmlns:a16="http://schemas.microsoft.com/office/drawing/2014/main" id="{EF80B60D-0899-EEC7-44DA-2A683F4C6ECD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673407" y="239955"/>
            <a:ext cx="2695575" cy="2695575"/>
          </a:xfrm>
          <a:prstGeom prst="rect">
            <a:avLst/>
          </a:prstGeom>
        </p:spPr>
      </p:pic>
      <p:pic>
        <p:nvPicPr>
          <p:cNvPr id="6" name="Imagen 5">
            <a:extLst>
              <a:ext uri="{FF2B5EF4-FFF2-40B4-BE49-F238E27FC236}">
                <a16:creationId xmlns:a16="http://schemas.microsoft.com/office/drawing/2014/main" id="{C3A79940-0FC4-B589-40A7-CD50B86C3ADE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521673" y="239954"/>
            <a:ext cx="2695575" cy="2695575"/>
          </a:xfrm>
          <a:prstGeom prst="rect">
            <a:avLst/>
          </a:prstGeom>
        </p:spPr>
      </p:pic>
      <p:pic>
        <p:nvPicPr>
          <p:cNvPr id="7" name="Imagen 6">
            <a:extLst>
              <a:ext uri="{FF2B5EF4-FFF2-40B4-BE49-F238E27FC236}">
                <a16:creationId xmlns:a16="http://schemas.microsoft.com/office/drawing/2014/main" id="{B00D6ECA-1C8A-662F-FCCE-C0EFC7A69758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825141" y="3246335"/>
            <a:ext cx="2695575" cy="2695575"/>
          </a:xfrm>
          <a:prstGeom prst="rect">
            <a:avLst/>
          </a:prstGeom>
        </p:spPr>
      </p:pic>
      <p:pic>
        <p:nvPicPr>
          <p:cNvPr id="8" name="Imagen 7">
            <a:extLst>
              <a:ext uri="{FF2B5EF4-FFF2-40B4-BE49-F238E27FC236}">
                <a16:creationId xmlns:a16="http://schemas.microsoft.com/office/drawing/2014/main" id="{BF3319F3-864A-1276-D888-C050C0721357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3673407" y="3246334"/>
            <a:ext cx="2695575" cy="2695575"/>
          </a:xfrm>
          <a:prstGeom prst="rect">
            <a:avLst/>
          </a:prstGeom>
        </p:spPr>
      </p:pic>
      <p:pic>
        <p:nvPicPr>
          <p:cNvPr id="9" name="Imagen 8">
            <a:extLst>
              <a:ext uri="{FF2B5EF4-FFF2-40B4-BE49-F238E27FC236}">
                <a16:creationId xmlns:a16="http://schemas.microsoft.com/office/drawing/2014/main" id="{070F4535-D5FD-46A8-ABC2-A867E6430C1E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9369939" y="239954"/>
            <a:ext cx="2695575" cy="2695575"/>
          </a:xfrm>
          <a:prstGeom prst="rect">
            <a:avLst/>
          </a:prstGeom>
        </p:spPr>
      </p:pic>
      <p:pic>
        <p:nvPicPr>
          <p:cNvPr id="10" name="Imagen 9">
            <a:extLst>
              <a:ext uri="{FF2B5EF4-FFF2-40B4-BE49-F238E27FC236}">
                <a16:creationId xmlns:a16="http://schemas.microsoft.com/office/drawing/2014/main" id="{E7812FD8-98D0-1795-51BF-C630529FEEA0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521673" y="3246334"/>
            <a:ext cx="2695575" cy="26955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31444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>
            <a:extLst>
              <a:ext uri="{FF2B5EF4-FFF2-40B4-BE49-F238E27FC236}">
                <a16:creationId xmlns:a16="http://schemas.microsoft.com/office/drawing/2014/main" id="{2F290B55-CF27-A0ED-BEEE-E3510908619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0904" y="159412"/>
            <a:ext cx="471546" cy="361094"/>
          </a:xfrm>
          <a:prstGeom prst="rect">
            <a:avLst/>
          </a:prstGeom>
        </p:spPr>
      </p:pic>
      <p:sp>
        <p:nvSpPr>
          <p:cNvPr id="5" name="4 Marcador de pie de página">
            <a:extLst>
              <a:ext uri="{FF2B5EF4-FFF2-40B4-BE49-F238E27FC236}">
                <a16:creationId xmlns:a16="http://schemas.microsoft.com/office/drawing/2014/main" id="{74E1542A-C436-CB94-C798-EA17C0B6B9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 bwMode="auto">
          <a:xfrm>
            <a:off x="2291446" y="6572006"/>
            <a:ext cx="6859588" cy="46038"/>
          </a:xfrm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60" indent="-285753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14" indent="-228603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20" indent="-228603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26" indent="-228603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32" indent="-22860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37" indent="-22860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43" indent="-22860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48" indent="-22860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s-ES" sz="800" dirty="0">
              <a:hlinkClick r:id="rId3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s-ES" sz="800" dirty="0"/>
              <a:t>Material elaborado por Amaya Núñez Galar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s-ES" sz="800" dirty="0">
                <a:solidFill>
                  <a:srgbClr val="7030A0"/>
                </a:solidFill>
                <a:hlinkClick r:id="rId4"/>
              </a:rPr>
              <a:t>www.autismonavarra.com</a:t>
            </a:r>
            <a:r>
              <a:rPr lang="es-ES" sz="800" dirty="0">
                <a:solidFill>
                  <a:srgbClr val="7030A0"/>
                </a:solidFill>
              </a:rPr>
              <a:t>  </a:t>
            </a:r>
            <a:r>
              <a:rPr lang="es-ES" sz="800" b="1" dirty="0"/>
              <a:t>Autor pictogramas:</a:t>
            </a:r>
            <a:r>
              <a:rPr lang="es-ES" sz="800" dirty="0"/>
              <a:t> Sergio Palao </a:t>
            </a:r>
            <a:r>
              <a:rPr lang="es-ES" sz="800" b="1" dirty="0"/>
              <a:t>Procedencia:</a:t>
            </a:r>
            <a:r>
              <a:rPr lang="es-ES" sz="800" dirty="0"/>
              <a:t> ARASAAC (http://arasaac.org) </a:t>
            </a:r>
            <a:r>
              <a:rPr lang="es-ES" sz="800" b="1" dirty="0"/>
              <a:t>Licencia:</a:t>
            </a:r>
            <a:r>
              <a:rPr lang="es-ES" sz="800" dirty="0"/>
              <a:t> CC (BY-NC-SA) </a:t>
            </a:r>
            <a:r>
              <a:rPr lang="es-ES" sz="800" b="1" dirty="0"/>
              <a:t>Propiedad:</a:t>
            </a:r>
            <a:r>
              <a:rPr lang="es-ES" sz="800" dirty="0"/>
              <a:t> Gobierno de Aragón</a:t>
            </a:r>
            <a:endParaRPr lang="es-ES" sz="800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118631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7DE9B37D4263014A9C0DAEA9B06B62FC" ma:contentTypeVersion="0" ma:contentTypeDescription="Crear nuevo documento." ma:contentTypeScope="" ma:versionID="dea955f12700af43e38c80558722c0fb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6f811a6767019e7426d133b423302158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ni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3AF911D9-874E-48DE-A38F-AEAF61FE9F39}"/>
</file>

<file path=customXml/itemProps2.xml><?xml version="1.0" encoding="utf-8"?>
<ds:datastoreItem xmlns:ds="http://schemas.openxmlformats.org/officeDocument/2006/customXml" ds:itemID="{DD1313A1-815B-40C7-91E7-07D22E8247DD}"/>
</file>

<file path=customXml/itemProps3.xml><?xml version="1.0" encoding="utf-8"?>
<ds:datastoreItem xmlns:ds="http://schemas.openxmlformats.org/officeDocument/2006/customXml" ds:itemID="{406D2657-133C-4583-935E-EAC3D3A2A4F8}"/>
</file>

<file path=docProps/app.xml><?xml version="1.0" encoding="utf-8"?>
<Properties xmlns="http://schemas.openxmlformats.org/officeDocument/2006/extended-properties" xmlns:vt="http://schemas.openxmlformats.org/officeDocument/2006/docPropsVTypes">
  <TotalTime>33</TotalTime>
  <Words>269</Words>
  <Application>Microsoft Office PowerPoint</Application>
  <PresentationFormat>Panorámica</PresentationFormat>
  <Paragraphs>24</Paragraphs>
  <Slides>7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Amaya Núñez Galar</dc:creator>
  <cp:lastModifiedBy>Amaya Núñez Galar</cp:lastModifiedBy>
  <cp:revision>2</cp:revision>
  <cp:lastPrinted>2023-11-07T07:24:38Z</cp:lastPrinted>
  <dcterms:created xsi:type="dcterms:W3CDTF">2023-11-07T07:14:25Z</dcterms:created>
  <dcterms:modified xsi:type="dcterms:W3CDTF">2024-09-19T08:03:10Z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0x0101007DE9B37D4263014A9C0DAEA9B06B62FC</vt:lpwstr>
  </property>
</Properties>
</file>