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906000" cy="6858000" type="A4"/>
  <p:notesSz cx="6811963" cy="99425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p:scale>
          <a:sx n="80" d="100"/>
          <a:sy n="80" d="100"/>
        </p:scale>
        <p:origin x="1050"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AF5CBB1D-FB52-4FAF-A82C-A8D2A61CEBBA}" type="datetimeFigureOut">
              <a:rPr lang="es-ES" smtClean="0"/>
              <a:t>16/09/2022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762035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F5CBB1D-FB52-4FAF-A82C-A8D2A61CEBBA}" type="datetimeFigureOut">
              <a:rPr lang="es-ES" smtClean="0"/>
              <a:t>16/09/2022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802558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F5CBB1D-FB52-4FAF-A82C-A8D2A61CEBBA}" type="datetimeFigureOut">
              <a:rPr lang="es-ES" smtClean="0"/>
              <a:t>16/09/2022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1955546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F5CBB1D-FB52-4FAF-A82C-A8D2A61CEBBA}" type="datetimeFigureOut">
              <a:rPr lang="es-ES" smtClean="0"/>
              <a:t>16/09/2022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2796001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AF5CBB1D-FB52-4FAF-A82C-A8D2A61CEBBA}" type="datetimeFigureOut">
              <a:rPr lang="es-ES" smtClean="0"/>
              <a:t>16/09/2022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4126679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F5CBB1D-FB52-4FAF-A82C-A8D2A61CEBBA}" type="datetimeFigureOut">
              <a:rPr lang="es-ES" smtClean="0"/>
              <a:t>16/09/2022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1107851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Content Placeholder 3"/>
          <p:cNvSpPr>
            <a:spLocks noGrp="1"/>
          </p:cNvSpPr>
          <p:nvPr>
            <p:ph sz="half" idx="2"/>
          </p:nvPr>
        </p:nvSpPr>
        <p:spPr>
          <a:xfrm>
            <a:off x="682329" y="2505075"/>
            <a:ext cx="4190702"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Content Placeholder 5"/>
          <p:cNvSpPr>
            <a:spLocks noGrp="1"/>
          </p:cNvSpPr>
          <p:nvPr>
            <p:ph sz="quarter" idx="4"/>
          </p:nvPr>
        </p:nvSpPr>
        <p:spPr>
          <a:xfrm>
            <a:off x="5014913" y="2505075"/>
            <a:ext cx="4211340"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F5CBB1D-FB52-4FAF-A82C-A8D2A61CEBBA}" type="datetimeFigureOut">
              <a:rPr lang="es-ES" smtClean="0"/>
              <a:t>16/09/2022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54555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AF5CBB1D-FB52-4FAF-A82C-A8D2A61CEBBA}" type="datetimeFigureOut">
              <a:rPr lang="es-ES" smtClean="0"/>
              <a:t>16/09/2022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1531122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5CBB1D-FB52-4FAF-A82C-A8D2A61CEBBA}" type="datetimeFigureOut">
              <a:rPr lang="es-ES" smtClean="0"/>
              <a:t>16/09/2022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2830808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F5CBB1D-FB52-4FAF-A82C-A8D2A61CEBBA}" type="datetimeFigureOut">
              <a:rPr lang="es-ES" smtClean="0"/>
              <a:t>16/09/2022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1417980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AF5CBB1D-FB52-4FAF-A82C-A8D2A61CEBBA}" type="datetimeFigureOut">
              <a:rPr lang="es-ES" smtClean="0"/>
              <a:t>16/09/2022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419C1D38-491A-4C2E-976E-731091B19621}" type="slidenum">
              <a:rPr lang="es-ES" smtClean="0"/>
              <a:t>‹Nº›</a:t>
            </a:fld>
            <a:endParaRPr lang="es-ES"/>
          </a:p>
        </p:txBody>
      </p:sp>
    </p:spTree>
    <p:extLst>
      <p:ext uri="{BB962C8B-B14F-4D97-AF65-F5344CB8AC3E}">
        <p14:creationId xmlns:p14="http://schemas.microsoft.com/office/powerpoint/2010/main" val="660234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5CBB1D-FB52-4FAF-A82C-A8D2A61CEBBA}" type="datetimeFigureOut">
              <a:rPr lang="es-ES" smtClean="0"/>
              <a:t>16/09/2022</a:t>
            </a:fld>
            <a:endParaRPr lang="es-E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9C1D38-491A-4C2E-976E-731091B19621}" type="slidenum">
              <a:rPr lang="es-ES" smtClean="0"/>
              <a:t>‹Nº›</a:t>
            </a:fld>
            <a:endParaRPr lang="es-ES"/>
          </a:p>
        </p:txBody>
      </p:sp>
    </p:spTree>
    <p:extLst>
      <p:ext uri="{BB962C8B-B14F-4D97-AF65-F5344CB8AC3E}">
        <p14:creationId xmlns:p14="http://schemas.microsoft.com/office/powerpoint/2010/main" val="4181711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microsoft.com/office/2007/relationships/hdphoto" Target="../media/hdphoto1.wdp"/><Relationship Id="rId7" Type="http://schemas.openxmlformats.org/officeDocument/2006/relationships/image" Target="../media/image5.jpeg"/><Relationship Id="rId12"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jpeg"/><Relationship Id="rId5" Type="http://schemas.openxmlformats.org/officeDocument/2006/relationships/image" Target="../media/image3.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e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3.wdp"/><Relationship Id="rId4" Type="http://schemas.openxmlformats.org/officeDocument/2006/relationships/image" Target="../media/image12.png"/><Relationship Id="rId9"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apiz De Escribir Dibujo, HD Png Download - kindpn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786" b="97500" l="25893" r="80804"/>
                    </a14:imgEffect>
                  </a14:imgLayer>
                </a14:imgProps>
              </a:ext>
              <a:ext uri="{28A0092B-C50C-407E-A947-70E740481C1C}">
                <a14:useLocalDpi xmlns:a14="http://schemas.microsoft.com/office/drawing/2010/main" val="0"/>
              </a:ext>
            </a:extLst>
          </a:blip>
          <a:srcRect l="26543" r="20074"/>
          <a:stretch/>
        </p:blipFill>
        <p:spPr bwMode="auto">
          <a:xfrm rot="16200000">
            <a:off x="833330" y="74086"/>
            <a:ext cx="682137" cy="159725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2035899" y="641882"/>
            <a:ext cx="2558716" cy="461665"/>
          </a:xfrm>
          <a:prstGeom prst="rect">
            <a:avLst/>
          </a:prstGeom>
          <a:noFill/>
        </p:spPr>
        <p:txBody>
          <a:bodyPr wrap="square" rtlCol="0">
            <a:spAutoFit/>
          </a:bodyPr>
          <a:lstStyle/>
          <a:p>
            <a:r>
              <a:rPr lang="es-ES" sz="2400" b="1" dirty="0" smtClean="0">
                <a:effectLst>
                  <a:outerShdw blurRad="38100" dist="38100" dir="2700000" algn="tl">
                    <a:srgbClr val="000000">
                      <a:alpha val="43137"/>
                    </a:srgbClr>
                  </a:outerShdw>
                </a:effectLst>
                <a:latin typeface="NewCenturySchlbk" pitchFamily="18" charset="0"/>
              </a:rPr>
              <a:t>HORIZONTAL</a:t>
            </a:r>
            <a:endParaRPr lang="es-ES" sz="2400" b="1" dirty="0">
              <a:effectLst>
                <a:outerShdw blurRad="38100" dist="38100" dir="2700000" algn="tl">
                  <a:srgbClr val="000000">
                    <a:alpha val="43137"/>
                  </a:srgbClr>
                </a:outerShdw>
              </a:effectLst>
              <a:latin typeface="NewCenturySchlbk" pitchFamily="18" charset="0"/>
            </a:endParaRPr>
          </a:p>
        </p:txBody>
      </p:sp>
      <p:sp>
        <p:nvSpPr>
          <p:cNvPr id="8" name="CuadroTexto 7"/>
          <p:cNvSpPr txBox="1"/>
          <p:nvPr/>
        </p:nvSpPr>
        <p:spPr>
          <a:xfrm>
            <a:off x="5770801" y="2689853"/>
            <a:ext cx="2172106" cy="461665"/>
          </a:xfrm>
          <a:prstGeom prst="rect">
            <a:avLst/>
          </a:prstGeom>
          <a:noFill/>
        </p:spPr>
        <p:txBody>
          <a:bodyPr wrap="square" rtlCol="0">
            <a:spAutoFit/>
          </a:bodyPr>
          <a:lstStyle/>
          <a:p>
            <a:r>
              <a:rPr lang="es-ES" sz="2400" b="1" dirty="0">
                <a:effectLst>
                  <a:outerShdw blurRad="38100" dist="38100" dir="2700000" algn="tl">
                    <a:srgbClr val="000000">
                      <a:alpha val="43137"/>
                    </a:srgbClr>
                  </a:outerShdw>
                </a:effectLst>
                <a:latin typeface="NewCenturySchlbk" pitchFamily="18" charset="0"/>
              </a:rPr>
              <a:t>VERTICAL</a:t>
            </a:r>
          </a:p>
        </p:txBody>
      </p:sp>
      <p:pic>
        <p:nvPicPr>
          <p:cNvPr id="10" name="Picture 2" descr="Lapiz De Escribir Dibujo, HD Png Download - kindpng"/>
          <p:cNvPicPr>
            <a:picLocks noChangeAspect="1" noChangeArrowheads="1"/>
          </p:cNvPicPr>
          <p:nvPr/>
        </p:nvPicPr>
        <p:blipFill rotWithShape="1">
          <a:blip r:embed="rId2">
            <a:extLst>
              <a:ext uri="{BEBA8EAE-BF5A-486C-A8C5-ECC9F3942E4B}">
                <a14:imgProps xmlns:a14="http://schemas.microsoft.com/office/drawing/2010/main">
                  <a14:imgLayer r:embed="rId3">
                    <a14:imgEffect>
                      <a14:backgroundRemoval t="1786" b="97500" l="25893" r="80804"/>
                    </a14:imgEffect>
                  </a14:imgLayer>
                </a14:imgProps>
              </a:ext>
              <a:ext uri="{28A0092B-C50C-407E-A947-70E740481C1C}">
                <a14:useLocalDpi xmlns:a14="http://schemas.microsoft.com/office/drawing/2010/main" val="0"/>
              </a:ext>
            </a:extLst>
          </a:blip>
          <a:srcRect l="26543" r="20074"/>
          <a:stretch/>
        </p:blipFill>
        <p:spPr bwMode="auto">
          <a:xfrm>
            <a:off x="7762432" y="1807000"/>
            <a:ext cx="682137" cy="159725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cono lineal de cuadrícula de crucigramas. crucigrama. examen. ejercicio  mental. desafío. prueba de conocimientos. acertijo. Ilustración de línea  fina. símbolo de contorno. dibujo de contorno aislado vectorial. trazo  editable 3836662 Vector e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378" t="7263" r="15910" b="24682"/>
          <a:stretch/>
        </p:blipFill>
        <p:spPr bwMode="auto">
          <a:xfrm>
            <a:off x="8805518" y="199764"/>
            <a:ext cx="875893" cy="880339"/>
          </a:xfrm>
          <a:prstGeom prst="rect">
            <a:avLst/>
          </a:prstGeom>
          <a:noFill/>
          <a:extLst>
            <a:ext uri="{909E8E84-426E-40DD-AFC4-6F175D3DCCD1}">
              <a14:hiddenFill xmlns:a14="http://schemas.microsoft.com/office/drawing/2010/main">
                <a:solidFill>
                  <a:srgbClr val="FFFFFF"/>
                </a:solidFill>
              </a14:hiddenFill>
            </a:ext>
          </a:extLst>
        </p:spPr>
      </p:pic>
      <p:sp>
        <p:nvSpPr>
          <p:cNvPr id="7" name="CuadroTexto 6"/>
          <p:cNvSpPr txBox="1"/>
          <p:nvPr/>
        </p:nvSpPr>
        <p:spPr>
          <a:xfrm>
            <a:off x="259765" y="1384951"/>
            <a:ext cx="4334850" cy="3139321"/>
          </a:xfrm>
          <a:prstGeom prst="rect">
            <a:avLst/>
          </a:prstGeom>
          <a:noFill/>
        </p:spPr>
        <p:txBody>
          <a:bodyPr wrap="square" rtlCol="0">
            <a:spAutoFit/>
          </a:bodyPr>
          <a:lstStyle/>
          <a:p>
            <a:pPr marL="342900" indent="-342900" algn="just">
              <a:buAutoNum type="arabicPeriod"/>
            </a:pPr>
            <a:r>
              <a:rPr lang="es-ES" dirty="0" smtClean="0">
                <a:latin typeface="Arial Narrow" panose="020B0606020202030204" pitchFamily="34" charset="0"/>
              </a:rPr>
              <a:t>Bebida elaborada con diversas hierbas, especialmente las que tienen poderes mágicos.</a:t>
            </a:r>
          </a:p>
          <a:p>
            <a:pPr marL="342900" indent="-342900" algn="just">
              <a:buAutoNum type="arabicPeriod" startAt="5"/>
            </a:pPr>
            <a:r>
              <a:rPr lang="es-ES" dirty="0" smtClean="0">
                <a:latin typeface="Arial Narrow" panose="020B0606020202030204" pitchFamily="34" charset="0"/>
              </a:rPr>
              <a:t>Persona que predice el futuro por medio de una bola de cristal.</a:t>
            </a:r>
          </a:p>
          <a:p>
            <a:pPr marL="342900" indent="-342900" algn="just">
              <a:buAutoNum type="arabicPeriod" startAt="5"/>
            </a:pPr>
            <a:r>
              <a:rPr lang="es-ES" dirty="0" smtClean="0">
                <a:latin typeface="Arial Narrow" panose="020B0606020202030204" pitchFamily="34" charset="0"/>
              </a:rPr>
              <a:t>Arte que utiliza trucos e ilusiones para impresionar al espectador.</a:t>
            </a:r>
          </a:p>
          <a:p>
            <a:pPr marL="342900" indent="-342900" algn="just">
              <a:buAutoNum type="arabicPeriod" startAt="5"/>
            </a:pPr>
            <a:r>
              <a:rPr lang="es-ES" dirty="0" smtClean="0">
                <a:latin typeface="Arial Narrow" panose="020B0606020202030204" pitchFamily="34" charset="0"/>
              </a:rPr>
              <a:t>Palabra más famosa usada en trucos de magia.</a:t>
            </a:r>
          </a:p>
          <a:p>
            <a:pPr marL="342900" indent="-342900" algn="just">
              <a:buAutoNum type="arabicPeriod" startAt="5"/>
            </a:pPr>
            <a:r>
              <a:rPr lang="es-ES" dirty="0" smtClean="0">
                <a:latin typeface="Arial Narrow" panose="020B0606020202030204" pitchFamily="34" charset="0"/>
              </a:rPr>
              <a:t>Apellido del joven aprendiz de magia y      hechicería que estudió en Hogwarts.</a:t>
            </a:r>
            <a:endParaRPr lang="es-ES" dirty="0">
              <a:latin typeface="Arial Narrow" panose="020B0606020202030204" pitchFamily="34" charset="0"/>
            </a:endParaRPr>
          </a:p>
        </p:txBody>
      </p:sp>
      <p:sp>
        <p:nvSpPr>
          <p:cNvPr id="15" name="CuadroTexto 14"/>
          <p:cNvSpPr txBox="1"/>
          <p:nvPr/>
        </p:nvSpPr>
        <p:spPr>
          <a:xfrm>
            <a:off x="5023246" y="3377110"/>
            <a:ext cx="4334850" cy="2585323"/>
          </a:xfrm>
          <a:prstGeom prst="rect">
            <a:avLst/>
          </a:prstGeom>
          <a:noFill/>
        </p:spPr>
        <p:txBody>
          <a:bodyPr wrap="square" rtlCol="0">
            <a:spAutoFit/>
          </a:bodyPr>
          <a:lstStyle/>
          <a:p>
            <a:pPr marL="342900" indent="-342900" algn="just">
              <a:buAutoNum type="arabicPeriod"/>
            </a:pPr>
            <a:r>
              <a:rPr lang="es-ES" dirty="0">
                <a:latin typeface="Arial Narrow" panose="020B0606020202030204" pitchFamily="34" charset="0"/>
              </a:rPr>
              <a:t>Recipiente parecido a una olla donde </a:t>
            </a:r>
            <a:r>
              <a:rPr lang="es-ES" dirty="0" err="1">
                <a:latin typeface="Arial Narrow" panose="020B0606020202030204" pitchFamily="34" charset="0"/>
              </a:rPr>
              <a:t>Obélix</a:t>
            </a:r>
            <a:r>
              <a:rPr lang="es-ES" dirty="0">
                <a:latin typeface="Arial Narrow" panose="020B0606020202030204" pitchFamily="34" charset="0"/>
              </a:rPr>
              <a:t> se cayó cuando era pequeño.</a:t>
            </a:r>
          </a:p>
          <a:p>
            <a:pPr marL="342900" indent="-342900" algn="just">
              <a:buAutoNum type="arabicPeriod"/>
            </a:pPr>
            <a:r>
              <a:rPr lang="es-ES" dirty="0">
                <a:latin typeface="Arial Narrow" panose="020B0606020202030204" pitchFamily="34" charset="0"/>
              </a:rPr>
              <a:t>Sombrero de copa de donde el mago hace salir objetos inimaginables.</a:t>
            </a:r>
          </a:p>
          <a:p>
            <a:pPr marL="342900" indent="-342900" algn="just">
              <a:buAutoNum type="arabicPeriod"/>
            </a:pPr>
            <a:r>
              <a:rPr lang="es-ES" dirty="0">
                <a:latin typeface="Arial Narrow" panose="020B0606020202030204" pitchFamily="34" charset="0"/>
              </a:rPr>
              <a:t>Varilla con que los magos y hadas de los cuentos infantiles convierten objetos y animales.</a:t>
            </a:r>
          </a:p>
          <a:p>
            <a:pPr marL="342900" indent="-342900" algn="just">
              <a:buAutoNum type="arabicPeriod"/>
            </a:pPr>
            <a:r>
              <a:rPr lang="es-ES" dirty="0">
                <a:latin typeface="Arial Narrow" panose="020B0606020202030204" pitchFamily="34" charset="0"/>
              </a:rPr>
              <a:t>Profesión de Merlín.</a:t>
            </a:r>
          </a:p>
          <a:p>
            <a:pPr marL="342900" indent="-342900" algn="just">
              <a:buAutoNum type="arabicPeriod"/>
            </a:pPr>
            <a:r>
              <a:rPr lang="es-ES" dirty="0">
                <a:latin typeface="Arial Narrow" panose="020B0606020202030204" pitchFamily="34" charset="0"/>
              </a:rPr>
              <a:t>Conjunto de palabras para hacer hechizos.</a:t>
            </a:r>
          </a:p>
        </p:txBody>
      </p:sp>
      <p:pic>
        <p:nvPicPr>
          <p:cNvPr id="13" name="Imagen 12"/>
          <p:cNvPicPr>
            <a:picLocks noChangeAspect="1"/>
          </p:cNvPicPr>
          <p:nvPr/>
        </p:nvPicPr>
        <p:blipFill rotWithShape="1">
          <a:blip r:embed="rId5" cstate="print">
            <a:extLst>
              <a:ext uri="{28A0092B-C50C-407E-A947-70E740481C1C}">
                <a14:useLocalDpi xmlns:a14="http://schemas.microsoft.com/office/drawing/2010/main" val="0"/>
              </a:ext>
            </a:extLst>
          </a:blip>
          <a:srcRect l="37876" t="6487" r="39061" b="74842"/>
          <a:stretch/>
        </p:blipFill>
        <p:spPr>
          <a:xfrm>
            <a:off x="4963892" y="3392877"/>
            <a:ext cx="437631" cy="354273"/>
          </a:xfrm>
          <a:prstGeom prst="rect">
            <a:avLst/>
          </a:prstGeom>
        </p:spPr>
      </p:pic>
      <p:pic>
        <p:nvPicPr>
          <p:cNvPr id="25" name="Imagen 24"/>
          <p:cNvPicPr>
            <a:picLocks noChangeAspect="1"/>
          </p:cNvPicPr>
          <p:nvPr/>
        </p:nvPicPr>
        <p:blipFill rotWithShape="1">
          <a:blip r:embed="rId6" cstate="print">
            <a:extLst>
              <a:ext uri="{28A0092B-C50C-407E-A947-70E740481C1C}">
                <a14:useLocalDpi xmlns:a14="http://schemas.microsoft.com/office/drawing/2010/main" val="0"/>
              </a:ext>
            </a:extLst>
          </a:blip>
          <a:srcRect l="14606" t="5789" r="62612" b="75696"/>
          <a:stretch/>
        </p:blipFill>
        <p:spPr>
          <a:xfrm>
            <a:off x="122048" y="1377002"/>
            <a:ext cx="486053" cy="395010"/>
          </a:xfrm>
          <a:prstGeom prst="rect">
            <a:avLst/>
          </a:prstGeom>
        </p:spPr>
      </p:pic>
      <p:pic>
        <p:nvPicPr>
          <p:cNvPr id="26" name="Imagen 25"/>
          <p:cNvPicPr>
            <a:picLocks noChangeAspect="1"/>
          </p:cNvPicPr>
          <p:nvPr/>
        </p:nvPicPr>
        <p:blipFill rotWithShape="1">
          <a:blip r:embed="rId7" cstate="print">
            <a:extLst>
              <a:ext uri="{28A0092B-C50C-407E-A947-70E740481C1C}">
                <a14:useLocalDpi xmlns:a14="http://schemas.microsoft.com/office/drawing/2010/main" val="0"/>
              </a:ext>
            </a:extLst>
          </a:blip>
          <a:srcRect l="64417" t="7218" r="18193" b="75941"/>
          <a:stretch/>
        </p:blipFill>
        <p:spPr>
          <a:xfrm>
            <a:off x="5014164" y="3901733"/>
            <a:ext cx="405094" cy="392302"/>
          </a:xfrm>
          <a:prstGeom prst="rect">
            <a:avLst/>
          </a:prstGeom>
        </p:spPr>
      </p:pic>
      <p:pic>
        <p:nvPicPr>
          <p:cNvPr id="27" name="Imagen 26"/>
          <p:cNvPicPr>
            <a:picLocks noChangeAspect="1"/>
          </p:cNvPicPr>
          <p:nvPr/>
        </p:nvPicPr>
        <p:blipFill rotWithShape="1">
          <a:blip r:embed="rId8" cstate="print">
            <a:extLst>
              <a:ext uri="{28A0092B-C50C-407E-A947-70E740481C1C}">
                <a14:useLocalDpi xmlns:a14="http://schemas.microsoft.com/office/drawing/2010/main" val="0"/>
              </a:ext>
            </a:extLst>
          </a:blip>
          <a:srcRect l="17008" t="29917" r="62308" b="51046"/>
          <a:stretch/>
        </p:blipFill>
        <p:spPr>
          <a:xfrm>
            <a:off x="5014164" y="4497054"/>
            <a:ext cx="431147" cy="396808"/>
          </a:xfrm>
          <a:prstGeom prst="rect">
            <a:avLst/>
          </a:prstGeom>
        </p:spPr>
      </p:pic>
      <p:pic>
        <p:nvPicPr>
          <p:cNvPr id="28" name="Imagen 27"/>
          <p:cNvPicPr>
            <a:picLocks noChangeAspect="1"/>
          </p:cNvPicPr>
          <p:nvPr/>
        </p:nvPicPr>
        <p:blipFill rotWithShape="1">
          <a:blip r:embed="rId9" cstate="print">
            <a:extLst>
              <a:ext uri="{28A0092B-C50C-407E-A947-70E740481C1C}">
                <a14:useLocalDpi xmlns:a14="http://schemas.microsoft.com/office/drawing/2010/main" val="0"/>
              </a:ext>
            </a:extLst>
          </a:blip>
          <a:srcRect l="39157" t="29551" r="40342" b="52327"/>
          <a:stretch/>
        </p:blipFill>
        <p:spPr>
          <a:xfrm>
            <a:off x="169536" y="2159072"/>
            <a:ext cx="457201" cy="404133"/>
          </a:xfrm>
          <a:prstGeom prst="rect">
            <a:avLst/>
          </a:prstGeom>
        </p:spPr>
      </p:pic>
      <p:pic>
        <p:nvPicPr>
          <p:cNvPr id="29" name="Imagen 28"/>
          <p:cNvPicPr>
            <a:picLocks noChangeAspect="1"/>
          </p:cNvPicPr>
          <p:nvPr/>
        </p:nvPicPr>
        <p:blipFill rotWithShape="1">
          <a:blip r:embed="rId10" cstate="print">
            <a:extLst>
              <a:ext uri="{28A0092B-C50C-407E-A947-70E740481C1C}">
                <a14:useLocalDpi xmlns:a14="http://schemas.microsoft.com/office/drawing/2010/main" val="0"/>
              </a:ext>
            </a:extLst>
          </a:blip>
          <a:srcRect l="62769" t="30466" r="16180" b="52327"/>
          <a:stretch/>
        </p:blipFill>
        <p:spPr>
          <a:xfrm>
            <a:off x="4963892" y="5280467"/>
            <a:ext cx="438319" cy="358278"/>
          </a:xfrm>
          <a:prstGeom prst="rect">
            <a:avLst/>
          </a:prstGeom>
        </p:spPr>
      </p:pic>
      <p:pic>
        <p:nvPicPr>
          <p:cNvPr id="30" name="Imagen 29"/>
          <p:cNvPicPr>
            <a:picLocks noChangeAspect="1"/>
          </p:cNvPicPr>
          <p:nvPr/>
        </p:nvPicPr>
        <p:blipFill rotWithShape="1">
          <a:blip r:embed="rId11" cstate="print">
            <a:extLst>
              <a:ext uri="{28A0092B-C50C-407E-A947-70E740481C1C}">
                <a14:useLocalDpi xmlns:a14="http://schemas.microsoft.com/office/drawing/2010/main" val="0"/>
              </a:ext>
            </a:extLst>
          </a:blip>
          <a:srcRect l="16642" t="52798" r="62125" b="30361"/>
          <a:stretch/>
        </p:blipFill>
        <p:spPr>
          <a:xfrm>
            <a:off x="186996" y="3336925"/>
            <a:ext cx="421105" cy="333980"/>
          </a:xfrm>
          <a:prstGeom prst="rect">
            <a:avLst/>
          </a:prstGeom>
        </p:spPr>
      </p:pic>
      <p:pic>
        <p:nvPicPr>
          <p:cNvPr id="31" name="Imagen 30"/>
          <p:cNvPicPr>
            <a:picLocks noChangeAspect="1"/>
          </p:cNvPicPr>
          <p:nvPr/>
        </p:nvPicPr>
        <p:blipFill rotWithShape="1">
          <a:blip r:embed="rId12" cstate="print">
            <a:extLst>
              <a:ext uri="{28A0092B-C50C-407E-A947-70E740481C1C}">
                <a14:useLocalDpi xmlns:a14="http://schemas.microsoft.com/office/drawing/2010/main" val="0"/>
              </a:ext>
            </a:extLst>
          </a:blip>
          <a:srcRect l="40255" t="53164" r="41258" b="30728"/>
          <a:stretch/>
        </p:blipFill>
        <p:spPr>
          <a:xfrm>
            <a:off x="5002233" y="5659215"/>
            <a:ext cx="360947" cy="314488"/>
          </a:xfrm>
          <a:prstGeom prst="rect">
            <a:avLst/>
          </a:prstGeom>
        </p:spPr>
      </p:pic>
      <p:pic>
        <p:nvPicPr>
          <p:cNvPr id="32" name="Imagen 31"/>
          <p:cNvPicPr>
            <a:picLocks noChangeAspect="1"/>
          </p:cNvPicPr>
          <p:nvPr/>
        </p:nvPicPr>
        <p:blipFill rotWithShape="1">
          <a:blip r:embed="rId10" cstate="print">
            <a:extLst>
              <a:ext uri="{28A0092B-C50C-407E-A947-70E740481C1C}">
                <a14:useLocalDpi xmlns:a14="http://schemas.microsoft.com/office/drawing/2010/main" val="0"/>
              </a:ext>
            </a:extLst>
          </a:blip>
          <a:srcRect l="63136" t="51700" r="16363" b="29446"/>
          <a:stretch/>
        </p:blipFill>
        <p:spPr>
          <a:xfrm>
            <a:off x="179740" y="3842071"/>
            <a:ext cx="428361" cy="393939"/>
          </a:xfrm>
          <a:prstGeom prst="rect">
            <a:avLst/>
          </a:prstGeom>
        </p:spPr>
      </p:pic>
      <p:pic>
        <p:nvPicPr>
          <p:cNvPr id="35" name="Imagen 34"/>
          <p:cNvPicPr>
            <a:picLocks noChangeAspect="1"/>
          </p:cNvPicPr>
          <p:nvPr/>
        </p:nvPicPr>
        <p:blipFill rotWithShape="1">
          <a:blip r:embed="rId10" cstate="print">
            <a:extLst>
              <a:ext uri="{28A0092B-C50C-407E-A947-70E740481C1C}">
                <a14:useLocalDpi xmlns:a14="http://schemas.microsoft.com/office/drawing/2010/main" val="0"/>
              </a:ext>
            </a:extLst>
          </a:blip>
          <a:srcRect l="62769" t="30466" r="16180" b="52327"/>
          <a:stretch/>
        </p:blipFill>
        <p:spPr>
          <a:xfrm>
            <a:off x="145914" y="2799822"/>
            <a:ext cx="438319" cy="358278"/>
          </a:xfrm>
          <a:prstGeom prst="rect">
            <a:avLst/>
          </a:prstGeom>
        </p:spPr>
      </p:pic>
    </p:spTree>
    <p:extLst>
      <p:ext uri="{BB962C8B-B14F-4D97-AF65-F5344CB8AC3E}">
        <p14:creationId xmlns:p14="http://schemas.microsoft.com/office/powerpoint/2010/main" val="1495565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upo 46"/>
          <p:cNvGrpSpPr/>
          <p:nvPr/>
        </p:nvGrpSpPr>
        <p:grpSpPr>
          <a:xfrm>
            <a:off x="306363" y="1105347"/>
            <a:ext cx="9229549" cy="1601757"/>
            <a:chOff x="395714" y="455642"/>
            <a:chExt cx="9229549" cy="1601757"/>
          </a:xfrm>
        </p:grpSpPr>
        <p:grpSp>
          <p:nvGrpSpPr>
            <p:cNvPr id="15" name="Grupo 14"/>
            <p:cNvGrpSpPr/>
            <p:nvPr/>
          </p:nvGrpSpPr>
          <p:grpSpPr>
            <a:xfrm>
              <a:off x="395714" y="455642"/>
              <a:ext cx="9229549" cy="1601757"/>
              <a:chOff x="465223" y="780496"/>
              <a:chExt cx="8999619" cy="1593736"/>
            </a:xfrm>
          </p:grpSpPr>
          <p:grpSp>
            <p:nvGrpSpPr>
              <p:cNvPr id="4" name="Grupo 3"/>
              <p:cNvGrpSpPr/>
              <p:nvPr/>
            </p:nvGrpSpPr>
            <p:grpSpPr>
              <a:xfrm>
                <a:off x="465223" y="829808"/>
                <a:ext cx="8999619" cy="1544424"/>
                <a:chOff x="2899611" y="3477122"/>
                <a:chExt cx="3171321" cy="505331"/>
              </a:xfrm>
            </p:grpSpPr>
            <p:sp>
              <p:nvSpPr>
                <p:cNvPr id="5" name="Rectángulo redondeado 4"/>
                <p:cNvSpPr/>
                <p:nvPr/>
              </p:nvSpPr>
              <p:spPr>
                <a:xfrm>
                  <a:off x="2899611" y="3477126"/>
                  <a:ext cx="517357" cy="505327"/>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p:cNvSpPr/>
                <p:nvPr/>
              </p:nvSpPr>
              <p:spPr>
                <a:xfrm>
                  <a:off x="3548063" y="3477125"/>
                  <a:ext cx="517357" cy="505327"/>
                </a:xfrm>
                <a:prstGeom prst="round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ángulo redondeado 6"/>
                <p:cNvSpPr/>
                <p:nvPr/>
              </p:nvSpPr>
              <p:spPr>
                <a:xfrm>
                  <a:off x="4195892" y="3477124"/>
                  <a:ext cx="517357" cy="505327"/>
                </a:xfrm>
                <a:prstGeom prst="roundRect">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ángulo redondeado 7"/>
                <p:cNvSpPr/>
                <p:nvPr/>
              </p:nvSpPr>
              <p:spPr>
                <a:xfrm>
                  <a:off x="4876300" y="3477123"/>
                  <a:ext cx="517357" cy="505327"/>
                </a:xfrm>
                <a:prstGeom prst="roundRect">
                  <a:avLst/>
                </a:prstGeom>
                <a:solidFill>
                  <a:schemeClr val="bg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ángulo redondeado 8"/>
                <p:cNvSpPr/>
                <p:nvPr/>
              </p:nvSpPr>
              <p:spPr>
                <a:xfrm>
                  <a:off x="5553575" y="3477122"/>
                  <a:ext cx="517357" cy="505327"/>
                </a:xfrm>
                <a:prstGeom prst="roundRect">
                  <a:avLst/>
                </a:prstGeom>
                <a:solidFill>
                  <a:schemeClr val="bg1"/>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0" name="CuadroTexto 9"/>
              <p:cNvSpPr txBox="1"/>
              <p:nvPr/>
            </p:nvSpPr>
            <p:spPr>
              <a:xfrm>
                <a:off x="768751" y="780496"/>
                <a:ext cx="1106905" cy="1569660"/>
              </a:xfrm>
              <a:prstGeom prst="rect">
                <a:avLst/>
              </a:prstGeom>
              <a:noFill/>
            </p:spPr>
            <p:txBody>
              <a:bodyPr wrap="square" rtlCol="0">
                <a:spAutoFit/>
              </a:bodyPr>
              <a:lstStyle/>
              <a:p>
                <a:r>
                  <a:rPr lang="es-ES" sz="9600" dirty="0" smtClean="0"/>
                  <a:t>8</a:t>
                </a:r>
                <a:endParaRPr lang="es-ES" sz="9600" dirty="0"/>
              </a:p>
            </p:txBody>
          </p:sp>
          <p:sp>
            <p:nvSpPr>
              <p:cNvPr id="11" name="CuadroTexto 10"/>
              <p:cNvSpPr txBox="1"/>
              <p:nvPr/>
            </p:nvSpPr>
            <p:spPr>
              <a:xfrm>
                <a:off x="2618539" y="780496"/>
                <a:ext cx="1106905" cy="1569660"/>
              </a:xfrm>
              <a:prstGeom prst="rect">
                <a:avLst/>
              </a:prstGeom>
              <a:noFill/>
            </p:spPr>
            <p:txBody>
              <a:bodyPr wrap="square" rtlCol="0">
                <a:spAutoFit/>
              </a:bodyPr>
              <a:lstStyle/>
              <a:p>
                <a:r>
                  <a:rPr lang="es-ES" sz="9600" dirty="0"/>
                  <a:t>3</a:t>
                </a:r>
                <a:endParaRPr lang="es-ES" sz="9600" dirty="0"/>
              </a:p>
            </p:txBody>
          </p:sp>
          <p:sp>
            <p:nvSpPr>
              <p:cNvPr id="12" name="CuadroTexto 11"/>
              <p:cNvSpPr txBox="1"/>
              <p:nvPr/>
            </p:nvSpPr>
            <p:spPr>
              <a:xfrm>
                <a:off x="4429197" y="780496"/>
                <a:ext cx="1106905" cy="1569660"/>
              </a:xfrm>
              <a:prstGeom prst="rect">
                <a:avLst/>
              </a:prstGeom>
              <a:noFill/>
            </p:spPr>
            <p:txBody>
              <a:bodyPr wrap="square" rtlCol="0">
                <a:spAutoFit/>
              </a:bodyPr>
              <a:lstStyle/>
              <a:p>
                <a:r>
                  <a:rPr lang="es-ES" sz="9600" dirty="0" smtClean="0"/>
                  <a:t>1</a:t>
                </a:r>
                <a:endParaRPr lang="es-ES" sz="9600" dirty="0"/>
              </a:p>
            </p:txBody>
          </p:sp>
          <p:sp>
            <p:nvSpPr>
              <p:cNvPr id="13" name="CuadroTexto 12"/>
              <p:cNvSpPr txBox="1"/>
              <p:nvPr/>
            </p:nvSpPr>
            <p:spPr>
              <a:xfrm>
                <a:off x="6395303" y="780496"/>
                <a:ext cx="1106905" cy="1569660"/>
              </a:xfrm>
              <a:prstGeom prst="rect">
                <a:avLst/>
              </a:prstGeom>
              <a:noFill/>
            </p:spPr>
            <p:txBody>
              <a:bodyPr wrap="square" rtlCol="0">
                <a:spAutoFit/>
              </a:bodyPr>
              <a:lstStyle/>
              <a:p>
                <a:r>
                  <a:rPr lang="es-ES" sz="9600" dirty="0" smtClean="0"/>
                  <a:t>5</a:t>
                </a:r>
                <a:endParaRPr lang="es-ES" sz="9600" dirty="0"/>
              </a:p>
            </p:txBody>
          </p:sp>
          <p:sp>
            <p:nvSpPr>
              <p:cNvPr id="14" name="CuadroTexto 13"/>
              <p:cNvSpPr txBox="1"/>
              <p:nvPr/>
            </p:nvSpPr>
            <p:spPr>
              <a:xfrm>
                <a:off x="8311008" y="780496"/>
                <a:ext cx="1106905" cy="1569660"/>
              </a:xfrm>
              <a:prstGeom prst="rect">
                <a:avLst/>
              </a:prstGeom>
              <a:noFill/>
            </p:spPr>
            <p:txBody>
              <a:bodyPr wrap="square" rtlCol="0">
                <a:spAutoFit/>
              </a:bodyPr>
              <a:lstStyle/>
              <a:p>
                <a:r>
                  <a:rPr lang="es-ES" sz="9600" dirty="0" smtClean="0"/>
                  <a:t>4</a:t>
                </a:r>
                <a:endParaRPr lang="es-ES" sz="9600" dirty="0"/>
              </a:p>
            </p:txBody>
          </p:sp>
        </p:grpSp>
        <p:grpSp>
          <p:nvGrpSpPr>
            <p:cNvPr id="46" name="Grupo 45"/>
            <p:cNvGrpSpPr/>
            <p:nvPr/>
          </p:nvGrpSpPr>
          <p:grpSpPr>
            <a:xfrm>
              <a:off x="1324979" y="1439436"/>
              <a:ext cx="8216060" cy="593766"/>
              <a:chOff x="1324979" y="1439436"/>
              <a:chExt cx="8216060" cy="593766"/>
            </a:xfrm>
          </p:grpSpPr>
          <p:pic>
            <p:nvPicPr>
              <p:cNvPr id="2050" name="Picture 2" descr="Dibujo Vectorial De Piezas De Puzzle De Color Vector De Puzzles Stock de  ilustración - Ilustración de azul, paso: 162196097"/>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66625" y1="43250" x2="67125" y2="59625"/>
                          </a14:backgroundRemoval>
                        </a14:imgEffect>
                      </a14:imgLayer>
                    </a14:imgProps>
                  </a:ext>
                  <a:ext uri="{28A0092B-C50C-407E-A947-70E740481C1C}">
                    <a14:useLocalDpi xmlns:a14="http://schemas.microsoft.com/office/drawing/2010/main" val="0"/>
                  </a:ext>
                </a:extLst>
              </a:blip>
              <a:srcRect l="19748" t="22262" r="19462" b="23738"/>
              <a:stretch/>
            </p:blipFill>
            <p:spPr bwMode="auto">
              <a:xfrm>
                <a:off x="1324979" y="1564799"/>
                <a:ext cx="527296" cy="46840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Espejo de dibujos animados | Vector Premium"/>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2716" b="97923" l="9744" r="89776"/>
                        </a14:imgEffect>
                      </a14:imgLayer>
                    </a14:imgProps>
                  </a:ext>
                  <a:ext uri="{28A0092B-C50C-407E-A947-70E740481C1C}">
                    <a14:useLocalDpi xmlns:a14="http://schemas.microsoft.com/office/drawing/2010/main" val="0"/>
                  </a:ext>
                </a:extLst>
              </a:blip>
              <a:srcRect l="25035" r="23712"/>
              <a:stretch/>
            </p:blipFill>
            <p:spPr bwMode="auto">
              <a:xfrm rot="19561960">
                <a:off x="5273804" y="1439436"/>
                <a:ext cx="270525" cy="527825"/>
              </a:xfrm>
              <a:prstGeom prst="rect">
                <a:avLst/>
              </a:prstGeom>
              <a:noFill/>
              <a:extLst>
                <a:ext uri="{909E8E84-426E-40DD-AFC4-6F175D3DCCD1}">
                  <a14:hiddenFill xmlns:a14="http://schemas.microsoft.com/office/drawing/2010/main">
                    <a:solidFill>
                      <a:srgbClr val="FFFFFF"/>
                    </a:solidFill>
                  </a14:hiddenFill>
                </a:ext>
              </a:extLst>
            </p:spPr>
          </p:pic>
          <p:pic>
            <p:nvPicPr>
              <p:cNvPr id="43" name="Imagen 42"/>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0" b="99333" l="10000" r="90000"/>
                        </a14:imgEffect>
                      </a14:imgLayer>
                    </a14:imgProps>
                  </a:ext>
                  <a:ext uri="{28A0092B-C50C-407E-A947-70E740481C1C}">
                    <a14:useLocalDpi xmlns:a14="http://schemas.microsoft.com/office/drawing/2010/main" val="0"/>
                  </a:ext>
                </a:extLst>
              </a:blip>
              <a:srcRect l="16222" r="16269"/>
              <a:stretch/>
            </p:blipFill>
            <p:spPr>
              <a:xfrm>
                <a:off x="3233498" y="1534263"/>
                <a:ext cx="469392" cy="463537"/>
              </a:xfrm>
              <a:prstGeom prst="rect">
                <a:avLst/>
              </a:prstGeom>
            </p:spPr>
          </p:pic>
          <p:pic>
            <p:nvPicPr>
              <p:cNvPr id="45" name="Imagen 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31044" y="1703348"/>
                <a:ext cx="788694" cy="312376"/>
              </a:xfrm>
              <a:prstGeom prst="rect">
                <a:avLst/>
              </a:prstGeom>
            </p:spPr>
          </p:pic>
          <p:pic>
            <p:nvPicPr>
              <p:cNvPr id="48" name="Picture 4" descr="icono lineal de cuadrícula de crucigramas. crucigrama. examen. ejercicio  mental. desafío. prueba de conocimientos. acertijo. Ilustración de línea  fina. símbolo de contorno. dibujo de contorno aislado vectorial. trazo  editable 3836662 Vector en"/>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6378" t="7263" r="15910" b="24682"/>
              <a:stretch/>
            </p:blipFill>
            <p:spPr bwMode="auto">
              <a:xfrm>
                <a:off x="9046146" y="1487546"/>
                <a:ext cx="494893" cy="497405"/>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1" name="Grupo 50"/>
          <p:cNvGrpSpPr/>
          <p:nvPr/>
        </p:nvGrpSpPr>
        <p:grpSpPr>
          <a:xfrm>
            <a:off x="306363" y="3627969"/>
            <a:ext cx="9229549" cy="1601757"/>
            <a:chOff x="395714" y="455642"/>
            <a:chExt cx="9229549" cy="1601757"/>
          </a:xfrm>
        </p:grpSpPr>
        <p:grpSp>
          <p:nvGrpSpPr>
            <p:cNvPr id="52" name="Grupo 51"/>
            <p:cNvGrpSpPr/>
            <p:nvPr/>
          </p:nvGrpSpPr>
          <p:grpSpPr>
            <a:xfrm>
              <a:off x="395714" y="455642"/>
              <a:ext cx="9229549" cy="1601757"/>
              <a:chOff x="465223" y="780496"/>
              <a:chExt cx="8999619" cy="1593736"/>
            </a:xfrm>
          </p:grpSpPr>
          <p:grpSp>
            <p:nvGrpSpPr>
              <p:cNvPr id="59" name="Grupo 58"/>
              <p:cNvGrpSpPr/>
              <p:nvPr/>
            </p:nvGrpSpPr>
            <p:grpSpPr>
              <a:xfrm>
                <a:off x="465223" y="829808"/>
                <a:ext cx="8999619" cy="1544424"/>
                <a:chOff x="2899611" y="3477122"/>
                <a:chExt cx="3171321" cy="505331"/>
              </a:xfrm>
            </p:grpSpPr>
            <p:sp>
              <p:nvSpPr>
                <p:cNvPr id="65" name="Rectángulo redondeado 64"/>
                <p:cNvSpPr/>
                <p:nvPr/>
              </p:nvSpPr>
              <p:spPr>
                <a:xfrm>
                  <a:off x="2899611" y="3477126"/>
                  <a:ext cx="517357" cy="505327"/>
                </a:xfrm>
                <a:prstGeom prst="round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6" name="Rectángulo redondeado 65"/>
                <p:cNvSpPr/>
                <p:nvPr/>
              </p:nvSpPr>
              <p:spPr>
                <a:xfrm>
                  <a:off x="3548063" y="3477125"/>
                  <a:ext cx="517357" cy="505327"/>
                </a:xfrm>
                <a:prstGeom prst="round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7" name="Rectángulo redondeado 66"/>
                <p:cNvSpPr/>
                <p:nvPr/>
              </p:nvSpPr>
              <p:spPr>
                <a:xfrm>
                  <a:off x="4195892" y="3477124"/>
                  <a:ext cx="517357" cy="505327"/>
                </a:xfrm>
                <a:prstGeom prst="roundRect">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8" name="Rectángulo redondeado 67"/>
                <p:cNvSpPr/>
                <p:nvPr/>
              </p:nvSpPr>
              <p:spPr>
                <a:xfrm>
                  <a:off x="4876300" y="3477123"/>
                  <a:ext cx="517357" cy="505327"/>
                </a:xfrm>
                <a:prstGeom prst="roundRect">
                  <a:avLst/>
                </a:prstGeom>
                <a:solidFill>
                  <a:schemeClr val="bg1"/>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9" name="Rectángulo redondeado 68"/>
                <p:cNvSpPr/>
                <p:nvPr/>
              </p:nvSpPr>
              <p:spPr>
                <a:xfrm>
                  <a:off x="5553575" y="3477122"/>
                  <a:ext cx="517357" cy="505327"/>
                </a:xfrm>
                <a:prstGeom prst="roundRect">
                  <a:avLst/>
                </a:prstGeom>
                <a:solidFill>
                  <a:schemeClr val="bg1"/>
                </a:solidFill>
                <a:ln w="381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60" name="CuadroTexto 59"/>
              <p:cNvSpPr txBox="1"/>
              <p:nvPr/>
            </p:nvSpPr>
            <p:spPr>
              <a:xfrm>
                <a:off x="768751" y="780496"/>
                <a:ext cx="1106905" cy="1569660"/>
              </a:xfrm>
              <a:prstGeom prst="rect">
                <a:avLst/>
              </a:prstGeom>
              <a:noFill/>
            </p:spPr>
            <p:txBody>
              <a:bodyPr wrap="square" rtlCol="0">
                <a:spAutoFit/>
              </a:bodyPr>
              <a:lstStyle/>
              <a:p>
                <a:r>
                  <a:rPr lang="es-ES" sz="9600" dirty="0" smtClean="0"/>
                  <a:t>8</a:t>
                </a:r>
                <a:endParaRPr lang="es-ES" sz="9600" dirty="0"/>
              </a:p>
            </p:txBody>
          </p:sp>
          <p:sp>
            <p:nvSpPr>
              <p:cNvPr id="61" name="CuadroTexto 60"/>
              <p:cNvSpPr txBox="1"/>
              <p:nvPr/>
            </p:nvSpPr>
            <p:spPr>
              <a:xfrm>
                <a:off x="2618539" y="780496"/>
                <a:ext cx="1106905" cy="1569660"/>
              </a:xfrm>
              <a:prstGeom prst="rect">
                <a:avLst/>
              </a:prstGeom>
              <a:noFill/>
            </p:spPr>
            <p:txBody>
              <a:bodyPr wrap="square" rtlCol="0">
                <a:spAutoFit/>
              </a:bodyPr>
              <a:lstStyle/>
              <a:p>
                <a:r>
                  <a:rPr lang="es-ES" sz="9600" dirty="0"/>
                  <a:t>3</a:t>
                </a:r>
                <a:endParaRPr lang="es-ES" sz="9600" dirty="0"/>
              </a:p>
            </p:txBody>
          </p:sp>
          <p:sp>
            <p:nvSpPr>
              <p:cNvPr id="62" name="CuadroTexto 61"/>
              <p:cNvSpPr txBox="1"/>
              <p:nvPr/>
            </p:nvSpPr>
            <p:spPr>
              <a:xfrm>
                <a:off x="4429197" y="780496"/>
                <a:ext cx="1106905" cy="1569660"/>
              </a:xfrm>
              <a:prstGeom prst="rect">
                <a:avLst/>
              </a:prstGeom>
              <a:noFill/>
            </p:spPr>
            <p:txBody>
              <a:bodyPr wrap="square" rtlCol="0">
                <a:spAutoFit/>
              </a:bodyPr>
              <a:lstStyle/>
              <a:p>
                <a:r>
                  <a:rPr lang="es-ES" sz="9600" dirty="0" smtClean="0"/>
                  <a:t>1</a:t>
                </a:r>
                <a:endParaRPr lang="es-ES" sz="9600" dirty="0"/>
              </a:p>
            </p:txBody>
          </p:sp>
          <p:sp>
            <p:nvSpPr>
              <p:cNvPr id="63" name="CuadroTexto 62"/>
              <p:cNvSpPr txBox="1"/>
              <p:nvPr/>
            </p:nvSpPr>
            <p:spPr>
              <a:xfrm>
                <a:off x="6395303" y="780496"/>
                <a:ext cx="1106905" cy="1569660"/>
              </a:xfrm>
              <a:prstGeom prst="rect">
                <a:avLst/>
              </a:prstGeom>
              <a:noFill/>
            </p:spPr>
            <p:txBody>
              <a:bodyPr wrap="square" rtlCol="0">
                <a:spAutoFit/>
              </a:bodyPr>
              <a:lstStyle/>
              <a:p>
                <a:r>
                  <a:rPr lang="es-ES" sz="9600" dirty="0" smtClean="0"/>
                  <a:t>5</a:t>
                </a:r>
                <a:endParaRPr lang="es-ES" sz="9600" dirty="0"/>
              </a:p>
            </p:txBody>
          </p:sp>
          <p:sp>
            <p:nvSpPr>
              <p:cNvPr id="64" name="CuadroTexto 63"/>
              <p:cNvSpPr txBox="1"/>
              <p:nvPr/>
            </p:nvSpPr>
            <p:spPr>
              <a:xfrm>
                <a:off x="8311008" y="780496"/>
                <a:ext cx="1106905" cy="1569660"/>
              </a:xfrm>
              <a:prstGeom prst="rect">
                <a:avLst/>
              </a:prstGeom>
              <a:noFill/>
            </p:spPr>
            <p:txBody>
              <a:bodyPr wrap="square" rtlCol="0">
                <a:spAutoFit/>
              </a:bodyPr>
              <a:lstStyle/>
              <a:p>
                <a:r>
                  <a:rPr lang="es-ES" sz="9600" dirty="0" smtClean="0"/>
                  <a:t>4</a:t>
                </a:r>
                <a:endParaRPr lang="es-ES" sz="9600" dirty="0"/>
              </a:p>
            </p:txBody>
          </p:sp>
        </p:grpSp>
        <p:grpSp>
          <p:nvGrpSpPr>
            <p:cNvPr id="53" name="Grupo 52"/>
            <p:cNvGrpSpPr/>
            <p:nvPr/>
          </p:nvGrpSpPr>
          <p:grpSpPr>
            <a:xfrm>
              <a:off x="1324979" y="1439436"/>
              <a:ext cx="8216060" cy="593766"/>
              <a:chOff x="1324979" y="1439436"/>
              <a:chExt cx="8216060" cy="593766"/>
            </a:xfrm>
          </p:grpSpPr>
          <p:pic>
            <p:nvPicPr>
              <p:cNvPr id="54" name="Picture 2" descr="Dibujo Vectorial De Piezas De Puzzle De Color Vector De Puzzles Stock de  ilustración - Ilustración de azul, paso: 162196097"/>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66625" y1="43250" x2="67125" y2="59625"/>
                          </a14:backgroundRemoval>
                        </a14:imgEffect>
                      </a14:imgLayer>
                    </a14:imgProps>
                  </a:ext>
                  <a:ext uri="{28A0092B-C50C-407E-A947-70E740481C1C}">
                    <a14:useLocalDpi xmlns:a14="http://schemas.microsoft.com/office/drawing/2010/main" val="0"/>
                  </a:ext>
                </a:extLst>
              </a:blip>
              <a:srcRect l="19748" t="22262" r="19462" b="23738"/>
              <a:stretch/>
            </p:blipFill>
            <p:spPr bwMode="auto">
              <a:xfrm>
                <a:off x="1324979" y="1564799"/>
                <a:ext cx="527296" cy="468403"/>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6" descr="Espejo de dibujos animados | Vector Premium"/>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ackgroundRemoval t="2716" b="97923" l="9744" r="89776"/>
                        </a14:imgEffect>
                      </a14:imgLayer>
                    </a14:imgProps>
                  </a:ext>
                  <a:ext uri="{28A0092B-C50C-407E-A947-70E740481C1C}">
                    <a14:useLocalDpi xmlns:a14="http://schemas.microsoft.com/office/drawing/2010/main" val="0"/>
                  </a:ext>
                </a:extLst>
              </a:blip>
              <a:srcRect l="25035" r="23712"/>
              <a:stretch/>
            </p:blipFill>
            <p:spPr bwMode="auto">
              <a:xfrm rot="19561960">
                <a:off x="5273804" y="1439436"/>
                <a:ext cx="270525" cy="527825"/>
              </a:xfrm>
              <a:prstGeom prst="rect">
                <a:avLst/>
              </a:prstGeom>
              <a:noFill/>
              <a:extLst>
                <a:ext uri="{909E8E84-426E-40DD-AFC4-6F175D3DCCD1}">
                  <a14:hiddenFill xmlns:a14="http://schemas.microsoft.com/office/drawing/2010/main">
                    <a:solidFill>
                      <a:srgbClr val="FFFFFF"/>
                    </a:solidFill>
                  </a14:hiddenFill>
                </a:ext>
              </a:extLst>
            </p:spPr>
          </p:pic>
          <p:pic>
            <p:nvPicPr>
              <p:cNvPr id="56" name="Imagen 55"/>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0" b="99333" l="10000" r="90000"/>
                        </a14:imgEffect>
                      </a14:imgLayer>
                    </a14:imgProps>
                  </a:ext>
                  <a:ext uri="{28A0092B-C50C-407E-A947-70E740481C1C}">
                    <a14:useLocalDpi xmlns:a14="http://schemas.microsoft.com/office/drawing/2010/main" val="0"/>
                  </a:ext>
                </a:extLst>
              </a:blip>
              <a:srcRect l="16222" r="16269"/>
              <a:stretch/>
            </p:blipFill>
            <p:spPr>
              <a:xfrm>
                <a:off x="3233498" y="1534263"/>
                <a:ext cx="469392" cy="463537"/>
              </a:xfrm>
              <a:prstGeom prst="rect">
                <a:avLst/>
              </a:prstGeom>
            </p:spPr>
          </p:pic>
          <p:pic>
            <p:nvPicPr>
              <p:cNvPr id="57" name="Imagen 5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731044" y="1703348"/>
                <a:ext cx="788694" cy="312376"/>
              </a:xfrm>
              <a:prstGeom prst="rect">
                <a:avLst/>
              </a:prstGeom>
            </p:spPr>
          </p:pic>
          <p:pic>
            <p:nvPicPr>
              <p:cNvPr id="58" name="Picture 4" descr="icono lineal de cuadrícula de crucigramas. crucigrama. examen. ejercicio  mental. desafío. prueba de conocimientos. acertijo. Ilustración de línea  fina. símbolo de contorno. dibujo de contorno aislado vectorial. trazo  editable 3836662 Vector en"/>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6378" t="7263" r="15910" b="24682"/>
              <a:stretch/>
            </p:blipFill>
            <p:spPr bwMode="auto">
              <a:xfrm>
                <a:off x="9046146" y="1487546"/>
                <a:ext cx="494893" cy="497405"/>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2297921957"/>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TotalTime>
  <Words>123</Words>
  <Application>Microsoft Office PowerPoint</Application>
  <PresentationFormat>A4 (210 x 297 mm)</PresentationFormat>
  <Paragraphs>22</Paragraphs>
  <Slides>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vt:i4>
      </vt:variant>
    </vt:vector>
  </HeadingPairs>
  <TitlesOfParts>
    <vt:vector size="8" baseType="lpstr">
      <vt:lpstr>Arial</vt:lpstr>
      <vt:lpstr>Arial Narrow</vt:lpstr>
      <vt:lpstr>Calibri</vt:lpstr>
      <vt:lpstr>Calibri Light</vt:lpstr>
      <vt:lpstr>NewCenturySchlbk</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8</cp:revision>
  <cp:lastPrinted>2022-09-16T10:14:16Z</cp:lastPrinted>
  <dcterms:created xsi:type="dcterms:W3CDTF">2022-09-16T08:41:59Z</dcterms:created>
  <dcterms:modified xsi:type="dcterms:W3CDTF">2022-09-16T10:14:18Z</dcterms:modified>
</cp:coreProperties>
</file>