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1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0205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80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013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293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036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958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58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192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5283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55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7504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83F84-63C7-4CA9-964C-6ACE1BC9D074}" type="datetimeFigureOut">
              <a:rPr lang="es-ES" smtClean="0"/>
              <a:t>17/10/2022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9C769-F6AD-41AE-9E63-0E20435EB9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990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1" b="5902"/>
          <a:stretch/>
        </p:blipFill>
        <p:spPr>
          <a:xfrm>
            <a:off x="404734" y="3837483"/>
            <a:ext cx="6244108" cy="586115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45028" y="384032"/>
            <a:ext cx="6212599" cy="923330"/>
          </a:xfrm>
          <a:prstGeom prst="rect">
            <a:avLst/>
          </a:prstGeom>
          <a:gradFill>
            <a:gsLst>
              <a:gs pos="3100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99CC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PALABRAS INTRUSAS</a:t>
            </a:r>
            <a:endParaRPr lang="es-ES" sz="54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99CC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89744" y="1588960"/>
            <a:ext cx="6002297" cy="1892826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b="1" dirty="0" smtClean="0">
                <a:latin typeface="Albertus MT" pitchFamily="18" charset="0"/>
              </a:rPr>
              <a:t>En la lectura se han colado palabras que os darán la pista para encontrar el número del candado que necesitáis. </a:t>
            </a:r>
          </a:p>
          <a:p>
            <a:pPr algn="ctr">
              <a:lnSpc>
                <a:spcPct val="150000"/>
              </a:lnSpc>
            </a:pPr>
            <a:r>
              <a:rPr lang="es-ES" b="1" dirty="0" smtClean="0">
                <a:latin typeface="Albertus MT" pitchFamily="18" charset="0"/>
              </a:rPr>
              <a:t>¿Seréis capaces de atraparlas?</a:t>
            </a:r>
          </a:p>
          <a:p>
            <a:pPr algn="ctr">
              <a:lnSpc>
                <a:spcPct val="150000"/>
              </a:lnSpc>
            </a:pPr>
            <a:r>
              <a:rPr lang="es-ES" dirty="0" smtClean="0">
                <a:latin typeface="Constantia" panose="02030602050306030303" pitchFamily="18" charset="0"/>
              </a:rPr>
              <a:t> </a:t>
            </a:r>
            <a:r>
              <a:rPr lang="es-ES" sz="2400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¡SUERTE!</a:t>
            </a:r>
            <a:endParaRPr lang="es-ES" sz="2400" dirty="0">
              <a:solidFill>
                <a:srgbClr val="0070C0"/>
              </a:solidFill>
              <a:latin typeface="Constantia" panose="02030602050306030303" pitchFamily="18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202" b="97982" l="1237" r="98410">
                        <a14:foregroundMark x1="41519" y1="39450" x2="62367" y2="51743"/>
                        <a14:foregroundMark x1="40106" y1="49908" x2="51060" y2="33578"/>
                        <a14:foregroundMark x1="52120" y1="37982" x2="57067" y2="43486"/>
                        <a14:foregroundMark x1="47350" y1="48807" x2="50530" y2="47339"/>
                        <a14:foregroundMark x1="34806" y1="30275" x2="38339" y2="218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375" y="2400460"/>
            <a:ext cx="1707732" cy="1644371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524656" y="4044831"/>
            <a:ext cx="779488" cy="796992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11145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33</Words>
  <Application>Microsoft Office PowerPoint</Application>
  <PresentationFormat>A4 (210 x 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Albertus MT</vt:lpstr>
      <vt:lpstr>Arial</vt:lpstr>
      <vt:lpstr>Calibri</vt:lpstr>
      <vt:lpstr>Calibri Light</vt:lpstr>
      <vt:lpstr>Constantia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5</cp:revision>
  <dcterms:created xsi:type="dcterms:W3CDTF">2022-09-16T08:13:16Z</dcterms:created>
  <dcterms:modified xsi:type="dcterms:W3CDTF">2022-10-17T10:48:45Z</dcterms:modified>
</cp:coreProperties>
</file>