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6858000" cy="9906000" type="A4"/>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5" autoAdjust="0"/>
    <p:restoredTop sz="94660"/>
  </p:normalViewPr>
  <p:slideViewPr>
    <p:cSldViewPr snapToGrid="0">
      <p:cViewPr varScale="1">
        <p:scale>
          <a:sx n="64" d="100"/>
          <a:sy n="64" d="100"/>
        </p:scale>
        <p:origin x="214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9A336FC2-C7A0-412A-823E-19ACD69AE51A}" type="datetimeFigureOut">
              <a:rPr lang="es-ES" smtClean="0"/>
              <a:t>17/10/2022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3923580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A336FC2-C7A0-412A-823E-19ACD69AE51A}" type="datetimeFigureOut">
              <a:rPr lang="es-ES" smtClean="0"/>
              <a:t>17/10/2022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3545025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A336FC2-C7A0-412A-823E-19ACD69AE51A}" type="datetimeFigureOut">
              <a:rPr lang="es-ES" smtClean="0"/>
              <a:t>17/10/2022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3591681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A336FC2-C7A0-412A-823E-19ACD69AE51A}" type="datetimeFigureOut">
              <a:rPr lang="es-ES" smtClean="0"/>
              <a:t>17/10/2022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485431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9A336FC2-C7A0-412A-823E-19ACD69AE51A}" type="datetimeFigureOut">
              <a:rPr lang="es-ES" smtClean="0"/>
              <a:t>17/10/2022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4049677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A336FC2-C7A0-412A-823E-19ACD69AE51A}" type="datetimeFigureOut">
              <a:rPr lang="es-ES" smtClean="0"/>
              <a:t>17/10/2022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3314861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4" name="Content Placeholder 3"/>
          <p:cNvSpPr>
            <a:spLocks noGrp="1"/>
          </p:cNvSpPr>
          <p:nvPr>
            <p:ph sz="half" idx="2"/>
          </p:nvPr>
        </p:nvSpPr>
        <p:spPr>
          <a:xfrm>
            <a:off x="472381" y="3618442"/>
            <a:ext cx="2901255" cy="532218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6" name="Content Placeholder 5"/>
          <p:cNvSpPr>
            <a:spLocks noGrp="1"/>
          </p:cNvSpPr>
          <p:nvPr>
            <p:ph sz="quarter" idx="4"/>
          </p:nvPr>
        </p:nvSpPr>
        <p:spPr>
          <a:xfrm>
            <a:off x="3471863" y="3618442"/>
            <a:ext cx="2915543" cy="5322183"/>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A336FC2-C7A0-412A-823E-19ACD69AE51A}" type="datetimeFigureOut">
              <a:rPr lang="es-ES" smtClean="0"/>
              <a:t>17/10/2022</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3351896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A336FC2-C7A0-412A-823E-19ACD69AE51A}" type="datetimeFigureOut">
              <a:rPr lang="es-ES" smtClean="0"/>
              <a:t>17/10/2022</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1386779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336FC2-C7A0-412A-823E-19ACD69AE51A}" type="datetimeFigureOut">
              <a:rPr lang="es-ES" smtClean="0"/>
              <a:t>17/10/2022</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762166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9A336FC2-C7A0-412A-823E-19ACD69AE51A}" type="datetimeFigureOut">
              <a:rPr lang="es-ES" smtClean="0"/>
              <a:t>17/10/2022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966532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9A336FC2-C7A0-412A-823E-19ACD69AE51A}" type="datetimeFigureOut">
              <a:rPr lang="es-ES" smtClean="0"/>
              <a:t>17/10/2022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A7F14DB7-D7F7-4729-B692-7B39744D1B47}" type="slidenum">
              <a:rPr lang="es-ES" smtClean="0"/>
              <a:t>‹Nº›</a:t>
            </a:fld>
            <a:endParaRPr lang="es-ES"/>
          </a:p>
        </p:txBody>
      </p:sp>
    </p:spTree>
    <p:extLst>
      <p:ext uri="{BB962C8B-B14F-4D97-AF65-F5344CB8AC3E}">
        <p14:creationId xmlns:p14="http://schemas.microsoft.com/office/powerpoint/2010/main" val="1860028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9A336FC2-C7A0-412A-823E-19ACD69AE51A}" type="datetimeFigureOut">
              <a:rPr lang="es-ES" smtClean="0"/>
              <a:t>17/10/2022</a:t>
            </a:fld>
            <a:endParaRPr lang="es-E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F14DB7-D7F7-4729-B692-7B39744D1B47}" type="slidenum">
              <a:rPr lang="es-ES" smtClean="0"/>
              <a:t>‹Nº›</a:t>
            </a:fld>
            <a:endParaRPr lang="es-ES"/>
          </a:p>
        </p:txBody>
      </p:sp>
    </p:spTree>
    <p:extLst>
      <p:ext uri="{BB962C8B-B14F-4D97-AF65-F5344CB8AC3E}">
        <p14:creationId xmlns:p14="http://schemas.microsoft.com/office/powerpoint/2010/main" val="33202075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32000"/>
          </a:schemeClr>
        </a:solidFill>
        <a:effectLst/>
      </p:bgPr>
    </p:bg>
    <p:spTree>
      <p:nvGrpSpPr>
        <p:cNvPr id="1" name=""/>
        <p:cNvGrpSpPr/>
        <p:nvPr/>
      </p:nvGrpSpPr>
      <p:grpSpPr>
        <a:xfrm>
          <a:off x="0" y="0"/>
          <a:ext cx="0" cy="0"/>
          <a:chOff x="0" y="0"/>
          <a:chExt cx="0" cy="0"/>
        </a:xfrm>
      </p:grpSpPr>
      <p:sp>
        <p:nvSpPr>
          <p:cNvPr id="4" name="Rectángulo 3"/>
          <p:cNvSpPr/>
          <p:nvPr/>
        </p:nvSpPr>
        <p:spPr>
          <a:xfrm>
            <a:off x="1034320" y="384032"/>
            <a:ext cx="4631961" cy="923330"/>
          </a:xfrm>
          <a:prstGeom prst="rect">
            <a:avLst/>
          </a:prstGeom>
          <a:gradFill>
            <a:gsLst>
              <a:gs pos="31000">
                <a:schemeClr val="accent2">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lIns="91440" tIns="45720" rIns="91440" bIns="45720">
            <a:spAutoFit/>
          </a:bodyPr>
          <a:lstStyle/>
          <a:p>
            <a:pPr algn="ctr"/>
            <a:r>
              <a:rPr lang="es-ES" sz="5400" b="1" cap="none" spc="0" dirty="0" smtClean="0">
                <a:ln w="12700">
                  <a:solidFill>
                    <a:schemeClr val="accent1"/>
                  </a:solidFill>
                  <a:prstDash val="solid"/>
                </a:ln>
                <a:solidFill>
                  <a:srgbClr val="92D050"/>
                </a:solidFill>
                <a:effectLst>
                  <a:outerShdw dist="38100" dir="2640000" algn="bl" rotWithShape="0">
                    <a:schemeClr val="accent1"/>
                  </a:outerShdw>
                </a:effectLst>
              </a:rPr>
              <a:t>CRUCI-MAGIC</a:t>
            </a:r>
            <a:endParaRPr lang="es-ES" sz="5400" b="1" cap="none" spc="0" dirty="0">
              <a:ln w="12700">
                <a:solidFill>
                  <a:schemeClr val="accent1"/>
                </a:solidFill>
                <a:prstDash val="solid"/>
              </a:ln>
              <a:solidFill>
                <a:srgbClr val="92D050"/>
              </a:solidFill>
              <a:effectLst>
                <a:outerShdw dist="38100" dir="2640000" algn="bl" rotWithShape="0">
                  <a:schemeClr val="accent1"/>
                </a:outerShdw>
              </a:effectLst>
            </a:endParaRPr>
          </a:p>
        </p:txBody>
      </p:sp>
      <p:sp>
        <p:nvSpPr>
          <p:cNvPr id="5" name="CuadroTexto 4"/>
          <p:cNvSpPr txBox="1"/>
          <p:nvPr/>
        </p:nvSpPr>
        <p:spPr>
          <a:xfrm>
            <a:off x="284814" y="1469040"/>
            <a:ext cx="6220918" cy="2308324"/>
          </a:xfrm>
          <a:prstGeom prst="rect">
            <a:avLst/>
          </a:prstGeom>
          <a:solidFill>
            <a:schemeClr val="bg1"/>
          </a:solidFill>
          <a:ln w="38100">
            <a:solidFill>
              <a:schemeClr val="tx1"/>
            </a:solidFill>
            <a:prstDash val="dashDot"/>
          </a:ln>
        </p:spPr>
        <p:txBody>
          <a:bodyPr wrap="square" rtlCol="0">
            <a:spAutoFit/>
          </a:bodyPr>
          <a:lstStyle/>
          <a:p>
            <a:pPr algn="ctr">
              <a:lnSpc>
                <a:spcPct val="150000"/>
              </a:lnSpc>
            </a:pPr>
            <a:r>
              <a:rPr lang="es-ES" b="1" dirty="0" smtClean="0">
                <a:latin typeface="Albertus MT" pitchFamily="18" charset="0"/>
              </a:rPr>
              <a:t>¡Atención! Con las pistas que encontrareis detrás, deberéis completar este crucigrama pero… ¡ahí no acaba el juego! Cuando lo hayáis completado, será el turno de utilizar el boli mágico que os ayudará a descubrir el número tan deseado.  </a:t>
            </a:r>
            <a:r>
              <a:rPr lang="es-ES" sz="2400" b="1" dirty="0" smtClean="0">
                <a:solidFill>
                  <a:srgbClr val="92D050"/>
                </a:solidFill>
                <a:latin typeface="Constantia" panose="02030602050306030303" pitchFamily="18" charset="0"/>
              </a:rPr>
              <a:t>¡A POR ELLO!</a:t>
            </a:r>
            <a:endParaRPr lang="es-ES" sz="2400" b="1" dirty="0">
              <a:solidFill>
                <a:srgbClr val="92D050"/>
              </a:solidFill>
              <a:latin typeface="Constantia" panose="02030602050306030303" pitchFamily="18" charset="0"/>
            </a:endParaRPr>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125" y="4133913"/>
            <a:ext cx="5738607" cy="5561875"/>
          </a:xfrm>
          <a:prstGeom prst="rect">
            <a:avLst/>
          </a:prstGeom>
        </p:spPr>
      </p:pic>
      <p:pic>
        <p:nvPicPr>
          <p:cNvPr id="1026" name="Picture 2" descr="Linterna linterna, electrónica, dibujos animados, ligero png | PNGWin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8008" b="89844" l="10000" r="90000"/>
                    </a14:imgEffect>
                  </a14:imgLayer>
                </a14:imgProps>
              </a:ext>
              <a:ext uri="{28A0092B-C50C-407E-A947-70E740481C1C}">
                <a14:useLocalDpi xmlns:a14="http://schemas.microsoft.com/office/drawing/2010/main" val="0"/>
              </a:ext>
            </a:extLst>
          </a:blip>
          <a:srcRect l="26128" t="5793" r="23550" b="10616"/>
          <a:stretch/>
        </p:blipFill>
        <p:spPr bwMode="auto">
          <a:xfrm>
            <a:off x="5471410" y="291187"/>
            <a:ext cx="839448" cy="1067034"/>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redondeado 1"/>
          <p:cNvSpPr/>
          <p:nvPr/>
        </p:nvSpPr>
        <p:spPr>
          <a:xfrm>
            <a:off x="284814" y="569626"/>
            <a:ext cx="644576" cy="659567"/>
          </a:xfrm>
          <a:prstGeom prst="roundRect">
            <a:avLst/>
          </a:prstGeom>
          <a:solidFill>
            <a:schemeClr val="bg1"/>
          </a:solid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118773071"/>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TotalTime>
  <Words>52</Words>
  <Application>Microsoft Office PowerPoint</Application>
  <PresentationFormat>A4 (210 x 297 mm)</PresentationFormat>
  <Paragraphs>2</Paragraphs>
  <Slides>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vt:i4>
      </vt:variant>
    </vt:vector>
  </HeadingPairs>
  <TitlesOfParts>
    <vt:vector size="7" baseType="lpstr">
      <vt:lpstr>Albertus MT</vt:lpstr>
      <vt:lpstr>Arial</vt:lpstr>
      <vt:lpstr>Calibri</vt:lpstr>
      <vt:lpstr>Calibri Light</vt:lpstr>
      <vt:lpstr>Constantia</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3</cp:revision>
  <dcterms:created xsi:type="dcterms:W3CDTF">2022-09-16T08:30:38Z</dcterms:created>
  <dcterms:modified xsi:type="dcterms:W3CDTF">2022-10-17T10:40:43Z</dcterms:modified>
</cp:coreProperties>
</file>