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4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C5A76-3B73-4B44-8528-0D27CA3BB45E}" type="datetimeFigureOut">
              <a:rPr lang="es-ES" smtClean="0"/>
              <a:t>19/09/2022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81A-C32E-41B5-8B4F-9A2361FA1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1051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C5A76-3B73-4B44-8528-0D27CA3BB45E}" type="datetimeFigureOut">
              <a:rPr lang="es-ES" smtClean="0"/>
              <a:t>19/09/2022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81A-C32E-41B5-8B4F-9A2361FA1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024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C5A76-3B73-4B44-8528-0D27CA3BB45E}" type="datetimeFigureOut">
              <a:rPr lang="es-ES" smtClean="0"/>
              <a:t>19/09/2022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81A-C32E-41B5-8B4F-9A2361FA1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738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C5A76-3B73-4B44-8528-0D27CA3BB45E}" type="datetimeFigureOut">
              <a:rPr lang="es-ES" smtClean="0"/>
              <a:t>19/09/2022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81A-C32E-41B5-8B4F-9A2361FA1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1220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C5A76-3B73-4B44-8528-0D27CA3BB45E}" type="datetimeFigureOut">
              <a:rPr lang="es-ES" smtClean="0"/>
              <a:t>19/09/2022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81A-C32E-41B5-8B4F-9A2361FA1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340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C5A76-3B73-4B44-8528-0D27CA3BB45E}" type="datetimeFigureOut">
              <a:rPr lang="es-ES" smtClean="0"/>
              <a:t>19/09/2022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81A-C32E-41B5-8B4F-9A2361FA1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0998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C5A76-3B73-4B44-8528-0D27CA3BB45E}" type="datetimeFigureOut">
              <a:rPr lang="es-ES" smtClean="0"/>
              <a:t>19/09/2022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81A-C32E-41B5-8B4F-9A2361FA1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8897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C5A76-3B73-4B44-8528-0D27CA3BB45E}" type="datetimeFigureOut">
              <a:rPr lang="es-ES" smtClean="0"/>
              <a:t>19/09/2022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81A-C32E-41B5-8B4F-9A2361FA1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6814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C5A76-3B73-4B44-8528-0D27CA3BB45E}" type="datetimeFigureOut">
              <a:rPr lang="es-ES" smtClean="0"/>
              <a:t>19/09/2022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81A-C32E-41B5-8B4F-9A2361FA1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6144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C5A76-3B73-4B44-8528-0D27CA3BB45E}" type="datetimeFigureOut">
              <a:rPr lang="es-ES" smtClean="0"/>
              <a:t>19/09/2022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81A-C32E-41B5-8B4F-9A2361FA1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6164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C5A76-3B73-4B44-8528-0D27CA3BB45E}" type="datetimeFigureOut">
              <a:rPr lang="es-ES" smtClean="0"/>
              <a:t>19/09/2022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2381A-C32E-41B5-8B4F-9A2361FA1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1468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C5A76-3B73-4B44-8528-0D27CA3BB45E}" type="datetimeFigureOut">
              <a:rPr lang="es-ES" smtClean="0"/>
              <a:t>19/09/2022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2381A-C32E-41B5-8B4F-9A2361FA179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4298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/>
          <p:cNvGrpSpPr/>
          <p:nvPr/>
        </p:nvGrpSpPr>
        <p:grpSpPr>
          <a:xfrm>
            <a:off x="358300" y="334247"/>
            <a:ext cx="6220918" cy="3815916"/>
            <a:chOff x="358300" y="334247"/>
            <a:chExt cx="6220918" cy="3815916"/>
          </a:xfrm>
        </p:grpSpPr>
        <p:sp>
          <p:nvSpPr>
            <p:cNvPr id="4" name="Rectángulo 3"/>
            <p:cNvSpPr/>
            <p:nvPr/>
          </p:nvSpPr>
          <p:spPr>
            <a:xfrm>
              <a:off x="1257866" y="334247"/>
              <a:ext cx="4274825" cy="830997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67000"/>
              </a:schemeClr>
            </a:solidFill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4800" b="1" dirty="0" smtClean="0">
                  <a:ln w="12700">
                    <a:solidFill>
                      <a:srgbClr val="7030A0"/>
                    </a:solidFill>
                    <a:prstDash val="solid"/>
                  </a:ln>
                  <a:solidFill>
                    <a:schemeClr val="accent6">
                      <a:lumMod val="40000"/>
                      <a:lumOff val="60000"/>
                    </a:schemeClr>
                  </a:solidFill>
                  <a:effectLst>
                    <a:outerShdw dist="38100" dir="2640000" algn="bl" rotWithShape="0">
                      <a:schemeClr val="accent1"/>
                    </a:outerShdw>
                  </a:effectLst>
                </a:rPr>
                <a:t>MAGIC PUZZLES</a:t>
              </a:r>
              <a:endParaRPr lang="es-ES" sz="4800" b="1" cap="none" spc="0" dirty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endParaRP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358300" y="1241674"/>
              <a:ext cx="6220918" cy="2908489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prstDash val="dashDot"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s-ES" b="1" dirty="0" smtClean="0">
                  <a:latin typeface="Albertus MT" pitchFamily="18" charset="0"/>
                </a:rPr>
                <a:t>¡QUÉ DESASTRE! </a:t>
              </a:r>
            </a:p>
            <a:p>
              <a:pPr algn="ctr">
                <a:lnSpc>
                  <a:spcPct val="150000"/>
                </a:lnSpc>
              </a:pPr>
              <a:r>
                <a:rPr lang="es-ES" b="1" dirty="0" smtClean="0">
                  <a:latin typeface="Albertus MT" pitchFamily="18" charset="0"/>
                </a:rPr>
                <a:t>Se han mezclado todas las piezas y así no podemos descubrir el número del candado, ¿Sabréis montar los </a:t>
              </a:r>
              <a:r>
                <a:rPr lang="es-ES" b="1" dirty="0" err="1" smtClean="0">
                  <a:latin typeface="Albertus MT" pitchFamily="18" charset="0"/>
                </a:rPr>
                <a:t>puzzles</a:t>
              </a:r>
              <a:r>
                <a:rPr lang="es-ES" b="1" dirty="0" smtClean="0">
                  <a:latin typeface="Albertus MT" pitchFamily="18" charset="0"/>
                </a:rPr>
                <a:t> para descubrir el número que se esconde en uno de ellos?</a:t>
              </a:r>
            </a:p>
            <a:p>
              <a:pPr algn="ctr">
                <a:lnSpc>
                  <a:spcPct val="150000"/>
                </a:lnSpc>
              </a:pPr>
              <a:endParaRPr lang="es-ES" b="1" dirty="0" smtClean="0">
                <a:latin typeface="Albertus MT" pitchFamily="18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s-ES" sz="1400" b="1" i="1" dirty="0" smtClean="0">
                  <a:latin typeface="Albertus MT" pitchFamily="18" charset="0"/>
                </a:rPr>
                <a:t>**IMPORTANTE: Mirad los puzles por la parte de atrás y recordadlo bien… Nunca se sabe para que podáis necesitarlo… </a:t>
              </a:r>
              <a:endParaRPr lang="es-ES" sz="1400" b="1" i="1" dirty="0" smtClean="0">
                <a:latin typeface="Albertus MT" pitchFamily="18" charset="0"/>
              </a:endParaRPr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284819" y="4638922"/>
            <a:ext cx="6220918" cy="3815916"/>
            <a:chOff x="358300" y="334247"/>
            <a:chExt cx="6220918" cy="3815916"/>
          </a:xfrm>
        </p:grpSpPr>
        <p:sp>
          <p:nvSpPr>
            <p:cNvPr id="10" name="Rectángulo 9"/>
            <p:cNvSpPr/>
            <p:nvPr/>
          </p:nvSpPr>
          <p:spPr>
            <a:xfrm>
              <a:off x="1257866" y="334247"/>
              <a:ext cx="4274825" cy="830997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67000"/>
              </a:schemeClr>
            </a:solidFill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4800" b="1" dirty="0" smtClean="0">
                  <a:ln w="12700">
                    <a:solidFill>
                      <a:srgbClr val="7030A0"/>
                    </a:solidFill>
                    <a:prstDash val="solid"/>
                  </a:ln>
                  <a:solidFill>
                    <a:schemeClr val="accent6">
                      <a:lumMod val="40000"/>
                      <a:lumOff val="60000"/>
                    </a:schemeClr>
                  </a:solidFill>
                  <a:effectLst>
                    <a:outerShdw dist="38100" dir="2640000" algn="bl" rotWithShape="0">
                      <a:schemeClr val="accent1"/>
                    </a:outerShdw>
                  </a:effectLst>
                </a:rPr>
                <a:t>MAGIC PUZZLES</a:t>
              </a:r>
              <a:endParaRPr lang="es-ES" sz="4800" b="1" cap="none" spc="0" dirty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endParaRP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358300" y="1241674"/>
              <a:ext cx="6220918" cy="2908489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prstDash val="dashDot"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s-ES" b="1" dirty="0" smtClean="0">
                  <a:latin typeface="Albertus MT" pitchFamily="18" charset="0"/>
                </a:rPr>
                <a:t>¡QUÉ DESASTRE! </a:t>
              </a:r>
            </a:p>
            <a:p>
              <a:pPr algn="ctr">
                <a:lnSpc>
                  <a:spcPct val="150000"/>
                </a:lnSpc>
              </a:pPr>
              <a:r>
                <a:rPr lang="es-ES" b="1" dirty="0" smtClean="0">
                  <a:latin typeface="Albertus MT" pitchFamily="18" charset="0"/>
                </a:rPr>
                <a:t>Se han mezclado todas las piezas y así no podemos descubrir el número del candado, ¿Sabréis montar los </a:t>
              </a:r>
              <a:r>
                <a:rPr lang="es-ES" b="1" dirty="0" err="1" smtClean="0">
                  <a:latin typeface="Albertus MT" pitchFamily="18" charset="0"/>
                </a:rPr>
                <a:t>puzzles</a:t>
              </a:r>
              <a:r>
                <a:rPr lang="es-ES" b="1" dirty="0" smtClean="0">
                  <a:latin typeface="Albertus MT" pitchFamily="18" charset="0"/>
                </a:rPr>
                <a:t> para descubrir el número que se esconde en uno de ellos?</a:t>
              </a:r>
            </a:p>
            <a:p>
              <a:pPr algn="ctr">
                <a:lnSpc>
                  <a:spcPct val="150000"/>
                </a:lnSpc>
              </a:pPr>
              <a:endParaRPr lang="es-ES" b="1" dirty="0" smtClean="0">
                <a:latin typeface="Albertus MT" pitchFamily="18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s-ES" sz="1400" b="1" i="1" dirty="0" smtClean="0">
                  <a:latin typeface="Albertus MT" pitchFamily="18" charset="0"/>
                </a:rPr>
                <a:t>**IMPORTANTE: Mirad los puzles por la parte de atrás y recordadlo bien… Nunca se sabe para que podáis necesitarlo… </a:t>
              </a:r>
              <a:endParaRPr lang="es-ES" sz="1400" b="1" i="1" dirty="0" smtClean="0">
                <a:latin typeface="Albertus MT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9078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313330" y="1151731"/>
            <a:ext cx="6220918" cy="3185487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3600" b="1" dirty="0" smtClean="0">
                <a:latin typeface="Bodoni MT Black" panose="02070A03080606020203" pitchFamily="18" charset="0"/>
              </a:rPr>
              <a:t>¡ENHORABUENA! </a:t>
            </a:r>
          </a:p>
          <a:p>
            <a:pPr algn="ctr">
              <a:lnSpc>
                <a:spcPct val="150000"/>
              </a:lnSpc>
            </a:pPr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Habéis demostrado ser unos grandes escapistas y que sabéis trabajar en equipo.</a:t>
            </a:r>
          </a:p>
          <a:p>
            <a:pPr algn="ctr">
              <a:lnSpc>
                <a:spcPct val="150000"/>
              </a:lnSpc>
            </a:pPr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¿Adivináis donde se encuentra vuestra recompensa?</a:t>
            </a:r>
          </a:p>
          <a:p>
            <a:pPr algn="ctr">
              <a:lnSpc>
                <a:spcPct val="150000"/>
              </a:lnSpc>
            </a:pPr>
            <a:r>
              <a:rPr lang="es-E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¡Adelante!</a:t>
            </a:r>
            <a:endParaRPr lang="es-E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  <a:p>
            <a:pPr algn="ctr">
              <a:lnSpc>
                <a:spcPct val="150000"/>
              </a:lnSpc>
            </a:pPr>
            <a:endParaRPr lang="es-ES" b="1" dirty="0" smtClean="0">
              <a:latin typeface="Albertus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4817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151</Words>
  <Application>Microsoft Office PowerPoint</Application>
  <PresentationFormat>A4 (210 x 297 mm)</PresentationFormat>
  <Paragraphs>14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Albertus MT</vt:lpstr>
      <vt:lpstr>Arial</vt:lpstr>
      <vt:lpstr>Bell MT</vt:lpstr>
      <vt:lpstr>Bodoni MT Black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3</cp:revision>
  <dcterms:created xsi:type="dcterms:W3CDTF">2022-09-19T09:52:00Z</dcterms:created>
  <dcterms:modified xsi:type="dcterms:W3CDTF">2022-09-19T11:15:23Z</dcterms:modified>
</cp:coreProperties>
</file>