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1" r:id="rId4"/>
    <p:sldId id="257" r:id="rId5"/>
    <p:sldId id="260" r:id="rId6"/>
    <p:sldId id="262" r:id="rId7"/>
    <p:sldId id="258" r:id="rId8"/>
    <p:sldId id="263" r:id="rId9"/>
    <p:sldId id="264" r:id="rId10"/>
    <p:sldId id="265" r:id="rId11"/>
    <p:sldId id="267" r:id="rId12"/>
    <p:sldId id="266" r:id="rId13"/>
  </p:sldIdLst>
  <p:sldSz cx="9906000" cy="6858000" type="A4"/>
  <p:notesSz cx="6811963" cy="99425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9" autoAdjust="0"/>
    <p:restoredTop sz="94660"/>
  </p:normalViewPr>
  <p:slideViewPr>
    <p:cSldViewPr snapToGrid="0">
      <p:cViewPr>
        <p:scale>
          <a:sx n="60" d="100"/>
          <a:sy n="60" d="100"/>
        </p:scale>
        <p:origin x="175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2617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346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7528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809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9185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6300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2840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3152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6431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1299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1051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5FC54-E195-4CC6-8BC5-602C34BE4992}" type="datetimeFigureOut">
              <a:rPr lang="es-ES" smtClean="0"/>
              <a:t>16/09/2022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3D08D-8E88-4491-89E0-BA4D89505BA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5605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9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11053" t="36200" r="35497" b="16455"/>
          <a:stretch/>
        </p:blipFill>
        <p:spPr>
          <a:xfrm>
            <a:off x="1160276" y="873311"/>
            <a:ext cx="7406208" cy="511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72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888" y="143626"/>
            <a:ext cx="6738437" cy="6738437"/>
          </a:xfrm>
          <a:prstGeom prst="rect">
            <a:avLst/>
          </a:prstGeom>
        </p:spPr>
      </p:pic>
      <p:grpSp>
        <p:nvGrpSpPr>
          <p:cNvPr id="15" name="Grupo 14"/>
          <p:cNvGrpSpPr/>
          <p:nvPr/>
        </p:nvGrpSpPr>
        <p:grpSpPr>
          <a:xfrm>
            <a:off x="2887581" y="3669260"/>
            <a:ext cx="3171321" cy="505331"/>
            <a:chOff x="2899611" y="3477122"/>
            <a:chExt cx="3171321" cy="505331"/>
          </a:xfrm>
        </p:grpSpPr>
        <p:sp>
          <p:nvSpPr>
            <p:cNvPr id="5" name="Rectángulo redondeado 4"/>
            <p:cNvSpPr/>
            <p:nvPr/>
          </p:nvSpPr>
          <p:spPr>
            <a:xfrm>
              <a:off x="2899611" y="3477126"/>
              <a:ext cx="517357" cy="50532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ángulo redondeado 9"/>
            <p:cNvSpPr/>
            <p:nvPr/>
          </p:nvSpPr>
          <p:spPr>
            <a:xfrm>
              <a:off x="3548063" y="3477125"/>
              <a:ext cx="517357" cy="50532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1" name="Rectángulo redondeado 10"/>
            <p:cNvSpPr/>
            <p:nvPr/>
          </p:nvSpPr>
          <p:spPr>
            <a:xfrm>
              <a:off x="4195892" y="3477124"/>
              <a:ext cx="517357" cy="50532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redondeado 11"/>
            <p:cNvSpPr/>
            <p:nvPr/>
          </p:nvSpPr>
          <p:spPr>
            <a:xfrm>
              <a:off x="4876300" y="3477123"/>
              <a:ext cx="517357" cy="50532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" name="Rectángulo redondeado 12"/>
            <p:cNvSpPr/>
            <p:nvPr/>
          </p:nvSpPr>
          <p:spPr>
            <a:xfrm>
              <a:off x="5553575" y="3477122"/>
              <a:ext cx="517357" cy="505327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4" name="CuadroTexto 13"/>
          <p:cNvSpPr txBox="1"/>
          <p:nvPr/>
        </p:nvSpPr>
        <p:spPr>
          <a:xfrm>
            <a:off x="2971800" y="2598815"/>
            <a:ext cx="33447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¿Seréis capaces de conseguir el código que abre</a:t>
            </a:r>
          </a:p>
          <a:p>
            <a:pPr algn="ctr"/>
            <a:r>
              <a:rPr lang="es-E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rPr>
              <a:t> el candado?</a:t>
            </a:r>
            <a:endParaRPr lang="es-ES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" panose="020E0602020502020306" pitchFamily="34" charset="0"/>
            </a:endParaRPr>
          </a:p>
        </p:txBody>
      </p:sp>
      <p:pic>
        <p:nvPicPr>
          <p:cNvPr id="3074" name="Picture 2" descr="Ilustración de dibujo de mano de reloj de bolsillo | Vector Premi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26358" y1="75285" x2="34824" y2="861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696" y="4146057"/>
            <a:ext cx="1267226" cy="106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78" b="89778" l="0" r="100000">
                        <a14:foregroundMark x1="45333" y1="35556" x2="53333" y2="675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335" y="4341537"/>
            <a:ext cx="1136613" cy="1136613"/>
          </a:xfrm>
          <a:prstGeom prst="rect">
            <a:avLst/>
          </a:prstGeom>
        </p:spPr>
      </p:pic>
      <p:pic>
        <p:nvPicPr>
          <p:cNvPr id="19" name="Picture 8" descr="Cerebro desconcertado de dibujos animados con signo de interrogación sobre  la cabeza | Vector Premiu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42323" y1="41600" x2="66515" y2="45700"/>
                        <a14:foregroundMark x1="48838" y1="39450" x2="52980" y2="40400"/>
                        <a14:foregroundMark x1="61919" y1="18400" x2="61919" y2="18400"/>
                        <a14:foregroundMark x1="60707" y1="28200" x2="60707" y2="282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324" y="4146057"/>
            <a:ext cx="1475496" cy="149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455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2476500" y="335846"/>
            <a:ext cx="4953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En todo el mundo </a:t>
            </a:r>
            <a:r>
              <a:rPr lang="es-ES" dirty="0" smtClean="0">
                <a:solidFill>
                  <a:srgbClr val="FF0000"/>
                </a:solidFill>
              </a:rPr>
              <a:t>Si</a:t>
            </a:r>
            <a:r>
              <a:rPr lang="es-ES" dirty="0" smtClean="0"/>
              <a:t> existen historias sobre brujos y magos legendarios que poseían fabulosos </a:t>
            </a:r>
            <a:r>
              <a:rPr lang="es-ES" dirty="0" smtClean="0">
                <a:solidFill>
                  <a:srgbClr val="FF0000"/>
                </a:solidFill>
              </a:rPr>
              <a:t>el </a:t>
            </a:r>
            <a:r>
              <a:rPr lang="es-ES" dirty="0" smtClean="0"/>
              <a:t>poderes. Muchas de esas historias tienen miles de años, pero los seres de los que hablan siguen interesando a todos en la </a:t>
            </a:r>
            <a:r>
              <a:rPr lang="es-ES" dirty="0" smtClean="0">
                <a:solidFill>
                  <a:srgbClr val="FF0000"/>
                </a:solidFill>
              </a:rPr>
              <a:t>candado</a:t>
            </a:r>
            <a:r>
              <a:rPr lang="es-ES" dirty="0" smtClean="0"/>
              <a:t> actualidad. </a:t>
            </a:r>
          </a:p>
          <a:p>
            <a:r>
              <a:rPr lang="es-ES" dirty="0" smtClean="0"/>
              <a:t>Uno de esos seres es el mago </a:t>
            </a:r>
            <a:r>
              <a:rPr lang="es-ES" dirty="0" err="1" smtClean="0"/>
              <a:t>Djedi</a:t>
            </a:r>
            <a:r>
              <a:rPr lang="es-ES" dirty="0" smtClean="0"/>
              <a:t>, que, según cuentan las leyendas del antiguo </a:t>
            </a:r>
            <a:r>
              <a:rPr lang="es-ES" dirty="0" smtClean="0">
                <a:solidFill>
                  <a:srgbClr val="FF0000"/>
                </a:solidFill>
              </a:rPr>
              <a:t>queréis</a:t>
            </a:r>
            <a:r>
              <a:rPr lang="es-ES" dirty="0" smtClean="0"/>
              <a:t> Egipto, era capaz de amansar fieros leones o hallar los tesoros mejor guardados.</a:t>
            </a:r>
          </a:p>
          <a:p>
            <a:r>
              <a:rPr lang="es-ES" dirty="0" smtClean="0"/>
              <a:t>Otro famoso </a:t>
            </a:r>
            <a:r>
              <a:rPr lang="es-ES" dirty="0" smtClean="0">
                <a:solidFill>
                  <a:srgbClr val="FF0000"/>
                </a:solidFill>
              </a:rPr>
              <a:t>abrir</a:t>
            </a:r>
            <a:r>
              <a:rPr lang="es-ES" dirty="0" smtClean="0"/>
              <a:t> personaje fue la hechicera Circe, a la que las leyendas mitológicas de la antigua Grecia atribuyen la facultad de convertir a los hombres en </a:t>
            </a:r>
            <a:r>
              <a:rPr lang="es-ES" dirty="0" smtClean="0">
                <a:solidFill>
                  <a:srgbClr val="FF0000"/>
                </a:solidFill>
              </a:rPr>
              <a:t>a</a:t>
            </a:r>
            <a:r>
              <a:rPr lang="es-ES" dirty="0" smtClean="0"/>
              <a:t> leones, cerdos, perros... Además, dicen que podía adivinar el futuro y devolver la juventud a los ancianos.</a:t>
            </a:r>
          </a:p>
          <a:p>
            <a:r>
              <a:rPr lang="es-ES" dirty="0" smtClean="0"/>
              <a:t>Pero para muchos, el mago </a:t>
            </a:r>
            <a:r>
              <a:rPr lang="es-ES" dirty="0" smtClean="0">
                <a:solidFill>
                  <a:srgbClr val="FF0000"/>
                </a:solidFill>
              </a:rPr>
              <a:t>la</a:t>
            </a:r>
            <a:r>
              <a:rPr lang="es-ES" dirty="0" smtClean="0"/>
              <a:t> más grande de todos los tiempos ha sido el sabio Merlín, que, según se contaba, vivía en tierras de </a:t>
            </a:r>
            <a:r>
              <a:rPr lang="es-ES" dirty="0" smtClean="0">
                <a:solidFill>
                  <a:srgbClr val="FF0000"/>
                </a:solidFill>
              </a:rPr>
              <a:t>papelera</a:t>
            </a:r>
            <a:r>
              <a:rPr lang="es-ES" dirty="0" smtClean="0"/>
              <a:t> Inglaterra y era capaz de convertir la noche en </a:t>
            </a:r>
            <a:r>
              <a:rPr lang="es-ES" dirty="0" smtClean="0">
                <a:solidFill>
                  <a:srgbClr val="FF0000"/>
                </a:solidFill>
              </a:rPr>
              <a:t>debéis</a:t>
            </a:r>
            <a:r>
              <a:rPr lang="es-ES" dirty="0" smtClean="0"/>
              <a:t> día, adoptar cualquier forma animal o humana y hacer aparecer poderosos ejércitos en grandes </a:t>
            </a:r>
            <a:r>
              <a:rPr lang="es-ES" dirty="0" smtClean="0">
                <a:solidFill>
                  <a:srgbClr val="FF0000"/>
                </a:solidFill>
              </a:rPr>
              <a:t>ir </a:t>
            </a:r>
            <a:r>
              <a:rPr lang="es-ES" dirty="0" smtClean="0"/>
              <a:t>batallas.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91095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/>
          <p:cNvGrpSpPr/>
          <p:nvPr/>
        </p:nvGrpSpPr>
        <p:grpSpPr>
          <a:xfrm>
            <a:off x="-156412" y="0"/>
            <a:ext cx="6051885" cy="6220326"/>
            <a:chOff x="-156411" y="0"/>
            <a:chExt cx="5405354" cy="5500561"/>
          </a:xfrm>
        </p:grpSpPr>
        <p:pic>
          <p:nvPicPr>
            <p:cNvPr id="11266" name="Picture 2" descr="Candado cerrado clipart. Dibujos animados descargar gratis. | Creazill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6411" y="0"/>
              <a:ext cx="5405354" cy="5405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CuadroTexto 4"/>
            <p:cNvSpPr txBox="1"/>
            <p:nvPr/>
          </p:nvSpPr>
          <p:spPr>
            <a:xfrm>
              <a:off x="979311" y="2434570"/>
              <a:ext cx="3681663" cy="898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" panose="020E0602020502020306" pitchFamily="34" charset="0"/>
                </a:rPr>
                <a:t>¿Seréis capaces de conseguir </a:t>
              </a:r>
            </a:p>
            <a:p>
              <a:pPr algn="ctr"/>
              <a:r>
                <a:rPr lang="es-ES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" panose="020E0602020502020306" pitchFamily="34" charset="0"/>
                </a:rPr>
                <a:t>el código que abre </a:t>
              </a:r>
            </a:p>
            <a:p>
              <a:pPr algn="ctr"/>
              <a:r>
                <a:rPr lang="es-ES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rlin Sans FB" panose="020E0602020502020306" pitchFamily="34" charset="0"/>
                </a:rPr>
                <a:t>el candado?</a:t>
              </a:r>
              <a:endParaRPr lang="es-E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anose="020E0602020502020306" pitchFamily="34" charset="0"/>
              </a:endParaRPr>
            </a:p>
          </p:txBody>
        </p:sp>
        <p:grpSp>
          <p:nvGrpSpPr>
            <p:cNvPr id="6" name="Grupo 5"/>
            <p:cNvGrpSpPr/>
            <p:nvPr/>
          </p:nvGrpSpPr>
          <p:grpSpPr>
            <a:xfrm>
              <a:off x="1277853" y="3428629"/>
              <a:ext cx="3171321" cy="505331"/>
              <a:chOff x="2899611" y="3477122"/>
              <a:chExt cx="3171321" cy="505331"/>
            </a:xfrm>
          </p:grpSpPr>
          <p:sp>
            <p:nvSpPr>
              <p:cNvPr id="7" name="Rectángulo redondeado 6"/>
              <p:cNvSpPr/>
              <p:nvPr/>
            </p:nvSpPr>
            <p:spPr>
              <a:xfrm>
                <a:off x="2899611" y="3477126"/>
                <a:ext cx="517357" cy="505327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" name="Rectángulo redondeado 7"/>
              <p:cNvSpPr/>
              <p:nvPr/>
            </p:nvSpPr>
            <p:spPr>
              <a:xfrm>
                <a:off x="3548063" y="3477125"/>
                <a:ext cx="517357" cy="505327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" name="Rectángulo redondeado 8"/>
              <p:cNvSpPr/>
              <p:nvPr/>
            </p:nvSpPr>
            <p:spPr>
              <a:xfrm>
                <a:off x="4195892" y="3477124"/>
                <a:ext cx="517357" cy="505327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0" name="Rectángulo redondeado 9"/>
              <p:cNvSpPr/>
              <p:nvPr/>
            </p:nvSpPr>
            <p:spPr>
              <a:xfrm>
                <a:off x="4876300" y="3477123"/>
                <a:ext cx="517357" cy="505327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" name="Rectángulo redondeado 10"/>
              <p:cNvSpPr/>
              <p:nvPr/>
            </p:nvSpPr>
            <p:spPr>
              <a:xfrm>
                <a:off x="5553575" y="3477122"/>
                <a:ext cx="517357" cy="505327"/>
              </a:xfrm>
              <a:prstGeom prst="roundRect">
                <a:avLst/>
              </a:prstGeom>
              <a:solidFill>
                <a:schemeClr val="bg1"/>
              </a:solidFill>
              <a:ln w="38100"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9778" b="89778" l="0" r="100000">
                          <a14:foregroundMark x1="45333" y1="35556" x2="53333" y2="675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064" y="3933956"/>
              <a:ext cx="1386158" cy="1386158"/>
            </a:xfrm>
            <a:prstGeom prst="rect">
              <a:avLst/>
            </a:prstGeom>
          </p:spPr>
        </p:pic>
        <p:pic>
          <p:nvPicPr>
            <p:cNvPr id="16" name="Picture 2" descr="Ilustración de dibujo de mano de reloj de bolsillo | Vector Premium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>
                          <a14:backgroundMark x1="26358" y1="75285" x2="34824" y2="8612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1507" y="4064905"/>
              <a:ext cx="1267226" cy="10647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72" name="Picture 8" descr="Cerebro desconcertado de dibujos animados con signo de interrogación sobre  la cabeza | Vector Premium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000" b="90000" l="10000" r="90000">
                          <a14:foregroundMark x1="42323" y1="41600" x2="66515" y2="45700"/>
                          <a14:foregroundMark x1="48838" y1="39450" x2="52980" y2="40400"/>
                          <a14:foregroundMark x1="61919" y1="18400" x2="61919" y2="18400"/>
                          <a14:foregroundMark x1="60707" y1="28200" x2="60707" y2="282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275" y="3765884"/>
              <a:ext cx="1717331" cy="1734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48768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3619117" y="-2890781"/>
            <a:ext cx="2131976" cy="108645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0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endParaRPr lang="es-ES" sz="70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0138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3619117" y="-3072527"/>
            <a:ext cx="2131976" cy="108645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0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endParaRPr lang="es-ES" sz="70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4529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276" y="873311"/>
            <a:ext cx="7406208" cy="511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30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3207844" y="-2887577"/>
            <a:ext cx="3311072" cy="109041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0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</a:t>
            </a:r>
            <a:endParaRPr lang="es-ES" sz="70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3560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3118802" y="-983044"/>
            <a:ext cx="3489156" cy="85561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5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</a:t>
            </a:r>
            <a:endParaRPr lang="es-ES" sz="55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2053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276" y="873311"/>
            <a:ext cx="7406207" cy="511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803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3843706" y="-602042"/>
            <a:ext cx="2131976" cy="77867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0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</a:t>
            </a:r>
            <a:endParaRPr lang="es-ES" sz="50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581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3843706" y="-602042"/>
            <a:ext cx="2131976" cy="77867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0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endParaRPr lang="es-ES" sz="50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096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216</Words>
  <Application>Microsoft Office PowerPoint</Application>
  <PresentationFormat>A4 (210 x 297 mm)</PresentationFormat>
  <Paragraphs>15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Berlin Sans FB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11</cp:revision>
  <cp:lastPrinted>2022-09-16T08:10:45Z</cp:lastPrinted>
  <dcterms:created xsi:type="dcterms:W3CDTF">2022-09-15T07:58:42Z</dcterms:created>
  <dcterms:modified xsi:type="dcterms:W3CDTF">2022-09-16T08:11:16Z</dcterms:modified>
</cp:coreProperties>
</file>