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6858000" cy="9906000" type="A4"/>
  <p:notesSz cx="6811963" cy="99425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5455" autoAdjust="0"/>
  </p:normalViewPr>
  <p:slideViewPr>
    <p:cSldViewPr snapToGrid="0">
      <p:cViewPr varScale="1">
        <p:scale>
          <a:sx n="61" d="100"/>
          <a:sy n="61" d="100"/>
        </p:scale>
        <p:origin x="22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0710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132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647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3803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93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71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3758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848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8056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0857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08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784E-A1C9-482C-83C3-73F57EAEBCB3}" type="datetimeFigureOut">
              <a:rPr lang="es-ES" smtClean="0"/>
              <a:t>20/10/2022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CC8B6-6256-4D4B-B199-D70B9091939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458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/>
        </p:nvGrpSpPr>
        <p:grpSpPr>
          <a:xfrm>
            <a:off x="422821" y="3770248"/>
            <a:ext cx="6074509" cy="5482933"/>
            <a:chOff x="437386" y="390776"/>
            <a:chExt cx="5881440" cy="6019702"/>
          </a:xfrm>
        </p:grpSpPr>
        <p:pic>
          <p:nvPicPr>
            <p:cNvPr id="1028" name="Picture 4" descr="MÁS DE 100 MARCOS PARA DESCARGAR Y HACER TUS DOCUMENTOS MÁS ATRACTIVOS -  Aula P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084" y="1037724"/>
              <a:ext cx="5149516" cy="47735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Reflejo De Luz De La Luna En El Agua Ondulada Del Océano Y Estrellas En El  Cielo Oscuro. Ilustraciones Svg, Vectoriales, Clip Art Vectorizado Libre De  Derechos. Image 88716218.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0709" y="4868966"/>
              <a:ext cx="1494904" cy="149490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La cara, la pantalla del alma - La Soga | Revista Cultural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79" r="4171"/>
            <a:stretch/>
          </p:blipFill>
          <p:spPr bwMode="auto">
            <a:xfrm>
              <a:off x="437386" y="688880"/>
              <a:ext cx="2000499" cy="130467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1,518 Teatro Entre Bastidores Vectores, Ilustraciones y Gráficos - 123R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876" y="5065953"/>
              <a:ext cx="1996009" cy="13445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s://1.bp.blogspot.com/-y5dmuI1rsZg/TmL9XU2jonI/AAAAAAAAAhs/e8Wm0ZNyKxA/s640/espejo+de+Oesed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1573" y="390776"/>
              <a:ext cx="1437253" cy="204409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 rotWithShape="1">
            <a:blip r:embed="rId7"/>
            <a:srcRect r="11713"/>
            <a:stretch/>
          </p:blipFill>
          <p:spPr>
            <a:xfrm rot="10800000">
              <a:off x="1137484" y="2541437"/>
              <a:ext cx="4462716" cy="2210773"/>
            </a:xfrm>
            <a:prstGeom prst="rect">
              <a:avLst/>
            </a:prstGeom>
          </p:spPr>
        </p:pic>
      </p:grpSp>
      <p:sp>
        <p:nvSpPr>
          <p:cNvPr id="9" name="Rectángulo 8"/>
          <p:cNvSpPr/>
          <p:nvPr/>
        </p:nvSpPr>
        <p:spPr>
          <a:xfrm>
            <a:off x="504709" y="334247"/>
            <a:ext cx="57811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THE SECRET MESSAGE</a:t>
            </a:r>
            <a:endParaRPr lang="es-ES" sz="4800" b="1" cap="none" spc="0" dirty="0">
              <a:ln w="12700">
                <a:solidFill>
                  <a:srgbClr val="0070C0"/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358300" y="1241674"/>
            <a:ext cx="6220918" cy="2308324"/>
            <a:chOff x="454552" y="1484821"/>
            <a:chExt cx="6220918" cy="2308324"/>
          </a:xfrm>
        </p:grpSpPr>
        <p:sp>
          <p:nvSpPr>
            <p:cNvPr id="10" name="CuadroTexto 9"/>
            <p:cNvSpPr txBox="1"/>
            <p:nvPr/>
          </p:nvSpPr>
          <p:spPr>
            <a:xfrm>
              <a:off x="454552" y="1484821"/>
              <a:ext cx="6220918" cy="230832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prstDash val="dashDot"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ES" b="1" dirty="0" smtClean="0">
                  <a:latin typeface="Albertus MT" pitchFamily="18" charset="0"/>
                </a:rPr>
                <a:t>¿Seréis capaces de descubrir la forma de descifrar este mensaje?</a:t>
              </a:r>
            </a:p>
            <a:p>
              <a:pPr algn="ctr">
                <a:lnSpc>
                  <a:spcPct val="150000"/>
                </a:lnSpc>
              </a:pPr>
              <a:r>
                <a:rPr lang="es-ES" b="1" dirty="0" smtClean="0">
                  <a:latin typeface="Albertus MT" pitchFamily="18" charset="0"/>
                </a:rPr>
                <a:t>¡Atentos! Abrid bien los           porque delante de ellos tenéis muchas pistas que os pueden ayudar.</a:t>
              </a:r>
            </a:p>
            <a:p>
              <a:pPr algn="ctr">
                <a:lnSpc>
                  <a:spcPct val="150000"/>
                </a:lnSpc>
              </a:pPr>
              <a:r>
                <a:rPr lang="es-ES" sz="2400" b="1" dirty="0" smtClean="0">
                  <a:solidFill>
                    <a:srgbClr val="0070C0"/>
                  </a:solidFill>
                  <a:latin typeface="Constantia" panose="02030602050306030303" pitchFamily="18" charset="0"/>
                </a:rPr>
                <a:t>¡ÁNIMO!</a:t>
              </a:r>
              <a:endParaRPr lang="es-ES" sz="2400" b="1" dirty="0">
                <a:solidFill>
                  <a:srgbClr val="0070C0"/>
                </a:solidFill>
                <a:latin typeface="Constantia" panose="02030602050306030303" pitchFamily="18" charset="0"/>
              </a:endParaRPr>
            </a:p>
          </p:txBody>
        </p:sp>
        <p:pic>
          <p:nvPicPr>
            <p:cNvPr id="4" name="Picture 6" descr="Ojo, De Dibujos Animados, Dibujo imagen png - imagen transparente descarga  gratuita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100000" l="10000" r="92111">
                          <a14:foregroundMark x1="66333" y1="7500" x2="73222" y2="5385"/>
                          <a14:foregroundMark x1="24222" y1="8846" x2="30222" y2="1923"/>
                          <a14:foregroundMark x1="61889" y1="28846" x2="70778" y2="94808"/>
                          <a14:foregroundMark x1="24454" y1="27273" x2="36245" y2="8863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32" r="10975"/>
            <a:stretch/>
          </p:blipFill>
          <p:spPr bwMode="auto">
            <a:xfrm>
              <a:off x="3265199" y="2326721"/>
              <a:ext cx="721297" cy="5491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ángulo redondeado 1"/>
          <p:cNvSpPr/>
          <p:nvPr/>
        </p:nvSpPr>
        <p:spPr>
          <a:xfrm>
            <a:off x="3890244" y="8804454"/>
            <a:ext cx="914400" cy="844043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5906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/>
        </p:nvGrpSpPr>
        <p:grpSpPr>
          <a:xfrm>
            <a:off x="751299" y="228600"/>
            <a:ext cx="5456998" cy="9525000"/>
            <a:chOff x="751299" y="228600"/>
            <a:chExt cx="5456998" cy="9525000"/>
          </a:xfrm>
        </p:grpSpPr>
        <p:grpSp>
          <p:nvGrpSpPr>
            <p:cNvPr id="7" name="Grupo 6"/>
            <p:cNvGrpSpPr/>
            <p:nvPr/>
          </p:nvGrpSpPr>
          <p:grpSpPr>
            <a:xfrm>
              <a:off x="829676" y="228600"/>
              <a:ext cx="5378620" cy="6075947"/>
              <a:chOff x="829675" y="228600"/>
              <a:chExt cx="5198649" cy="8445934"/>
            </a:xfrm>
          </p:grpSpPr>
          <p:pic>
            <p:nvPicPr>
              <p:cNvPr id="5" name="Imagen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9675" y="228600"/>
                <a:ext cx="5198649" cy="4248150"/>
              </a:xfrm>
              <a:prstGeom prst="rect">
                <a:avLst/>
              </a:prstGeom>
            </p:spPr>
          </p:pic>
          <p:pic>
            <p:nvPicPr>
              <p:cNvPr id="6" name="Imagen 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2" r="2171"/>
              <a:stretch/>
            </p:blipFill>
            <p:spPr>
              <a:xfrm>
                <a:off x="934872" y="4476750"/>
                <a:ext cx="4954137" cy="4197784"/>
              </a:xfrm>
              <a:prstGeom prst="rect">
                <a:avLst/>
              </a:prstGeom>
            </p:spPr>
          </p:pic>
        </p:grp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299" y="6257659"/>
              <a:ext cx="5456998" cy="3495941"/>
            </a:xfrm>
            <a:prstGeom prst="rect">
              <a:avLst/>
            </a:prstGeom>
          </p:spPr>
        </p:pic>
      </p:grpSp>
      <p:sp>
        <p:nvSpPr>
          <p:cNvPr id="2" name="Rectángulo redondeado 1"/>
          <p:cNvSpPr/>
          <p:nvPr/>
        </p:nvSpPr>
        <p:spPr>
          <a:xfrm>
            <a:off x="4934608" y="8951695"/>
            <a:ext cx="646385" cy="649505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691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12" y="366438"/>
            <a:ext cx="4030839" cy="325103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517" y="4311349"/>
            <a:ext cx="4030839" cy="3251031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867103" y="6211614"/>
            <a:ext cx="914400" cy="9144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8234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36</Words>
  <Application>Microsoft Office PowerPoint</Application>
  <PresentationFormat>A4 (210 x 297 mm)</PresentationFormat>
  <Paragraphs>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Albertus MT</vt:lpstr>
      <vt:lpstr>Arial</vt:lpstr>
      <vt:lpstr>Calibri</vt:lpstr>
      <vt:lpstr>Calibri Light</vt:lpstr>
      <vt:lpstr>Constantia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18</cp:revision>
  <cp:lastPrinted>2022-09-16T09:08:57Z</cp:lastPrinted>
  <dcterms:created xsi:type="dcterms:W3CDTF">2022-09-15T09:27:04Z</dcterms:created>
  <dcterms:modified xsi:type="dcterms:W3CDTF">2022-10-20T09:40:10Z</dcterms:modified>
</cp:coreProperties>
</file>