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976B-7A0F-4C9E-A668-A2E3888F0B73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AF09-1261-4712-A8B3-A4A6F68E99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976B-7A0F-4C9E-A668-A2E3888F0B73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AF09-1261-4712-A8B3-A4A6F68E99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976B-7A0F-4C9E-A668-A2E3888F0B73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AF09-1261-4712-A8B3-A4A6F68E99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976B-7A0F-4C9E-A668-A2E3888F0B73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AF09-1261-4712-A8B3-A4A6F68E99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976B-7A0F-4C9E-A668-A2E3888F0B73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AF09-1261-4712-A8B3-A4A6F68E99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976B-7A0F-4C9E-A668-A2E3888F0B73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AF09-1261-4712-A8B3-A4A6F68E99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976B-7A0F-4C9E-A668-A2E3888F0B73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AF09-1261-4712-A8B3-A4A6F68E99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976B-7A0F-4C9E-A668-A2E3888F0B73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AF09-1261-4712-A8B3-A4A6F68E99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976B-7A0F-4C9E-A668-A2E3888F0B73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AF09-1261-4712-A8B3-A4A6F68E99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976B-7A0F-4C9E-A668-A2E3888F0B73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AF09-1261-4712-A8B3-A4A6F68E99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976B-7A0F-4C9E-A668-A2E3888F0B73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AF09-1261-4712-A8B3-A4A6F68E99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9976B-7A0F-4C9E-A668-A2E3888F0B73}" type="datetimeFigureOut">
              <a:rPr lang="es-ES" smtClean="0"/>
              <a:t>03/02/2017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AF09-1261-4712-A8B3-A4A6F68E990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</p:spPr>
        <p:txBody>
          <a:bodyPr>
            <a:normAutofit fontScale="90000"/>
          </a:bodyPr>
          <a:lstStyle/>
          <a:p>
            <a:r>
              <a:rPr lang="es-ES" dirty="0"/>
              <a:t>EDUCAR PARA CONVIVIR: ESTRATEGIAS PARA MEJORAR LA CONVIVENCIA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571876"/>
            <a:ext cx="24288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Pictures\2017-02-03 conducta1\conducta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00" y="998518"/>
            <a:ext cx="2932884" cy="2004137"/>
          </a:xfrm>
          <a:prstGeom prst="rect">
            <a:avLst/>
          </a:prstGeom>
          <a:noFill/>
        </p:spPr>
      </p:pic>
      <p:pic>
        <p:nvPicPr>
          <p:cNvPr id="1027" name="Picture 3" descr="C:\Users\Pc\Pictures\2017-02-03 conducta1\conducta1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71481"/>
            <a:ext cx="3145011" cy="2500330"/>
          </a:xfrm>
          <a:prstGeom prst="rect">
            <a:avLst/>
          </a:prstGeom>
          <a:noFill/>
        </p:spPr>
      </p:pic>
      <p:pic>
        <p:nvPicPr>
          <p:cNvPr id="1030" name="Picture 6" descr="C:\Users\Pc\Pictures\2017-02-03 conducta1\conducta1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71480"/>
            <a:ext cx="365902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Pictures\2017-02-03 conducta2\conducta2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62969" y="714355"/>
            <a:ext cx="4251896" cy="5558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Pictures\2017-02-03 conducta3\conducta3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1905341" cy="1986871"/>
          </a:xfrm>
          <a:prstGeom prst="rect">
            <a:avLst/>
          </a:prstGeom>
          <a:noFill/>
        </p:spPr>
      </p:pic>
      <p:pic>
        <p:nvPicPr>
          <p:cNvPr id="3075" name="Picture 3" descr="C:\Users\Pc\Pictures\2017-02-03 conducta3\conducta3 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642918"/>
            <a:ext cx="1779587" cy="1841500"/>
          </a:xfrm>
          <a:prstGeom prst="rect">
            <a:avLst/>
          </a:prstGeom>
          <a:noFill/>
        </p:spPr>
      </p:pic>
      <p:pic>
        <p:nvPicPr>
          <p:cNvPr id="3076" name="Picture 4" descr="C:\Users\Pc\Pictures\2017-02-03 conducta3\conducta3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429000"/>
            <a:ext cx="3286148" cy="2940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Pictures\2017-02-03 conducta4\conducta4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50379" y="21135"/>
            <a:ext cx="4100514" cy="5629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Pictures\2017-02-03 conducta5\conducta5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81677" y="75589"/>
            <a:ext cx="4957770" cy="6806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</Words>
  <Application>Microsoft Office PowerPoint</Application>
  <PresentationFormat>Presentación en pantalla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EDUCAR PARA CONVIVIR: ESTRATEGIAS PARA MEJORAR LA CONVIVENCIA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CONOCIMIENTO Y MANEJO DE SAAC CON AYUDAS TÉCNICAS</dc:title>
  <dc:creator>Pc</dc:creator>
  <cp:lastModifiedBy>Pc</cp:lastModifiedBy>
  <cp:revision>3</cp:revision>
  <dcterms:created xsi:type="dcterms:W3CDTF">2017-02-03T10:20:52Z</dcterms:created>
  <dcterms:modified xsi:type="dcterms:W3CDTF">2017-02-03T10:42:07Z</dcterms:modified>
</cp:coreProperties>
</file>