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61" r:id="rId5"/>
    <p:sldId id="262" r:id="rId6"/>
    <p:sldId id="259" r:id="rId7"/>
    <p:sldId id="258" r:id="rId8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B9D72-A79D-F996-9DEA-940DC2AC5DF6}" v="111" dt="2023-11-04T11:11:30.016"/>
    <p1510:client id="{5747FF91-82FE-4395-A553-09CB7B1581B4}" v="61" dt="2023-11-01T09:15:15.962"/>
    <p1510:client id="{765DDEB4-9F1D-3819-E39D-1A1AE8E94517}" v="61" dt="2023-11-04T13:07:01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heme" Target="theme/theme1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viewProps" Target="viewProps.xml" Id="rId12" /><Relationship Type="http://schemas.openxmlformats.org/officeDocument/2006/relationships/slide" Target="slides/slide1.xml" Id="rId2" /><Relationship Type="http://schemas.microsoft.com/office/2015/10/relationships/revisionInfo" Target="revisionInfo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presProps" Target="presProps.xml" Id="rId11" /><Relationship Type="http://schemas.openxmlformats.org/officeDocument/2006/relationships/slide" Target="slides/slide4.xml" Id="rId5" /><Relationship Type="http://schemas.openxmlformats.org/officeDocument/2006/relationships/handoutMaster" Target="handoutMasters/handoutMaster1.xml" Id="rId10" /><Relationship Type="http://schemas.openxmlformats.org/officeDocument/2006/relationships/slide" Target="slides/slide3.xml" Id="rId4" /><Relationship Type="http://schemas.openxmlformats.org/officeDocument/2006/relationships/notesMaster" Target="notesMasters/notesMaster1.xml" Id="rId9" /><Relationship Type="http://schemas.openxmlformats.org/officeDocument/2006/relationships/tableStyles" Target="tableStyles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F443390-9A52-4BC8-B6A7-82DB7EAA18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DEAC42B-9B58-402E-9A8B-1C28BFF091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C8C16-475A-4026-8EBF-119E719DCF1D}" type="datetimeFigureOut">
              <a:rPr lang="es-ES" smtClean="0"/>
              <a:t>04/11/2023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E9B24C4-BD90-4F73-9826-45025A06AA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632CA6-A3BB-4025-9604-0F1189A1AC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3FE33-77FB-40B2-A5A1-CCD8EFB329A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0739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C163-38E5-48C0-A1A8-F3A58B029681}" type="datetimeFigureOut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37387-4AF9-4EAE-AF9A-69F1D3CB9660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7791484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637387-4AF9-4EAE-AF9A-69F1D3CB966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694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upo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Elipse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Elipse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rtlCol="0"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 rtlCol="0"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FF59D3-27F4-4715-9121-EA2569F67140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 rtlCol="0"/>
          <a:lstStyle>
            <a:lvl1pPr>
              <a:defRPr sz="2800"/>
            </a:lvl1pPr>
          </a:lstStyle>
          <a:p>
            <a:pPr rtl="0"/>
            <a:fld id="{4FAB73BC-B049-4115-A692-8D63A059BFB8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FA95D5-853A-4EB9-ADC5-5765990A4E9E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FA9007-7BDA-4694-BCC4-0F24D366B9ED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67A2EA-9E38-4981-9FD1-A8A1D1571E31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rtlCol="0"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pPr rtl="0"/>
            <a:r>
              <a:rPr lang="es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rtlCol="0"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 rtlCol="0"/>
          <a:lstStyle/>
          <a:p>
            <a:pPr rtl="0"/>
            <a:fld id="{9EA3C03F-1002-4BF1-8996-CC092909E310}" type="datetime1">
              <a:rPr lang="es-ES" smtClean="0"/>
              <a:t>04/11/2023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grpSp>
        <p:nvGrpSpPr>
          <p:cNvPr id="8" name="Grupo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Elipse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Elipse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 rtlCol="0"/>
          <a:lstStyle>
            <a:lvl1pPr>
              <a:defRPr sz="2800"/>
            </a:lvl1pPr>
          </a:lstStyle>
          <a:p>
            <a:pPr rtl="0"/>
            <a:fld id="{4FAB73BC-B049-4115-A692-8D63A059BFB8}" type="slidenum">
              <a:rPr lang="en-US" dirty="0"/>
              <a:pPr rtl="0"/>
              <a:t>‹Nº›</a:t>
            </a:fld>
            <a:endParaRPr lang="en-US" dirty="0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2784E0-B77D-45AD-A48A-F41861AB1450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rtlCol="0"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499EF8F-99FD-4A04-934F-1C53E9FB446D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937134-70D5-49B6-8D51-E5D3097E5BC0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FC6ACE-F3E8-4176-AA6C-BAA47C5EA56C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rtlCol="0" anchor="b">
            <a:normAutofit/>
          </a:bodyPr>
          <a:lstStyle>
            <a:lvl1pPr>
              <a:defRPr sz="3200" b="1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3BD84B-5F64-4E00-8C43-837446FD3692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grpSp>
        <p:nvGrpSpPr>
          <p:cNvPr id="9" name="Grupo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Elipse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Elipse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rtlCol="0" anchor="b">
            <a:normAutofit/>
          </a:bodyPr>
          <a:lstStyle>
            <a:lvl1pPr>
              <a:defRPr sz="3200" b="1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660543-CBD3-4438-AA6C-81CCA877D348}" type="datetime1">
              <a:rPr lang="es-ES" noProof="0" smtClean="0"/>
              <a:t>04/11/2023</a:t>
            </a:fld>
            <a:endParaRPr lang="es-ES" noProof="0"/>
          </a:p>
        </p:txBody>
      </p:sp>
      <p:grpSp>
        <p:nvGrpSpPr>
          <p:cNvPr id="8" name="Grupo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Elipse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Elipse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s-ES" noProof="0" smtClean="0"/>
              <a:t>‹Nº›</a:t>
            </a:fld>
            <a:endParaRPr lang="es-ES" noProof="0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rtl="0"/>
            <a:fld id="{0796F978-BA0F-4B4E-B90A-E3603F3FCEA4}" type="datetime1">
              <a:rPr lang="es-ES" noProof="0" smtClean="0"/>
              <a:t>04/11/2023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s-ES" noProof="0"/>
          </a:p>
        </p:txBody>
      </p:sp>
      <p:grpSp>
        <p:nvGrpSpPr>
          <p:cNvPr id="7" name="Grupo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Elipse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Elipse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spd="med">
    <p:pull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3z0GZaQrT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4617" y="497695"/>
            <a:ext cx="10383903" cy="3970336"/>
          </a:xfrm>
        </p:spPr>
        <p:txBody>
          <a:bodyPr rtlCol="0"/>
          <a:lstStyle/>
          <a:p>
            <a:r>
              <a:rPr lang="es-ES" dirty="0"/>
              <a:t>Entendiendo la conducta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55471" y="4389120"/>
            <a:ext cx="8581384" cy="10698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dirty="0"/>
              <a:t>Marisa Pérez Almazán</a:t>
            </a:r>
            <a:endParaRPr lang="es-ES"/>
          </a:p>
          <a:p>
            <a:pPr algn="r"/>
            <a:r>
              <a:rPr lang="es-ES" dirty="0"/>
              <a:t>Orientadora EOEP</a:t>
            </a:r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E8BCA-70D9-F28C-3BB5-8524A2336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Teoría del iceberg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59B0ED6-87BA-9380-37E1-68AF7270E8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8270" y="2098060"/>
            <a:ext cx="2946791" cy="2946791"/>
          </a:xfrm>
        </p:spPr>
      </p:pic>
      <p:pic>
        <p:nvPicPr>
          <p:cNvPr id="5" name="Imagen 4" descr="Imagen que contiene Forma&#10;&#10;Descripción generada automáticamente">
            <a:extLst>
              <a:ext uri="{FF2B5EF4-FFF2-40B4-BE49-F238E27FC236}">
                <a16:creationId xmlns:a16="http://schemas.microsoft.com/office/drawing/2014/main" id="{897F9304-2BC0-6BA3-3654-05819677F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270" y="1597326"/>
            <a:ext cx="3648972" cy="4497236"/>
          </a:xfrm>
          <a:prstGeom prst="rect">
            <a:avLst/>
          </a:prstGeom>
        </p:spPr>
      </p:pic>
      <p:pic>
        <p:nvPicPr>
          <p:cNvPr id="6" name="Imagen 5" descr="Diagrama&#10;&#10;Descripción generada automáticamente">
            <a:extLst>
              <a:ext uri="{FF2B5EF4-FFF2-40B4-BE49-F238E27FC236}">
                <a16:creationId xmlns:a16="http://schemas.microsoft.com/office/drawing/2014/main" id="{7C7D3104-8594-739E-BD48-9359B8F3A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9910" y="1712344"/>
            <a:ext cx="3994030" cy="400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194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72095BC-C06B-45BD-A206-0F75C6A4A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217256-9243-44A1-AE11-87584ECCA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7997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D7573F-B4F1-042B-217F-9A8E29466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838" y="4838387"/>
            <a:ext cx="5226137" cy="2945872"/>
          </a:xfrm>
          <a:noFill/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El poder de las etiquetas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D40AAF3-394B-453B-8AF1-B796F8F9F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33763" y="0"/>
            <a:ext cx="4480560" cy="2516783"/>
          </a:xfrm>
          <a:custGeom>
            <a:avLst/>
            <a:gdLst>
              <a:gd name="connsiteX0" fmla="*/ 273471 w 4480560"/>
              <a:gd name="connsiteY0" fmla="*/ 0 h 2516783"/>
              <a:gd name="connsiteX1" fmla="*/ 4207090 w 4480560"/>
              <a:gd name="connsiteY1" fmla="*/ 0 h 2516783"/>
              <a:gd name="connsiteX2" fmla="*/ 4218264 w 4480560"/>
              <a:gd name="connsiteY2" fmla="*/ 73216 h 2516783"/>
              <a:gd name="connsiteX3" fmla="*/ 4228529 w 4480560"/>
              <a:gd name="connsiteY3" fmla="*/ 276503 h 2516783"/>
              <a:gd name="connsiteX4" fmla="*/ 2240280 w 4480560"/>
              <a:gd name="connsiteY4" fmla="*/ 2264752 h 2516783"/>
              <a:gd name="connsiteX5" fmla="*/ 252032 w 4480560"/>
              <a:gd name="connsiteY5" fmla="*/ 276503 h 2516783"/>
              <a:gd name="connsiteX6" fmla="*/ 262297 w 4480560"/>
              <a:gd name="connsiteY6" fmla="*/ 73216 h 2516783"/>
              <a:gd name="connsiteX7" fmla="*/ 18808 w 4480560"/>
              <a:gd name="connsiteY7" fmla="*/ 0 h 2516783"/>
              <a:gd name="connsiteX8" fmla="*/ 216879 w 4480560"/>
              <a:gd name="connsiteY8" fmla="*/ 0 h 2516783"/>
              <a:gd name="connsiteX9" fmla="*/ 206579 w 4480560"/>
              <a:gd name="connsiteY9" fmla="*/ 67490 h 2516783"/>
              <a:gd name="connsiteX10" fmla="*/ 196025 w 4480560"/>
              <a:gd name="connsiteY10" fmla="*/ 276503 h 2516783"/>
              <a:gd name="connsiteX11" fmla="*/ 2240280 w 4480560"/>
              <a:gd name="connsiteY11" fmla="*/ 2320759 h 2516783"/>
              <a:gd name="connsiteX12" fmla="*/ 4284535 w 4480560"/>
              <a:gd name="connsiteY12" fmla="*/ 276503 h 2516783"/>
              <a:gd name="connsiteX13" fmla="*/ 4273981 w 4480560"/>
              <a:gd name="connsiteY13" fmla="*/ 67490 h 2516783"/>
              <a:gd name="connsiteX14" fmla="*/ 4263681 w 4480560"/>
              <a:gd name="connsiteY14" fmla="*/ 0 h 2516783"/>
              <a:gd name="connsiteX15" fmla="*/ 4461752 w 4480560"/>
              <a:gd name="connsiteY15" fmla="*/ 0 h 2516783"/>
              <a:gd name="connsiteX16" fmla="*/ 4468994 w 4480560"/>
              <a:gd name="connsiteY16" fmla="*/ 47447 h 2516783"/>
              <a:gd name="connsiteX17" fmla="*/ 4480560 w 4480560"/>
              <a:gd name="connsiteY17" fmla="*/ 276503 h 2516783"/>
              <a:gd name="connsiteX18" fmla="*/ 2240280 w 4480560"/>
              <a:gd name="connsiteY18" fmla="*/ 2516783 h 2516783"/>
              <a:gd name="connsiteX19" fmla="*/ 0 w 4480560"/>
              <a:gd name="connsiteY19" fmla="*/ 276503 h 2516783"/>
              <a:gd name="connsiteX20" fmla="*/ 11567 w 4480560"/>
              <a:gd name="connsiteY20" fmla="*/ 47447 h 251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480560" h="2516783">
                <a:moveTo>
                  <a:pt x="273471" y="0"/>
                </a:moveTo>
                <a:lnTo>
                  <a:pt x="4207090" y="0"/>
                </a:lnTo>
                <a:lnTo>
                  <a:pt x="4218264" y="73216"/>
                </a:lnTo>
                <a:cubicBezTo>
                  <a:pt x="4225052" y="140055"/>
                  <a:pt x="4228529" y="207873"/>
                  <a:pt x="4228529" y="276503"/>
                </a:cubicBezTo>
                <a:cubicBezTo>
                  <a:pt x="4228529" y="1374583"/>
                  <a:pt x="3338359" y="2264752"/>
                  <a:pt x="2240280" y="2264752"/>
                </a:cubicBezTo>
                <a:cubicBezTo>
                  <a:pt x="1142201" y="2264752"/>
                  <a:pt x="252032" y="1374583"/>
                  <a:pt x="252032" y="276503"/>
                </a:cubicBezTo>
                <a:cubicBezTo>
                  <a:pt x="252032" y="207873"/>
                  <a:pt x="255509" y="140055"/>
                  <a:pt x="262297" y="73216"/>
                </a:cubicBezTo>
                <a:close/>
                <a:moveTo>
                  <a:pt x="18808" y="0"/>
                </a:moveTo>
                <a:lnTo>
                  <a:pt x="216879" y="0"/>
                </a:lnTo>
                <a:lnTo>
                  <a:pt x="206579" y="67490"/>
                </a:lnTo>
                <a:cubicBezTo>
                  <a:pt x="199600" y="136212"/>
                  <a:pt x="196025" y="205940"/>
                  <a:pt x="196025" y="276503"/>
                </a:cubicBezTo>
                <a:cubicBezTo>
                  <a:pt x="196025" y="1405514"/>
                  <a:pt x="1111269" y="2320759"/>
                  <a:pt x="2240280" y="2320759"/>
                </a:cubicBezTo>
                <a:cubicBezTo>
                  <a:pt x="3369291" y="2320759"/>
                  <a:pt x="4284535" y="1405514"/>
                  <a:pt x="4284535" y="276503"/>
                </a:cubicBezTo>
                <a:cubicBezTo>
                  <a:pt x="4284535" y="205940"/>
                  <a:pt x="4280960" y="136212"/>
                  <a:pt x="4273981" y="67490"/>
                </a:cubicBezTo>
                <a:lnTo>
                  <a:pt x="4263681" y="0"/>
                </a:lnTo>
                <a:lnTo>
                  <a:pt x="4461752" y="0"/>
                </a:lnTo>
                <a:lnTo>
                  <a:pt x="4468994" y="47447"/>
                </a:lnTo>
                <a:cubicBezTo>
                  <a:pt x="4476642" y="122759"/>
                  <a:pt x="4480560" y="199173"/>
                  <a:pt x="4480560" y="276503"/>
                </a:cubicBezTo>
                <a:cubicBezTo>
                  <a:pt x="4480560" y="1513776"/>
                  <a:pt x="3477553" y="2516783"/>
                  <a:pt x="2240280" y="2516783"/>
                </a:cubicBezTo>
                <a:cubicBezTo>
                  <a:pt x="1003008" y="2516783"/>
                  <a:pt x="0" y="1513776"/>
                  <a:pt x="0" y="276503"/>
                </a:cubicBezTo>
                <a:cubicBezTo>
                  <a:pt x="0" y="199173"/>
                  <a:pt x="3918" y="122759"/>
                  <a:pt x="11567" y="47447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4D0672D-43C7-420C-A186-48122D7CD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7667"/>
            <a:ext cx="5681204" cy="6320333"/>
          </a:xfrm>
          <a:custGeom>
            <a:avLst/>
            <a:gdLst>
              <a:gd name="connsiteX0" fmla="*/ 0 w 5681204"/>
              <a:gd name="connsiteY0" fmla="*/ 5597835 h 6320333"/>
              <a:gd name="connsiteX1" fmla="*/ 39695 w 5681204"/>
              <a:gd name="connsiteY1" fmla="*/ 5641510 h 6320333"/>
              <a:gd name="connsiteX2" fmla="*/ 1034272 w 5681204"/>
              <a:gd name="connsiteY2" fmla="*/ 6312073 h 6320333"/>
              <a:gd name="connsiteX3" fmla="*/ 1056841 w 5681204"/>
              <a:gd name="connsiteY3" fmla="*/ 6320333 h 6320333"/>
              <a:gd name="connsiteX4" fmla="*/ 413612 w 5681204"/>
              <a:gd name="connsiteY4" fmla="*/ 6320333 h 6320333"/>
              <a:gd name="connsiteX5" fmla="*/ 300961 w 5681204"/>
              <a:gd name="connsiteY5" fmla="*/ 6249073 h 6320333"/>
              <a:gd name="connsiteX6" fmla="*/ 71042 w 5681204"/>
              <a:gd name="connsiteY6" fmla="*/ 6074983 h 6320333"/>
              <a:gd name="connsiteX7" fmla="*/ 0 w 5681204"/>
              <a:gd name="connsiteY7" fmla="*/ 6010415 h 6320333"/>
              <a:gd name="connsiteX8" fmla="*/ 2252205 w 5681204"/>
              <a:gd name="connsiteY8" fmla="*/ 385763 h 6320333"/>
              <a:gd name="connsiteX9" fmla="*/ 5295442 w 5681204"/>
              <a:gd name="connsiteY9" fmla="*/ 3429000 h 6320333"/>
              <a:gd name="connsiteX10" fmla="*/ 3436771 w 5681204"/>
              <a:gd name="connsiteY10" fmla="*/ 6233085 h 6320333"/>
              <a:gd name="connsiteX11" fmla="*/ 3198390 w 5681204"/>
              <a:gd name="connsiteY11" fmla="*/ 6320333 h 6320333"/>
              <a:gd name="connsiteX12" fmla="*/ 1306021 w 5681204"/>
              <a:gd name="connsiteY12" fmla="*/ 6320333 h 6320333"/>
              <a:gd name="connsiteX13" fmla="*/ 1067639 w 5681204"/>
              <a:gd name="connsiteY13" fmla="*/ 6233085 h 6320333"/>
              <a:gd name="connsiteX14" fmla="*/ 100311 w 5681204"/>
              <a:gd name="connsiteY14" fmla="*/ 5580893 h 6320333"/>
              <a:gd name="connsiteX15" fmla="*/ 0 w 5681204"/>
              <a:gd name="connsiteY15" fmla="*/ 5470524 h 6320333"/>
              <a:gd name="connsiteX16" fmla="*/ 0 w 5681204"/>
              <a:gd name="connsiteY16" fmla="*/ 1387476 h 6320333"/>
              <a:gd name="connsiteX17" fmla="*/ 100311 w 5681204"/>
              <a:gd name="connsiteY17" fmla="*/ 1277106 h 6320333"/>
              <a:gd name="connsiteX18" fmla="*/ 2252205 w 5681204"/>
              <a:gd name="connsiteY18" fmla="*/ 385763 h 6320333"/>
              <a:gd name="connsiteX19" fmla="*/ 2252205 w 5681204"/>
              <a:gd name="connsiteY19" fmla="*/ 0 h 6320333"/>
              <a:gd name="connsiteX20" fmla="*/ 5681204 w 5681204"/>
              <a:gd name="connsiteY20" fmla="*/ 3429000 h 6320333"/>
              <a:gd name="connsiteX21" fmla="*/ 4169391 w 5681204"/>
              <a:gd name="connsiteY21" fmla="*/ 6272380 h 6320333"/>
              <a:gd name="connsiteX22" fmla="*/ 4090458 w 5681204"/>
              <a:gd name="connsiteY22" fmla="*/ 6320333 h 6320333"/>
              <a:gd name="connsiteX23" fmla="*/ 3447569 w 5681204"/>
              <a:gd name="connsiteY23" fmla="*/ 6320333 h 6320333"/>
              <a:gd name="connsiteX24" fmla="*/ 3470138 w 5681204"/>
              <a:gd name="connsiteY24" fmla="*/ 6312073 h 6320333"/>
              <a:gd name="connsiteX25" fmla="*/ 5381167 w 5681204"/>
              <a:gd name="connsiteY25" fmla="*/ 3429000 h 6320333"/>
              <a:gd name="connsiteX26" fmla="*/ 2252205 w 5681204"/>
              <a:gd name="connsiteY26" fmla="*/ 300038 h 6320333"/>
              <a:gd name="connsiteX27" fmla="*/ 39695 w 5681204"/>
              <a:gd name="connsiteY27" fmla="*/ 1216490 h 6320333"/>
              <a:gd name="connsiteX28" fmla="*/ 0 w 5681204"/>
              <a:gd name="connsiteY28" fmla="*/ 1260165 h 6320333"/>
              <a:gd name="connsiteX29" fmla="*/ 0 w 5681204"/>
              <a:gd name="connsiteY29" fmla="*/ 847584 h 6320333"/>
              <a:gd name="connsiteX30" fmla="*/ 71042 w 5681204"/>
              <a:gd name="connsiteY30" fmla="*/ 783017 h 6320333"/>
              <a:gd name="connsiteX31" fmla="*/ 2252205 w 5681204"/>
              <a:gd name="connsiteY31" fmla="*/ 0 h 6320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681204" h="6320333">
                <a:moveTo>
                  <a:pt x="0" y="5597835"/>
                </a:moveTo>
                <a:lnTo>
                  <a:pt x="39695" y="5641510"/>
                </a:lnTo>
                <a:cubicBezTo>
                  <a:pt x="322810" y="5924626"/>
                  <a:pt x="659928" y="6153739"/>
                  <a:pt x="1034272" y="6312073"/>
                </a:cubicBezTo>
                <a:lnTo>
                  <a:pt x="1056841" y="6320333"/>
                </a:lnTo>
                <a:lnTo>
                  <a:pt x="413612" y="6320333"/>
                </a:lnTo>
                <a:lnTo>
                  <a:pt x="300961" y="6249073"/>
                </a:lnTo>
                <a:cubicBezTo>
                  <a:pt x="221838" y="6194223"/>
                  <a:pt x="145134" y="6136129"/>
                  <a:pt x="71042" y="6074983"/>
                </a:cubicBezTo>
                <a:lnTo>
                  <a:pt x="0" y="6010415"/>
                </a:lnTo>
                <a:close/>
                <a:moveTo>
                  <a:pt x="2252205" y="385763"/>
                </a:moveTo>
                <a:cubicBezTo>
                  <a:pt x="3932939" y="385763"/>
                  <a:pt x="5295442" y="1748266"/>
                  <a:pt x="5295442" y="3429000"/>
                </a:cubicBezTo>
                <a:cubicBezTo>
                  <a:pt x="5295442" y="4689551"/>
                  <a:pt x="4529034" y="5771096"/>
                  <a:pt x="3436771" y="6233085"/>
                </a:cubicBezTo>
                <a:lnTo>
                  <a:pt x="3198390" y="6320333"/>
                </a:lnTo>
                <a:lnTo>
                  <a:pt x="1306021" y="6320333"/>
                </a:lnTo>
                <a:lnTo>
                  <a:pt x="1067639" y="6233085"/>
                </a:lnTo>
                <a:cubicBezTo>
                  <a:pt x="703552" y="6079088"/>
                  <a:pt x="375670" y="5856252"/>
                  <a:pt x="100311" y="5580893"/>
                </a:cubicBezTo>
                <a:lnTo>
                  <a:pt x="0" y="5470524"/>
                </a:lnTo>
                <a:lnTo>
                  <a:pt x="0" y="1387476"/>
                </a:lnTo>
                <a:lnTo>
                  <a:pt x="100311" y="1277106"/>
                </a:lnTo>
                <a:cubicBezTo>
                  <a:pt x="651028" y="726388"/>
                  <a:pt x="1411838" y="385763"/>
                  <a:pt x="2252205" y="385763"/>
                </a:cubicBezTo>
                <a:close/>
                <a:moveTo>
                  <a:pt x="2252205" y="0"/>
                </a:moveTo>
                <a:cubicBezTo>
                  <a:pt x="4145989" y="0"/>
                  <a:pt x="5681204" y="1535215"/>
                  <a:pt x="5681204" y="3429000"/>
                </a:cubicBezTo>
                <a:cubicBezTo>
                  <a:pt x="5681204" y="4612615"/>
                  <a:pt x="5081511" y="5656164"/>
                  <a:pt x="4169391" y="6272380"/>
                </a:cubicBezTo>
                <a:lnTo>
                  <a:pt x="4090458" y="6320333"/>
                </a:lnTo>
                <a:lnTo>
                  <a:pt x="3447569" y="6320333"/>
                </a:lnTo>
                <a:lnTo>
                  <a:pt x="3470138" y="6312073"/>
                </a:lnTo>
                <a:cubicBezTo>
                  <a:pt x="4593170" y="5837070"/>
                  <a:pt x="5381167" y="4725058"/>
                  <a:pt x="5381167" y="3429000"/>
                </a:cubicBezTo>
                <a:cubicBezTo>
                  <a:pt x="5381167" y="1700922"/>
                  <a:pt x="3980282" y="300038"/>
                  <a:pt x="2252205" y="300038"/>
                </a:cubicBezTo>
                <a:cubicBezTo>
                  <a:pt x="1388166" y="300038"/>
                  <a:pt x="605925" y="650259"/>
                  <a:pt x="39695" y="1216490"/>
                </a:cubicBezTo>
                <a:lnTo>
                  <a:pt x="0" y="1260165"/>
                </a:lnTo>
                <a:lnTo>
                  <a:pt x="0" y="847584"/>
                </a:lnTo>
                <a:lnTo>
                  <a:pt x="71042" y="783017"/>
                </a:lnTo>
                <a:cubicBezTo>
                  <a:pt x="663776" y="293850"/>
                  <a:pt x="1423674" y="0"/>
                  <a:pt x="2252205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2646A22-E4B9-C17E-DA0D-3C4A9DCF4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86" y="542792"/>
            <a:ext cx="5086200" cy="4829247"/>
          </a:xfrm>
          <a:prstGeom prst="rect">
            <a:avLst/>
          </a:prstGeom>
        </p:spPr>
      </p:pic>
      <p:pic>
        <p:nvPicPr>
          <p:cNvPr id="6" name="Marcador de contenido 5" descr="explicación efecto pigmalión">
            <a:extLst>
              <a:ext uri="{FF2B5EF4-FFF2-40B4-BE49-F238E27FC236}">
                <a16:creationId xmlns:a16="http://schemas.microsoft.com/office/drawing/2014/main" id="{1D9A6BF2-D9A0-6EFA-A99E-3C2FE2A529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152184" y="49184"/>
            <a:ext cx="5707442" cy="5519166"/>
          </a:xfr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D96E3E53-A85C-4F1C-8D49-274B2858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B18F255-8818-4B29-BE51-E6C53C9AA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B9FAC86-F2AD-430F-A01E-366FAC8A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4291646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4452A4A-2853-4001-9BA1-21733333F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21733"/>
            <a:ext cx="5774268" cy="5780684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8B3253F-211A-C45D-07D2-10079298A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3" y="484632"/>
            <a:ext cx="5168168" cy="1609344"/>
          </a:xfrm>
        </p:spPr>
        <p:txBody>
          <a:bodyPr>
            <a:normAutofit/>
          </a:bodyPr>
          <a:lstStyle/>
          <a:p>
            <a:r>
              <a:rPr lang="es-ES" sz="4400"/>
              <a:t>A cada edad, lo suyo</a:t>
            </a:r>
            <a:endParaRPr lang="es-ES" sz="4400">
              <a:latin typeface="Rockwell Condensed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7085C14-0D1D-888A-F3CF-E22CB138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893" y="2121408"/>
            <a:ext cx="5168168" cy="37596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1ªedad de la </a:t>
            </a:r>
            <a:r>
              <a:rPr lang="en-US" sz="2800" err="1"/>
              <a:t>obstinación</a:t>
            </a:r>
          </a:p>
          <a:p>
            <a:pPr>
              <a:buClr>
                <a:srgbClr val="9E3611"/>
              </a:buClr>
            </a:pPr>
            <a:endParaRPr lang="en-US" sz="2800" dirty="0"/>
          </a:p>
          <a:p>
            <a:pPr>
              <a:buClr>
                <a:srgbClr val="9E3611"/>
              </a:buClr>
            </a:pPr>
            <a:endParaRPr lang="en-US" sz="2800" dirty="0"/>
          </a:p>
          <a:p>
            <a:pPr>
              <a:buClr>
                <a:srgbClr val="9E3611"/>
              </a:buClr>
            </a:pPr>
            <a:endParaRPr lang="en-US" sz="2800" dirty="0"/>
          </a:p>
          <a:p>
            <a:pPr>
              <a:buClr>
                <a:srgbClr val="9E3611"/>
              </a:buClr>
            </a:pPr>
            <a:r>
              <a:rPr lang="en-US" sz="2800" dirty="0"/>
              <a:t>2ªedad de la </a:t>
            </a:r>
            <a:r>
              <a:rPr lang="en-US" sz="2800"/>
              <a:t>obstinación</a:t>
            </a:r>
            <a:endParaRPr lang="en-US" sz="2800" dirty="0"/>
          </a:p>
        </p:txBody>
      </p:sp>
      <p:pic>
        <p:nvPicPr>
          <p:cNvPr id="4" name="Marcador de contenido 3" descr="La terquedad infantil. Niño testarudo">
            <a:extLst>
              <a:ext uri="{FF2B5EF4-FFF2-40B4-BE49-F238E27FC236}">
                <a16:creationId xmlns:a16="http://schemas.microsoft.com/office/drawing/2014/main" id="{A7B5C041-D847-65EF-3E96-7149C3F8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27" r="9398" b="-4"/>
          <a:stretch/>
        </p:blipFill>
        <p:spPr>
          <a:xfrm>
            <a:off x="6241217" y="321733"/>
            <a:ext cx="2380871" cy="284207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CB9AC1C-79C9-4966-8F90-DBA8A6984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776089" y="321733"/>
            <a:ext cx="3091859" cy="1844147"/>
          </a:xfrm>
          <a:prstGeom prst="rect">
            <a:avLst/>
          </a:prstGeom>
          <a:blipFill dpi="0" rotWithShape="1">
            <a:blip r:embed="rId4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92000" sy="89000" flip="xy" algn="ctr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7479254-2731-44C5-88FB-BF4A5EF71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250000" y="3324678"/>
            <a:ext cx="2361497" cy="2777740"/>
          </a:xfrm>
          <a:prstGeom prst="rect">
            <a:avLst/>
          </a:prstGeom>
          <a:blipFill dpi="0" rotWithShape="1">
            <a:blip r:embed="rId4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tile tx="0" ty="0" sx="92000" sy="89000" flip="xy" algn="ctr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E21D6A2-4E3F-8B9E-C31F-DF8F55AE0AE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4040" b="19588"/>
          <a:stretch/>
        </p:blipFill>
        <p:spPr>
          <a:xfrm>
            <a:off x="8776087" y="2330472"/>
            <a:ext cx="3106457" cy="377194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1C0F8264-A19C-4C08-B6EA-A0BC6DEFB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264CC83-0D4A-4285-9A2E-94AAA96B5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816401C-2A1E-456D-957D-2394225128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70180165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44DF41-A021-180E-566F-2346FCEB7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¿me has entendido?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A79E3F-E4FB-24E7-E7A2-A342CEBFD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3795890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4863AD45-F025-4500-8898-7DE237E4C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527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37DC251-33F4-6F72-5F46-8C5B253A0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80" y="484632"/>
            <a:ext cx="6743844" cy="1609344"/>
          </a:xfrm>
        </p:spPr>
        <p:txBody>
          <a:bodyPr>
            <a:normAutofit/>
          </a:bodyPr>
          <a:lstStyle/>
          <a:p>
            <a:r>
              <a:rPr lang="es-ES" sz="4800"/>
              <a:t>Una imagen vale más que mil palabras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06E0B6-7852-A519-6516-753AC6F1E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279" y="2121408"/>
            <a:ext cx="6743845" cy="405079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s-ES" sz="1800"/>
          </a:p>
          <a:p>
            <a:pPr>
              <a:buClr>
                <a:srgbClr val="9E3611"/>
              </a:buClr>
            </a:pPr>
            <a:endParaRPr lang="es-ES" sz="1800"/>
          </a:p>
          <a:p>
            <a:pPr>
              <a:buClr>
                <a:srgbClr val="9E3611"/>
              </a:buClr>
            </a:pPr>
            <a:r>
              <a:rPr lang="es-ES" sz="1800">
                <a:hlinkClick r:id="rId3"/>
              </a:rPr>
              <a:t>https://www.youtube.com/watch?v=A3z0GZaQrTA</a:t>
            </a:r>
            <a:endParaRPr lang="es-ES" sz="1800"/>
          </a:p>
        </p:txBody>
      </p:sp>
      <p:pic>
        <p:nvPicPr>
          <p:cNvPr id="4" name="Imagen 3" descr="Ilustración de dibujado a mano de vector de lupa de dibujos animados  aislado sobre fondo transparente | Vector Premium">
            <a:extLst>
              <a:ext uri="{FF2B5EF4-FFF2-40B4-BE49-F238E27FC236}">
                <a16:creationId xmlns:a16="http://schemas.microsoft.com/office/drawing/2014/main" id="{109B7122-7FF4-79B9-03FE-F71DDB8753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714" r="4330" b="-1"/>
          <a:stretch/>
        </p:blipFill>
        <p:spPr>
          <a:xfrm>
            <a:off x="7642744" y="640080"/>
            <a:ext cx="4231817" cy="5280471"/>
          </a:xfrm>
          <a:prstGeom prst="rect">
            <a:avLst/>
          </a:prstGeom>
        </p:spPr>
      </p:pic>
      <p:grpSp>
        <p:nvGrpSpPr>
          <p:cNvPr id="16" name="Group 10">
            <a:extLst>
              <a:ext uri="{FF2B5EF4-FFF2-40B4-BE49-F238E27FC236}">
                <a16:creationId xmlns:a16="http://schemas.microsoft.com/office/drawing/2014/main" id="{639A5BF8-72C2-43E2-A19E-D54875260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92693D9-6EE8-42C4-B9CB-C347A34A56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EB50024-24B3-46AB-9E69-716EE1883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2720957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95AD6-69A4-6506-7700-9D32AD94F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7919C8-FB1D-8999-4C18-E00B1DF91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529281"/>
      </p:ext>
    </p:extLst>
  </p:cSld>
  <p:clrMapOvr>
    <a:masterClrMapping/>
  </p:clrMapOvr>
  <p:transition spd="med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0</TotalTime>
  <Words>1</Words>
  <Application>Microsoft Office PowerPoint</Application>
  <PresentationFormat>Panorámica</PresentationFormat>
  <Paragraphs>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Letras en madera</vt:lpstr>
      <vt:lpstr>Entendiendo la conducta</vt:lpstr>
      <vt:lpstr>Teoría del iceberg</vt:lpstr>
      <vt:lpstr>El poder de las etiquetas</vt:lpstr>
      <vt:lpstr>A cada edad, lo suyo</vt:lpstr>
      <vt:lpstr>¿me has entendido?</vt:lpstr>
      <vt:lpstr>Una imagen vale más que mil palabras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126</cp:revision>
  <dcterms:created xsi:type="dcterms:W3CDTF">2023-11-01T09:00:46Z</dcterms:created>
  <dcterms:modified xsi:type="dcterms:W3CDTF">2023-11-04T13:07:02Z</dcterms:modified>
</cp:coreProperties>
</file>