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embeddedFontLst>
    <p:embeddedFont>
      <p:font typeface="Candara"/>
      <p:regular r:id="rId16"/>
      <p:bold r:id="rId17"/>
      <p:italic r:id="rId18"/>
      <p:boldItalic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 uri="GoogleSlidesCustomDataVersion2">
      <go:slidesCustomData xmlns:go="http://customooxmlschemas.google.com/" r:id="rId24" roundtripDataSignature="AMtx7mi7Ed8qIpTL7uH91n/hkunZl6w8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Candara-bold.fntdata"/><Relationship Id="rId16" Type="http://schemas.openxmlformats.org/officeDocument/2006/relationships/font" Target="fonts/Candara-regular.fntdata"/><Relationship Id="rId5" Type="http://schemas.openxmlformats.org/officeDocument/2006/relationships/notesMaster" Target="notesMasters/notesMaster1.xml"/><Relationship Id="rId19" Type="http://schemas.openxmlformats.org/officeDocument/2006/relationships/font" Target="fonts/Candara-boldItalic.fntdata"/><Relationship Id="rId6" Type="http://schemas.openxmlformats.org/officeDocument/2006/relationships/slide" Target="slides/slide1.xml"/><Relationship Id="rId18" Type="http://schemas.openxmlformats.org/officeDocument/2006/relationships/font" Target="fonts/Candara-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s-E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7" name="Google Shape;11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3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2" name="Google Shape;15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showMasterSp="0" type="title">
  <p:cSld name="TITLE">
    <p:spTree>
      <p:nvGrpSpPr>
        <p:cNvPr id="22" name="Shape 22"/>
        <p:cNvGrpSpPr/>
        <p:nvPr/>
      </p:nvGrpSpPr>
      <p:grpSpPr>
        <a:xfrm>
          <a:off x="0" y="0"/>
          <a:ext cx="0" cy="0"/>
          <a:chOff x="0" y="0"/>
          <a:chExt cx="0" cy="0"/>
        </a:xfrm>
      </p:grpSpPr>
      <p:sp>
        <p:nvSpPr>
          <p:cNvPr id="23" name="Google Shape;23;p20"/>
          <p:cNvSpPr/>
          <p:nvPr/>
        </p:nvSpPr>
        <p:spPr>
          <a:xfrm>
            <a:off x="228600" y="228600"/>
            <a:ext cx="8695944" cy="6035040"/>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grpSp>
        <p:nvGrpSpPr>
          <p:cNvPr id="24" name="Google Shape;24;p20"/>
          <p:cNvGrpSpPr/>
          <p:nvPr/>
        </p:nvGrpSpPr>
        <p:grpSpPr>
          <a:xfrm>
            <a:off x="211665" y="5353963"/>
            <a:ext cx="8723376" cy="1331580"/>
            <a:chOff x="-3905250" y="4294188"/>
            <a:chExt cx="13011150" cy="1892300"/>
          </a:xfrm>
        </p:grpSpPr>
        <p:sp>
          <p:nvSpPr>
            <p:cNvPr id="25" name="Google Shape;25;p20"/>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26" name="Google Shape;26;p20"/>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27" name="Google Shape;27;p20"/>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28" name="Google Shape;28;p20"/>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29" name="Google Shape;29;p20"/>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grpSp>
      <p:sp>
        <p:nvSpPr>
          <p:cNvPr id="30" name="Google Shape;30;p20"/>
          <p:cNvSpPr txBox="1"/>
          <p:nvPr>
            <p:ph type="ctrTitle"/>
          </p:nvPr>
        </p:nvSpPr>
        <p:spPr>
          <a:xfrm>
            <a:off x="685800" y="1600200"/>
            <a:ext cx="7772400" cy="1780108"/>
          </a:xfrm>
          <a:prstGeom prst="rect">
            <a:avLst/>
          </a:prstGeom>
          <a:noFill/>
          <a:ln>
            <a:noFill/>
          </a:ln>
        </p:spPr>
        <p:txBody>
          <a:bodyPr anchorCtr="0" anchor="b" bIns="45700" lIns="91425" spcFirstLastPara="1" rIns="91425" wrap="square" tIns="45700">
            <a:normAutofit/>
          </a:bodyPr>
          <a:lstStyle>
            <a:lvl1pPr lvl="0" algn="ctr">
              <a:lnSpc>
                <a:spcPct val="100000"/>
              </a:lnSpc>
              <a:spcBef>
                <a:spcPts val="0"/>
              </a:spcBef>
              <a:spcAft>
                <a:spcPts val="0"/>
              </a:spcAft>
              <a:buClr>
                <a:srgbClr val="FFFFFF"/>
              </a:buClr>
              <a:buSzPts val="4400"/>
              <a:buFont typeface="Candara"/>
              <a:buNone/>
              <a:defRPr sz="44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0"/>
          <p:cNvSpPr txBox="1"/>
          <p:nvPr>
            <p:ph idx="1" type="subTitle"/>
          </p:nvPr>
        </p:nvSpPr>
        <p:spPr>
          <a:xfrm>
            <a:off x="1371600" y="3556001"/>
            <a:ext cx="6400800" cy="14732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400"/>
              </a:spcBef>
              <a:spcAft>
                <a:spcPts val="0"/>
              </a:spcAft>
              <a:buSzPts val="2000"/>
              <a:buNone/>
              <a:defRPr sz="2000">
                <a:solidFill>
                  <a:srgbClr val="FFFFFF"/>
                </a:solidFill>
              </a:defRPr>
            </a:lvl1pPr>
            <a:lvl2pPr lvl="1" algn="ctr">
              <a:lnSpc>
                <a:spcPct val="100000"/>
              </a:lnSpc>
              <a:spcBef>
                <a:spcPts val="440"/>
              </a:spcBef>
              <a:spcAft>
                <a:spcPts val="0"/>
              </a:spcAft>
              <a:buSzPts val="2200"/>
              <a:buNone/>
              <a:defRPr>
                <a:solidFill>
                  <a:srgbClr val="888888"/>
                </a:solidFill>
              </a:defRPr>
            </a:lvl2pPr>
            <a:lvl3pPr lvl="2" algn="ctr">
              <a:lnSpc>
                <a:spcPct val="100000"/>
              </a:lnSpc>
              <a:spcBef>
                <a:spcPts val="400"/>
              </a:spcBef>
              <a:spcAft>
                <a:spcPts val="0"/>
              </a:spcAft>
              <a:buSzPts val="2000"/>
              <a:buNone/>
              <a:defRPr>
                <a:solidFill>
                  <a:srgbClr val="888888"/>
                </a:solidFill>
              </a:defRPr>
            </a:lvl3pPr>
            <a:lvl4pPr lvl="3" algn="ctr">
              <a:lnSpc>
                <a:spcPct val="100000"/>
              </a:lnSpc>
              <a:spcBef>
                <a:spcPts val="360"/>
              </a:spcBef>
              <a:spcAft>
                <a:spcPts val="0"/>
              </a:spcAft>
              <a:buSzPts val="1800"/>
              <a:buNone/>
              <a:defRPr>
                <a:solidFill>
                  <a:srgbClr val="888888"/>
                </a:solidFill>
              </a:defRPr>
            </a:lvl4pPr>
            <a:lvl5pPr lvl="4" algn="ctr">
              <a:lnSpc>
                <a:spcPct val="100000"/>
              </a:lnSpc>
              <a:spcBef>
                <a:spcPts val="320"/>
              </a:spcBef>
              <a:spcAft>
                <a:spcPts val="0"/>
              </a:spcAft>
              <a:buSzPts val="1600"/>
              <a:buNone/>
              <a:defRPr>
                <a:solidFill>
                  <a:srgbClr val="888888"/>
                </a:solidFill>
              </a:defRPr>
            </a:lvl5pPr>
            <a:lvl6pPr lvl="5" algn="ctr">
              <a:lnSpc>
                <a:spcPct val="100000"/>
              </a:lnSpc>
              <a:spcBef>
                <a:spcPts val="384"/>
              </a:spcBef>
              <a:spcAft>
                <a:spcPts val="0"/>
              </a:spcAft>
              <a:buSzPts val="1400"/>
              <a:buNone/>
              <a:defRPr>
                <a:solidFill>
                  <a:srgbClr val="888888"/>
                </a:solidFill>
              </a:defRPr>
            </a:lvl6pPr>
            <a:lvl7pPr lvl="6" algn="ctr">
              <a:lnSpc>
                <a:spcPct val="100000"/>
              </a:lnSpc>
              <a:spcBef>
                <a:spcPts val="384"/>
              </a:spcBef>
              <a:spcAft>
                <a:spcPts val="0"/>
              </a:spcAft>
              <a:buSzPts val="1400"/>
              <a:buNone/>
              <a:defRPr>
                <a:solidFill>
                  <a:srgbClr val="888888"/>
                </a:solidFill>
              </a:defRPr>
            </a:lvl7pPr>
            <a:lvl8pPr lvl="7" algn="ctr">
              <a:lnSpc>
                <a:spcPct val="100000"/>
              </a:lnSpc>
              <a:spcBef>
                <a:spcPts val="384"/>
              </a:spcBef>
              <a:spcAft>
                <a:spcPts val="0"/>
              </a:spcAft>
              <a:buSzPts val="1400"/>
              <a:buNone/>
              <a:defRPr>
                <a:solidFill>
                  <a:srgbClr val="888888"/>
                </a:solidFill>
              </a:defRPr>
            </a:lvl8pPr>
            <a:lvl9pPr lvl="8" algn="ctr">
              <a:lnSpc>
                <a:spcPct val="100000"/>
              </a:lnSpc>
              <a:spcBef>
                <a:spcPts val="384"/>
              </a:spcBef>
              <a:spcAft>
                <a:spcPts val="0"/>
              </a:spcAft>
              <a:buSzPts val="1400"/>
              <a:buNone/>
              <a:defRPr>
                <a:solidFill>
                  <a:srgbClr val="888888"/>
                </a:solidFill>
              </a:defRPr>
            </a:lvl9pPr>
          </a:lstStyle>
          <a:p/>
        </p:txBody>
      </p:sp>
      <p:sp>
        <p:nvSpPr>
          <p:cNvPr id="32" name="Google Shape;32;p20"/>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20"/>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0"/>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showMasterSp="0" type="secHead">
  <p:cSld name="SECTION_HEADER">
    <p:spTree>
      <p:nvGrpSpPr>
        <p:cNvPr id="35" name="Shape 35"/>
        <p:cNvGrpSpPr/>
        <p:nvPr/>
      </p:nvGrpSpPr>
      <p:grpSpPr>
        <a:xfrm>
          <a:off x="0" y="0"/>
          <a:ext cx="0" cy="0"/>
          <a:chOff x="0" y="0"/>
          <a:chExt cx="0" cy="0"/>
        </a:xfrm>
      </p:grpSpPr>
      <p:sp>
        <p:nvSpPr>
          <p:cNvPr id="36" name="Google Shape;36;p22"/>
          <p:cNvSpPr/>
          <p:nvPr/>
        </p:nvSpPr>
        <p:spPr>
          <a:xfrm>
            <a:off x="228600" y="228600"/>
            <a:ext cx="8695944" cy="4736592"/>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sp>
        <p:nvSpPr>
          <p:cNvPr id="37" name="Google Shape;37;p22"/>
          <p:cNvSpPr/>
          <p:nvPr/>
        </p:nvSpPr>
        <p:spPr>
          <a:xfrm>
            <a:off x="6047438" y="4203592"/>
            <a:ext cx="2876429" cy="714026"/>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38" name="Google Shape;38;p22"/>
          <p:cNvSpPr/>
          <p:nvPr/>
        </p:nvSpPr>
        <p:spPr>
          <a:xfrm>
            <a:off x="2619320" y="4075290"/>
            <a:ext cx="5544515" cy="850138"/>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39" name="Google Shape;39;p22"/>
          <p:cNvSpPr/>
          <p:nvPr/>
        </p:nvSpPr>
        <p:spPr>
          <a:xfrm>
            <a:off x="2828728" y="4087562"/>
            <a:ext cx="5467980" cy="774272"/>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40" name="Google Shape;40;p22"/>
          <p:cNvSpPr/>
          <p:nvPr/>
        </p:nvSpPr>
        <p:spPr>
          <a:xfrm>
            <a:off x="5609489" y="4074174"/>
            <a:ext cx="3308000" cy="651549"/>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41" name="Google Shape;41;p22"/>
          <p:cNvSpPr/>
          <p:nvPr/>
        </p:nvSpPr>
        <p:spPr>
          <a:xfrm>
            <a:off x="211665" y="4058555"/>
            <a:ext cx="8723376" cy="1329874"/>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42" name="Google Shape;42;p22"/>
          <p:cNvSpPr txBox="1"/>
          <p:nvPr>
            <p:ph type="title"/>
          </p:nvPr>
        </p:nvSpPr>
        <p:spPr>
          <a:xfrm>
            <a:off x="690032" y="2463560"/>
            <a:ext cx="7772400" cy="15240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0"/>
              </a:spcBef>
              <a:spcAft>
                <a:spcPts val="0"/>
              </a:spcAft>
              <a:buClr>
                <a:srgbClr val="FFFFFF"/>
              </a:buClr>
              <a:buSzPts val="4400"/>
              <a:buFont typeface="Candara"/>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2"/>
          <p:cNvSpPr txBox="1"/>
          <p:nvPr>
            <p:ph idx="1" type="body"/>
          </p:nvPr>
        </p:nvSpPr>
        <p:spPr>
          <a:xfrm>
            <a:off x="1367365" y="1437448"/>
            <a:ext cx="6417734" cy="939801"/>
          </a:xfrm>
          <a:prstGeom prst="rect">
            <a:avLst/>
          </a:prstGeom>
          <a:noFill/>
          <a:ln>
            <a:noFill/>
          </a:ln>
        </p:spPr>
        <p:txBody>
          <a:bodyPr anchorCtr="0" anchor="b" bIns="45700" lIns="91425" spcFirstLastPara="1" rIns="91425" wrap="square" tIns="45700">
            <a:normAutofit/>
          </a:bodyPr>
          <a:lstStyle>
            <a:lvl1pPr indent="-228600" lvl="0" marL="457200" algn="ctr">
              <a:lnSpc>
                <a:spcPct val="100000"/>
              </a:lnSpc>
              <a:spcBef>
                <a:spcPts val="400"/>
              </a:spcBef>
              <a:spcAft>
                <a:spcPts val="0"/>
              </a:spcAft>
              <a:buSzPts val="2000"/>
              <a:buNone/>
              <a:defRPr sz="2000">
                <a:solidFill>
                  <a:srgbClr val="FFFFFF"/>
                </a:solidFill>
              </a:defRPr>
            </a:lvl1pPr>
            <a:lvl2pPr indent="-228600" lvl="1" marL="914400" algn="l">
              <a:lnSpc>
                <a:spcPct val="100000"/>
              </a:lnSpc>
              <a:spcBef>
                <a:spcPts val="360"/>
              </a:spcBef>
              <a:spcAft>
                <a:spcPts val="0"/>
              </a:spcAft>
              <a:buSzPts val="1800"/>
              <a:buNone/>
              <a:defRPr sz="1800">
                <a:solidFill>
                  <a:srgbClr val="888888"/>
                </a:solidFill>
              </a:defRPr>
            </a:lvl2pPr>
            <a:lvl3pPr indent="-228600" lvl="2" marL="1371600" algn="l">
              <a:lnSpc>
                <a:spcPct val="100000"/>
              </a:lnSpc>
              <a:spcBef>
                <a:spcPts val="320"/>
              </a:spcBef>
              <a:spcAft>
                <a:spcPts val="0"/>
              </a:spcAft>
              <a:buSzPts val="1600"/>
              <a:buNone/>
              <a:defRPr sz="1600">
                <a:solidFill>
                  <a:srgbClr val="888888"/>
                </a:solidFill>
              </a:defRPr>
            </a:lvl3pPr>
            <a:lvl4pPr indent="-228600" lvl="3" marL="1828800" algn="l">
              <a:lnSpc>
                <a:spcPct val="100000"/>
              </a:lnSpc>
              <a:spcBef>
                <a:spcPts val="280"/>
              </a:spcBef>
              <a:spcAft>
                <a:spcPts val="0"/>
              </a:spcAft>
              <a:buSzPts val="1400"/>
              <a:buNone/>
              <a:defRPr sz="1400">
                <a:solidFill>
                  <a:srgbClr val="888888"/>
                </a:solidFill>
              </a:defRPr>
            </a:lvl4pPr>
            <a:lvl5pPr indent="-228600" lvl="4" marL="2286000" algn="l">
              <a:lnSpc>
                <a:spcPct val="100000"/>
              </a:lnSpc>
              <a:spcBef>
                <a:spcPts val="280"/>
              </a:spcBef>
              <a:spcAft>
                <a:spcPts val="0"/>
              </a:spcAft>
              <a:buSzPts val="1400"/>
              <a:buNone/>
              <a:defRPr sz="1400">
                <a:solidFill>
                  <a:srgbClr val="888888"/>
                </a:solidFill>
              </a:defRPr>
            </a:lvl5pPr>
            <a:lvl6pPr indent="-228600" lvl="5" marL="2743200" algn="l">
              <a:lnSpc>
                <a:spcPct val="100000"/>
              </a:lnSpc>
              <a:spcBef>
                <a:spcPts val="384"/>
              </a:spcBef>
              <a:spcAft>
                <a:spcPts val="0"/>
              </a:spcAft>
              <a:buSzPts val="1400"/>
              <a:buNone/>
              <a:defRPr sz="1400">
                <a:solidFill>
                  <a:srgbClr val="888888"/>
                </a:solidFill>
              </a:defRPr>
            </a:lvl6pPr>
            <a:lvl7pPr indent="-228600" lvl="6" marL="3200400" algn="l">
              <a:lnSpc>
                <a:spcPct val="100000"/>
              </a:lnSpc>
              <a:spcBef>
                <a:spcPts val="384"/>
              </a:spcBef>
              <a:spcAft>
                <a:spcPts val="0"/>
              </a:spcAft>
              <a:buSzPts val="1400"/>
              <a:buNone/>
              <a:defRPr sz="1400">
                <a:solidFill>
                  <a:srgbClr val="888888"/>
                </a:solidFill>
              </a:defRPr>
            </a:lvl7pPr>
            <a:lvl8pPr indent="-228600" lvl="7" marL="3657600" algn="l">
              <a:lnSpc>
                <a:spcPct val="100000"/>
              </a:lnSpc>
              <a:spcBef>
                <a:spcPts val="384"/>
              </a:spcBef>
              <a:spcAft>
                <a:spcPts val="0"/>
              </a:spcAft>
              <a:buSzPts val="1400"/>
              <a:buNone/>
              <a:defRPr sz="1400">
                <a:solidFill>
                  <a:srgbClr val="888888"/>
                </a:solidFill>
              </a:defRPr>
            </a:lvl8pPr>
            <a:lvl9pPr indent="-228600" lvl="8" marL="4114800" algn="l">
              <a:lnSpc>
                <a:spcPct val="100000"/>
              </a:lnSpc>
              <a:spcBef>
                <a:spcPts val="384"/>
              </a:spcBef>
              <a:spcAft>
                <a:spcPts val="0"/>
              </a:spcAft>
              <a:buSzPts val="1400"/>
              <a:buNone/>
              <a:defRPr sz="1400">
                <a:solidFill>
                  <a:srgbClr val="888888"/>
                </a:solidFill>
              </a:defRPr>
            </a:lvl9pPr>
          </a:lstStyle>
          <a:p/>
        </p:txBody>
      </p:sp>
      <p:sp>
        <p:nvSpPr>
          <p:cNvPr id="44" name="Google Shape;44;p22"/>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2"/>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22"/>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47" name="Shape 47"/>
        <p:cNvGrpSpPr/>
        <p:nvPr/>
      </p:nvGrpSpPr>
      <p:grpSpPr>
        <a:xfrm>
          <a:off x="0" y="0"/>
          <a:ext cx="0" cy="0"/>
          <a:chOff x="0" y="0"/>
          <a:chExt cx="0" cy="0"/>
        </a:xfrm>
      </p:grpSpPr>
      <p:sp>
        <p:nvSpPr>
          <p:cNvPr id="48" name="Google Shape;48;p23"/>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3"/>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3"/>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3"/>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
        <p:nvSpPr>
          <p:cNvPr id="52" name="Google Shape;52;p23"/>
          <p:cNvSpPr txBox="1"/>
          <p:nvPr>
            <p:ph idx="1" type="body"/>
          </p:nvPr>
        </p:nvSpPr>
        <p:spPr>
          <a:xfrm>
            <a:off x="676655" y="2679192"/>
            <a:ext cx="3822192" cy="34472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SzPts val="1800"/>
              <a:buChar char="*"/>
              <a:defRPr/>
            </a:lvl1pPr>
            <a:lvl2pPr indent="-342900" lvl="1" marL="914400" algn="l">
              <a:lnSpc>
                <a:spcPct val="100000"/>
              </a:lnSpc>
              <a:spcBef>
                <a:spcPts val="36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84"/>
              </a:spcBef>
              <a:spcAft>
                <a:spcPts val="0"/>
              </a:spcAft>
              <a:buSzPts val="1800"/>
              <a:buChar char="●"/>
              <a:defRPr/>
            </a:lvl6pPr>
            <a:lvl7pPr indent="-342900" lvl="6" marL="3200400" algn="l">
              <a:lnSpc>
                <a:spcPct val="100000"/>
              </a:lnSpc>
              <a:spcBef>
                <a:spcPts val="384"/>
              </a:spcBef>
              <a:spcAft>
                <a:spcPts val="0"/>
              </a:spcAft>
              <a:buSzPts val="1800"/>
              <a:buChar char="●"/>
              <a:defRPr/>
            </a:lvl7pPr>
            <a:lvl8pPr indent="-342900" lvl="7" marL="3657600" algn="l">
              <a:lnSpc>
                <a:spcPct val="100000"/>
              </a:lnSpc>
              <a:spcBef>
                <a:spcPts val="384"/>
              </a:spcBef>
              <a:spcAft>
                <a:spcPts val="0"/>
              </a:spcAft>
              <a:buSzPts val="1800"/>
              <a:buChar char="●"/>
              <a:defRPr/>
            </a:lvl8pPr>
            <a:lvl9pPr indent="-342900" lvl="8" marL="4114800" algn="l">
              <a:lnSpc>
                <a:spcPct val="100000"/>
              </a:lnSpc>
              <a:spcBef>
                <a:spcPts val="384"/>
              </a:spcBef>
              <a:spcAft>
                <a:spcPts val="0"/>
              </a:spcAft>
              <a:buSzPts val="1800"/>
              <a:buChar char="●"/>
              <a:defRPr/>
            </a:lvl9pPr>
          </a:lstStyle>
          <a:p/>
        </p:txBody>
      </p:sp>
      <p:sp>
        <p:nvSpPr>
          <p:cNvPr id="53" name="Google Shape;53;p23"/>
          <p:cNvSpPr txBox="1"/>
          <p:nvPr>
            <p:ph idx="2" type="body"/>
          </p:nvPr>
        </p:nvSpPr>
        <p:spPr>
          <a:xfrm>
            <a:off x="4645152" y="2679192"/>
            <a:ext cx="3822192" cy="34472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SzPts val="1800"/>
              <a:buChar char="*"/>
              <a:defRPr/>
            </a:lvl1pPr>
            <a:lvl2pPr indent="-342900" lvl="1" marL="914400" algn="l">
              <a:lnSpc>
                <a:spcPct val="100000"/>
              </a:lnSpc>
              <a:spcBef>
                <a:spcPts val="36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84"/>
              </a:spcBef>
              <a:spcAft>
                <a:spcPts val="0"/>
              </a:spcAft>
              <a:buSzPts val="1800"/>
              <a:buChar char="●"/>
              <a:defRPr/>
            </a:lvl6pPr>
            <a:lvl7pPr indent="-342900" lvl="6" marL="3200400" algn="l">
              <a:lnSpc>
                <a:spcPct val="100000"/>
              </a:lnSpc>
              <a:spcBef>
                <a:spcPts val="384"/>
              </a:spcBef>
              <a:spcAft>
                <a:spcPts val="0"/>
              </a:spcAft>
              <a:buSzPts val="1800"/>
              <a:buChar char="●"/>
              <a:defRPr/>
            </a:lvl7pPr>
            <a:lvl8pPr indent="-342900" lvl="7" marL="3657600" algn="l">
              <a:lnSpc>
                <a:spcPct val="100000"/>
              </a:lnSpc>
              <a:spcBef>
                <a:spcPts val="384"/>
              </a:spcBef>
              <a:spcAft>
                <a:spcPts val="0"/>
              </a:spcAft>
              <a:buSzPts val="1800"/>
              <a:buChar char="●"/>
              <a:defRPr/>
            </a:lvl8pPr>
            <a:lvl9pPr indent="-342900" lvl="8" marL="4114800" algn="l">
              <a:lnSpc>
                <a:spcPct val="100000"/>
              </a:lnSpc>
              <a:spcBef>
                <a:spcPts val="384"/>
              </a:spcBef>
              <a:spcAft>
                <a:spcPts val="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54" name="Shape 54"/>
        <p:cNvGrpSpPr/>
        <p:nvPr/>
      </p:nvGrpSpPr>
      <p:grpSpPr>
        <a:xfrm>
          <a:off x="0" y="0"/>
          <a:ext cx="0" cy="0"/>
          <a:chOff x="0" y="0"/>
          <a:chExt cx="0" cy="0"/>
        </a:xfrm>
      </p:grpSpPr>
      <p:sp>
        <p:nvSpPr>
          <p:cNvPr id="55" name="Google Shape;55;p24"/>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FFFFFF"/>
              </a:buClr>
              <a:buSzPts val="4400"/>
              <a:buFont typeface="Candara"/>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4"/>
          <p:cNvSpPr txBox="1"/>
          <p:nvPr>
            <p:ph idx="1" type="body"/>
          </p:nvPr>
        </p:nvSpPr>
        <p:spPr>
          <a:xfrm>
            <a:off x="676656" y="2678114"/>
            <a:ext cx="3822192" cy="639762"/>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480"/>
              </a:spcBef>
              <a:spcAft>
                <a:spcPts val="0"/>
              </a:spcAft>
              <a:buSzPts val="2400"/>
              <a:buNone/>
              <a:defRPr b="0" sz="2400">
                <a:solidFill>
                  <a:schemeClr val="dk2"/>
                </a:solidFill>
                <a:latin typeface="Candara"/>
                <a:ea typeface="Candara"/>
                <a:cs typeface="Candara"/>
                <a:sym typeface="Candara"/>
              </a:defRPr>
            </a:lvl1pPr>
            <a:lvl2pPr indent="-228600" lvl="1" marL="914400" algn="l">
              <a:lnSpc>
                <a:spcPct val="100000"/>
              </a:lnSpc>
              <a:spcBef>
                <a:spcPts val="40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228600" lvl="5" marL="2743200" algn="l">
              <a:lnSpc>
                <a:spcPct val="100000"/>
              </a:lnSpc>
              <a:spcBef>
                <a:spcPts val="384"/>
              </a:spcBef>
              <a:spcAft>
                <a:spcPts val="0"/>
              </a:spcAft>
              <a:buSzPts val="1600"/>
              <a:buNone/>
              <a:defRPr b="1" sz="1600"/>
            </a:lvl6pPr>
            <a:lvl7pPr indent="-228600" lvl="6" marL="3200400" algn="l">
              <a:lnSpc>
                <a:spcPct val="100000"/>
              </a:lnSpc>
              <a:spcBef>
                <a:spcPts val="384"/>
              </a:spcBef>
              <a:spcAft>
                <a:spcPts val="0"/>
              </a:spcAft>
              <a:buSzPts val="1600"/>
              <a:buNone/>
              <a:defRPr b="1" sz="1600"/>
            </a:lvl7pPr>
            <a:lvl8pPr indent="-228600" lvl="7" marL="3657600" algn="l">
              <a:lnSpc>
                <a:spcPct val="100000"/>
              </a:lnSpc>
              <a:spcBef>
                <a:spcPts val="384"/>
              </a:spcBef>
              <a:spcAft>
                <a:spcPts val="0"/>
              </a:spcAft>
              <a:buSzPts val="1600"/>
              <a:buNone/>
              <a:defRPr b="1" sz="1600"/>
            </a:lvl8pPr>
            <a:lvl9pPr indent="-228600" lvl="8" marL="4114800" algn="l">
              <a:lnSpc>
                <a:spcPct val="100000"/>
              </a:lnSpc>
              <a:spcBef>
                <a:spcPts val="384"/>
              </a:spcBef>
              <a:spcAft>
                <a:spcPts val="0"/>
              </a:spcAft>
              <a:buSzPts val="1600"/>
              <a:buNone/>
              <a:defRPr b="1" sz="1600"/>
            </a:lvl9pPr>
          </a:lstStyle>
          <a:p/>
        </p:txBody>
      </p:sp>
      <p:sp>
        <p:nvSpPr>
          <p:cNvPr id="57" name="Google Shape;57;p24"/>
          <p:cNvSpPr txBox="1"/>
          <p:nvPr>
            <p:ph idx="2" type="body"/>
          </p:nvPr>
        </p:nvSpPr>
        <p:spPr>
          <a:xfrm>
            <a:off x="677332" y="3429000"/>
            <a:ext cx="3820055" cy="2697163"/>
          </a:xfrm>
          <a:prstGeom prst="rect">
            <a:avLst/>
          </a:prstGeom>
          <a:noFill/>
          <a:ln>
            <a:noFill/>
          </a:ln>
        </p:spPr>
        <p:txBody>
          <a:bodyPr anchorCtr="0" anchor="t" bIns="45700" lIns="91425" spcFirstLastPara="1" rIns="91425" wrap="square" tIns="45700">
            <a:normAutofit/>
          </a:bodyPr>
          <a:lstStyle>
            <a:lvl1pPr indent="-355600" lvl="0" marL="457200" algn="l">
              <a:lnSpc>
                <a:spcPct val="100000"/>
              </a:lnSpc>
              <a:spcBef>
                <a:spcPts val="400"/>
              </a:spcBef>
              <a:spcAft>
                <a:spcPts val="0"/>
              </a:spcAft>
              <a:buSzPts val="2000"/>
              <a:buChar char="*"/>
              <a:defRPr sz="2000"/>
            </a:lvl1pPr>
            <a:lvl2pPr indent="-342900" lvl="1" marL="914400" algn="l">
              <a:lnSpc>
                <a:spcPct val="100000"/>
              </a:lnSpc>
              <a:spcBef>
                <a:spcPts val="360"/>
              </a:spcBef>
              <a:spcAft>
                <a:spcPts val="0"/>
              </a:spcAft>
              <a:buSzPts val="1800"/>
              <a:buChar char="*"/>
              <a:defRPr sz="1800"/>
            </a:lvl2pPr>
            <a:lvl3pPr indent="-330200" lvl="2" marL="1371600" algn="l">
              <a:lnSpc>
                <a:spcPct val="100000"/>
              </a:lnSpc>
              <a:spcBef>
                <a:spcPts val="320"/>
              </a:spcBef>
              <a:spcAft>
                <a:spcPts val="0"/>
              </a:spcAft>
              <a:buSzPts val="1600"/>
              <a:buChar char="*"/>
              <a:defRPr sz="1600"/>
            </a:lvl3pPr>
            <a:lvl4pPr indent="-317500" lvl="3" marL="1828800" algn="l">
              <a:lnSpc>
                <a:spcPct val="100000"/>
              </a:lnSpc>
              <a:spcBef>
                <a:spcPts val="280"/>
              </a:spcBef>
              <a:spcAft>
                <a:spcPts val="0"/>
              </a:spcAft>
              <a:buSzPts val="1400"/>
              <a:buChar char="*"/>
              <a:defRPr sz="1400"/>
            </a:lvl4pPr>
            <a:lvl5pPr indent="-317500" lvl="4" marL="2286000" algn="l">
              <a:lnSpc>
                <a:spcPct val="100000"/>
              </a:lnSpc>
              <a:spcBef>
                <a:spcPts val="280"/>
              </a:spcBef>
              <a:spcAft>
                <a:spcPts val="0"/>
              </a:spcAft>
              <a:buSzPts val="1400"/>
              <a:buChar char="*"/>
              <a:defRPr sz="1400"/>
            </a:lvl5pPr>
            <a:lvl6pPr indent="-330200" lvl="5" marL="2743200" algn="l">
              <a:lnSpc>
                <a:spcPct val="100000"/>
              </a:lnSpc>
              <a:spcBef>
                <a:spcPts val="384"/>
              </a:spcBef>
              <a:spcAft>
                <a:spcPts val="0"/>
              </a:spcAft>
              <a:buSzPts val="1600"/>
              <a:buChar char="●"/>
              <a:defRPr sz="1600"/>
            </a:lvl6pPr>
            <a:lvl7pPr indent="-330200" lvl="6" marL="3200400" algn="l">
              <a:lnSpc>
                <a:spcPct val="100000"/>
              </a:lnSpc>
              <a:spcBef>
                <a:spcPts val="384"/>
              </a:spcBef>
              <a:spcAft>
                <a:spcPts val="0"/>
              </a:spcAft>
              <a:buSzPts val="1600"/>
              <a:buChar char="●"/>
              <a:defRPr sz="1600"/>
            </a:lvl7pPr>
            <a:lvl8pPr indent="-330200" lvl="7" marL="3657600" algn="l">
              <a:lnSpc>
                <a:spcPct val="100000"/>
              </a:lnSpc>
              <a:spcBef>
                <a:spcPts val="384"/>
              </a:spcBef>
              <a:spcAft>
                <a:spcPts val="0"/>
              </a:spcAft>
              <a:buSzPts val="1600"/>
              <a:buChar char="●"/>
              <a:defRPr sz="1600"/>
            </a:lvl8pPr>
            <a:lvl9pPr indent="-330200" lvl="8" marL="4114800" algn="l">
              <a:lnSpc>
                <a:spcPct val="100000"/>
              </a:lnSpc>
              <a:spcBef>
                <a:spcPts val="384"/>
              </a:spcBef>
              <a:spcAft>
                <a:spcPts val="0"/>
              </a:spcAft>
              <a:buSzPts val="1600"/>
              <a:buChar char="●"/>
              <a:defRPr sz="1600"/>
            </a:lvl9pPr>
          </a:lstStyle>
          <a:p/>
        </p:txBody>
      </p:sp>
      <p:sp>
        <p:nvSpPr>
          <p:cNvPr id="58" name="Google Shape;58;p24"/>
          <p:cNvSpPr txBox="1"/>
          <p:nvPr>
            <p:ph idx="3" type="body"/>
          </p:nvPr>
        </p:nvSpPr>
        <p:spPr>
          <a:xfrm>
            <a:off x="4648200" y="2678113"/>
            <a:ext cx="3822192" cy="639762"/>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480"/>
              </a:spcBef>
              <a:spcAft>
                <a:spcPts val="0"/>
              </a:spcAft>
              <a:buSzPts val="2400"/>
              <a:buNone/>
              <a:defRPr b="0" i="0" sz="2400">
                <a:solidFill>
                  <a:schemeClr val="dk2"/>
                </a:solidFill>
                <a:latin typeface="Candara"/>
                <a:ea typeface="Candara"/>
                <a:cs typeface="Candara"/>
                <a:sym typeface="Candara"/>
              </a:defRPr>
            </a:lvl1pPr>
            <a:lvl2pPr indent="-228600" lvl="1" marL="914400" algn="l">
              <a:lnSpc>
                <a:spcPct val="100000"/>
              </a:lnSpc>
              <a:spcBef>
                <a:spcPts val="40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228600" lvl="5" marL="2743200" algn="l">
              <a:lnSpc>
                <a:spcPct val="100000"/>
              </a:lnSpc>
              <a:spcBef>
                <a:spcPts val="384"/>
              </a:spcBef>
              <a:spcAft>
                <a:spcPts val="0"/>
              </a:spcAft>
              <a:buSzPts val="1600"/>
              <a:buNone/>
              <a:defRPr b="1" sz="1600"/>
            </a:lvl6pPr>
            <a:lvl7pPr indent="-228600" lvl="6" marL="3200400" algn="l">
              <a:lnSpc>
                <a:spcPct val="100000"/>
              </a:lnSpc>
              <a:spcBef>
                <a:spcPts val="384"/>
              </a:spcBef>
              <a:spcAft>
                <a:spcPts val="0"/>
              </a:spcAft>
              <a:buSzPts val="1600"/>
              <a:buNone/>
              <a:defRPr b="1" sz="1600"/>
            </a:lvl7pPr>
            <a:lvl8pPr indent="-228600" lvl="7" marL="3657600" algn="l">
              <a:lnSpc>
                <a:spcPct val="100000"/>
              </a:lnSpc>
              <a:spcBef>
                <a:spcPts val="384"/>
              </a:spcBef>
              <a:spcAft>
                <a:spcPts val="0"/>
              </a:spcAft>
              <a:buSzPts val="1600"/>
              <a:buNone/>
              <a:defRPr b="1" sz="1600"/>
            </a:lvl8pPr>
            <a:lvl9pPr indent="-228600" lvl="8" marL="4114800" algn="l">
              <a:lnSpc>
                <a:spcPct val="100000"/>
              </a:lnSpc>
              <a:spcBef>
                <a:spcPts val="384"/>
              </a:spcBef>
              <a:spcAft>
                <a:spcPts val="0"/>
              </a:spcAft>
              <a:buSzPts val="1600"/>
              <a:buNone/>
              <a:defRPr b="1" sz="1600"/>
            </a:lvl9pPr>
          </a:lstStyle>
          <a:p/>
        </p:txBody>
      </p:sp>
      <p:sp>
        <p:nvSpPr>
          <p:cNvPr id="59" name="Google Shape;59;p24"/>
          <p:cNvSpPr txBox="1"/>
          <p:nvPr>
            <p:ph idx="4" type="body"/>
          </p:nvPr>
        </p:nvSpPr>
        <p:spPr>
          <a:xfrm>
            <a:off x="4645025" y="3429000"/>
            <a:ext cx="3822192" cy="2697163"/>
          </a:xfrm>
          <a:prstGeom prst="rect">
            <a:avLst/>
          </a:prstGeom>
          <a:noFill/>
          <a:ln>
            <a:noFill/>
          </a:ln>
        </p:spPr>
        <p:txBody>
          <a:bodyPr anchorCtr="0" anchor="t" bIns="45700" lIns="91425" spcFirstLastPara="1" rIns="91425" wrap="square" tIns="45700">
            <a:normAutofit/>
          </a:bodyPr>
          <a:lstStyle>
            <a:lvl1pPr indent="-355600" lvl="0" marL="457200" algn="l">
              <a:lnSpc>
                <a:spcPct val="100000"/>
              </a:lnSpc>
              <a:spcBef>
                <a:spcPts val="400"/>
              </a:spcBef>
              <a:spcAft>
                <a:spcPts val="0"/>
              </a:spcAft>
              <a:buSzPts val="2000"/>
              <a:buChar char="*"/>
              <a:defRPr sz="2000"/>
            </a:lvl1pPr>
            <a:lvl2pPr indent="-342900" lvl="1" marL="914400" algn="l">
              <a:lnSpc>
                <a:spcPct val="100000"/>
              </a:lnSpc>
              <a:spcBef>
                <a:spcPts val="360"/>
              </a:spcBef>
              <a:spcAft>
                <a:spcPts val="0"/>
              </a:spcAft>
              <a:buSzPts val="1800"/>
              <a:buChar char="*"/>
              <a:defRPr sz="1800"/>
            </a:lvl2pPr>
            <a:lvl3pPr indent="-330200" lvl="2" marL="1371600" algn="l">
              <a:lnSpc>
                <a:spcPct val="100000"/>
              </a:lnSpc>
              <a:spcBef>
                <a:spcPts val="320"/>
              </a:spcBef>
              <a:spcAft>
                <a:spcPts val="0"/>
              </a:spcAft>
              <a:buSzPts val="1600"/>
              <a:buChar char="*"/>
              <a:defRPr sz="1600"/>
            </a:lvl3pPr>
            <a:lvl4pPr indent="-317500" lvl="3" marL="1828800" algn="l">
              <a:lnSpc>
                <a:spcPct val="100000"/>
              </a:lnSpc>
              <a:spcBef>
                <a:spcPts val="280"/>
              </a:spcBef>
              <a:spcAft>
                <a:spcPts val="0"/>
              </a:spcAft>
              <a:buSzPts val="1400"/>
              <a:buChar char="*"/>
              <a:defRPr sz="1400"/>
            </a:lvl4pPr>
            <a:lvl5pPr indent="-317500" lvl="4" marL="2286000" algn="l">
              <a:lnSpc>
                <a:spcPct val="100000"/>
              </a:lnSpc>
              <a:spcBef>
                <a:spcPts val="280"/>
              </a:spcBef>
              <a:spcAft>
                <a:spcPts val="0"/>
              </a:spcAft>
              <a:buSzPts val="1400"/>
              <a:buChar char="*"/>
              <a:defRPr sz="1400"/>
            </a:lvl5pPr>
            <a:lvl6pPr indent="-330200" lvl="5" marL="2743200" algn="l">
              <a:lnSpc>
                <a:spcPct val="100000"/>
              </a:lnSpc>
              <a:spcBef>
                <a:spcPts val="384"/>
              </a:spcBef>
              <a:spcAft>
                <a:spcPts val="0"/>
              </a:spcAft>
              <a:buSzPts val="1600"/>
              <a:buChar char="●"/>
              <a:defRPr sz="1600"/>
            </a:lvl6pPr>
            <a:lvl7pPr indent="-330200" lvl="6" marL="3200400" algn="l">
              <a:lnSpc>
                <a:spcPct val="100000"/>
              </a:lnSpc>
              <a:spcBef>
                <a:spcPts val="384"/>
              </a:spcBef>
              <a:spcAft>
                <a:spcPts val="0"/>
              </a:spcAft>
              <a:buSzPts val="1600"/>
              <a:buChar char="●"/>
              <a:defRPr sz="1600"/>
            </a:lvl7pPr>
            <a:lvl8pPr indent="-330200" lvl="7" marL="3657600" algn="l">
              <a:lnSpc>
                <a:spcPct val="100000"/>
              </a:lnSpc>
              <a:spcBef>
                <a:spcPts val="384"/>
              </a:spcBef>
              <a:spcAft>
                <a:spcPts val="0"/>
              </a:spcAft>
              <a:buSzPts val="1600"/>
              <a:buChar char="●"/>
              <a:defRPr sz="1600"/>
            </a:lvl8pPr>
            <a:lvl9pPr indent="-330200" lvl="8" marL="4114800" algn="l">
              <a:lnSpc>
                <a:spcPct val="100000"/>
              </a:lnSpc>
              <a:spcBef>
                <a:spcPts val="384"/>
              </a:spcBef>
              <a:spcAft>
                <a:spcPts val="0"/>
              </a:spcAft>
              <a:buSzPts val="1600"/>
              <a:buChar char="●"/>
              <a:defRPr sz="1600"/>
            </a:lvl9pPr>
          </a:lstStyle>
          <a:p/>
        </p:txBody>
      </p:sp>
      <p:sp>
        <p:nvSpPr>
          <p:cNvPr id="60" name="Google Shape;60;p24"/>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4"/>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4"/>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63" name="Shape 63"/>
        <p:cNvGrpSpPr/>
        <p:nvPr/>
      </p:nvGrpSpPr>
      <p:grpSpPr>
        <a:xfrm>
          <a:off x="0" y="0"/>
          <a:ext cx="0" cy="0"/>
          <a:chOff x="0" y="0"/>
          <a:chExt cx="0" cy="0"/>
        </a:xfrm>
      </p:grpSpPr>
      <p:sp>
        <p:nvSpPr>
          <p:cNvPr id="64" name="Google Shape;64;p25"/>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5"/>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5"/>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5"/>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showMasterSp="0" type="objTx">
  <p:cSld name="OBJECT_WITH_CAPTION_TEXT">
    <p:spTree>
      <p:nvGrpSpPr>
        <p:cNvPr id="68" name="Shape 68"/>
        <p:cNvGrpSpPr/>
        <p:nvPr/>
      </p:nvGrpSpPr>
      <p:grpSpPr>
        <a:xfrm>
          <a:off x="0" y="0"/>
          <a:ext cx="0" cy="0"/>
          <a:chOff x="0" y="0"/>
          <a:chExt cx="0" cy="0"/>
        </a:xfrm>
      </p:grpSpPr>
      <p:sp>
        <p:nvSpPr>
          <p:cNvPr id="69" name="Google Shape;69;p27"/>
          <p:cNvSpPr/>
          <p:nvPr/>
        </p:nvSpPr>
        <p:spPr>
          <a:xfrm>
            <a:off x="228600" y="228600"/>
            <a:ext cx="8695944" cy="1426464"/>
          </a:xfrm>
          <a:prstGeom prst="roundRect">
            <a:avLst>
              <a:gd fmla="val 7136"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sp>
        <p:nvSpPr>
          <p:cNvPr id="70" name="Google Shape;70;p27"/>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7"/>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7"/>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
        <p:nvSpPr>
          <p:cNvPr id="73" name="Google Shape;73;p27"/>
          <p:cNvSpPr txBox="1"/>
          <p:nvPr>
            <p:ph idx="1" type="body"/>
          </p:nvPr>
        </p:nvSpPr>
        <p:spPr>
          <a:xfrm>
            <a:off x="914400" y="3581400"/>
            <a:ext cx="3352800" cy="1905001"/>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0"/>
              </a:spcBef>
              <a:spcAft>
                <a:spcPts val="0"/>
              </a:spcAft>
              <a:buSzPts val="1800"/>
              <a:buNone/>
              <a:defRPr sz="1800">
                <a:solidFill>
                  <a:schemeClr val="dk2"/>
                </a:solidFill>
              </a:defRPr>
            </a:lvl1pPr>
            <a:lvl2pPr indent="-228600" lvl="1" marL="914400" algn="l">
              <a:lnSpc>
                <a:spcPct val="100000"/>
              </a:lnSpc>
              <a:spcBef>
                <a:spcPts val="600"/>
              </a:spcBef>
              <a:spcAft>
                <a:spcPts val="0"/>
              </a:spcAft>
              <a:buSzPts val="1200"/>
              <a:buNone/>
              <a:defRPr sz="1200"/>
            </a:lvl2pPr>
            <a:lvl3pPr indent="-228600" lvl="2" marL="1371600" algn="l">
              <a:lnSpc>
                <a:spcPct val="100000"/>
              </a:lnSpc>
              <a:spcBef>
                <a:spcPts val="200"/>
              </a:spcBef>
              <a:spcAft>
                <a:spcPts val="0"/>
              </a:spcAft>
              <a:buSzPts val="1000"/>
              <a:buNone/>
              <a:defRPr sz="1000"/>
            </a:lvl3pPr>
            <a:lvl4pPr indent="-228600" lvl="3" marL="1828800" algn="l">
              <a:lnSpc>
                <a:spcPct val="100000"/>
              </a:lnSpc>
              <a:spcBef>
                <a:spcPts val="180"/>
              </a:spcBef>
              <a:spcAft>
                <a:spcPts val="0"/>
              </a:spcAft>
              <a:buSzPts val="900"/>
              <a:buNone/>
              <a:defRPr sz="900"/>
            </a:lvl4pPr>
            <a:lvl5pPr indent="-228600" lvl="4" marL="2286000" algn="l">
              <a:lnSpc>
                <a:spcPct val="100000"/>
              </a:lnSpc>
              <a:spcBef>
                <a:spcPts val="180"/>
              </a:spcBef>
              <a:spcAft>
                <a:spcPts val="0"/>
              </a:spcAft>
              <a:buSzPts val="900"/>
              <a:buNone/>
              <a:defRPr sz="900"/>
            </a:lvl5pPr>
            <a:lvl6pPr indent="-228600" lvl="5" marL="2743200" algn="l">
              <a:lnSpc>
                <a:spcPct val="100000"/>
              </a:lnSpc>
              <a:spcBef>
                <a:spcPts val="384"/>
              </a:spcBef>
              <a:spcAft>
                <a:spcPts val="0"/>
              </a:spcAft>
              <a:buSzPts val="900"/>
              <a:buNone/>
              <a:defRPr sz="900"/>
            </a:lvl6pPr>
            <a:lvl7pPr indent="-228600" lvl="6" marL="3200400" algn="l">
              <a:lnSpc>
                <a:spcPct val="100000"/>
              </a:lnSpc>
              <a:spcBef>
                <a:spcPts val="384"/>
              </a:spcBef>
              <a:spcAft>
                <a:spcPts val="0"/>
              </a:spcAft>
              <a:buSzPts val="900"/>
              <a:buNone/>
              <a:defRPr sz="900"/>
            </a:lvl7pPr>
            <a:lvl8pPr indent="-228600" lvl="7" marL="3657600" algn="l">
              <a:lnSpc>
                <a:spcPct val="100000"/>
              </a:lnSpc>
              <a:spcBef>
                <a:spcPts val="384"/>
              </a:spcBef>
              <a:spcAft>
                <a:spcPts val="0"/>
              </a:spcAft>
              <a:buSzPts val="900"/>
              <a:buNone/>
              <a:defRPr sz="900"/>
            </a:lvl8pPr>
            <a:lvl9pPr indent="-228600" lvl="8" marL="4114800" algn="l">
              <a:lnSpc>
                <a:spcPct val="100000"/>
              </a:lnSpc>
              <a:spcBef>
                <a:spcPts val="384"/>
              </a:spcBef>
              <a:spcAft>
                <a:spcPts val="0"/>
              </a:spcAft>
              <a:buSzPts val="900"/>
              <a:buNone/>
              <a:defRPr sz="900"/>
            </a:lvl9pPr>
          </a:lstStyle>
          <a:p/>
        </p:txBody>
      </p:sp>
      <p:grpSp>
        <p:nvGrpSpPr>
          <p:cNvPr id="74" name="Google Shape;74;p27"/>
          <p:cNvGrpSpPr/>
          <p:nvPr/>
        </p:nvGrpSpPr>
        <p:grpSpPr>
          <a:xfrm>
            <a:off x="211665" y="714191"/>
            <a:ext cx="8723376" cy="1331580"/>
            <a:chOff x="-3905250" y="4294188"/>
            <a:chExt cx="13011150" cy="1892300"/>
          </a:xfrm>
        </p:grpSpPr>
        <p:sp>
          <p:nvSpPr>
            <p:cNvPr id="75" name="Google Shape;75;p27"/>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76" name="Google Shape;76;p27"/>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77" name="Google Shape;77;p27"/>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78" name="Google Shape;78;p27"/>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79" name="Google Shape;79;p27"/>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grpSp>
      <p:sp>
        <p:nvSpPr>
          <p:cNvPr id="80" name="Google Shape;80;p27"/>
          <p:cNvSpPr txBox="1"/>
          <p:nvPr>
            <p:ph type="title"/>
          </p:nvPr>
        </p:nvSpPr>
        <p:spPr>
          <a:xfrm>
            <a:off x="914400" y="2286000"/>
            <a:ext cx="3352800" cy="125272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2"/>
              </a:buClr>
              <a:buSzPts val="3200"/>
              <a:buFont typeface="Candara"/>
              <a:buNone/>
              <a:defRPr sz="3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7"/>
          <p:cNvSpPr txBox="1"/>
          <p:nvPr>
            <p:ph idx="2" type="body"/>
          </p:nvPr>
        </p:nvSpPr>
        <p:spPr>
          <a:xfrm>
            <a:off x="4651962" y="1828800"/>
            <a:ext cx="3904076" cy="3810000"/>
          </a:xfrm>
          <a:prstGeom prst="rect">
            <a:avLst/>
          </a:prstGeom>
          <a:noFill/>
          <a:ln>
            <a:noFill/>
          </a:ln>
        </p:spPr>
        <p:txBody>
          <a:bodyPr anchorCtr="0" anchor="ctr" bIns="45700" lIns="91425" spcFirstLastPara="1" rIns="91425" wrap="square" tIns="45700">
            <a:normAutofit/>
          </a:bodyPr>
          <a:lstStyle>
            <a:lvl1pPr indent="-368300" lvl="0" marL="457200" algn="l">
              <a:lnSpc>
                <a:spcPct val="100000"/>
              </a:lnSpc>
              <a:spcBef>
                <a:spcPts val="440"/>
              </a:spcBef>
              <a:spcAft>
                <a:spcPts val="0"/>
              </a:spcAft>
              <a:buClr>
                <a:schemeClr val="lt1"/>
              </a:buClr>
              <a:buSzPts val="2200"/>
              <a:buChar char="*"/>
              <a:defRPr sz="2200">
                <a:solidFill>
                  <a:schemeClr val="dk2"/>
                </a:solidFill>
              </a:defRPr>
            </a:lvl1pPr>
            <a:lvl2pPr indent="-355600" lvl="1" marL="914400" algn="l">
              <a:lnSpc>
                <a:spcPct val="100000"/>
              </a:lnSpc>
              <a:spcBef>
                <a:spcPts val="400"/>
              </a:spcBef>
              <a:spcAft>
                <a:spcPts val="0"/>
              </a:spcAft>
              <a:buClr>
                <a:schemeClr val="lt1"/>
              </a:buClr>
              <a:buSzPts val="2000"/>
              <a:buChar char="*"/>
              <a:defRPr sz="2000">
                <a:solidFill>
                  <a:schemeClr val="dk2"/>
                </a:solidFill>
              </a:defRPr>
            </a:lvl2pPr>
            <a:lvl3pPr indent="-342900" lvl="2" marL="1371600" algn="l">
              <a:lnSpc>
                <a:spcPct val="100000"/>
              </a:lnSpc>
              <a:spcBef>
                <a:spcPts val="360"/>
              </a:spcBef>
              <a:spcAft>
                <a:spcPts val="0"/>
              </a:spcAft>
              <a:buClr>
                <a:schemeClr val="lt1"/>
              </a:buClr>
              <a:buSzPts val="1800"/>
              <a:buChar char="*"/>
              <a:defRPr sz="1800">
                <a:solidFill>
                  <a:schemeClr val="dk2"/>
                </a:solidFill>
              </a:defRPr>
            </a:lvl3pPr>
            <a:lvl4pPr indent="-330200" lvl="3" marL="1828800" algn="l">
              <a:lnSpc>
                <a:spcPct val="100000"/>
              </a:lnSpc>
              <a:spcBef>
                <a:spcPts val="320"/>
              </a:spcBef>
              <a:spcAft>
                <a:spcPts val="0"/>
              </a:spcAft>
              <a:buClr>
                <a:schemeClr val="lt1"/>
              </a:buClr>
              <a:buSzPts val="1600"/>
              <a:buChar char="*"/>
              <a:defRPr sz="1600">
                <a:solidFill>
                  <a:schemeClr val="dk2"/>
                </a:solidFill>
              </a:defRPr>
            </a:lvl4pPr>
            <a:lvl5pPr indent="-330200" lvl="4" marL="2286000" algn="l">
              <a:lnSpc>
                <a:spcPct val="100000"/>
              </a:lnSpc>
              <a:spcBef>
                <a:spcPts val="320"/>
              </a:spcBef>
              <a:spcAft>
                <a:spcPts val="0"/>
              </a:spcAft>
              <a:buClr>
                <a:schemeClr val="lt1"/>
              </a:buClr>
              <a:buSzPts val="1600"/>
              <a:buChar char="*"/>
              <a:defRPr sz="1600">
                <a:solidFill>
                  <a:schemeClr val="dk2"/>
                </a:solidFill>
              </a:defRPr>
            </a:lvl5pPr>
            <a:lvl6pPr indent="-355600" lvl="5" marL="2743200" algn="l">
              <a:lnSpc>
                <a:spcPct val="100000"/>
              </a:lnSpc>
              <a:spcBef>
                <a:spcPts val="384"/>
              </a:spcBef>
              <a:spcAft>
                <a:spcPts val="0"/>
              </a:spcAft>
              <a:buSzPts val="2000"/>
              <a:buChar char="●"/>
              <a:defRPr sz="2000"/>
            </a:lvl6pPr>
            <a:lvl7pPr indent="-355600" lvl="6" marL="3200400" algn="l">
              <a:lnSpc>
                <a:spcPct val="100000"/>
              </a:lnSpc>
              <a:spcBef>
                <a:spcPts val="384"/>
              </a:spcBef>
              <a:spcAft>
                <a:spcPts val="0"/>
              </a:spcAft>
              <a:buSzPts val="2000"/>
              <a:buChar char="●"/>
              <a:defRPr sz="2000"/>
            </a:lvl7pPr>
            <a:lvl8pPr indent="-355600" lvl="7" marL="3657600" algn="l">
              <a:lnSpc>
                <a:spcPct val="100000"/>
              </a:lnSpc>
              <a:spcBef>
                <a:spcPts val="384"/>
              </a:spcBef>
              <a:spcAft>
                <a:spcPts val="0"/>
              </a:spcAft>
              <a:buSzPts val="2000"/>
              <a:buChar char="●"/>
              <a:defRPr sz="2000"/>
            </a:lvl8pPr>
            <a:lvl9pPr indent="-355600" lvl="8" marL="4114800" algn="l">
              <a:lnSpc>
                <a:spcPct val="100000"/>
              </a:lnSpc>
              <a:spcBef>
                <a:spcPts val="384"/>
              </a:spcBef>
              <a:spcAft>
                <a:spcPts val="0"/>
              </a:spcAft>
              <a:buSzPts val="2000"/>
              <a:buChar char="●"/>
              <a:defRPr sz="20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showMasterSp="0" type="picTx">
  <p:cSld name="PICTURE_WITH_CAPTION_TEXT">
    <p:spTree>
      <p:nvGrpSpPr>
        <p:cNvPr id="82" name="Shape 82"/>
        <p:cNvGrpSpPr/>
        <p:nvPr/>
      </p:nvGrpSpPr>
      <p:grpSpPr>
        <a:xfrm>
          <a:off x="0" y="0"/>
          <a:ext cx="0" cy="0"/>
          <a:chOff x="0" y="0"/>
          <a:chExt cx="0" cy="0"/>
        </a:xfrm>
      </p:grpSpPr>
      <p:sp>
        <p:nvSpPr>
          <p:cNvPr id="83" name="Google Shape;83;p28"/>
          <p:cNvSpPr/>
          <p:nvPr/>
        </p:nvSpPr>
        <p:spPr>
          <a:xfrm>
            <a:off x="228600" y="228600"/>
            <a:ext cx="8695944" cy="6035040"/>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grpSp>
        <p:nvGrpSpPr>
          <p:cNvPr id="84" name="Google Shape;84;p28"/>
          <p:cNvGrpSpPr/>
          <p:nvPr/>
        </p:nvGrpSpPr>
        <p:grpSpPr>
          <a:xfrm>
            <a:off x="211665" y="5353963"/>
            <a:ext cx="8723376" cy="1331580"/>
            <a:chOff x="-3905250" y="4294188"/>
            <a:chExt cx="13011150" cy="1892300"/>
          </a:xfrm>
        </p:grpSpPr>
        <p:sp>
          <p:nvSpPr>
            <p:cNvPr id="85" name="Google Shape;85;p28"/>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86" name="Google Shape;86;p28"/>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87" name="Google Shape;87;p28"/>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88" name="Google Shape;88;p28"/>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89" name="Google Shape;89;p28"/>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grpSp>
      <p:sp>
        <p:nvSpPr>
          <p:cNvPr id="90" name="Google Shape;90;p28"/>
          <p:cNvSpPr txBox="1"/>
          <p:nvPr>
            <p:ph type="title"/>
          </p:nvPr>
        </p:nvSpPr>
        <p:spPr>
          <a:xfrm>
            <a:off x="4874155" y="338667"/>
            <a:ext cx="3812645" cy="2429934"/>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FFFFFF"/>
              </a:buClr>
              <a:buSzPts val="2800"/>
              <a:buFont typeface="Candara"/>
              <a:buNone/>
              <a:defRPr b="0" sz="28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28"/>
          <p:cNvSpPr txBox="1"/>
          <p:nvPr>
            <p:ph idx="1" type="body"/>
          </p:nvPr>
        </p:nvSpPr>
        <p:spPr>
          <a:xfrm>
            <a:off x="4868333" y="2785533"/>
            <a:ext cx="3818467" cy="24214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360"/>
              </a:spcBef>
              <a:spcAft>
                <a:spcPts val="0"/>
              </a:spcAft>
              <a:buSzPts val="1800"/>
              <a:buNone/>
              <a:defRPr sz="1800">
                <a:solidFill>
                  <a:srgbClr val="FFFFFF"/>
                </a:solidFill>
              </a:defRPr>
            </a:lvl1pPr>
            <a:lvl2pPr indent="-228600" lvl="1" marL="914400" algn="l">
              <a:lnSpc>
                <a:spcPct val="100000"/>
              </a:lnSpc>
              <a:spcBef>
                <a:spcPts val="240"/>
              </a:spcBef>
              <a:spcAft>
                <a:spcPts val="0"/>
              </a:spcAft>
              <a:buSzPts val="1200"/>
              <a:buNone/>
              <a:defRPr sz="1200"/>
            </a:lvl2pPr>
            <a:lvl3pPr indent="-228600" lvl="2" marL="1371600" algn="l">
              <a:lnSpc>
                <a:spcPct val="100000"/>
              </a:lnSpc>
              <a:spcBef>
                <a:spcPts val="200"/>
              </a:spcBef>
              <a:spcAft>
                <a:spcPts val="0"/>
              </a:spcAft>
              <a:buSzPts val="1000"/>
              <a:buNone/>
              <a:defRPr sz="1000"/>
            </a:lvl3pPr>
            <a:lvl4pPr indent="-228600" lvl="3" marL="1828800" algn="l">
              <a:lnSpc>
                <a:spcPct val="100000"/>
              </a:lnSpc>
              <a:spcBef>
                <a:spcPts val="180"/>
              </a:spcBef>
              <a:spcAft>
                <a:spcPts val="0"/>
              </a:spcAft>
              <a:buSzPts val="900"/>
              <a:buNone/>
              <a:defRPr sz="900"/>
            </a:lvl4pPr>
            <a:lvl5pPr indent="-228600" lvl="4" marL="2286000" algn="l">
              <a:lnSpc>
                <a:spcPct val="100000"/>
              </a:lnSpc>
              <a:spcBef>
                <a:spcPts val="180"/>
              </a:spcBef>
              <a:spcAft>
                <a:spcPts val="0"/>
              </a:spcAft>
              <a:buSzPts val="900"/>
              <a:buNone/>
              <a:defRPr sz="900"/>
            </a:lvl5pPr>
            <a:lvl6pPr indent="-228600" lvl="5" marL="2743200" algn="l">
              <a:lnSpc>
                <a:spcPct val="100000"/>
              </a:lnSpc>
              <a:spcBef>
                <a:spcPts val="384"/>
              </a:spcBef>
              <a:spcAft>
                <a:spcPts val="0"/>
              </a:spcAft>
              <a:buSzPts val="900"/>
              <a:buNone/>
              <a:defRPr sz="900"/>
            </a:lvl6pPr>
            <a:lvl7pPr indent="-228600" lvl="6" marL="3200400" algn="l">
              <a:lnSpc>
                <a:spcPct val="100000"/>
              </a:lnSpc>
              <a:spcBef>
                <a:spcPts val="384"/>
              </a:spcBef>
              <a:spcAft>
                <a:spcPts val="0"/>
              </a:spcAft>
              <a:buSzPts val="900"/>
              <a:buNone/>
              <a:defRPr sz="900"/>
            </a:lvl7pPr>
            <a:lvl8pPr indent="-228600" lvl="7" marL="3657600" algn="l">
              <a:lnSpc>
                <a:spcPct val="100000"/>
              </a:lnSpc>
              <a:spcBef>
                <a:spcPts val="384"/>
              </a:spcBef>
              <a:spcAft>
                <a:spcPts val="0"/>
              </a:spcAft>
              <a:buSzPts val="900"/>
              <a:buNone/>
              <a:defRPr sz="900"/>
            </a:lvl8pPr>
            <a:lvl9pPr indent="-228600" lvl="8" marL="4114800" algn="l">
              <a:lnSpc>
                <a:spcPct val="100000"/>
              </a:lnSpc>
              <a:spcBef>
                <a:spcPts val="384"/>
              </a:spcBef>
              <a:spcAft>
                <a:spcPts val="0"/>
              </a:spcAft>
              <a:buSzPts val="900"/>
              <a:buNone/>
              <a:defRPr sz="900"/>
            </a:lvl9pPr>
          </a:lstStyle>
          <a:p/>
        </p:txBody>
      </p:sp>
      <p:sp>
        <p:nvSpPr>
          <p:cNvPr id="92" name="Google Shape;92;p28"/>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28"/>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
        <p:nvSpPr>
          <p:cNvPr id="95" name="Google Shape;95;p28"/>
          <p:cNvSpPr/>
          <p:nvPr>
            <p:ph idx="2" type="pic"/>
          </p:nvPr>
        </p:nvSpPr>
        <p:spPr>
          <a:xfrm>
            <a:off x="838200" y="1371600"/>
            <a:ext cx="3566160" cy="2926080"/>
          </a:xfrm>
          <a:prstGeom prst="roundRect">
            <a:avLst>
              <a:gd fmla="val 3924" name="adj"/>
            </a:avLst>
          </a:prstGeom>
          <a:solidFill>
            <a:schemeClr val="accent1"/>
          </a:solidFill>
          <a:ln>
            <a:noFill/>
          </a:ln>
          <a:effectLst>
            <a:reflection blurRad="0" dir="5400000" dist="5000" endA="0" endPos="30000" kx="0" rotWithShape="0" algn="bl" stA="30000" stPos="0" sy="-100000" ky="0"/>
          </a:effectLst>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96" name="Shape 96"/>
        <p:cNvGrpSpPr/>
        <p:nvPr/>
      </p:nvGrpSpPr>
      <p:grpSpPr>
        <a:xfrm>
          <a:off x="0" y="0"/>
          <a:ext cx="0" cy="0"/>
          <a:chOff x="0" y="0"/>
          <a:chExt cx="0" cy="0"/>
        </a:xfrm>
      </p:grpSpPr>
      <p:sp>
        <p:nvSpPr>
          <p:cNvPr id="97" name="Google Shape;97;p29"/>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FFFFF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9"/>
          <p:cNvSpPr txBox="1"/>
          <p:nvPr>
            <p:ph idx="1" type="body"/>
          </p:nvPr>
        </p:nvSpPr>
        <p:spPr>
          <a:xfrm rot="5400000">
            <a:off x="2850886" y="696649"/>
            <a:ext cx="3450696" cy="7408333"/>
          </a:xfrm>
          <a:prstGeom prst="rect">
            <a:avLst/>
          </a:prstGeom>
          <a:noFill/>
          <a:ln>
            <a:noFill/>
          </a:ln>
        </p:spPr>
        <p:txBody>
          <a:bodyPr anchorCtr="0" anchor="ctr" bIns="45700" lIns="91425" spcFirstLastPara="1" rIns="91425" wrap="square" tIns="45700">
            <a:normAutofit/>
          </a:bodyPr>
          <a:lstStyle>
            <a:lvl1pPr indent="-381000" lvl="0" marL="457200" algn="l">
              <a:lnSpc>
                <a:spcPct val="100000"/>
              </a:lnSpc>
              <a:spcBef>
                <a:spcPts val="480"/>
              </a:spcBef>
              <a:spcAft>
                <a:spcPts val="0"/>
              </a:spcAft>
              <a:buSzPts val="2400"/>
              <a:buChar char="*"/>
              <a:defRPr/>
            </a:lvl1pPr>
            <a:lvl2pPr indent="-368300" lvl="1" marL="914400" algn="l">
              <a:lnSpc>
                <a:spcPct val="100000"/>
              </a:lnSpc>
              <a:spcBef>
                <a:spcPts val="440"/>
              </a:spcBef>
              <a:spcAft>
                <a:spcPts val="0"/>
              </a:spcAft>
              <a:buSzPts val="2200"/>
              <a:buChar char="*"/>
              <a:defRPr/>
            </a:lvl2pPr>
            <a:lvl3pPr indent="-355600" lvl="2" marL="1371600" algn="l">
              <a:lnSpc>
                <a:spcPct val="100000"/>
              </a:lnSpc>
              <a:spcBef>
                <a:spcPts val="400"/>
              </a:spcBef>
              <a:spcAft>
                <a:spcPts val="0"/>
              </a:spcAft>
              <a:buSzPts val="2000"/>
              <a:buChar char="*"/>
              <a:defRPr/>
            </a:lvl3pPr>
            <a:lvl4pPr indent="-342900" lvl="3" marL="1828800" algn="l">
              <a:lnSpc>
                <a:spcPct val="100000"/>
              </a:lnSpc>
              <a:spcBef>
                <a:spcPts val="360"/>
              </a:spcBef>
              <a:spcAft>
                <a:spcPts val="0"/>
              </a:spcAft>
              <a:buSzPts val="1800"/>
              <a:buChar char="*"/>
              <a:defRPr/>
            </a:lvl4pPr>
            <a:lvl5pPr indent="-330200" lvl="4" marL="2286000" algn="l">
              <a:lnSpc>
                <a:spcPct val="100000"/>
              </a:lnSpc>
              <a:spcBef>
                <a:spcPts val="320"/>
              </a:spcBef>
              <a:spcAft>
                <a:spcPts val="0"/>
              </a:spcAft>
              <a:buSzPts val="1600"/>
              <a:buChar char="*"/>
              <a:defRPr/>
            </a:lvl5pPr>
            <a:lvl6pPr indent="-342900" lvl="5" marL="2743200" algn="l">
              <a:lnSpc>
                <a:spcPct val="100000"/>
              </a:lnSpc>
              <a:spcBef>
                <a:spcPts val="384"/>
              </a:spcBef>
              <a:spcAft>
                <a:spcPts val="0"/>
              </a:spcAft>
              <a:buSzPts val="1800"/>
              <a:buChar char="●"/>
              <a:defRPr/>
            </a:lvl6pPr>
            <a:lvl7pPr indent="-342900" lvl="6" marL="3200400" algn="l">
              <a:lnSpc>
                <a:spcPct val="100000"/>
              </a:lnSpc>
              <a:spcBef>
                <a:spcPts val="384"/>
              </a:spcBef>
              <a:spcAft>
                <a:spcPts val="0"/>
              </a:spcAft>
              <a:buSzPts val="1800"/>
              <a:buChar char="●"/>
              <a:defRPr/>
            </a:lvl7pPr>
            <a:lvl8pPr indent="-342900" lvl="7" marL="3657600" algn="l">
              <a:lnSpc>
                <a:spcPct val="100000"/>
              </a:lnSpc>
              <a:spcBef>
                <a:spcPts val="384"/>
              </a:spcBef>
              <a:spcAft>
                <a:spcPts val="0"/>
              </a:spcAft>
              <a:buSzPts val="1800"/>
              <a:buChar char="●"/>
              <a:defRPr/>
            </a:lvl8pPr>
            <a:lvl9pPr indent="-342900" lvl="8" marL="4114800" algn="l">
              <a:lnSpc>
                <a:spcPct val="100000"/>
              </a:lnSpc>
              <a:spcBef>
                <a:spcPts val="384"/>
              </a:spcBef>
              <a:spcAft>
                <a:spcPts val="0"/>
              </a:spcAft>
              <a:buSzPts val="1800"/>
              <a:buChar char="●"/>
              <a:defRPr/>
            </a:lvl9pPr>
          </a:lstStyle>
          <a:p/>
        </p:txBody>
      </p:sp>
      <p:sp>
        <p:nvSpPr>
          <p:cNvPr id="99" name="Google Shape;99;p29"/>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9"/>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9"/>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showMasterSp="0" type="vertTitleAndTx">
  <p:cSld name="VERTICAL_TITLE_AND_VERTICAL_TEXT">
    <p:spTree>
      <p:nvGrpSpPr>
        <p:cNvPr id="102" name="Shape 102"/>
        <p:cNvGrpSpPr/>
        <p:nvPr/>
      </p:nvGrpSpPr>
      <p:grpSpPr>
        <a:xfrm>
          <a:off x="0" y="0"/>
          <a:ext cx="0" cy="0"/>
          <a:chOff x="0" y="0"/>
          <a:chExt cx="0" cy="0"/>
        </a:xfrm>
      </p:grpSpPr>
      <p:sp>
        <p:nvSpPr>
          <p:cNvPr id="103" name="Google Shape;103;p30"/>
          <p:cNvSpPr/>
          <p:nvPr/>
        </p:nvSpPr>
        <p:spPr>
          <a:xfrm>
            <a:off x="228600" y="228600"/>
            <a:ext cx="8695944" cy="1426464"/>
          </a:xfrm>
          <a:prstGeom prst="roundRect">
            <a:avLst>
              <a:gd fmla="val 7136"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sp>
        <p:nvSpPr>
          <p:cNvPr id="104" name="Google Shape;104;p30"/>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30"/>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30"/>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grpSp>
        <p:nvGrpSpPr>
          <p:cNvPr id="107" name="Google Shape;107;p30"/>
          <p:cNvGrpSpPr/>
          <p:nvPr/>
        </p:nvGrpSpPr>
        <p:grpSpPr>
          <a:xfrm>
            <a:off x="211665" y="714191"/>
            <a:ext cx="8723376" cy="1331580"/>
            <a:chOff x="-3905250" y="4294188"/>
            <a:chExt cx="13011150" cy="1892300"/>
          </a:xfrm>
        </p:grpSpPr>
        <p:sp>
          <p:nvSpPr>
            <p:cNvPr id="108" name="Google Shape;108;p30"/>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09" name="Google Shape;109;p30"/>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10" name="Google Shape;110;p30"/>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11" name="Google Shape;111;p30"/>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12" name="Google Shape;112;p30"/>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grpSp>
      <p:sp>
        <p:nvSpPr>
          <p:cNvPr id="113" name="Google Shape;113;p30"/>
          <p:cNvSpPr txBox="1"/>
          <p:nvPr>
            <p:ph type="title"/>
          </p:nvPr>
        </p:nvSpPr>
        <p:spPr>
          <a:xfrm rot="5400000">
            <a:off x="5414433" y="2662767"/>
            <a:ext cx="4487333" cy="20574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4400"/>
              <a:buFont typeface="Candara"/>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30"/>
          <p:cNvSpPr txBox="1"/>
          <p:nvPr>
            <p:ph idx="1" type="body"/>
          </p:nvPr>
        </p:nvSpPr>
        <p:spPr>
          <a:xfrm rot="5400000">
            <a:off x="1223433" y="681567"/>
            <a:ext cx="4487334" cy="601980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accent1"/>
              </a:buClr>
              <a:buSzPts val="2400"/>
              <a:buChar char="*"/>
              <a:defRPr/>
            </a:lvl1pPr>
            <a:lvl2pPr indent="-368300" lvl="1" marL="914400" algn="l">
              <a:lnSpc>
                <a:spcPct val="100000"/>
              </a:lnSpc>
              <a:spcBef>
                <a:spcPts val="440"/>
              </a:spcBef>
              <a:spcAft>
                <a:spcPts val="0"/>
              </a:spcAft>
              <a:buClr>
                <a:schemeClr val="accent1"/>
              </a:buClr>
              <a:buSzPts val="2200"/>
              <a:buChar char="*"/>
              <a:defRPr/>
            </a:lvl2pPr>
            <a:lvl3pPr indent="-355600" lvl="2" marL="1371600" algn="l">
              <a:lnSpc>
                <a:spcPct val="100000"/>
              </a:lnSpc>
              <a:spcBef>
                <a:spcPts val="400"/>
              </a:spcBef>
              <a:spcAft>
                <a:spcPts val="0"/>
              </a:spcAft>
              <a:buClr>
                <a:schemeClr val="accent1"/>
              </a:buClr>
              <a:buSzPts val="2000"/>
              <a:buChar char="*"/>
              <a:defRPr/>
            </a:lvl3pPr>
            <a:lvl4pPr indent="-342900" lvl="3" marL="1828800" algn="l">
              <a:lnSpc>
                <a:spcPct val="100000"/>
              </a:lnSpc>
              <a:spcBef>
                <a:spcPts val="360"/>
              </a:spcBef>
              <a:spcAft>
                <a:spcPts val="0"/>
              </a:spcAft>
              <a:buClr>
                <a:schemeClr val="accent1"/>
              </a:buClr>
              <a:buSzPts val="1800"/>
              <a:buChar char="*"/>
              <a:defRPr/>
            </a:lvl4pPr>
            <a:lvl5pPr indent="-330200" lvl="4" marL="2286000" algn="l">
              <a:lnSpc>
                <a:spcPct val="100000"/>
              </a:lnSpc>
              <a:spcBef>
                <a:spcPts val="320"/>
              </a:spcBef>
              <a:spcAft>
                <a:spcPts val="0"/>
              </a:spcAft>
              <a:buClr>
                <a:schemeClr val="accent1"/>
              </a:buClr>
              <a:buSzPts val="1600"/>
              <a:buChar char="*"/>
              <a:defRPr/>
            </a:lvl5pPr>
            <a:lvl6pPr indent="-342900" lvl="5" marL="2743200" algn="l">
              <a:lnSpc>
                <a:spcPct val="100000"/>
              </a:lnSpc>
              <a:spcBef>
                <a:spcPts val="384"/>
              </a:spcBef>
              <a:spcAft>
                <a:spcPts val="0"/>
              </a:spcAft>
              <a:buSzPts val="1800"/>
              <a:buChar char="●"/>
              <a:defRPr/>
            </a:lvl6pPr>
            <a:lvl7pPr indent="-342900" lvl="6" marL="3200400" algn="l">
              <a:lnSpc>
                <a:spcPct val="100000"/>
              </a:lnSpc>
              <a:spcBef>
                <a:spcPts val="384"/>
              </a:spcBef>
              <a:spcAft>
                <a:spcPts val="0"/>
              </a:spcAft>
              <a:buSzPts val="1800"/>
              <a:buChar char="●"/>
              <a:defRPr/>
            </a:lvl7pPr>
            <a:lvl8pPr indent="-342900" lvl="7" marL="3657600" algn="l">
              <a:lnSpc>
                <a:spcPct val="100000"/>
              </a:lnSpc>
              <a:spcBef>
                <a:spcPts val="384"/>
              </a:spcBef>
              <a:spcAft>
                <a:spcPts val="0"/>
              </a:spcAft>
              <a:buSzPts val="1800"/>
              <a:buChar char="●"/>
              <a:defRPr/>
            </a:lvl8pPr>
            <a:lvl9pPr indent="-342900" lvl="8" marL="4114800" algn="l">
              <a:lnSpc>
                <a:spcPct val="100000"/>
              </a:lnSpc>
              <a:spcBef>
                <a:spcPts val="384"/>
              </a:spcBef>
              <a:spcAft>
                <a:spcPts val="0"/>
              </a:spcAft>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0"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9"/>
          <p:cNvSpPr/>
          <p:nvPr/>
        </p:nvSpPr>
        <p:spPr>
          <a:xfrm>
            <a:off x="228600" y="228600"/>
            <a:ext cx="8695944" cy="2468880"/>
          </a:xfrm>
          <a:prstGeom prst="roundRect">
            <a:avLst>
              <a:gd fmla="val 3362"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ndara"/>
              <a:ea typeface="Candara"/>
              <a:cs typeface="Candara"/>
              <a:sym typeface="Candara"/>
            </a:endParaRPr>
          </a:p>
        </p:txBody>
      </p:sp>
      <p:grpSp>
        <p:nvGrpSpPr>
          <p:cNvPr id="11" name="Google Shape;11;p19"/>
          <p:cNvGrpSpPr/>
          <p:nvPr/>
        </p:nvGrpSpPr>
        <p:grpSpPr>
          <a:xfrm>
            <a:off x="211665" y="1679429"/>
            <a:ext cx="8723376" cy="1329874"/>
            <a:chOff x="-3905251" y="4294188"/>
            <a:chExt cx="13027839" cy="1892300"/>
          </a:xfrm>
        </p:grpSpPr>
        <p:sp>
          <p:nvSpPr>
            <p:cNvPr id="12" name="Google Shape;12;p19"/>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235"/>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3" name="Google Shape;13;p19"/>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4" name="Google Shape;14;p19"/>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5" name="Google Shape;15;p19"/>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sp>
          <p:nvSpPr>
            <p:cNvPr id="16" name="Google Shape;16;p19"/>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ndara"/>
                <a:ea typeface="Candara"/>
                <a:cs typeface="Candara"/>
                <a:sym typeface="Candara"/>
              </a:endParaRPr>
            </a:p>
          </p:txBody>
        </p:sp>
      </p:grpSp>
      <p:sp>
        <p:nvSpPr>
          <p:cNvPr id="17" name="Google Shape;17;p19"/>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19"/>
          <p:cNvSpPr txBox="1"/>
          <p:nvPr>
            <p:ph idx="10" type="dt"/>
          </p:nvPr>
        </p:nvSpPr>
        <p:spPr>
          <a:xfrm>
            <a:off x="5163672" y="6250164"/>
            <a:ext cx="378669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00" u="none" cap="none" strike="noStrike">
                <a:solidFill>
                  <a:schemeClr val="dk2"/>
                </a:solidFill>
                <a:latin typeface="Candara"/>
                <a:ea typeface="Candara"/>
                <a:cs typeface="Candara"/>
                <a:sym typeface="Candar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9pPr>
          </a:lstStyle>
          <a:p/>
        </p:txBody>
      </p:sp>
      <p:sp>
        <p:nvSpPr>
          <p:cNvPr id="19" name="Google Shape;19;p19"/>
          <p:cNvSpPr txBox="1"/>
          <p:nvPr>
            <p:ph idx="11" type="ftr"/>
          </p:nvPr>
        </p:nvSpPr>
        <p:spPr>
          <a:xfrm>
            <a:off x="193638" y="6250164"/>
            <a:ext cx="3786691"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00" u="none" cap="none" strike="noStrike">
                <a:solidFill>
                  <a:schemeClr val="dk2"/>
                </a:solidFill>
                <a:latin typeface="Candara"/>
                <a:ea typeface="Candara"/>
                <a:cs typeface="Candara"/>
                <a:sym typeface="Candar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ndara"/>
                <a:ea typeface="Candara"/>
                <a:cs typeface="Candara"/>
                <a:sym typeface="Candara"/>
              </a:defRPr>
            </a:lvl9pPr>
          </a:lstStyle>
          <a:p/>
        </p:txBody>
      </p:sp>
      <p:sp>
        <p:nvSpPr>
          <p:cNvPr id="20" name="Google Shape;20;p19"/>
          <p:cNvSpPr txBox="1"/>
          <p:nvPr>
            <p:ph idx="12" type="sldNum"/>
          </p:nvPr>
        </p:nvSpPr>
        <p:spPr>
          <a:xfrm>
            <a:off x="3991088" y="6250163"/>
            <a:ext cx="1161826"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1pPr>
            <a:lvl2pPr indent="0" lvl="1"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2pPr>
            <a:lvl3pPr indent="0" lvl="2"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3pPr>
            <a:lvl4pPr indent="0" lvl="3"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4pPr>
            <a:lvl5pPr indent="0" lvl="4"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5pPr>
            <a:lvl6pPr indent="0" lvl="5"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6pPr>
            <a:lvl7pPr indent="0" lvl="6"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7pPr>
            <a:lvl8pPr indent="0" lvl="7"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8pPr>
            <a:lvl9pPr indent="0" lvl="8" marL="0" marR="0" rtl="0" algn="ctr">
              <a:lnSpc>
                <a:spcPct val="100000"/>
              </a:lnSpc>
              <a:spcBef>
                <a:spcPts val="0"/>
              </a:spcBef>
              <a:spcAft>
                <a:spcPts val="0"/>
              </a:spcAft>
              <a:buClr>
                <a:srgbClr val="000000"/>
              </a:buClr>
              <a:buSzPts val="1000"/>
              <a:buFont typeface="Arial"/>
              <a:buNone/>
              <a:defRPr b="0" i="0" sz="1000" u="none" cap="none" strike="noStrik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es-ES"/>
              <a:t>‹#›</a:t>
            </a:fld>
            <a:endParaRPr/>
          </a:p>
        </p:txBody>
      </p:sp>
      <p:sp>
        <p:nvSpPr>
          <p:cNvPr id="21" name="Google Shape;21;p19"/>
          <p:cNvSpPr txBox="1"/>
          <p:nvPr>
            <p:ph idx="1" type="body"/>
          </p:nvPr>
        </p:nvSpPr>
        <p:spPr>
          <a:xfrm>
            <a:off x="872067" y="2675467"/>
            <a:ext cx="7408333" cy="3450696"/>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100000"/>
              </a:lnSpc>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lnSpc>
                <a:spcPct val="100000"/>
              </a:lnSpc>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lnSpc>
                <a:spcPct val="100000"/>
              </a:lnSpc>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lnSpc>
                <a:spcPct val="100000"/>
              </a:lnSpc>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lnSpc>
                <a:spcPct val="100000"/>
              </a:lnSpc>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lnSpc>
                <a:spcPct val="100000"/>
              </a:lnSpc>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lnSpc>
                <a:spcPct val="100000"/>
              </a:lnSpc>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lnSpc>
                <a:spcPct val="100000"/>
              </a:lnSpc>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lnSpc>
                <a:spcPct val="100000"/>
              </a:lnSpc>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www.educacionyfp.gob.es/inee/evaluaciones-nacionales.html"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boe.es/buscar/act.php?id=BOE-A-2014-2360"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drive.google.com/drive/folders/1XzqClTiEE4VPl_IwHBVXYH66GPgbKSxs?usp=drive_link"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hyperlink" Target="https://managua.sallenet.org/login/index.php"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
          <p:cNvSpPr txBox="1"/>
          <p:nvPr>
            <p:ph type="ctrTitle"/>
          </p:nvPr>
        </p:nvSpPr>
        <p:spPr>
          <a:xfrm>
            <a:off x="685800" y="2990723"/>
            <a:ext cx="7772400" cy="1780108"/>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FFFF"/>
              </a:buClr>
              <a:buSzPts val="4400"/>
              <a:buFont typeface="Arial"/>
              <a:buNone/>
            </a:pPr>
            <a:r>
              <a:rPr lang="es-ES">
                <a:latin typeface="Arial"/>
                <a:ea typeface="Arial"/>
                <a:cs typeface="Arial"/>
                <a:sym typeface="Arial"/>
              </a:rPr>
              <a:t>Evaluación por Competencias</a:t>
            </a:r>
            <a:br>
              <a:rPr lang="es-ES" sz="5400">
                <a:latin typeface="Arial"/>
                <a:ea typeface="Arial"/>
                <a:cs typeface="Arial"/>
                <a:sym typeface="Arial"/>
              </a:rPr>
            </a:br>
            <a:endParaRPr b="1" sz="5400">
              <a:latin typeface="Arial"/>
              <a:ea typeface="Arial"/>
              <a:cs typeface="Arial"/>
              <a:sym typeface="Arial"/>
            </a:endParaRPr>
          </a:p>
        </p:txBody>
      </p:sp>
      <p:sp>
        <p:nvSpPr>
          <p:cNvPr id="120" name="Google Shape;120;p1"/>
          <p:cNvSpPr txBox="1"/>
          <p:nvPr>
            <p:ph idx="1" type="subTitle"/>
          </p:nvPr>
        </p:nvSpPr>
        <p:spPr>
          <a:xfrm>
            <a:off x="1371600" y="4006639"/>
            <a:ext cx="6400800" cy="714135"/>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000"/>
              <a:buNone/>
            </a:pPr>
            <a:r>
              <a:rPr b="1" lang="es-ES">
                <a:solidFill>
                  <a:srgbClr val="F5DD3F"/>
                </a:solidFill>
                <a:latin typeface="Candara"/>
                <a:ea typeface="Candara"/>
                <a:cs typeface="Candara"/>
                <a:sym typeface="Candara"/>
              </a:rPr>
              <a:t>11 Dic</a:t>
            </a:r>
            <a:r>
              <a:rPr b="1" lang="es-ES">
                <a:solidFill>
                  <a:srgbClr val="F5DD3F"/>
                </a:solidFill>
              </a:rPr>
              <a:t>iembre</a:t>
            </a:r>
            <a:r>
              <a:rPr b="1" lang="es-ES">
                <a:solidFill>
                  <a:srgbClr val="F5DD3F"/>
                </a:solidFill>
                <a:latin typeface="Candara"/>
                <a:ea typeface="Candara"/>
                <a:cs typeface="Candara"/>
                <a:sym typeface="Candara"/>
              </a:rPr>
              <a:t> 2023</a:t>
            </a:r>
            <a:endParaRPr/>
          </a:p>
          <a:p>
            <a:pPr indent="0" lvl="0" marL="0" rtl="0" algn="ctr">
              <a:lnSpc>
                <a:spcPct val="100000"/>
              </a:lnSpc>
              <a:spcBef>
                <a:spcPts val="0"/>
              </a:spcBef>
              <a:spcAft>
                <a:spcPts val="0"/>
              </a:spcAft>
              <a:buSzPts val="2000"/>
              <a:buNone/>
            </a:pPr>
            <a:r>
              <a:t/>
            </a:r>
            <a:endParaRPr b="1">
              <a:solidFill>
                <a:srgbClr val="F5DD3F"/>
              </a:solidFill>
              <a:latin typeface="Candara"/>
              <a:ea typeface="Candara"/>
              <a:cs typeface="Candara"/>
              <a:sym typeface="Candara"/>
            </a:endParaRPr>
          </a:p>
        </p:txBody>
      </p:sp>
      <p:pic>
        <p:nvPicPr>
          <p:cNvPr descr="C:\Users\Jose Sancho\CURSO 17-18\FP ON LINE\PROMOCIÓN\logo LA SALLE para post.png" id="121" name="Google Shape;121;p1"/>
          <p:cNvPicPr preferRelativeResize="0"/>
          <p:nvPr/>
        </p:nvPicPr>
        <p:blipFill rotWithShape="1">
          <a:blip r:embed="rId3">
            <a:alphaModFix/>
          </a:blip>
          <a:srcRect b="0" l="0" r="0" t="0"/>
          <a:stretch/>
        </p:blipFill>
        <p:spPr>
          <a:xfrm>
            <a:off x="2885949" y="355470"/>
            <a:ext cx="2187647" cy="1080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5"/>
          <p:cNvSpPr txBox="1"/>
          <p:nvPr>
            <p:ph type="ctrTitle"/>
          </p:nvPr>
        </p:nvSpPr>
        <p:spPr>
          <a:xfrm>
            <a:off x="685800" y="1600200"/>
            <a:ext cx="7772400" cy="1701800"/>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rgbClr val="FFFFFF"/>
              </a:buClr>
              <a:buSzPts val="4400"/>
              <a:buFont typeface="Arial"/>
              <a:buNone/>
            </a:pPr>
            <a:r>
              <a:rPr b="1" lang="es-ES">
                <a:latin typeface="Arial"/>
                <a:ea typeface="Arial"/>
                <a:cs typeface="Arial"/>
                <a:sym typeface="Arial"/>
              </a:rPr>
              <a:t>Muchas gracias </a:t>
            </a:r>
            <a:endParaRPr b="1">
              <a:latin typeface="Arial"/>
              <a:ea typeface="Arial"/>
              <a:cs typeface="Arial"/>
              <a:sym typeface="Arial"/>
            </a:endParaRPr>
          </a:p>
        </p:txBody>
      </p:sp>
      <p:pic>
        <p:nvPicPr>
          <p:cNvPr descr="C:\Users\Jose Sancho\CURSO 17-18\FP ON LINE\PROMOCIÓN\logo LA SALLE para post.png" id="183" name="Google Shape;183;p35"/>
          <p:cNvPicPr preferRelativeResize="0"/>
          <p:nvPr/>
        </p:nvPicPr>
        <p:blipFill rotWithShape="1">
          <a:blip r:embed="rId3">
            <a:alphaModFix/>
          </a:blip>
          <a:srcRect b="0" l="0" r="0" t="0"/>
          <a:stretch/>
        </p:blipFill>
        <p:spPr>
          <a:xfrm>
            <a:off x="3218224" y="554820"/>
            <a:ext cx="2187647" cy="1080000"/>
          </a:xfrm>
          <a:prstGeom prst="rect">
            <a:avLst/>
          </a:prstGeom>
          <a:noFill/>
          <a:ln>
            <a:noFill/>
          </a:ln>
        </p:spPr>
      </p:pic>
      <p:sp>
        <p:nvSpPr>
          <p:cNvPr id="184" name="Google Shape;184;p35"/>
          <p:cNvSpPr txBox="1"/>
          <p:nvPr>
            <p:ph idx="1" type="subTitle"/>
          </p:nvPr>
        </p:nvSpPr>
        <p:spPr>
          <a:xfrm>
            <a:off x="1371600" y="3556001"/>
            <a:ext cx="6400800" cy="1473200"/>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000"/>
              <a:buNone/>
            </a:pPr>
            <a:r>
              <a:t/>
            </a:r>
            <a:endParaRPr>
              <a:solidFill>
                <a:srgbClr val="F5DD3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31"/>
          <p:cNvSpPr txBox="1"/>
          <p:nvPr>
            <p:ph type="ctrTitle"/>
          </p:nvPr>
        </p:nvSpPr>
        <p:spPr>
          <a:xfrm>
            <a:off x="685800" y="555171"/>
            <a:ext cx="7772400" cy="1068355"/>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rgbClr val="FFFFFF"/>
              </a:buClr>
              <a:buSzPts val="4400"/>
              <a:buFont typeface="Candara"/>
              <a:buNone/>
            </a:pPr>
            <a:r>
              <a:rPr lang="es-ES" sz="3200">
                <a:latin typeface="Arial"/>
                <a:ea typeface="Arial"/>
                <a:cs typeface="Arial"/>
                <a:sym typeface="Arial"/>
              </a:rPr>
              <a:t>CONTENIDOS</a:t>
            </a:r>
            <a:endParaRPr/>
          </a:p>
        </p:txBody>
      </p:sp>
      <p:sp>
        <p:nvSpPr>
          <p:cNvPr id="127" name="Google Shape;127;p31"/>
          <p:cNvSpPr txBox="1"/>
          <p:nvPr>
            <p:ph idx="1" type="subTitle"/>
          </p:nvPr>
        </p:nvSpPr>
        <p:spPr>
          <a:xfrm>
            <a:off x="1371600" y="2175076"/>
            <a:ext cx="6400800" cy="2423400"/>
          </a:xfrm>
          <a:prstGeom prst="rect">
            <a:avLst/>
          </a:prstGeom>
          <a:noFill/>
          <a:ln>
            <a:noFill/>
          </a:ln>
        </p:spPr>
        <p:txBody>
          <a:bodyPr anchorCtr="0" anchor="t" bIns="45700" lIns="91425" spcFirstLastPara="1" rIns="91425" wrap="square" tIns="45700">
            <a:normAutofit fontScale="25000" lnSpcReduction="20000"/>
          </a:bodyPr>
          <a:lstStyle/>
          <a:p>
            <a:pPr indent="-381000" lvl="0" marL="457200" rtl="0" algn="l">
              <a:lnSpc>
                <a:spcPct val="100000"/>
              </a:lnSpc>
              <a:spcBef>
                <a:spcPts val="400"/>
              </a:spcBef>
              <a:spcAft>
                <a:spcPts val="0"/>
              </a:spcAft>
              <a:buSzPct val="29411"/>
              <a:buNone/>
            </a:pPr>
            <a:r>
              <a:rPr lang="es-ES">
                <a:latin typeface="Arial"/>
                <a:ea typeface="Arial"/>
                <a:cs typeface="Arial"/>
                <a:sym typeface="Arial"/>
              </a:rPr>
              <a:t>-</a:t>
            </a:r>
            <a:r>
              <a:rPr lang="es-ES" sz="7200">
                <a:latin typeface="Arial"/>
                <a:ea typeface="Arial"/>
                <a:cs typeface="Arial"/>
                <a:sym typeface="Arial"/>
              </a:rPr>
              <a:t> </a:t>
            </a:r>
            <a:r>
              <a:rPr lang="es-ES" sz="8000">
                <a:latin typeface="Arial"/>
                <a:ea typeface="Arial"/>
                <a:cs typeface="Arial"/>
                <a:sym typeface="Arial"/>
              </a:rPr>
              <a:t>Evaluación por competencias dentro del modelo NCA de La Salle</a:t>
            </a:r>
            <a:endParaRPr sz="8000">
              <a:latin typeface="Arial"/>
              <a:ea typeface="Arial"/>
              <a:cs typeface="Arial"/>
              <a:sym typeface="Arial"/>
            </a:endParaRPr>
          </a:p>
          <a:p>
            <a:pPr indent="-381000" lvl="0" marL="457200" rtl="0" algn="l">
              <a:lnSpc>
                <a:spcPct val="100000"/>
              </a:lnSpc>
              <a:spcBef>
                <a:spcPts val="400"/>
              </a:spcBef>
              <a:spcAft>
                <a:spcPts val="0"/>
              </a:spcAft>
              <a:buSzPct val="29411"/>
              <a:buNone/>
            </a:pPr>
            <a:r>
              <a:rPr lang="es-ES" sz="8000">
                <a:latin typeface="Arial"/>
                <a:ea typeface="Arial"/>
                <a:cs typeface="Arial"/>
                <a:sym typeface="Arial"/>
              </a:rPr>
              <a:t>- Criterios de evaluación</a:t>
            </a:r>
            <a:endParaRPr sz="8000">
              <a:latin typeface="Arial"/>
              <a:ea typeface="Arial"/>
              <a:cs typeface="Arial"/>
              <a:sym typeface="Arial"/>
            </a:endParaRPr>
          </a:p>
          <a:p>
            <a:pPr indent="-381000" lvl="0" marL="457200" rtl="0" algn="l">
              <a:lnSpc>
                <a:spcPct val="100000"/>
              </a:lnSpc>
              <a:spcBef>
                <a:spcPts val="400"/>
              </a:spcBef>
              <a:spcAft>
                <a:spcPts val="0"/>
              </a:spcAft>
              <a:buSzPct val="29411"/>
              <a:buNone/>
            </a:pPr>
            <a:r>
              <a:rPr lang="es-ES" sz="8000">
                <a:latin typeface="Arial"/>
                <a:ea typeface="Arial"/>
                <a:cs typeface="Arial"/>
                <a:sym typeface="Arial"/>
              </a:rPr>
              <a:t>- Instrumentos de evaluación</a:t>
            </a:r>
            <a:endParaRPr sz="8000">
              <a:latin typeface="Arial"/>
              <a:ea typeface="Arial"/>
              <a:cs typeface="Arial"/>
              <a:sym typeface="Arial"/>
            </a:endParaRPr>
          </a:p>
          <a:p>
            <a:pPr indent="-381000" lvl="0" marL="457200" rtl="0" algn="l">
              <a:lnSpc>
                <a:spcPct val="100000"/>
              </a:lnSpc>
              <a:spcBef>
                <a:spcPts val="400"/>
              </a:spcBef>
              <a:spcAft>
                <a:spcPts val="0"/>
              </a:spcAft>
              <a:buSzPct val="29411"/>
              <a:buNone/>
            </a:pPr>
            <a:r>
              <a:rPr lang="es-ES" sz="8000">
                <a:latin typeface="Arial"/>
                <a:ea typeface="Arial"/>
                <a:cs typeface="Arial"/>
                <a:sym typeface="Arial"/>
              </a:rPr>
              <a:t>- Situación de aprendizaje</a:t>
            </a:r>
            <a:endParaRPr sz="8000">
              <a:latin typeface="Arial"/>
              <a:ea typeface="Arial"/>
              <a:cs typeface="Arial"/>
              <a:sym typeface="Arial"/>
            </a:endParaRPr>
          </a:p>
          <a:p>
            <a:pPr indent="-381000" lvl="0" marL="457200" rtl="0" algn="l">
              <a:lnSpc>
                <a:spcPct val="100000"/>
              </a:lnSpc>
              <a:spcBef>
                <a:spcPts val="400"/>
              </a:spcBef>
              <a:spcAft>
                <a:spcPts val="0"/>
              </a:spcAft>
              <a:buSzPct val="29411"/>
              <a:buNone/>
            </a:pPr>
            <a:r>
              <a:rPr lang="es-ES" sz="8000">
                <a:latin typeface="Arial"/>
                <a:ea typeface="Arial"/>
                <a:cs typeface="Arial"/>
                <a:sym typeface="Arial"/>
              </a:rPr>
              <a:t>- Herramientas de gestión dentro de la plataforma de Sallenet.</a:t>
            </a:r>
            <a:endParaRPr sz="8000">
              <a:latin typeface="Arial"/>
              <a:ea typeface="Arial"/>
              <a:cs typeface="Arial"/>
              <a:sym typeface="Arial"/>
            </a:endParaRPr>
          </a:p>
          <a:p>
            <a:pPr indent="-381000" lvl="0" marL="457200" rtl="0" algn="l">
              <a:lnSpc>
                <a:spcPct val="100000"/>
              </a:lnSpc>
              <a:spcBef>
                <a:spcPts val="400"/>
              </a:spcBef>
              <a:spcAft>
                <a:spcPts val="0"/>
              </a:spcAft>
              <a:buSzPct val="29411"/>
              <a:buNone/>
            </a:pPr>
            <a:r>
              <a:t/>
            </a:r>
            <a:endParaRPr sz="8000">
              <a:latin typeface="Arial"/>
              <a:ea typeface="Arial"/>
              <a:cs typeface="Arial"/>
              <a:sym typeface="Arial"/>
            </a:endParaRPr>
          </a:p>
          <a:p>
            <a:pPr indent="-381000" lvl="0" marL="457200" rtl="0" algn="l">
              <a:lnSpc>
                <a:spcPct val="100000"/>
              </a:lnSpc>
              <a:spcBef>
                <a:spcPts val="400"/>
              </a:spcBef>
              <a:spcAft>
                <a:spcPts val="0"/>
              </a:spcAft>
              <a:buSzPct val="117647"/>
              <a:buNone/>
            </a:pPr>
            <a:r>
              <a:t/>
            </a:r>
            <a:endParaRPr>
              <a:latin typeface="Arial"/>
              <a:ea typeface="Arial"/>
              <a:cs typeface="Arial"/>
              <a:sym typeface="Arial"/>
            </a:endParaRPr>
          </a:p>
          <a:p>
            <a:pPr indent="-381000" lvl="0" marL="457200" rtl="0" algn="ctr">
              <a:lnSpc>
                <a:spcPct val="100000"/>
              </a:lnSpc>
              <a:spcBef>
                <a:spcPts val="400"/>
              </a:spcBef>
              <a:spcAft>
                <a:spcPts val="0"/>
              </a:spcAft>
              <a:buSzPct val="117647"/>
              <a:buNone/>
            </a:pPr>
            <a:r>
              <a:t/>
            </a:r>
            <a:endParaRPr/>
          </a:p>
        </p:txBody>
      </p:sp>
      <p:pic>
        <p:nvPicPr>
          <p:cNvPr descr="C:\Users\Jose Sancho\CURSO 17-18\FP ON LINE\PROMOCIÓN\logo LA SALLE para post.png" id="128" name="Google Shape;128;p31"/>
          <p:cNvPicPr preferRelativeResize="0"/>
          <p:nvPr/>
        </p:nvPicPr>
        <p:blipFill rotWithShape="1">
          <a:blip r:embed="rId3">
            <a:alphaModFix/>
          </a:blip>
          <a:srcRect b="0" l="0" r="0" t="0"/>
          <a:stretch/>
        </p:blipFill>
        <p:spPr>
          <a:xfrm>
            <a:off x="6499153" y="5325167"/>
            <a:ext cx="2187647" cy="1080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
          <p:cNvSpPr txBox="1"/>
          <p:nvPr>
            <p:ph type="ctrTitle"/>
          </p:nvPr>
        </p:nvSpPr>
        <p:spPr>
          <a:xfrm>
            <a:off x="508716" y="385742"/>
            <a:ext cx="7851648" cy="10800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FFFF"/>
              </a:buClr>
              <a:buSzPts val="4800"/>
              <a:buFont typeface="Arial"/>
              <a:buNone/>
            </a:pPr>
            <a:r>
              <a:rPr lang="es-ES" sz="4800">
                <a:latin typeface="Arial"/>
                <a:ea typeface="Arial"/>
                <a:cs typeface="Arial"/>
                <a:sym typeface="Arial"/>
              </a:rPr>
              <a:t>¿Qué son las competencias</a:t>
            </a:r>
            <a:endParaRPr sz="4800">
              <a:latin typeface="Arial"/>
              <a:ea typeface="Arial"/>
              <a:cs typeface="Arial"/>
              <a:sym typeface="Arial"/>
            </a:endParaRPr>
          </a:p>
        </p:txBody>
      </p:sp>
      <p:sp>
        <p:nvSpPr>
          <p:cNvPr id="134" name="Google Shape;134;p2"/>
          <p:cNvSpPr txBox="1"/>
          <p:nvPr>
            <p:ph idx="1" type="subTitle"/>
          </p:nvPr>
        </p:nvSpPr>
        <p:spPr>
          <a:xfrm>
            <a:off x="783636" y="1465742"/>
            <a:ext cx="7560900" cy="4088459"/>
          </a:xfrm>
          <a:prstGeom prst="rect">
            <a:avLst/>
          </a:prstGeom>
          <a:noFill/>
          <a:ln>
            <a:noFill/>
          </a:ln>
        </p:spPr>
        <p:txBody>
          <a:bodyPr anchorCtr="0" anchor="t" bIns="45700" lIns="91425" spcFirstLastPara="1" rIns="91425" wrap="square" tIns="45700">
            <a:normAutofit fontScale="92500"/>
          </a:bodyPr>
          <a:lstStyle/>
          <a:p>
            <a:pPr indent="0" lvl="0" marL="0" rtl="0" algn="just">
              <a:lnSpc>
                <a:spcPct val="100000"/>
              </a:lnSpc>
              <a:spcBef>
                <a:spcPts val="518"/>
              </a:spcBef>
              <a:spcAft>
                <a:spcPts val="0"/>
              </a:spcAft>
              <a:buSzPct val="100000"/>
              <a:buNone/>
            </a:pPr>
            <a:r>
              <a:rPr lang="es-ES" sz="1400">
                <a:latin typeface="Arial"/>
                <a:ea typeface="Arial"/>
                <a:cs typeface="Arial"/>
                <a:sym typeface="Arial"/>
              </a:rPr>
              <a:t>Las orientaciones de la Unión Europea insisten en la necesidad de la adquisición de las competencias clave por parte de la ciudadanía, como condición indispensable para lograr que las personas alcancen un pleno desarrollo personal, social y profesional, que se ajuste a las demandas de un mundo globalizado y haga posible el desarrollo económico, vinculado al conocimiento.</a:t>
            </a:r>
            <a:endParaRPr/>
          </a:p>
          <a:p>
            <a:pPr indent="0" lvl="0" marL="0" rtl="0" algn="just">
              <a:lnSpc>
                <a:spcPct val="100000"/>
              </a:lnSpc>
              <a:spcBef>
                <a:spcPts val="518"/>
              </a:spcBef>
              <a:spcAft>
                <a:spcPts val="0"/>
              </a:spcAft>
              <a:buSzPct val="100000"/>
              <a:buNone/>
            </a:pPr>
            <a:r>
              <a:t/>
            </a:r>
            <a:endParaRPr sz="1400">
              <a:latin typeface="Arial"/>
              <a:ea typeface="Arial"/>
              <a:cs typeface="Arial"/>
              <a:sym typeface="Arial"/>
            </a:endParaRPr>
          </a:p>
          <a:p>
            <a:pPr indent="0" lvl="0" marL="0" rtl="0" algn="just">
              <a:lnSpc>
                <a:spcPct val="100000"/>
              </a:lnSpc>
              <a:spcBef>
                <a:spcPts val="518"/>
              </a:spcBef>
              <a:spcAft>
                <a:spcPts val="0"/>
              </a:spcAft>
              <a:buSzPct val="100000"/>
              <a:buNone/>
            </a:pPr>
            <a:r>
              <a:rPr lang="es-ES" sz="1400">
                <a:latin typeface="Arial"/>
                <a:ea typeface="Arial"/>
                <a:cs typeface="Arial"/>
                <a:sym typeface="Arial"/>
              </a:rPr>
              <a:t>Las competencias se conceptualizan como una combinación de conocimientos, capacidades o destrezas, y actitudes, un «saber hacer» que se aplica a una diversidad de contextos académicos, sociales y profesionales.</a:t>
            </a:r>
            <a:endParaRPr/>
          </a:p>
          <a:p>
            <a:pPr indent="0" lvl="0" marL="0" rtl="0" algn="just">
              <a:lnSpc>
                <a:spcPct val="100000"/>
              </a:lnSpc>
              <a:spcBef>
                <a:spcPts val="518"/>
              </a:spcBef>
              <a:spcAft>
                <a:spcPts val="0"/>
              </a:spcAft>
              <a:buSzPct val="100000"/>
              <a:buNone/>
            </a:pPr>
            <a:r>
              <a:t/>
            </a:r>
            <a:endParaRPr sz="1400">
              <a:latin typeface="Arial"/>
              <a:ea typeface="Arial"/>
              <a:cs typeface="Arial"/>
              <a:sym typeface="Arial"/>
            </a:endParaRPr>
          </a:p>
          <a:p>
            <a:pPr indent="0" lvl="0" marL="0" rtl="0" algn="just">
              <a:lnSpc>
                <a:spcPct val="100000"/>
              </a:lnSpc>
              <a:spcBef>
                <a:spcPts val="518"/>
              </a:spcBef>
              <a:spcAft>
                <a:spcPts val="0"/>
              </a:spcAft>
              <a:buSzPct val="100000"/>
              <a:buNone/>
            </a:pPr>
            <a:r>
              <a:rPr lang="es-ES" sz="1400">
                <a:latin typeface="Arial"/>
                <a:ea typeface="Arial"/>
                <a:cs typeface="Arial"/>
                <a:sym typeface="Arial"/>
              </a:rPr>
              <a:t>El aprendizaje basado en competencias se caracteriza por su transversalidad, su dinamismo y su carácter integral. Los procesos de enseñanza y aprendizaje competencial deben abordarse desde todas las áreas de conocimiento y por parte de las diversas instancias que conforman la comunidad educativa, tanto en los ámbitos formales como en los no formales e informales.</a:t>
            </a:r>
            <a:endParaRPr/>
          </a:p>
          <a:p>
            <a:pPr indent="0" lvl="0" marL="0" rtl="0" algn="just">
              <a:lnSpc>
                <a:spcPct val="100000"/>
              </a:lnSpc>
              <a:spcBef>
                <a:spcPts val="518"/>
              </a:spcBef>
              <a:spcAft>
                <a:spcPts val="0"/>
              </a:spcAft>
              <a:buSzPct val="100000"/>
              <a:buNone/>
            </a:pPr>
            <a:r>
              <a:t/>
            </a:r>
            <a:endParaRPr sz="1400">
              <a:latin typeface="Arial"/>
              <a:ea typeface="Arial"/>
              <a:cs typeface="Arial"/>
              <a:sym typeface="Arial"/>
            </a:endParaRPr>
          </a:p>
          <a:p>
            <a:pPr indent="0" lvl="0" marL="0" rtl="0" algn="just">
              <a:lnSpc>
                <a:spcPct val="100000"/>
              </a:lnSpc>
              <a:spcBef>
                <a:spcPts val="518"/>
              </a:spcBef>
              <a:spcAft>
                <a:spcPts val="0"/>
              </a:spcAft>
              <a:buSzPct val="100000"/>
              <a:buNone/>
            </a:pPr>
            <a:r>
              <a:rPr lang="es-ES" sz="1400">
                <a:latin typeface="Arial"/>
                <a:ea typeface="Arial"/>
                <a:cs typeface="Arial"/>
                <a:sym typeface="Arial"/>
              </a:rPr>
              <a:t>Su dinamismo se refleja en que las competencias no se adquieren en un determinado momento y permanecen inalterables, sino que implican un proceso de desarrollo mediante el cual las personas van adquiriendo mayores niveles de desempeño en el uso de las mismas</a:t>
            </a:r>
            <a:endParaRPr/>
          </a:p>
        </p:txBody>
      </p:sp>
      <p:pic>
        <p:nvPicPr>
          <p:cNvPr descr="C:\Users\Jose Sancho\CURSO 17-18\FP ON LINE\PROMOCIÓN\logo LA SALLE para post.png" id="135" name="Google Shape;135;p2"/>
          <p:cNvPicPr preferRelativeResize="0"/>
          <p:nvPr/>
        </p:nvPicPr>
        <p:blipFill rotWithShape="1">
          <a:blip r:embed="rId3">
            <a:alphaModFix/>
          </a:blip>
          <a:srcRect b="0" l="0" r="0" t="0"/>
          <a:stretch/>
        </p:blipFill>
        <p:spPr>
          <a:xfrm>
            <a:off x="6499153" y="5325167"/>
            <a:ext cx="2187647" cy="1080000"/>
          </a:xfrm>
          <a:prstGeom prst="rect">
            <a:avLst/>
          </a:prstGeom>
          <a:noFill/>
          <a:ln>
            <a:noFill/>
          </a:ln>
        </p:spPr>
      </p:pic>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
          <p:cNvSpPr txBox="1"/>
          <p:nvPr>
            <p:ph type="ctrTitle"/>
          </p:nvPr>
        </p:nvSpPr>
        <p:spPr>
          <a:xfrm>
            <a:off x="539552" y="287583"/>
            <a:ext cx="7851648" cy="903264"/>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FFFF"/>
              </a:buClr>
              <a:buSzPts val="4800"/>
              <a:buFont typeface="Arial"/>
              <a:buNone/>
            </a:pPr>
            <a:r>
              <a:rPr lang="es-ES" sz="4800">
                <a:latin typeface="Arial"/>
                <a:ea typeface="Arial"/>
                <a:cs typeface="Arial"/>
                <a:sym typeface="Arial"/>
              </a:rPr>
              <a:t>Competencias Clave</a:t>
            </a:r>
            <a:endParaRPr sz="4800">
              <a:latin typeface="Arial"/>
              <a:ea typeface="Arial"/>
              <a:cs typeface="Arial"/>
              <a:sym typeface="Arial"/>
            </a:endParaRPr>
          </a:p>
        </p:txBody>
      </p:sp>
      <p:sp>
        <p:nvSpPr>
          <p:cNvPr id="141" name="Google Shape;141;p3"/>
          <p:cNvSpPr txBox="1"/>
          <p:nvPr>
            <p:ph idx="1" type="subTitle"/>
          </p:nvPr>
        </p:nvSpPr>
        <p:spPr>
          <a:xfrm>
            <a:off x="539552" y="1796902"/>
            <a:ext cx="7776864" cy="3370521"/>
          </a:xfrm>
          <a:prstGeom prst="rect">
            <a:avLst/>
          </a:prstGeom>
          <a:noFill/>
          <a:ln>
            <a:noFill/>
          </a:ln>
        </p:spPr>
        <p:txBody>
          <a:bodyPr anchorCtr="0" anchor="t" bIns="45700" lIns="91425" spcFirstLastPara="1" rIns="91425" wrap="square" tIns="45700">
            <a:normAutofit fontScale="92500" lnSpcReduction="10000"/>
          </a:bodyPr>
          <a:lstStyle/>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en comunicación lingüística.</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plurilingüe.</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matemática y en ciencia, tecnología e ingeniería.</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digital.</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personal, social y de aprender a aprender.</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ciudadana.</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emprendedora.</a:t>
            </a:r>
            <a:endParaRPr/>
          </a:p>
          <a:p>
            <a:pPr indent="0" lvl="0" marL="76200" rtl="0" algn="l">
              <a:lnSpc>
                <a:spcPct val="100000"/>
              </a:lnSpc>
              <a:spcBef>
                <a:spcPts val="400"/>
              </a:spcBef>
              <a:spcAft>
                <a:spcPts val="0"/>
              </a:spcAft>
              <a:buSzPct val="90090"/>
              <a:buNone/>
            </a:pPr>
            <a:r>
              <a:rPr b="0" i="0" lang="es-ES" sz="2400">
                <a:solidFill>
                  <a:schemeClr val="lt1"/>
                </a:solidFill>
                <a:latin typeface="Open Sans"/>
                <a:ea typeface="Open Sans"/>
                <a:cs typeface="Open Sans"/>
                <a:sym typeface="Open Sans"/>
              </a:rPr>
              <a:t>Competencia en conciencia y expresión culturales.</a:t>
            </a:r>
            <a:endParaRPr/>
          </a:p>
          <a:p>
            <a:pPr indent="0" lvl="0" marL="0" rtl="0" algn="just">
              <a:lnSpc>
                <a:spcPct val="100000"/>
              </a:lnSpc>
              <a:spcBef>
                <a:spcPts val="518"/>
              </a:spcBef>
              <a:spcAft>
                <a:spcPts val="0"/>
              </a:spcAft>
              <a:buSzPct val="100000"/>
              <a:buNone/>
            </a:pPr>
            <a:r>
              <a:t/>
            </a:r>
            <a:endParaRPr sz="2800">
              <a:latin typeface="Arial"/>
              <a:ea typeface="Arial"/>
              <a:cs typeface="Arial"/>
              <a:sym typeface="Arial"/>
            </a:endParaRPr>
          </a:p>
        </p:txBody>
      </p:sp>
      <p:pic>
        <p:nvPicPr>
          <p:cNvPr descr="C:\Users\Jose Sancho\CURSO 17-18\FP ON LINE\PROMOCIÓN\logo LA SALLE para post.png" id="142" name="Google Shape;142;p3"/>
          <p:cNvPicPr preferRelativeResize="0"/>
          <p:nvPr/>
        </p:nvPicPr>
        <p:blipFill rotWithShape="1">
          <a:blip r:embed="rId3">
            <a:alphaModFix/>
          </a:blip>
          <a:srcRect b="0" l="0" r="0" t="0"/>
          <a:stretch/>
        </p:blipFill>
        <p:spPr>
          <a:xfrm>
            <a:off x="6499153" y="5325167"/>
            <a:ext cx="2187647" cy="1080000"/>
          </a:xfrm>
          <a:prstGeom prst="rect">
            <a:avLst/>
          </a:prstGeom>
          <a:noFill/>
          <a:ln>
            <a:noFill/>
          </a:ln>
        </p:spPr>
      </p:pic>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4"/>
          <p:cNvSpPr txBox="1"/>
          <p:nvPr>
            <p:ph type="ctrTitle"/>
          </p:nvPr>
        </p:nvSpPr>
        <p:spPr>
          <a:xfrm>
            <a:off x="646176" y="452833"/>
            <a:ext cx="7851648" cy="1477925"/>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rgbClr val="FFFFFF"/>
              </a:buClr>
              <a:buSzPts val="4800"/>
              <a:buFont typeface="Arial"/>
              <a:buNone/>
            </a:pPr>
            <a:br>
              <a:rPr lang="es-ES" sz="4800">
                <a:latin typeface="Arial"/>
                <a:ea typeface="Arial"/>
                <a:cs typeface="Arial"/>
                <a:sym typeface="Arial"/>
              </a:rPr>
            </a:br>
            <a:br>
              <a:rPr lang="es-ES" sz="4800">
                <a:latin typeface="Arial"/>
                <a:ea typeface="Arial"/>
                <a:cs typeface="Arial"/>
                <a:sym typeface="Arial"/>
              </a:rPr>
            </a:br>
            <a:br>
              <a:rPr lang="es-ES" sz="4800">
                <a:latin typeface="Arial"/>
                <a:ea typeface="Arial"/>
                <a:cs typeface="Arial"/>
                <a:sym typeface="Arial"/>
              </a:rPr>
            </a:br>
            <a:br>
              <a:rPr lang="es-ES" sz="4800">
                <a:latin typeface="Arial"/>
                <a:ea typeface="Arial"/>
                <a:cs typeface="Arial"/>
                <a:sym typeface="Arial"/>
              </a:rPr>
            </a:br>
            <a:br>
              <a:rPr lang="es-ES" sz="4800">
                <a:latin typeface="Arial"/>
                <a:ea typeface="Arial"/>
                <a:cs typeface="Arial"/>
                <a:sym typeface="Arial"/>
              </a:rPr>
            </a:br>
            <a:br>
              <a:rPr lang="es-ES" sz="4800">
                <a:latin typeface="Arial"/>
                <a:ea typeface="Arial"/>
                <a:cs typeface="Arial"/>
                <a:sym typeface="Arial"/>
              </a:rPr>
            </a:br>
            <a:br>
              <a:rPr lang="es-ES" sz="4800">
                <a:latin typeface="Arial"/>
                <a:ea typeface="Arial"/>
                <a:cs typeface="Arial"/>
                <a:sym typeface="Arial"/>
              </a:rPr>
            </a:br>
            <a:r>
              <a:rPr lang="es-ES" sz="4800">
                <a:latin typeface="Arial"/>
                <a:ea typeface="Arial"/>
                <a:cs typeface="Arial"/>
                <a:sym typeface="Arial"/>
              </a:rPr>
              <a:t>¿Qué es la evaluación por competencias</a:t>
            </a:r>
            <a:endParaRPr sz="4800">
              <a:latin typeface="Arial"/>
              <a:ea typeface="Arial"/>
              <a:cs typeface="Arial"/>
              <a:sym typeface="Arial"/>
            </a:endParaRPr>
          </a:p>
        </p:txBody>
      </p:sp>
      <p:sp>
        <p:nvSpPr>
          <p:cNvPr id="148" name="Google Shape;148;p4"/>
          <p:cNvSpPr txBox="1"/>
          <p:nvPr>
            <p:ph idx="1" type="subTitle"/>
          </p:nvPr>
        </p:nvSpPr>
        <p:spPr>
          <a:xfrm>
            <a:off x="819371" y="2083896"/>
            <a:ext cx="7128792" cy="3104792"/>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2800"/>
              <a:buNone/>
            </a:pPr>
            <a:r>
              <a:rPr lang="es-ES">
                <a:latin typeface="Arial"/>
                <a:ea typeface="Arial"/>
                <a:cs typeface="Arial"/>
                <a:sym typeface="Arial"/>
              </a:rPr>
              <a:t>El desarrollo de instrumentos de evaluación por rúbricas, la observación de evidencias que muestren el desempeño competencial del alumnado y el diseño de materiales que se concreten en actividades contextualizadas y motivadoras nos servirán para medir la adquisición de competencias clave, eje fundamental y vertebrador de la LOMLOE y su propuesta curricular..</a:t>
            </a:r>
            <a:endParaRPr/>
          </a:p>
          <a:p>
            <a:pPr indent="0" lvl="0" marL="0" rtl="0" algn="just">
              <a:lnSpc>
                <a:spcPct val="100000"/>
              </a:lnSpc>
              <a:spcBef>
                <a:spcPts val="0"/>
              </a:spcBef>
              <a:spcAft>
                <a:spcPts val="0"/>
              </a:spcAft>
              <a:buSzPts val="2800"/>
              <a:buNone/>
            </a:pPr>
            <a:r>
              <a:t/>
            </a:r>
            <a:endParaRPr>
              <a:latin typeface="Arial"/>
              <a:ea typeface="Arial"/>
              <a:cs typeface="Arial"/>
              <a:sym typeface="Arial"/>
            </a:endParaRPr>
          </a:p>
          <a:p>
            <a:pPr indent="0" lvl="0" marL="0" rtl="0" algn="just">
              <a:lnSpc>
                <a:spcPct val="100000"/>
              </a:lnSpc>
              <a:spcBef>
                <a:spcPts val="0"/>
              </a:spcBef>
              <a:spcAft>
                <a:spcPts val="0"/>
              </a:spcAft>
              <a:buSzPts val="2800"/>
              <a:buNone/>
            </a:pPr>
            <a:r>
              <a:rPr lang="es-ES" u="sng">
                <a:solidFill>
                  <a:schemeClr val="hlink"/>
                </a:solidFill>
                <a:latin typeface="Arial"/>
                <a:ea typeface="Arial"/>
                <a:cs typeface="Arial"/>
                <a:sym typeface="Arial"/>
                <a:hlinkClick r:id="rId3"/>
              </a:rPr>
              <a:t>Evaluación por competencias en FP</a:t>
            </a:r>
            <a:endParaRPr>
              <a:latin typeface="Arial"/>
              <a:ea typeface="Arial"/>
              <a:cs typeface="Arial"/>
              <a:sym typeface="Arial"/>
            </a:endParaRPr>
          </a:p>
          <a:p>
            <a:pPr indent="0" lvl="0" marL="0" rtl="0" algn="ctr">
              <a:lnSpc>
                <a:spcPct val="100000"/>
              </a:lnSpc>
              <a:spcBef>
                <a:spcPts val="640"/>
              </a:spcBef>
              <a:spcAft>
                <a:spcPts val="0"/>
              </a:spcAft>
              <a:buSzPts val="3200"/>
              <a:buNone/>
            </a:pPr>
            <a:r>
              <a:t/>
            </a:r>
            <a:endParaRPr sz="3200">
              <a:latin typeface="Arial"/>
              <a:ea typeface="Arial"/>
              <a:cs typeface="Arial"/>
              <a:sym typeface="Arial"/>
            </a:endParaRPr>
          </a:p>
        </p:txBody>
      </p:sp>
      <p:pic>
        <p:nvPicPr>
          <p:cNvPr descr="C:\Users\Jose Sancho\CURSO 17-18\FP ON LINE\PROMOCIÓN\logo LA SALLE para post.png" id="149" name="Google Shape;149;p4"/>
          <p:cNvPicPr preferRelativeResize="0"/>
          <p:nvPr/>
        </p:nvPicPr>
        <p:blipFill rotWithShape="1">
          <a:blip r:embed="rId4">
            <a:alphaModFix/>
          </a:blip>
          <a:srcRect b="0" l="0" r="0" t="0"/>
          <a:stretch/>
        </p:blipFill>
        <p:spPr>
          <a:xfrm>
            <a:off x="6499153" y="5325167"/>
            <a:ext cx="2187647" cy="1080000"/>
          </a:xfrm>
          <a:prstGeom prst="rect">
            <a:avLst/>
          </a:prstGeom>
          <a:noFill/>
          <a:ln>
            <a:noFill/>
          </a:ln>
        </p:spPr>
      </p:pic>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6"/>
          <p:cNvSpPr txBox="1"/>
          <p:nvPr>
            <p:ph type="ctrTitle"/>
          </p:nvPr>
        </p:nvSpPr>
        <p:spPr>
          <a:xfrm>
            <a:off x="213248" y="518894"/>
            <a:ext cx="8463208" cy="871367"/>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100000"/>
              </a:lnSpc>
              <a:spcBef>
                <a:spcPts val="0"/>
              </a:spcBef>
              <a:spcAft>
                <a:spcPts val="0"/>
              </a:spcAft>
              <a:buClr>
                <a:srgbClr val="FFFFFF"/>
              </a:buClr>
              <a:buSzPct val="100000"/>
              <a:buFont typeface="Arial"/>
              <a:buNone/>
            </a:pP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r>
              <a:rPr lang="es-ES">
                <a:latin typeface="Arial"/>
                <a:ea typeface="Arial"/>
                <a:cs typeface="Arial"/>
                <a:sym typeface="Arial"/>
              </a:rPr>
              <a:t>¿</a:t>
            </a:r>
            <a:r>
              <a:rPr lang="es-ES" sz="5300">
                <a:latin typeface="Arial"/>
                <a:ea typeface="Arial"/>
                <a:cs typeface="Arial"/>
                <a:sym typeface="Arial"/>
              </a:rPr>
              <a:t>Criterios de Evaluación?</a:t>
            </a:r>
            <a:endParaRPr>
              <a:latin typeface="Arial"/>
              <a:ea typeface="Arial"/>
              <a:cs typeface="Arial"/>
              <a:sym typeface="Arial"/>
            </a:endParaRPr>
          </a:p>
        </p:txBody>
      </p:sp>
      <p:sp>
        <p:nvSpPr>
          <p:cNvPr id="155" name="Google Shape;155;p6"/>
          <p:cNvSpPr txBox="1"/>
          <p:nvPr>
            <p:ph idx="1" type="subTitle"/>
          </p:nvPr>
        </p:nvSpPr>
        <p:spPr>
          <a:xfrm>
            <a:off x="467544" y="2339333"/>
            <a:ext cx="7704856" cy="3280159"/>
          </a:xfrm>
          <a:prstGeom prst="rect">
            <a:avLst/>
          </a:prstGeom>
          <a:noFill/>
          <a:ln>
            <a:noFill/>
          </a:ln>
        </p:spPr>
        <p:txBody>
          <a:bodyPr anchorCtr="0" anchor="t" bIns="45700" lIns="91425" spcFirstLastPara="1" rIns="91425" wrap="square" tIns="45700">
            <a:normAutofit/>
          </a:bodyPr>
          <a:lstStyle/>
          <a:p>
            <a:pPr indent="-857250" lvl="0" marL="857250" rtl="0" algn="just">
              <a:lnSpc>
                <a:spcPct val="100000"/>
              </a:lnSpc>
              <a:spcBef>
                <a:spcPts val="0"/>
              </a:spcBef>
              <a:spcAft>
                <a:spcPts val="0"/>
              </a:spcAft>
              <a:buClr>
                <a:srgbClr val="F5DD3F"/>
              </a:buClr>
              <a:buSzPts val="1800"/>
              <a:buFont typeface="Arial"/>
              <a:buChar char="•"/>
            </a:pPr>
            <a:r>
              <a:rPr lang="es-ES" sz="1800">
                <a:latin typeface="Arial"/>
                <a:ea typeface="Arial"/>
                <a:cs typeface="Arial"/>
                <a:sym typeface="Arial"/>
              </a:rPr>
              <a:t>Según la LOMLOE, los criterios de evaluación son «referentes que indican los niveles de desempeño esperados en el alumnado en las situaciones o actividades a las que se refieren las competencias específicas de cada área en un momento determinado de su proceso de aprendizaje</a:t>
            </a:r>
            <a:endParaRPr/>
          </a:p>
          <a:p>
            <a:pPr indent="-742950" lvl="0" marL="857250" rtl="0" algn="just">
              <a:lnSpc>
                <a:spcPct val="100000"/>
              </a:lnSpc>
              <a:spcBef>
                <a:spcPts val="0"/>
              </a:spcBef>
              <a:spcAft>
                <a:spcPts val="0"/>
              </a:spcAft>
              <a:buClr>
                <a:srgbClr val="F5DD3F"/>
              </a:buClr>
              <a:buSzPts val="1800"/>
              <a:buFont typeface="Arial"/>
              <a:buNone/>
            </a:pPr>
            <a:r>
              <a:t/>
            </a:r>
            <a:endParaRPr sz="1800">
              <a:latin typeface="Arial"/>
              <a:ea typeface="Arial"/>
              <a:cs typeface="Arial"/>
              <a:sym typeface="Arial"/>
            </a:endParaRPr>
          </a:p>
          <a:p>
            <a:pPr indent="-857250" lvl="0" marL="857250" rtl="0" algn="just">
              <a:lnSpc>
                <a:spcPct val="100000"/>
              </a:lnSpc>
              <a:spcBef>
                <a:spcPts val="0"/>
              </a:spcBef>
              <a:spcAft>
                <a:spcPts val="0"/>
              </a:spcAft>
              <a:buClr>
                <a:srgbClr val="F5DD3F"/>
              </a:buClr>
              <a:buSzPts val="1800"/>
              <a:buFont typeface="Arial"/>
              <a:buChar char="•"/>
            </a:pPr>
            <a:r>
              <a:rPr lang="es-ES" sz="1800">
                <a:latin typeface="Arial"/>
                <a:ea typeface="Arial"/>
                <a:cs typeface="Arial"/>
                <a:sym typeface="Arial"/>
              </a:rPr>
              <a:t>Vienen definidos en el Currículo de la asigantura</a:t>
            </a:r>
            <a:endParaRPr sz="1800">
              <a:latin typeface="Arial"/>
              <a:ea typeface="Arial"/>
              <a:cs typeface="Arial"/>
              <a:sym typeface="Arial"/>
            </a:endParaRPr>
          </a:p>
          <a:p>
            <a:pPr indent="-742950" lvl="0" marL="857250" rtl="0" algn="just">
              <a:lnSpc>
                <a:spcPct val="100000"/>
              </a:lnSpc>
              <a:spcBef>
                <a:spcPts val="0"/>
              </a:spcBef>
              <a:spcAft>
                <a:spcPts val="0"/>
              </a:spcAft>
              <a:buClr>
                <a:srgbClr val="F5DD3F"/>
              </a:buClr>
              <a:buSzPts val="1800"/>
              <a:buFont typeface="Arial"/>
              <a:buNone/>
            </a:pPr>
            <a:r>
              <a:t/>
            </a:r>
            <a:endParaRPr sz="1800">
              <a:latin typeface="Arial"/>
              <a:ea typeface="Arial"/>
              <a:cs typeface="Arial"/>
              <a:sym typeface="Arial"/>
            </a:endParaRPr>
          </a:p>
          <a:p>
            <a:pPr indent="-857250" lvl="0" marL="857250" rtl="0" algn="just">
              <a:lnSpc>
                <a:spcPct val="100000"/>
              </a:lnSpc>
              <a:spcBef>
                <a:spcPts val="0"/>
              </a:spcBef>
              <a:spcAft>
                <a:spcPts val="0"/>
              </a:spcAft>
              <a:buClr>
                <a:srgbClr val="F5DD3F"/>
              </a:buClr>
              <a:buSzPts val="1800"/>
              <a:buFont typeface="Arial"/>
              <a:buChar char="•"/>
            </a:pPr>
            <a:r>
              <a:rPr lang="es-ES" sz="1800" u="sng">
                <a:solidFill>
                  <a:schemeClr val="hlink"/>
                </a:solidFill>
                <a:latin typeface="Arial"/>
                <a:ea typeface="Arial"/>
                <a:cs typeface="Arial"/>
                <a:sym typeface="Arial"/>
                <a:hlinkClick r:id="rId3"/>
              </a:rPr>
              <a:t>RD 127/2014 28 febrero</a:t>
            </a:r>
            <a:endParaRPr sz="6600">
              <a:latin typeface="Arial"/>
              <a:ea typeface="Arial"/>
              <a:cs typeface="Arial"/>
              <a:sym typeface="Arial"/>
            </a:endParaRPr>
          </a:p>
          <a:p>
            <a:pPr indent="0" lvl="0" marL="0" rtl="0" algn="ctr">
              <a:lnSpc>
                <a:spcPct val="100000"/>
              </a:lnSpc>
              <a:spcBef>
                <a:spcPts val="435"/>
              </a:spcBef>
              <a:spcAft>
                <a:spcPts val="0"/>
              </a:spcAft>
              <a:buSzPts val="6700"/>
              <a:buNone/>
            </a:pPr>
            <a:r>
              <a:t/>
            </a:r>
            <a:endParaRPr sz="6700">
              <a:latin typeface="Arial"/>
              <a:ea typeface="Arial"/>
              <a:cs typeface="Arial"/>
              <a:sym typeface="Arial"/>
            </a:endParaRPr>
          </a:p>
        </p:txBody>
      </p:sp>
      <p:pic>
        <p:nvPicPr>
          <p:cNvPr descr="C:\Users\Jose Sancho\CURSO 17-18\FP ON LINE\PROMOCIÓN\logo LA SALLE para post.png" id="156" name="Google Shape;156;p6"/>
          <p:cNvPicPr preferRelativeResize="0"/>
          <p:nvPr/>
        </p:nvPicPr>
        <p:blipFill rotWithShape="1">
          <a:blip r:embed="rId4">
            <a:alphaModFix/>
          </a:blip>
          <a:srcRect b="0" l="0" r="0" t="0"/>
          <a:stretch/>
        </p:blipFill>
        <p:spPr>
          <a:xfrm>
            <a:off x="6499153" y="5325167"/>
            <a:ext cx="2187647" cy="1080000"/>
          </a:xfrm>
          <a:prstGeom prst="rect">
            <a:avLst/>
          </a:prstGeom>
          <a:noFill/>
          <a:ln>
            <a:noFill/>
          </a:ln>
        </p:spPr>
      </p:pic>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2"/>
          <p:cNvSpPr txBox="1"/>
          <p:nvPr>
            <p:ph type="ctrTitle"/>
          </p:nvPr>
        </p:nvSpPr>
        <p:spPr>
          <a:xfrm>
            <a:off x="269685" y="281473"/>
            <a:ext cx="9143078" cy="1360715"/>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SzPts val="4400"/>
              <a:buNone/>
            </a:pPr>
            <a:r>
              <a:rPr b="1" lang="es-ES" sz="4000">
                <a:latin typeface="Arial"/>
                <a:ea typeface="Arial"/>
                <a:cs typeface="Arial"/>
                <a:sym typeface="Arial"/>
              </a:rPr>
              <a:t>Instrumentos de Evaluación</a:t>
            </a:r>
            <a:br>
              <a:rPr lang="es-ES" sz="2800">
                <a:latin typeface="Arial"/>
                <a:ea typeface="Arial"/>
                <a:cs typeface="Arial"/>
                <a:sym typeface="Arial"/>
              </a:rPr>
            </a:br>
            <a:endParaRPr sz="2800">
              <a:latin typeface="Arial"/>
              <a:ea typeface="Arial"/>
              <a:cs typeface="Arial"/>
              <a:sym typeface="Arial"/>
            </a:endParaRPr>
          </a:p>
        </p:txBody>
      </p:sp>
      <p:sp>
        <p:nvSpPr>
          <p:cNvPr id="162" name="Google Shape;162;p32"/>
          <p:cNvSpPr txBox="1"/>
          <p:nvPr>
            <p:ph idx="1" type="subTitle"/>
          </p:nvPr>
        </p:nvSpPr>
        <p:spPr>
          <a:xfrm>
            <a:off x="502230" y="1544756"/>
            <a:ext cx="7854696" cy="4389513"/>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Son los recursos que utilizamos para evaluar un criterio de evaluación:</a:t>
            </a:r>
            <a:endParaRPr/>
          </a:p>
          <a:p>
            <a:pPr indent="-381000" lvl="0" marL="457200" rtl="0" algn="l">
              <a:lnSpc>
                <a:spcPct val="100000"/>
              </a:lnSpc>
              <a:spcBef>
                <a:spcPts val="400"/>
              </a:spcBef>
              <a:spcAft>
                <a:spcPts val="0"/>
              </a:spcAft>
              <a:buSzPts val="2000"/>
              <a:buNone/>
            </a:pPr>
            <a:r>
              <a:t/>
            </a:r>
            <a:endParaRPr b="1" sz="1800">
              <a:latin typeface="Arial"/>
              <a:ea typeface="Arial"/>
              <a:cs typeface="Arial"/>
              <a:sym typeface="Arial"/>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Pruebas escritas</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Cuestionarios</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Rúbricas</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Listas de verificación</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Dianas de evaluación</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Guía de observación</a:t>
            </a:r>
            <a:endParaRPr/>
          </a:p>
          <a:p>
            <a:pPr indent="-381000" lvl="0" marL="457200" rtl="0" algn="l">
              <a:lnSpc>
                <a:spcPct val="100000"/>
              </a:lnSpc>
              <a:spcBef>
                <a:spcPts val="400"/>
              </a:spcBef>
              <a:spcAft>
                <a:spcPts val="0"/>
              </a:spcAft>
              <a:buSzPts val="2000"/>
              <a:buNone/>
            </a:pPr>
            <a:r>
              <a:rPr b="1" lang="es-ES" sz="1800">
                <a:latin typeface="Arial"/>
                <a:ea typeface="Arial"/>
                <a:cs typeface="Arial"/>
                <a:sym typeface="Arial"/>
              </a:rPr>
              <a:t>- Cuaderno de clase</a:t>
            </a:r>
            <a:endParaRPr b="1" sz="1800">
              <a:latin typeface="Open Sans"/>
              <a:ea typeface="Open Sans"/>
              <a:cs typeface="Open Sans"/>
              <a:sym typeface="Open Sans"/>
            </a:endParaRPr>
          </a:p>
          <a:p>
            <a:pPr indent="-381000" lvl="0" marL="457200" rtl="0" algn="ctr">
              <a:lnSpc>
                <a:spcPct val="100000"/>
              </a:lnSpc>
              <a:spcBef>
                <a:spcPts val="400"/>
              </a:spcBef>
              <a:spcAft>
                <a:spcPts val="0"/>
              </a:spcAft>
              <a:buSzPts val="2000"/>
              <a:buNone/>
            </a:pPr>
            <a:r>
              <a:t/>
            </a:r>
            <a:endParaRPr b="1" sz="2400"/>
          </a:p>
          <a:p>
            <a:pPr indent="-215900" lvl="0" marL="342900" rtl="0" algn="ctr">
              <a:lnSpc>
                <a:spcPct val="100000"/>
              </a:lnSpc>
              <a:spcBef>
                <a:spcPts val="400"/>
              </a:spcBef>
              <a:spcAft>
                <a:spcPts val="0"/>
              </a:spcAft>
              <a:buSzPts val="2000"/>
              <a:buFont typeface="Noto Sans Symbols"/>
              <a:buNone/>
            </a:pPr>
            <a:r>
              <a:t/>
            </a:r>
            <a:endParaRPr b="1" sz="2400"/>
          </a:p>
          <a:p>
            <a:pPr indent="-215900" lvl="0" marL="342900" rtl="0" algn="ctr">
              <a:lnSpc>
                <a:spcPct val="100000"/>
              </a:lnSpc>
              <a:spcBef>
                <a:spcPts val="400"/>
              </a:spcBef>
              <a:spcAft>
                <a:spcPts val="0"/>
              </a:spcAft>
              <a:buSzPts val="2000"/>
              <a:buFont typeface="Noto Sans Symbols"/>
              <a:buNone/>
            </a:pPr>
            <a:r>
              <a:t/>
            </a:r>
            <a:endParaRPr b="1" sz="2400"/>
          </a:p>
          <a:p>
            <a:pPr indent="-381000" lvl="0" marL="457200" rtl="0" algn="ctr">
              <a:lnSpc>
                <a:spcPct val="100000"/>
              </a:lnSpc>
              <a:spcBef>
                <a:spcPts val="400"/>
              </a:spcBef>
              <a:spcAft>
                <a:spcPts val="0"/>
              </a:spcAft>
              <a:buSzPts val="2000"/>
              <a:buNone/>
            </a:pPr>
            <a:r>
              <a:t/>
            </a:r>
            <a:endParaRPr b="1" sz="2400"/>
          </a:p>
        </p:txBody>
      </p:sp>
      <p:pic>
        <p:nvPicPr>
          <p:cNvPr descr="C:\Users\Jose Sancho\CURSO 17-18\FP ON LINE\PROMOCIÓN\logo LA SALLE para post.png" id="163" name="Google Shape;163;p32"/>
          <p:cNvPicPr preferRelativeResize="0"/>
          <p:nvPr/>
        </p:nvPicPr>
        <p:blipFill rotWithShape="1">
          <a:blip r:embed="rId3">
            <a:alphaModFix/>
          </a:blip>
          <a:srcRect b="0" l="0" r="0" t="0"/>
          <a:stretch/>
        </p:blipFill>
        <p:spPr>
          <a:xfrm>
            <a:off x="6730970" y="5496527"/>
            <a:ext cx="2187647" cy="1080000"/>
          </a:xfrm>
          <a:prstGeom prst="rect">
            <a:avLst/>
          </a:prstGeom>
          <a:noFill/>
          <a:ln>
            <a:noFill/>
          </a:ln>
        </p:spPr>
      </p:pic>
    </p:spTree>
  </p:cSld>
  <p:clrMapOvr>
    <a:masterClrMapping/>
  </p:clrMapOvr>
  <p:transition spd="slow">
    <p:push/>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3"/>
          <p:cNvSpPr txBox="1"/>
          <p:nvPr>
            <p:ph type="ctrTitle"/>
          </p:nvPr>
        </p:nvSpPr>
        <p:spPr>
          <a:xfrm>
            <a:off x="530222" y="270589"/>
            <a:ext cx="7851648" cy="1586204"/>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100000"/>
              </a:lnSpc>
              <a:spcBef>
                <a:spcPts val="0"/>
              </a:spcBef>
              <a:spcAft>
                <a:spcPts val="0"/>
              </a:spcAft>
              <a:buSzPct val="111111"/>
              <a:buNone/>
            </a:pP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br>
              <a:rPr lang="es-ES">
                <a:latin typeface="Arial"/>
                <a:ea typeface="Arial"/>
                <a:cs typeface="Arial"/>
                <a:sym typeface="Arial"/>
              </a:rPr>
            </a:br>
            <a:r>
              <a:rPr lang="es-ES" sz="3600">
                <a:latin typeface="Arial"/>
                <a:ea typeface="Arial"/>
                <a:cs typeface="Arial"/>
                <a:sym typeface="Arial"/>
              </a:rPr>
              <a:t>SITUACIÓN DE APRENDIZAJE</a:t>
            </a:r>
            <a:endParaRPr>
              <a:latin typeface="Arial"/>
              <a:ea typeface="Arial"/>
              <a:cs typeface="Arial"/>
              <a:sym typeface="Arial"/>
            </a:endParaRPr>
          </a:p>
        </p:txBody>
      </p:sp>
      <p:sp>
        <p:nvSpPr>
          <p:cNvPr id="169" name="Google Shape;169;p33"/>
          <p:cNvSpPr txBox="1"/>
          <p:nvPr>
            <p:ph idx="1" type="subTitle"/>
          </p:nvPr>
        </p:nvSpPr>
        <p:spPr>
          <a:xfrm>
            <a:off x="251520" y="2124760"/>
            <a:ext cx="8208912" cy="1752600"/>
          </a:xfrm>
          <a:prstGeom prst="rect">
            <a:avLst/>
          </a:prstGeom>
          <a:noFill/>
          <a:ln>
            <a:noFill/>
          </a:ln>
        </p:spPr>
        <p:txBody>
          <a:bodyPr anchorCtr="0" anchor="t" bIns="45700" lIns="91425" spcFirstLastPara="1" rIns="91425" wrap="square" tIns="45700">
            <a:noAutofit/>
          </a:bodyPr>
          <a:lstStyle/>
          <a:p>
            <a:pPr indent="-730250" lvl="0" marL="857250" rtl="0" algn="just">
              <a:lnSpc>
                <a:spcPct val="80000"/>
              </a:lnSpc>
              <a:spcBef>
                <a:spcPts val="400"/>
              </a:spcBef>
              <a:spcAft>
                <a:spcPts val="0"/>
              </a:spcAft>
              <a:buSzPts val="2000"/>
              <a:buFont typeface="Noto Sans Symbols"/>
              <a:buNone/>
            </a:pPr>
            <a:r>
              <a:t/>
            </a:r>
            <a:endParaRPr sz="1800">
              <a:latin typeface="Open Sans"/>
              <a:ea typeface="Open Sans"/>
              <a:cs typeface="Open Sans"/>
              <a:sym typeface="Open Sans"/>
            </a:endParaRPr>
          </a:p>
          <a:p>
            <a:pPr indent="-857250" lvl="1" marL="1314450" rtl="0" algn="just">
              <a:lnSpc>
                <a:spcPct val="80000"/>
              </a:lnSpc>
              <a:spcBef>
                <a:spcPts val="440"/>
              </a:spcBef>
              <a:spcAft>
                <a:spcPts val="0"/>
              </a:spcAft>
              <a:buSzPts val="2200"/>
              <a:buFont typeface="Noto Sans Symbols"/>
              <a:buChar char="⮚"/>
            </a:pPr>
            <a:r>
              <a:rPr lang="es-ES" sz="2400" u="sng">
                <a:solidFill>
                  <a:schemeClr val="lt1"/>
                </a:solidFill>
                <a:latin typeface="Arial"/>
                <a:ea typeface="Arial"/>
                <a:cs typeface="Arial"/>
                <a:sym typeface="Arial"/>
                <a:hlinkClick r:id="rId3">
                  <a:extLst>
                    <a:ext uri="{A12FA001-AC4F-418D-AE19-62706E023703}">
                      <ahyp:hlinkClr val="tx"/>
                    </a:ext>
                  </a:extLst>
                </a:hlinkClick>
              </a:rPr>
              <a:t>DRIVE / SALLE MANAGUA / NCA</a:t>
            </a:r>
            <a:endParaRPr sz="2400">
              <a:solidFill>
                <a:schemeClr val="lt1"/>
              </a:solidFill>
              <a:latin typeface="Arial"/>
              <a:ea typeface="Arial"/>
              <a:cs typeface="Arial"/>
              <a:sym typeface="Arial"/>
            </a:endParaRPr>
          </a:p>
          <a:p>
            <a:pPr indent="-381000" lvl="0" marL="457200" rtl="0" algn="just">
              <a:lnSpc>
                <a:spcPct val="100000"/>
              </a:lnSpc>
              <a:spcBef>
                <a:spcPts val="400"/>
              </a:spcBef>
              <a:spcAft>
                <a:spcPts val="0"/>
              </a:spcAft>
              <a:buSzPts val="2000"/>
              <a:buNone/>
            </a:pPr>
            <a:r>
              <a:t/>
            </a:r>
            <a:endParaRPr sz="1800">
              <a:latin typeface="Open Sans"/>
              <a:ea typeface="Open Sans"/>
              <a:cs typeface="Open Sans"/>
              <a:sym typeface="Open Sans"/>
            </a:endParaRPr>
          </a:p>
        </p:txBody>
      </p:sp>
      <p:pic>
        <p:nvPicPr>
          <p:cNvPr descr="C:\Users\Jose Sancho\CURSO 17-18\FP ON LINE\PROMOCIÓN\logo LA SALLE para post.png" id="170" name="Google Shape;170;p33"/>
          <p:cNvPicPr preferRelativeResize="0"/>
          <p:nvPr/>
        </p:nvPicPr>
        <p:blipFill rotWithShape="1">
          <a:blip r:embed="rId4">
            <a:alphaModFix/>
          </a:blip>
          <a:srcRect b="0" l="0" r="0" t="0"/>
          <a:stretch/>
        </p:blipFill>
        <p:spPr>
          <a:xfrm>
            <a:off x="6499153" y="5325167"/>
            <a:ext cx="2187647" cy="1080000"/>
          </a:xfrm>
          <a:prstGeom prst="rect">
            <a:avLst/>
          </a:prstGeom>
          <a:noFill/>
          <a:ln>
            <a:noFill/>
          </a:ln>
        </p:spPr>
      </p:pic>
    </p:spTree>
  </p:cSld>
  <p:clrMapOvr>
    <a:masterClrMapping/>
  </p:clrMapOvr>
  <p:transition spd="slow">
    <p:push/>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4"/>
          <p:cNvSpPr txBox="1"/>
          <p:nvPr>
            <p:ph type="ctrTitle"/>
          </p:nvPr>
        </p:nvSpPr>
        <p:spPr>
          <a:xfrm>
            <a:off x="233264" y="737118"/>
            <a:ext cx="8685353" cy="1371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100000"/>
              </a:lnSpc>
              <a:spcBef>
                <a:spcPts val="0"/>
              </a:spcBef>
              <a:spcAft>
                <a:spcPts val="0"/>
              </a:spcAft>
              <a:buSzPct val="122222"/>
              <a:buNone/>
            </a:pPr>
            <a:br>
              <a:rPr lang="es-ES"/>
            </a:br>
            <a:br>
              <a:rPr lang="es-ES"/>
            </a:br>
            <a:br>
              <a:rPr lang="es-ES"/>
            </a:br>
            <a:br>
              <a:rPr lang="es-ES"/>
            </a:br>
            <a:br>
              <a:rPr lang="es-ES"/>
            </a:br>
            <a:br>
              <a:rPr lang="es-ES"/>
            </a:br>
            <a:br>
              <a:rPr lang="es-ES"/>
            </a:br>
            <a:br>
              <a:rPr lang="es-ES"/>
            </a:br>
            <a:br>
              <a:rPr lang="es-ES" sz="4400">
                <a:latin typeface="Open Sans"/>
                <a:ea typeface="Open Sans"/>
                <a:cs typeface="Open Sans"/>
                <a:sym typeface="Open Sans"/>
              </a:rPr>
            </a:br>
            <a:br>
              <a:rPr lang="es-ES" sz="4400">
                <a:latin typeface="Open Sans"/>
                <a:ea typeface="Open Sans"/>
                <a:cs typeface="Open Sans"/>
                <a:sym typeface="Open Sans"/>
              </a:rPr>
            </a:br>
            <a:br>
              <a:rPr lang="es-ES" sz="4400">
                <a:latin typeface="Open Sans"/>
                <a:ea typeface="Open Sans"/>
                <a:cs typeface="Open Sans"/>
                <a:sym typeface="Open Sans"/>
              </a:rPr>
            </a:br>
            <a:br>
              <a:rPr lang="es-ES" sz="4400">
                <a:latin typeface="Open Sans"/>
                <a:ea typeface="Open Sans"/>
                <a:cs typeface="Open Sans"/>
                <a:sym typeface="Open Sans"/>
              </a:rPr>
            </a:br>
            <a:r>
              <a:rPr lang="es-ES" sz="3600">
                <a:latin typeface="Arial"/>
                <a:ea typeface="Arial"/>
                <a:cs typeface="Arial"/>
                <a:sym typeface="Arial"/>
              </a:rPr>
              <a:t>HERRAMIENTAS DE GESTION EN SALLENET</a:t>
            </a:r>
            <a:endParaRPr sz="4000">
              <a:latin typeface="Open Sans"/>
              <a:ea typeface="Open Sans"/>
              <a:cs typeface="Open Sans"/>
              <a:sym typeface="Open Sans"/>
            </a:endParaRPr>
          </a:p>
        </p:txBody>
      </p:sp>
      <p:sp>
        <p:nvSpPr>
          <p:cNvPr id="176" name="Google Shape;176;p34"/>
          <p:cNvSpPr txBox="1"/>
          <p:nvPr>
            <p:ph idx="1" type="subTitle"/>
          </p:nvPr>
        </p:nvSpPr>
        <p:spPr>
          <a:xfrm>
            <a:off x="376875" y="3037926"/>
            <a:ext cx="7854696" cy="1752600"/>
          </a:xfrm>
          <a:prstGeom prst="rect">
            <a:avLst/>
          </a:prstGeom>
          <a:noFill/>
          <a:ln>
            <a:noFill/>
          </a:ln>
        </p:spPr>
        <p:txBody>
          <a:bodyPr anchorCtr="0" anchor="t" bIns="45700" lIns="91425" spcFirstLastPara="1" rIns="91425" wrap="square" tIns="45700">
            <a:noAutofit/>
          </a:bodyPr>
          <a:lstStyle/>
          <a:p>
            <a:pPr indent="-857250" lvl="1" marL="1314450" rtl="0" algn="just">
              <a:lnSpc>
                <a:spcPct val="80000"/>
              </a:lnSpc>
              <a:spcBef>
                <a:spcPts val="440"/>
              </a:spcBef>
              <a:spcAft>
                <a:spcPts val="0"/>
              </a:spcAft>
              <a:buSzPts val="2200"/>
              <a:buFont typeface="Noto Sans Symbols"/>
              <a:buChar char="⮚"/>
            </a:pPr>
            <a:r>
              <a:rPr lang="es-ES" sz="2400" u="sng">
                <a:solidFill>
                  <a:schemeClr val="lt1"/>
                </a:solidFill>
                <a:latin typeface="Arial"/>
                <a:ea typeface="Arial"/>
                <a:cs typeface="Arial"/>
                <a:sym typeface="Arial"/>
                <a:hlinkClick r:id="rId3">
                  <a:extLst>
                    <a:ext uri="{A12FA001-AC4F-418D-AE19-62706E023703}">
                      <ahyp:hlinkClr val="tx"/>
                    </a:ext>
                  </a:extLst>
                </a:hlinkClick>
              </a:rPr>
              <a:t>SALLENET MANAGUA</a:t>
            </a:r>
            <a:endParaRPr sz="2400">
              <a:solidFill>
                <a:schemeClr val="lt1"/>
              </a:solidFill>
              <a:latin typeface="Arial"/>
              <a:ea typeface="Arial"/>
              <a:cs typeface="Arial"/>
              <a:sym typeface="Arial"/>
            </a:endParaRPr>
          </a:p>
          <a:p>
            <a:pPr indent="-381000" lvl="0" marL="457200" rtl="0" algn="just">
              <a:lnSpc>
                <a:spcPct val="100000"/>
              </a:lnSpc>
              <a:spcBef>
                <a:spcPts val="400"/>
              </a:spcBef>
              <a:spcAft>
                <a:spcPts val="0"/>
              </a:spcAft>
              <a:buSzPts val="2000"/>
              <a:buNone/>
            </a:pPr>
            <a:r>
              <a:t/>
            </a:r>
            <a:endParaRPr sz="2400">
              <a:solidFill>
                <a:schemeClr val="dk1"/>
              </a:solidFill>
              <a:latin typeface="Arial"/>
              <a:ea typeface="Arial"/>
              <a:cs typeface="Arial"/>
              <a:sym typeface="Arial"/>
            </a:endParaRPr>
          </a:p>
          <a:p>
            <a:pPr indent="-215900" lvl="0" marL="342900" rtl="0" algn="just">
              <a:lnSpc>
                <a:spcPct val="100000"/>
              </a:lnSpc>
              <a:spcBef>
                <a:spcPts val="400"/>
              </a:spcBef>
              <a:spcAft>
                <a:spcPts val="0"/>
              </a:spcAft>
              <a:buSzPts val="2000"/>
              <a:buFont typeface="Noto Sans Symbols"/>
              <a:buNone/>
            </a:pPr>
            <a:r>
              <a:t/>
            </a:r>
            <a:endParaRPr sz="2400">
              <a:solidFill>
                <a:srgbClr val="7F7F7F"/>
              </a:solidFill>
              <a:latin typeface="Arial"/>
              <a:ea typeface="Arial"/>
              <a:cs typeface="Arial"/>
              <a:sym typeface="Arial"/>
            </a:endParaRPr>
          </a:p>
          <a:p>
            <a:pPr indent="-215900" lvl="0" marL="342900" rtl="0" algn="just">
              <a:lnSpc>
                <a:spcPct val="100000"/>
              </a:lnSpc>
              <a:spcBef>
                <a:spcPts val="400"/>
              </a:spcBef>
              <a:spcAft>
                <a:spcPts val="0"/>
              </a:spcAft>
              <a:buSzPts val="2000"/>
              <a:buFont typeface="Noto Sans Symbols"/>
              <a:buNone/>
            </a:pPr>
            <a:r>
              <a:t/>
            </a:r>
            <a:endParaRPr sz="2400">
              <a:solidFill>
                <a:srgbClr val="7F7F7F"/>
              </a:solidFill>
              <a:latin typeface="Arial"/>
              <a:ea typeface="Arial"/>
              <a:cs typeface="Arial"/>
              <a:sym typeface="Arial"/>
            </a:endParaRPr>
          </a:p>
        </p:txBody>
      </p:sp>
      <p:pic>
        <p:nvPicPr>
          <p:cNvPr descr="C:\Users\Jose Sancho\CURSO 17-18\FP ON LINE\PROMOCIÓN\logo LA SALLE para post.png" id="177" name="Google Shape;177;p34"/>
          <p:cNvPicPr preferRelativeResize="0"/>
          <p:nvPr/>
        </p:nvPicPr>
        <p:blipFill rotWithShape="1">
          <a:blip r:embed="rId4">
            <a:alphaModFix/>
          </a:blip>
          <a:srcRect b="0" l="0" r="0" t="0"/>
          <a:stretch/>
        </p:blipFill>
        <p:spPr>
          <a:xfrm>
            <a:off x="6730970" y="5496527"/>
            <a:ext cx="2187647" cy="1080000"/>
          </a:xfrm>
          <a:prstGeom prst="rect">
            <a:avLst/>
          </a:prstGeom>
          <a:noFill/>
          <a:ln>
            <a:noFill/>
          </a:ln>
        </p:spPr>
      </p:pic>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rma de onda">
  <a:themeElements>
    <a:clrScheme name="Forma de onda">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2018-09-25T09:41:53Z</dcterms:created>
  <dc:creator>Myriam Aspe González</dc:creator>
</cp:coreProperties>
</file>