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726" r:id="rId2"/>
  </p:sldMasterIdLst>
  <p:notesMasterIdLst>
    <p:notesMasterId r:id="rId43"/>
  </p:notesMasterIdLst>
  <p:sldIdLst>
    <p:sldId id="256" r:id="rId3"/>
    <p:sldId id="258" r:id="rId4"/>
    <p:sldId id="257" r:id="rId5"/>
    <p:sldId id="259" r:id="rId6"/>
    <p:sldId id="287" r:id="rId7"/>
    <p:sldId id="288" r:id="rId8"/>
    <p:sldId id="289" r:id="rId9"/>
    <p:sldId id="290" r:id="rId10"/>
    <p:sldId id="263" r:id="rId11"/>
    <p:sldId id="264" r:id="rId12"/>
    <p:sldId id="265" r:id="rId13"/>
    <p:sldId id="28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1" r:id="rId30"/>
    <p:sldId id="282" r:id="rId31"/>
    <p:sldId id="338" r:id="rId32"/>
    <p:sldId id="330" r:id="rId33"/>
    <p:sldId id="331" r:id="rId34"/>
    <p:sldId id="339" r:id="rId35"/>
    <p:sldId id="335" r:id="rId36"/>
    <p:sldId id="336" r:id="rId37"/>
    <p:sldId id="337" r:id="rId38"/>
    <p:sldId id="283" r:id="rId39"/>
    <p:sldId id="284" r:id="rId40"/>
    <p:sldId id="286" r:id="rId41"/>
    <p:sldId id="308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4754"/>
  </p:normalViewPr>
  <p:slideViewPr>
    <p:cSldViewPr snapToGrid="0">
      <p:cViewPr varScale="1">
        <p:scale>
          <a:sx n="99" d="100"/>
          <a:sy n="99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yt1s.com/es90/youtube-to-mp3" TargetMode="External"/><Relationship Id="rId2" Type="http://schemas.openxmlformats.org/officeDocument/2006/relationships/hyperlink" Target="https://320ytmp3.com/es16/" TargetMode="External"/><Relationship Id="rId1" Type="http://schemas.openxmlformats.org/officeDocument/2006/relationships/hyperlink" Target="https://x2download.com/es25/download-youtube-to-mp3" TargetMode="External"/><Relationship Id="rId5" Type="http://schemas.openxmlformats.org/officeDocument/2006/relationships/hyperlink" Target="https://audio.online-convert.com/es/convertir-a-mp3" TargetMode="External"/><Relationship Id="rId4" Type="http://schemas.openxmlformats.org/officeDocument/2006/relationships/hyperlink" Target="https://online-audio-converter.com/es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yt1s.com/es90/youtube-to-mp3" TargetMode="External"/><Relationship Id="rId2" Type="http://schemas.openxmlformats.org/officeDocument/2006/relationships/hyperlink" Target="https://320ytmp3.com/es16/" TargetMode="External"/><Relationship Id="rId1" Type="http://schemas.openxmlformats.org/officeDocument/2006/relationships/hyperlink" Target="https://x2download.com/es25/download-youtube-to-mp3" TargetMode="External"/><Relationship Id="rId5" Type="http://schemas.openxmlformats.org/officeDocument/2006/relationships/hyperlink" Target="https://audio.online-convert.com/es/convertir-a-mp3" TargetMode="External"/><Relationship Id="rId4" Type="http://schemas.openxmlformats.org/officeDocument/2006/relationships/hyperlink" Target="https://online-audio-converter.com/es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4838-229A-4000-A390-73EA295417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5C19D9-C46C-4C32-A130-D679780B0FA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¿Para qué? </a:t>
          </a:r>
          <a:r>
            <a:rPr lang="es-ES" dirty="0"/>
            <a:t>Entretener, evaluar, investigar, trabajar competencias…</a:t>
          </a:r>
          <a:endParaRPr lang="en-US" dirty="0"/>
        </a:p>
      </dgm:t>
    </dgm:pt>
    <dgm:pt modelId="{933AB618-43DF-4F21-91C9-F15FEA00CECC}" type="parTrans" cxnId="{8DF70FC3-3A4E-462F-BA16-36F681E4D7CC}">
      <dgm:prSet/>
      <dgm:spPr/>
      <dgm:t>
        <a:bodyPr/>
        <a:lstStyle/>
        <a:p>
          <a:endParaRPr lang="en-US"/>
        </a:p>
      </dgm:t>
    </dgm:pt>
    <dgm:pt modelId="{6520C92F-1423-4530-BCE4-F2AFFE962A34}" type="sibTrans" cxnId="{8DF70FC3-3A4E-462F-BA16-36F681E4D7CC}">
      <dgm:prSet/>
      <dgm:spPr/>
      <dgm:t>
        <a:bodyPr/>
        <a:lstStyle/>
        <a:p>
          <a:endParaRPr lang="en-US"/>
        </a:p>
      </dgm:t>
    </dgm:pt>
    <dgm:pt modelId="{DB5D2DBC-1D2D-4FA8-AAD6-24FEF4167F6B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¿Para quién? </a:t>
          </a:r>
          <a:r>
            <a:rPr lang="es-ES" dirty="0"/>
            <a:t>Alumnos, adultos, comunidad educativa, vecinos…</a:t>
          </a:r>
          <a:endParaRPr lang="en-US" dirty="0"/>
        </a:p>
      </dgm:t>
    </dgm:pt>
    <dgm:pt modelId="{63FD80DF-B20E-4283-9A7A-F57A37BDE3A1}" type="parTrans" cxnId="{DCFD3031-0F85-424F-BE5D-6F75DD9662BA}">
      <dgm:prSet/>
      <dgm:spPr/>
      <dgm:t>
        <a:bodyPr/>
        <a:lstStyle/>
        <a:p>
          <a:endParaRPr lang="en-US"/>
        </a:p>
      </dgm:t>
    </dgm:pt>
    <dgm:pt modelId="{C0F04426-4E00-46FF-8D06-16CC4F0214F9}" type="sibTrans" cxnId="{DCFD3031-0F85-424F-BE5D-6F75DD9662BA}">
      <dgm:prSet/>
      <dgm:spPr/>
      <dgm:t>
        <a:bodyPr/>
        <a:lstStyle/>
        <a:p>
          <a:endParaRPr lang="en-US"/>
        </a:p>
      </dgm:t>
    </dgm:pt>
    <dgm:pt modelId="{FAE9B48B-3128-4206-8618-B19E5ADBACCA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¿De quién? </a:t>
          </a:r>
          <a:r>
            <a:rPr lang="es-ES" dirty="0"/>
            <a:t>Alumnos, profesores, personas externas…</a:t>
          </a:r>
          <a:endParaRPr lang="en-US" dirty="0"/>
        </a:p>
      </dgm:t>
    </dgm:pt>
    <dgm:pt modelId="{D7C28CFE-768F-4F96-9D73-B26A7B57C415}" type="parTrans" cxnId="{83651CDA-10A7-4E8C-9F3A-4CB3169213DA}">
      <dgm:prSet/>
      <dgm:spPr/>
      <dgm:t>
        <a:bodyPr/>
        <a:lstStyle/>
        <a:p>
          <a:endParaRPr lang="en-US"/>
        </a:p>
      </dgm:t>
    </dgm:pt>
    <dgm:pt modelId="{B331E211-C980-4691-9871-648D78898807}" type="sibTrans" cxnId="{83651CDA-10A7-4E8C-9F3A-4CB3169213DA}">
      <dgm:prSet/>
      <dgm:spPr/>
      <dgm:t>
        <a:bodyPr/>
        <a:lstStyle/>
        <a:p>
          <a:endParaRPr lang="en-US"/>
        </a:p>
      </dgm:t>
    </dgm:pt>
    <dgm:pt modelId="{BB07AFA5-BFE6-46DE-9A02-9596306249D3}">
      <dgm:prSet/>
      <dgm:spPr/>
      <dgm:t>
        <a:bodyPr/>
        <a:lstStyle/>
        <a:p>
          <a:r>
            <a:rPr lang="es-ES" b="1" dirty="0"/>
            <a:t>¿Cómo? </a:t>
          </a:r>
          <a:r>
            <a:rPr lang="es-ES" b="0" dirty="0"/>
            <a:t>Equipamiento “profesional”, </a:t>
          </a:r>
          <a:r>
            <a:rPr lang="es-ES" b="0" dirty="0" err="1"/>
            <a:t>low</a:t>
          </a:r>
          <a:r>
            <a:rPr lang="es-ES" b="0" dirty="0"/>
            <a:t> </a:t>
          </a:r>
          <a:r>
            <a:rPr lang="es-ES" b="0" dirty="0" err="1"/>
            <a:t>cost</a:t>
          </a:r>
          <a:r>
            <a:rPr lang="es-ES" b="0" dirty="0"/>
            <a:t>,…</a:t>
          </a:r>
          <a:endParaRPr lang="en-US" b="0" dirty="0"/>
        </a:p>
      </dgm:t>
    </dgm:pt>
    <dgm:pt modelId="{3EF98C52-89E6-4CAC-ADAB-02000A7968C4}" type="parTrans" cxnId="{321C8F75-0361-4875-BE18-419D6ED6B99D}">
      <dgm:prSet/>
      <dgm:spPr/>
      <dgm:t>
        <a:bodyPr/>
        <a:lstStyle/>
        <a:p>
          <a:endParaRPr lang="en-US"/>
        </a:p>
      </dgm:t>
    </dgm:pt>
    <dgm:pt modelId="{EC04F906-9A3A-4B8A-BF8A-B18671E3EE84}" type="sibTrans" cxnId="{321C8F75-0361-4875-BE18-419D6ED6B99D}">
      <dgm:prSet/>
      <dgm:spPr/>
      <dgm:t>
        <a:bodyPr/>
        <a:lstStyle/>
        <a:p>
          <a:endParaRPr lang="en-US"/>
        </a:p>
      </dgm:t>
    </dgm:pt>
    <dgm:pt modelId="{DD32251E-1D53-421E-9972-554AC748640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¿Cuándo? </a:t>
          </a:r>
          <a:r>
            <a:rPr lang="es-ES" dirty="0"/>
            <a:t>Casa, centro, asignaturas concretas…</a:t>
          </a:r>
          <a:endParaRPr lang="en-US" dirty="0"/>
        </a:p>
      </dgm:t>
    </dgm:pt>
    <dgm:pt modelId="{EE97DFBA-250C-4F4C-8C43-632382BEA51F}" type="parTrans" cxnId="{2B58D783-746E-4A28-B577-8E4634F7C49D}">
      <dgm:prSet/>
      <dgm:spPr/>
      <dgm:t>
        <a:bodyPr/>
        <a:lstStyle/>
        <a:p>
          <a:endParaRPr lang="en-US"/>
        </a:p>
      </dgm:t>
    </dgm:pt>
    <dgm:pt modelId="{CA51D92D-E1B5-4652-87FD-EE8E67BB809F}" type="sibTrans" cxnId="{2B58D783-746E-4A28-B577-8E4634F7C49D}">
      <dgm:prSet/>
      <dgm:spPr/>
      <dgm:t>
        <a:bodyPr/>
        <a:lstStyle/>
        <a:p>
          <a:endParaRPr lang="en-US"/>
        </a:p>
      </dgm:t>
    </dgm:pt>
    <dgm:pt modelId="{CEE5192E-4A28-9F49-9E12-A53B49454814}" type="pres">
      <dgm:prSet presAssocID="{7F584838-229A-4000-A390-73EA2954175C}" presName="diagram" presStyleCnt="0">
        <dgm:presLayoutVars>
          <dgm:dir/>
          <dgm:resizeHandles val="exact"/>
        </dgm:presLayoutVars>
      </dgm:prSet>
      <dgm:spPr/>
    </dgm:pt>
    <dgm:pt modelId="{8D3AAF0B-DD44-BF47-BCCA-E85DE6B5CF8E}" type="pres">
      <dgm:prSet presAssocID="{875C19D9-C46C-4C32-A130-D679780B0FA3}" presName="node" presStyleLbl="node1" presStyleIdx="0" presStyleCnt="5">
        <dgm:presLayoutVars>
          <dgm:bulletEnabled val="1"/>
        </dgm:presLayoutVars>
      </dgm:prSet>
      <dgm:spPr/>
    </dgm:pt>
    <dgm:pt modelId="{0EBB4E62-DD4F-8C4B-ACD7-6E9CF0818509}" type="pres">
      <dgm:prSet presAssocID="{6520C92F-1423-4530-BCE4-F2AFFE962A34}" presName="sibTrans" presStyleCnt="0"/>
      <dgm:spPr/>
    </dgm:pt>
    <dgm:pt modelId="{4C70450C-417B-984C-B685-B8B5D817A6D9}" type="pres">
      <dgm:prSet presAssocID="{DB5D2DBC-1D2D-4FA8-AAD6-24FEF4167F6B}" presName="node" presStyleLbl="node1" presStyleIdx="1" presStyleCnt="5">
        <dgm:presLayoutVars>
          <dgm:bulletEnabled val="1"/>
        </dgm:presLayoutVars>
      </dgm:prSet>
      <dgm:spPr/>
    </dgm:pt>
    <dgm:pt modelId="{A35C4BF1-A851-8242-9A23-3BD2D3992DE0}" type="pres">
      <dgm:prSet presAssocID="{C0F04426-4E00-46FF-8D06-16CC4F0214F9}" presName="sibTrans" presStyleCnt="0"/>
      <dgm:spPr/>
    </dgm:pt>
    <dgm:pt modelId="{421EECDA-128A-5843-93EC-A290F5468D7D}" type="pres">
      <dgm:prSet presAssocID="{FAE9B48B-3128-4206-8618-B19E5ADBACCA}" presName="node" presStyleLbl="node1" presStyleIdx="2" presStyleCnt="5">
        <dgm:presLayoutVars>
          <dgm:bulletEnabled val="1"/>
        </dgm:presLayoutVars>
      </dgm:prSet>
      <dgm:spPr/>
    </dgm:pt>
    <dgm:pt modelId="{5038B8CE-3F32-ED4A-AAFA-3F9B5788A4E5}" type="pres">
      <dgm:prSet presAssocID="{B331E211-C980-4691-9871-648D78898807}" presName="sibTrans" presStyleCnt="0"/>
      <dgm:spPr/>
    </dgm:pt>
    <dgm:pt modelId="{F9141063-E1B8-4A46-B604-1FFA8A9262E0}" type="pres">
      <dgm:prSet presAssocID="{BB07AFA5-BFE6-46DE-9A02-9596306249D3}" presName="node" presStyleLbl="node1" presStyleIdx="3" presStyleCnt="5">
        <dgm:presLayoutVars>
          <dgm:bulletEnabled val="1"/>
        </dgm:presLayoutVars>
      </dgm:prSet>
      <dgm:spPr/>
    </dgm:pt>
    <dgm:pt modelId="{9E07EC4F-3F36-4347-84D3-318E33DA9D25}" type="pres">
      <dgm:prSet presAssocID="{EC04F906-9A3A-4B8A-BF8A-B18671E3EE84}" presName="sibTrans" presStyleCnt="0"/>
      <dgm:spPr/>
    </dgm:pt>
    <dgm:pt modelId="{D0ECB09F-2813-2F4B-8C2A-BCB2062209BA}" type="pres">
      <dgm:prSet presAssocID="{DD32251E-1D53-421E-9972-554AC7486400}" presName="node" presStyleLbl="node1" presStyleIdx="4" presStyleCnt="5">
        <dgm:presLayoutVars>
          <dgm:bulletEnabled val="1"/>
        </dgm:presLayoutVars>
      </dgm:prSet>
      <dgm:spPr/>
    </dgm:pt>
  </dgm:ptLst>
  <dgm:cxnLst>
    <dgm:cxn modelId="{DCFD3031-0F85-424F-BE5D-6F75DD9662BA}" srcId="{7F584838-229A-4000-A390-73EA2954175C}" destId="{DB5D2DBC-1D2D-4FA8-AAD6-24FEF4167F6B}" srcOrd="1" destOrd="0" parTransId="{63FD80DF-B20E-4283-9A7A-F57A37BDE3A1}" sibTransId="{C0F04426-4E00-46FF-8D06-16CC4F0214F9}"/>
    <dgm:cxn modelId="{65945E57-7173-6644-A771-940A2F988152}" type="presOf" srcId="{DB5D2DBC-1D2D-4FA8-AAD6-24FEF4167F6B}" destId="{4C70450C-417B-984C-B685-B8B5D817A6D9}" srcOrd="0" destOrd="0" presId="urn:microsoft.com/office/officeart/2005/8/layout/default"/>
    <dgm:cxn modelId="{321C8F75-0361-4875-BE18-419D6ED6B99D}" srcId="{7F584838-229A-4000-A390-73EA2954175C}" destId="{BB07AFA5-BFE6-46DE-9A02-9596306249D3}" srcOrd="3" destOrd="0" parTransId="{3EF98C52-89E6-4CAC-ADAB-02000A7968C4}" sibTransId="{EC04F906-9A3A-4B8A-BF8A-B18671E3EE84}"/>
    <dgm:cxn modelId="{6DA2E577-B9B4-1741-A542-333A78D5AEBC}" type="presOf" srcId="{DD32251E-1D53-421E-9972-554AC7486400}" destId="{D0ECB09F-2813-2F4B-8C2A-BCB2062209BA}" srcOrd="0" destOrd="0" presId="urn:microsoft.com/office/officeart/2005/8/layout/default"/>
    <dgm:cxn modelId="{2B58D783-746E-4A28-B577-8E4634F7C49D}" srcId="{7F584838-229A-4000-A390-73EA2954175C}" destId="{DD32251E-1D53-421E-9972-554AC7486400}" srcOrd="4" destOrd="0" parTransId="{EE97DFBA-250C-4F4C-8C43-632382BEA51F}" sibTransId="{CA51D92D-E1B5-4652-87FD-EE8E67BB809F}"/>
    <dgm:cxn modelId="{46A2D299-96A5-E047-A692-0AA0575857DB}" type="presOf" srcId="{7F584838-229A-4000-A390-73EA2954175C}" destId="{CEE5192E-4A28-9F49-9E12-A53B49454814}" srcOrd="0" destOrd="0" presId="urn:microsoft.com/office/officeart/2005/8/layout/default"/>
    <dgm:cxn modelId="{2DEC25B2-0A21-4749-B852-18615E9E53CD}" type="presOf" srcId="{FAE9B48B-3128-4206-8618-B19E5ADBACCA}" destId="{421EECDA-128A-5843-93EC-A290F5468D7D}" srcOrd="0" destOrd="0" presId="urn:microsoft.com/office/officeart/2005/8/layout/default"/>
    <dgm:cxn modelId="{408954C1-CBB5-3C46-98D7-4C34F3158FEE}" type="presOf" srcId="{BB07AFA5-BFE6-46DE-9A02-9596306249D3}" destId="{F9141063-E1B8-4A46-B604-1FFA8A9262E0}" srcOrd="0" destOrd="0" presId="urn:microsoft.com/office/officeart/2005/8/layout/default"/>
    <dgm:cxn modelId="{8DF70FC3-3A4E-462F-BA16-36F681E4D7CC}" srcId="{7F584838-229A-4000-A390-73EA2954175C}" destId="{875C19D9-C46C-4C32-A130-D679780B0FA3}" srcOrd="0" destOrd="0" parTransId="{933AB618-43DF-4F21-91C9-F15FEA00CECC}" sibTransId="{6520C92F-1423-4530-BCE4-F2AFFE962A34}"/>
    <dgm:cxn modelId="{38C2DAC9-D8E4-1543-BEEB-84692E0B5521}" type="presOf" srcId="{875C19D9-C46C-4C32-A130-D679780B0FA3}" destId="{8D3AAF0B-DD44-BF47-BCCA-E85DE6B5CF8E}" srcOrd="0" destOrd="0" presId="urn:microsoft.com/office/officeart/2005/8/layout/default"/>
    <dgm:cxn modelId="{83651CDA-10A7-4E8C-9F3A-4CB3169213DA}" srcId="{7F584838-229A-4000-A390-73EA2954175C}" destId="{FAE9B48B-3128-4206-8618-B19E5ADBACCA}" srcOrd="2" destOrd="0" parTransId="{D7C28CFE-768F-4F96-9D73-B26A7B57C415}" sibTransId="{B331E211-C980-4691-9871-648D78898807}"/>
    <dgm:cxn modelId="{BC58D053-57FD-BE46-8FBC-BD8E7CB2D0F3}" type="presParOf" srcId="{CEE5192E-4A28-9F49-9E12-A53B49454814}" destId="{8D3AAF0B-DD44-BF47-BCCA-E85DE6B5CF8E}" srcOrd="0" destOrd="0" presId="urn:microsoft.com/office/officeart/2005/8/layout/default"/>
    <dgm:cxn modelId="{285C050D-D297-B04D-9E0D-4ABA80A07828}" type="presParOf" srcId="{CEE5192E-4A28-9F49-9E12-A53B49454814}" destId="{0EBB4E62-DD4F-8C4B-ACD7-6E9CF0818509}" srcOrd="1" destOrd="0" presId="urn:microsoft.com/office/officeart/2005/8/layout/default"/>
    <dgm:cxn modelId="{FA8E7816-084C-6243-B555-84D08252E752}" type="presParOf" srcId="{CEE5192E-4A28-9F49-9E12-A53B49454814}" destId="{4C70450C-417B-984C-B685-B8B5D817A6D9}" srcOrd="2" destOrd="0" presId="urn:microsoft.com/office/officeart/2005/8/layout/default"/>
    <dgm:cxn modelId="{7B399050-32EA-8748-8119-329BF0A39222}" type="presParOf" srcId="{CEE5192E-4A28-9F49-9E12-A53B49454814}" destId="{A35C4BF1-A851-8242-9A23-3BD2D3992DE0}" srcOrd="3" destOrd="0" presId="urn:microsoft.com/office/officeart/2005/8/layout/default"/>
    <dgm:cxn modelId="{40E2C591-221A-4C44-BF61-E356D0AF46C3}" type="presParOf" srcId="{CEE5192E-4A28-9F49-9E12-A53B49454814}" destId="{421EECDA-128A-5843-93EC-A290F5468D7D}" srcOrd="4" destOrd="0" presId="urn:microsoft.com/office/officeart/2005/8/layout/default"/>
    <dgm:cxn modelId="{B50B9BD2-1784-AB44-B023-C7AAF0A73BD5}" type="presParOf" srcId="{CEE5192E-4A28-9F49-9E12-A53B49454814}" destId="{5038B8CE-3F32-ED4A-AAFA-3F9B5788A4E5}" srcOrd="5" destOrd="0" presId="urn:microsoft.com/office/officeart/2005/8/layout/default"/>
    <dgm:cxn modelId="{7B7305EA-6FC0-C448-B9A4-F4D034833948}" type="presParOf" srcId="{CEE5192E-4A28-9F49-9E12-A53B49454814}" destId="{F9141063-E1B8-4A46-B604-1FFA8A9262E0}" srcOrd="6" destOrd="0" presId="urn:microsoft.com/office/officeart/2005/8/layout/default"/>
    <dgm:cxn modelId="{E9A6471D-5235-0142-9DCE-8E5697FCAB2E}" type="presParOf" srcId="{CEE5192E-4A28-9F49-9E12-A53B49454814}" destId="{9E07EC4F-3F36-4347-84D3-318E33DA9D25}" srcOrd="7" destOrd="0" presId="urn:microsoft.com/office/officeart/2005/8/layout/default"/>
    <dgm:cxn modelId="{86E24E22-6F48-CD40-9B52-E1CDCDCB6D98}" type="presParOf" srcId="{CEE5192E-4A28-9F49-9E12-A53B49454814}" destId="{D0ECB09F-2813-2F4B-8C2A-BCB2062209B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F2D84B-5C38-4843-A77C-ECD4B9FD09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97659B-599C-4326-9B21-C3C5488264AB}">
      <dgm:prSet/>
      <dgm:spPr/>
      <dgm:t>
        <a:bodyPr/>
        <a:lstStyle/>
        <a:p>
          <a:r>
            <a:rPr lang="es-ES"/>
            <a:t>Avisar que se está grabando.</a:t>
          </a:r>
          <a:endParaRPr lang="en-US"/>
        </a:p>
      </dgm:t>
    </dgm:pt>
    <dgm:pt modelId="{6A0DA308-CCB0-40F0-843B-2FE88CA171AA}" type="parTrans" cxnId="{AD696E39-0B8D-4224-AE41-AD41FD6A468F}">
      <dgm:prSet/>
      <dgm:spPr/>
      <dgm:t>
        <a:bodyPr/>
        <a:lstStyle/>
        <a:p>
          <a:endParaRPr lang="en-US"/>
        </a:p>
      </dgm:t>
    </dgm:pt>
    <dgm:pt modelId="{54EF3DE8-0CAE-479B-95D1-AE7A705F41BC}" type="sibTrans" cxnId="{AD696E39-0B8D-4224-AE41-AD41FD6A468F}">
      <dgm:prSet/>
      <dgm:spPr/>
      <dgm:t>
        <a:bodyPr/>
        <a:lstStyle/>
        <a:p>
          <a:endParaRPr lang="en-US"/>
        </a:p>
      </dgm:t>
    </dgm:pt>
    <dgm:pt modelId="{9B6B3445-F2CC-4261-BC4E-2FD5CDC9A61B}">
      <dgm:prSet/>
      <dgm:spPr/>
      <dgm:t>
        <a:bodyPr/>
        <a:lstStyle/>
        <a:p>
          <a:r>
            <a:rPr lang="es-ES"/>
            <a:t>Ensayar antes de grabar.</a:t>
          </a:r>
          <a:endParaRPr lang="en-US"/>
        </a:p>
      </dgm:t>
    </dgm:pt>
    <dgm:pt modelId="{972A9A7B-8EE9-4790-967A-9A3B7BA86F2A}" type="parTrans" cxnId="{77E112AD-59C0-44F2-AC1C-CC32A9C95779}">
      <dgm:prSet/>
      <dgm:spPr/>
      <dgm:t>
        <a:bodyPr/>
        <a:lstStyle/>
        <a:p>
          <a:endParaRPr lang="en-US"/>
        </a:p>
      </dgm:t>
    </dgm:pt>
    <dgm:pt modelId="{3FADBF8F-7CF3-497D-8CE8-74E3E3C12A63}" type="sibTrans" cxnId="{77E112AD-59C0-44F2-AC1C-CC32A9C95779}">
      <dgm:prSet/>
      <dgm:spPr/>
      <dgm:t>
        <a:bodyPr/>
        <a:lstStyle/>
        <a:p>
          <a:endParaRPr lang="en-US"/>
        </a:p>
      </dgm:t>
    </dgm:pt>
    <dgm:pt modelId="{E76CE3D8-21E8-4F1A-BC10-7221F08E3137}">
      <dgm:prSet/>
      <dgm:spPr/>
      <dgm:t>
        <a:bodyPr/>
        <a:lstStyle/>
        <a:p>
          <a:r>
            <a:rPr lang="es-ES"/>
            <a:t>Probar el sonido y dejarlo configurado.</a:t>
          </a:r>
          <a:endParaRPr lang="en-US"/>
        </a:p>
      </dgm:t>
    </dgm:pt>
    <dgm:pt modelId="{14FC68B9-83CB-4288-8258-6077525B62F9}" type="parTrans" cxnId="{7A15DB4D-1813-4F06-A34C-9445CE41EB8B}">
      <dgm:prSet/>
      <dgm:spPr/>
      <dgm:t>
        <a:bodyPr/>
        <a:lstStyle/>
        <a:p>
          <a:endParaRPr lang="en-US"/>
        </a:p>
      </dgm:t>
    </dgm:pt>
    <dgm:pt modelId="{08FB2543-631D-4467-AFF1-174F6B7E6F3E}" type="sibTrans" cxnId="{7A15DB4D-1813-4F06-A34C-9445CE41EB8B}">
      <dgm:prSet/>
      <dgm:spPr/>
      <dgm:t>
        <a:bodyPr/>
        <a:lstStyle/>
        <a:p>
          <a:endParaRPr lang="en-US"/>
        </a:p>
      </dgm:t>
    </dgm:pt>
    <dgm:pt modelId="{E63D0AEE-D8AC-49EE-BF32-6D8E1459532C}">
      <dgm:prSet/>
      <dgm:spPr/>
      <dgm:t>
        <a:bodyPr/>
        <a:lstStyle/>
        <a:p>
          <a:r>
            <a:rPr lang="es-ES"/>
            <a:t>Grabar un par de tomas.</a:t>
          </a:r>
          <a:endParaRPr lang="en-US"/>
        </a:p>
      </dgm:t>
    </dgm:pt>
    <dgm:pt modelId="{89AE7D11-8592-4498-A062-ADDDD831FCA5}" type="parTrans" cxnId="{EDA4869E-78F3-4240-81DD-4C1B72B24425}">
      <dgm:prSet/>
      <dgm:spPr/>
      <dgm:t>
        <a:bodyPr/>
        <a:lstStyle/>
        <a:p>
          <a:endParaRPr lang="en-US"/>
        </a:p>
      </dgm:t>
    </dgm:pt>
    <dgm:pt modelId="{0D028AD7-9F3C-46A8-929D-EF22DB037EA3}" type="sibTrans" cxnId="{EDA4869E-78F3-4240-81DD-4C1B72B24425}">
      <dgm:prSet/>
      <dgm:spPr/>
      <dgm:t>
        <a:bodyPr/>
        <a:lstStyle/>
        <a:p>
          <a:endParaRPr lang="en-US"/>
        </a:p>
      </dgm:t>
    </dgm:pt>
    <dgm:pt modelId="{9CBC4B8B-3F6A-4067-B53D-30BCA1812751}">
      <dgm:prSet/>
      <dgm:spPr/>
      <dgm:t>
        <a:bodyPr/>
        <a:lstStyle/>
        <a:p>
          <a:r>
            <a:rPr lang="es-ES"/>
            <a:t>Guardarlo nada más hacerlo (copia de seguridad)</a:t>
          </a:r>
          <a:endParaRPr lang="en-US"/>
        </a:p>
      </dgm:t>
    </dgm:pt>
    <dgm:pt modelId="{4F19A160-FAE5-477F-A698-771C49D0DE5F}" type="parTrans" cxnId="{5BCBA78B-A11D-4B40-B4F6-29AA0B235790}">
      <dgm:prSet/>
      <dgm:spPr/>
      <dgm:t>
        <a:bodyPr/>
        <a:lstStyle/>
        <a:p>
          <a:endParaRPr lang="en-US"/>
        </a:p>
      </dgm:t>
    </dgm:pt>
    <dgm:pt modelId="{C38B3B1F-5BF6-4A24-B638-B7D8E28BA521}" type="sibTrans" cxnId="{5BCBA78B-A11D-4B40-B4F6-29AA0B235790}">
      <dgm:prSet/>
      <dgm:spPr/>
      <dgm:t>
        <a:bodyPr/>
        <a:lstStyle/>
        <a:p>
          <a:endParaRPr lang="en-US"/>
        </a:p>
      </dgm:t>
    </dgm:pt>
    <dgm:pt modelId="{BC5A97C5-57A7-434F-9772-A1E465627000}" type="pres">
      <dgm:prSet presAssocID="{8EF2D84B-5C38-4843-A77C-ECD4B9FD0972}" presName="linear" presStyleCnt="0">
        <dgm:presLayoutVars>
          <dgm:animLvl val="lvl"/>
          <dgm:resizeHandles val="exact"/>
        </dgm:presLayoutVars>
      </dgm:prSet>
      <dgm:spPr/>
    </dgm:pt>
    <dgm:pt modelId="{DFEF241E-A408-C643-9965-59D7E1EC5FBF}" type="pres">
      <dgm:prSet presAssocID="{0097659B-599C-4326-9B21-C3C5488264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7521B4-2009-9743-BFCA-6E960E51458A}" type="pres">
      <dgm:prSet presAssocID="{54EF3DE8-0CAE-479B-95D1-AE7A705F41BC}" presName="spacer" presStyleCnt="0"/>
      <dgm:spPr/>
    </dgm:pt>
    <dgm:pt modelId="{4EA56C0C-9F5D-234D-9C89-D5F414925F40}" type="pres">
      <dgm:prSet presAssocID="{9B6B3445-F2CC-4261-BC4E-2FD5CDC9A6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9964A-B42D-C84A-B259-88C317AB6B59}" type="pres">
      <dgm:prSet presAssocID="{3FADBF8F-7CF3-497D-8CE8-74E3E3C12A63}" presName="spacer" presStyleCnt="0"/>
      <dgm:spPr/>
    </dgm:pt>
    <dgm:pt modelId="{E744E7C8-8970-9B4E-8C94-BDACB8F42490}" type="pres">
      <dgm:prSet presAssocID="{E76CE3D8-21E8-4F1A-BC10-7221F08E31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5E42D8-5D1D-AF43-96E9-07FABFAD176A}" type="pres">
      <dgm:prSet presAssocID="{08FB2543-631D-4467-AFF1-174F6B7E6F3E}" presName="spacer" presStyleCnt="0"/>
      <dgm:spPr/>
    </dgm:pt>
    <dgm:pt modelId="{73238644-1C23-0246-8EAB-9EDF1C6E6E24}" type="pres">
      <dgm:prSet presAssocID="{E63D0AEE-D8AC-49EE-BF32-6D8E145953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1CCAD6-2AE2-694A-8AA5-8A93296B1A4F}" type="pres">
      <dgm:prSet presAssocID="{0D028AD7-9F3C-46A8-929D-EF22DB037EA3}" presName="spacer" presStyleCnt="0"/>
      <dgm:spPr/>
    </dgm:pt>
    <dgm:pt modelId="{56F5AE08-BED9-E44A-842C-2C0D5CA706E9}" type="pres">
      <dgm:prSet presAssocID="{9CBC4B8B-3F6A-4067-B53D-30BCA18127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696E39-0B8D-4224-AE41-AD41FD6A468F}" srcId="{8EF2D84B-5C38-4843-A77C-ECD4B9FD0972}" destId="{0097659B-599C-4326-9B21-C3C5488264AB}" srcOrd="0" destOrd="0" parTransId="{6A0DA308-CCB0-40F0-843B-2FE88CA171AA}" sibTransId="{54EF3DE8-0CAE-479B-95D1-AE7A705F41BC}"/>
    <dgm:cxn modelId="{E6B9203A-FA6F-3044-8B97-5F72C20FD299}" type="presOf" srcId="{E63D0AEE-D8AC-49EE-BF32-6D8E1459532C}" destId="{73238644-1C23-0246-8EAB-9EDF1C6E6E24}" srcOrd="0" destOrd="0" presId="urn:microsoft.com/office/officeart/2005/8/layout/vList2"/>
    <dgm:cxn modelId="{7A15DB4D-1813-4F06-A34C-9445CE41EB8B}" srcId="{8EF2D84B-5C38-4843-A77C-ECD4B9FD0972}" destId="{E76CE3D8-21E8-4F1A-BC10-7221F08E3137}" srcOrd="2" destOrd="0" parTransId="{14FC68B9-83CB-4288-8258-6077525B62F9}" sibTransId="{08FB2543-631D-4467-AFF1-174F6B7E6F3E}"/>
    <dgm:cxn modelId="{19F61E4F-99AC-0042-A70A-02DFE9EFCC8C}" type="presOf" srcId="{9B6B3445-F2CC-4261-BC4E-2FD5CDC9A61B}" destId="{4EA56C0C-9F5D-234D-9C89-D5F414925F40}" srcOrd="0" destOrd="0" presId="urn:microsoft.com/office/officeart/2005/8/layout/vList2"/>
    <dgm:cxn modelId="{2D715D50-1862-924A-B10E-FA3FB56762FC}" type="presOf" srcId="{9CBC4B8B-3F6A-4067-B53D-30BCA1812751}" destId="{56F5AE08-BED9-E44A-842C-2C0D5CA706E9}" srcOrd="0" destOrd="0" presId="urn:microsoft.com/office/officeart/2005/8/layout/vList2"/>
    <dgm:cxn modelId="{060A0467-A515-2A43-A439-CD9C1B11F9DF}" type="presOf" srcId="{E76CE3D8-21E8-4F1A-BC10-7221F08E3137}" destId="{E744E7C8-8970-9B4E-8C94-BDACB8F42490}" srcOrd="0" destOrd="0" presId="urn:microsoft.com/office/officeart/2005/8/layout/vList2"/>
    <dgm:cxn modelId="{B290E773-ED5C-0F48-BE58-AC2CF01A46D7}" type="presOf" srcId="{0097659B-599C-4326-9B21-C3C5488264AB}" destId="{DFEF241E-A408-C643-9965-59D7E1EC5FBF}" srcOrd="0" destOrd="0" presId="urn:microsoft.com/office/officeart/2005/8/layout/vList2"/>
    <dgm:cxn modelId="{9EC50A7D-06FD-7D41-97B5-997509F35C7E}" type="presOf" srcId="{8EF2D84B-5C38-4843-A77C-ECD4B9FD0972}" destId="{BC5A97C5-57A7-434F-9772-A1E465627000}" srcOrd="0" destOrd="0" presId="urn:microsoft.com/office/officeart/2005/8/layout/vList2"/>
    <dgm:cxn modelId="{5BCBA78B-A11D-4B40-B4F6-29AA0B235790}" srcId="{8EF2D84B-5C38-4843-A77C-ECD4B9FD0972}" destId="{9CBC4B8B-3F6A-4067-B53D-30BCA1812751}" srcOrd="4" destOrd="0" parTransId="{4F19A160-FAE5-477F-A698-771C49D0DE5F}" sibTransId="{C38B3B1F-5BF6-4A24-B638-B7D8E28BA521}"/>
    <dgm:cxn modelId="{EDA4869E-78F3-4240-81DD-4C1B72B24425}" srcId="{8EF2D84B-5C38-4843-A77C-ECD4B9FD0972}" destId="{E63D0AEE-D8AC-49EE-BF32-6D8E1459532C}" srcOrd="3" destOrd="0" parTransId="{89AE7D11-8592-4498-A062-ADDDD831FCA5}" sibTransId="{0D028AD7-9F3C-46A8-929D-EF22DB037EA3}"/>
    <dgm:cxn modelId="{77E112AD-59C0-44F2-AC1C-CC32A9C95779}" srcId="{8EF2D84B-5C38-4843-A77C-ECD4B9FD0972}" destId="{9B6B3445-F2CC-4261-BC4E-2FD5CDC9A61B}" srcOrd="1" destOrd="0" parTransId="{972A9A7B-8EE9-4790-967A-9A3B7BA86F2A}" sibTransId="{3FADBF8F-7CF3-497D-8CE8-74E3E3C12A63}"/>
    <dgm:cxn modelId="{3335C5B2-E037-8C4E-90D2-AE6EA9D25D24}" type="presParOf" srcId="{BC5A97C5-57A7-434F-9772-A1E465627000}" destId="{DFEF241E-A408-C643-9965-59D7E1EC5FBF}" srcOrd="0" destOrd="0" presId="urn:microsoft.com/office/officeart/2005/8/layout/vList2"/>
    <dgm:cxn modelId="{7255832C-ED1B-6D44-B136-709DBAF624F9}" type="presParOf" srcId="{BC5A97C5-57A7-434F-9772-A1E465627000}" destId="{367521B4-2009-9743-BFCA-6E960E51458A}" srcOrd="1" destOrd="0" presId="urn:microsoft.com/office/officeart/2005/8/layout/vList2"/>
    <dgm:cxn modelId="{91E9BC63-A292-A648-9C7F-0A1DA2CDB0D4}" type="presParOf" srcId="{BC5A97C5-57A7-434F-9772-A1E465627000}" destId="{4EA56C0C-9F5D-234D-9C89-D5F414925F40}" srcOrd="2" destOrd="0" presId="urn:microsoft.com/office/officeart/2005/8/layout/vList2"/>
    <dgm:cxn modelId="{01E6EB85-9600-EC40-8F57-27DAF32DFDD2}" type="presParOf" srcId="{BC5A97C5-57A7-434F-9772-A1E465627000}" destId="{4709964A-B42D-C84A-B259-88C317AB6B59}" srcOrd="3" destOrd="0" presId="urn:microsoft.com/office/officeart/2005/8/layout/vList2"/>
    <dgm:cxn modelId="{870664D7-FEFD-5846-86C5-7563F3C98E37}" type="presParOf" srcId="{BC5A97C5-57A7-434F-9772-A1E465627000}" destId="{E744E7C8-8970-9B4E-8C94-BDACB8F42490}" srcOrd="4" destOrd="0" presId="urn:microsoft.com/office/officeart/2005/8/layout/vList2"/>
    <dgm:cxn modelId="{BD63C9D9-58E7-D34E-8432-298602F24CCE}" type="presParOf" srcId="{BC5A97C5-57A7-434F-9772-A1E465627000}" destId="{795E42D8-5D1D-AF43-96E9-07FABFAD176A}" srcOrd="5" destOrd="0" presId="urn:microsoft.com/office/officeart/2005/8/layout/vList2"/>
    <dgm:cxn modelId="{B84E348D-74EF-1146-9898-85AF5D00077D}" type="presParOf" srcId="{BC5A97C5-57A7-434F-9772-A1E465627000}" destId="{73238644-1C23-0246-8EAB-9EDF1C6E6E24}" srcOrd="6" destOrd="0" presId="urn:microsoft.com/office/officeart/2005/8/layout/vList2"/>
    <dgm:cxn modelId="{D8E2BC9E-6073-6444-BABC-88873A3A60B6}" type="presParOf" srcId="{BC5A97C5-57A7-434F-9772-A1E465627000}" destId="{611CCAD6-2AE2-694A-8AA5-8A93296B1A4F}" srcOrd="7" destOrd="0" presId="urn:microsoft.com/office/officeart/2005/8/layout/vList2"/>
    <dgm:cxn modelId="{CD60E4C9-1D99-4949-A5FB-45A951A69BEF}" type="presParOf" srcId="{BC5A97C5-57A7-434F-9772-A1E465627000}" destId="{56F5AE08-BED9-E44A-842C-2C0D5CA706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4AB8F3-C4B3-41F5-87A0-E73FF729DF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53E4AF-2211-408F-BA95-EDBB953FFF7C}">
      <dgm:prSet/>
      <dgm:spPr/>
      <dgm:t>
        <a:bodyPr/>
        <a:lstStyle/>
        <a:p>
          <a:r>
            <a:rPr lang="es-ES" b="1" u="sng"/>
            <a:t>Después de la grabación:</a:t>
          </a:r>
          <a:endParaRPr lang="en-US"/>
        </a:p>
      </dgm:t>
    </dgm:pt>
    <dgm:pt modelId="{37DBED02-9D17-4327-BD92-95343B7C3C7F}" type="parTrans" cxnId="{E27BB501-84A4-484C-9F16-0A7D58ED5556}">
      <dgm:prSet/>
      <dgm:spPr/>
      <dgm:t>
        <a:bodyPr/>
        <a:lstStyle/>
        <a:p>
          <a:endParaRPr lang="en-US"/>
        </a:p>
      </dgm:t>
    </dgm:pt>
    <dgm:pt modelId="{07566495-E7FD-4FF8-B010-05645400C300}" type="sibTrans" cxnId="{E27BB501-84A4-484C-9F16-0A7D58ED5556}">
      <dgm:prSet/>
      <dgm:spPr/>
      <dgm:t>
        <a:bodyPr/>
        <a:lstStyle/>
        <a:p>
          <a:endParaRPr lang="en-US"/>
        </a:p>
      </dgm:t>
    </dgm:pt>
    <dgm:pt modelId="{986904BA-2492-4549-8898-6C95D0553E0B}">
      <dgm:prSet/>
      <dgm:spPr/>
      <dgm:t>
        <a:bodyPr/>
        <a:lstStyle/>
        <a:p>
          <a:r>
            <a:rPr lang="es-ES"/>
            <a:t>Guardar el proyecto y exportarlo en un archivo (un par de copias mejor)</a:t>
          </a:r>
          <a:endParaRPr lang="en-US"/>
        </a:p>
      </dgm:t>
    </dgm:pt>
    <dgm:pt modelId="{936B41F2-33B8-4EE7-9DA2-A8D7B0536A84}" type="parTrans" cxnId="{C105D05F-4489-497D-AFB0-570CEEDBA8F5}">
      <dgm:prSet/>
      <dgm:spPr/>
      <dgm:t>
        <a:bodyPr/>
        <a:lstStyle/>
        <a:p>
          <a:endParaRPr lang="en-US"/>
        </a:p>
      </dgm:t>
    </dgm:pt>
    <dgm:pt modelId="{C1445AF4-24D3-4244-8036-FC026A61A585}" type="sibTrans" cxnId="{C105D05F-4489-497D-AFB0-570CEEDBA8F5}">
      <dgm:prSet/>
      <dgm:spPr/>
      <dgm:t>
        <a:bodyPr/>
        <a:lstStyle/>
        <a:p>
          <a:endParaRPr lang="en-US"/>
        </a:p>
      </dgm:t>
    </dgm:pt>
    <dgm:pt modelId="{4E737D1E-5E97-4257-B2B4-1B33B3C70606}">
      <dgm:prSet/>
      <dgm:spPr/>
      <dgm:t>
        <a:bodyPr/>
        <a:lstStyle/>
        <a:p>
          <a:r>
            <a:rPr lang="es-ES"/>
            <a:t>Se van a notar muchos errores de los alumnos. No importa, es parte de la gracia.</a:t>
          </a:r>
          <a:endParaRPr lang="en-US"/>
        </a:p>
      </dgm:t>
    </dgm:pt>
    <dgm:pt modelId="{15672346-6E62-4B8C-8161-7E2309976447}" type="parTrans" cxnId="{C07850CF-8845-4860-ABBC-68600C265243}">
      <dgm:prSet/>
      <dgm:spPr/>
      <dgm:t>
        <a:bodyPr/>
        <a:lstStyle/>
        <a:p>
          <a:endParaRPr lang="en-US"/>
        </a:p>
      </dgm:t>
    </dgm:pt>
    <dgm:pt modelId="{03DDDA4F-DC55-4BB2-B65D-33D9DF533271}" type="sibTrans" cxnId="{C07850CF-8845-4860-ABBC-68600C265243}">
      <dgm:prSet/>
      <dgm:spPr/>
      <dgm:t>
        <a:bodyPr/>
        <a:lstStyle/>
        <a:p>
          <a:endParaRPr lang="en-US"/>
        </a:p>
      </dgm:t>
    </dgm:pt>
    <dgm:pt modelId="{51178875-43E2-47D8-AC03-D7F2734EE505}">
      <dgm:prSet/>
      <dgm:spPr/>
      <dgm:t>
        <a:bodyPr/>
        <a:lstStyle/>
        <a:p>
          <a:r>
            <a:rPr lang="es-ES"/>
            <a:t>Escucharlo con los alumnos en clase.</a:t>
          </a:r>
          <a:endParaRPr lang="en-US"/>
        </a:p>
      </dgm:t>
    </dgm:pt>
    <dgm:pt modelId="{718EC6BF-B252-4688-88B4-B2E96485EC7D}" type="parTrans" cxnId="{7B6764E0-63BB-4414-9E77-8587C596D6D1}">
      <dgm:prSet/>
      <dgm:spPr/>
      <dgm:t>
        <a:bodyPr/>
        <a:lstStyle/>
        <a:p>
          <a:endParaRPr lang="en-US"/>
        </a:p>
      </dgm:t>
    </dgm:pt>
    <dgm:pt modelId="{868C4939-4E8E-4FC2-9391-CD67E2A6F6D2}" type="sibTrans" cxnId="{7B6764E0-63BB-4414-9E77-8587C596D6D1}">
      <dgm:prSet/>
      <dgm:spPr/>
      <dgm:t>
        <a:bodyPr/>
        <a:lstStyle/>
        <a:p>
          <a:endParaRPr lang="en-US"/>
        </a:p>
      </dgm:t>
    </dgm:pt>
    <dgm:pt modelId="{A3AEB64D-EFC9-884C-81B6-423195280BBC}" type="pres">
      <dgm:prSet presAssocID="{314AB8F3-C4B3-41F5-87A0-E73FF729DF9B}" presName="linear" presStyleCnt="0">
        <dgm:presLayoutVars>
          <dgm:animLvl val="lvl"/>
          <dgm:resizeHandles val="exact"/>
        </dgm:presLayoutVars>
      </dgm:prSet>
      <dgm:spPr/>
    </dgm:pt>
    <dgm:pt modelId="{148AC1B1-B60C-FF4D-8F10-B139BC33434F}" type="pres">
      <dgm:prSet presAssocID="{B553E4AF-2211-408F-BA95-EDBB953FFF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89B27A-704C-BD46-AF7F-27B4B0C68EF8}" type="pres">
      <dgm:prSet presAssocID="{07566495-E7FD-4FF8-B010-05645400C300}" presName="spacer" presStyleCnt="0"/>
      <dgm:spPr/>
    </dgm:pt>
    <dgm:pt modelId="{7D0CB0EC-4A4D-B642-8F4B-C798D26F686A}" type="pres">
      <dgm:prSet presAssocID="{986904BA-2492-4549-8898-6C95D0553E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8C8CE0-7C25-2649-AA5A-331DD08277C9}" type="pres">
      <dgm:prSet presAssocID="{C1445AF4-24D3-4244-8036-FC026A61A585}" presName="spacer" presStyleCnt="0"/>
      <dgm:spPr/>
    </dgm:pt>
    <dgm:pt modelId="{EEA15052-F9AD-7F4E-B7D9-04BDF1D2D3F8}" type="pres">
      <dgm:prSet presAssocID="{4E737D1E-5E97-4257-B2B4-1B33B3C706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895323-4223-2146-808E-ED643D6893A2}" type="pres">
      <dgm:prSet presAssocID="{03DDDA4F-DC55-4BB2-B65D-33D9DF533271}" presName="spacer" presStyleCnt="0"/>
      <dgm:spPr/>
    </dgm:pt>
    <dgm:pt modelId="{C4865CEF-BF1C-CE49-A8D3-EC20E622EA98}" type="pres">
      <dgm:prSet presAssocID="{51178875-43E2-47D8-AC03-D7F2734EE5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7BB501-84A4-484C-9F16-0A7D58ED5556}" srcId="{314AB8F3-C4B3-41F5-87A0-E73FF729DF9B}" destId="{B553E4AF-2211-408F-BA95-EDBB953FFF7C}" srcOrd="0" destOrd="0" parTransId="{37DBED02-9D17-4327-BD92-95343B7C3C7F}" sibTransId="{07566495-E7FD-4FF8-B010-05645400C300}"/>
    <dgm:cxn modelId="{CF99A82C-36A5-BE41-BA17-2C877837D51E}" type="presOf" srcId="{51178875-43E2-47D8-AC03-D7F2734EE505}" destId="{C4865CEF-BF1C-CE49-A8D3-EC20E622EA98}" srcOrd="0" destOrd="0" presId="urn:microsoft.com/office/officeart/2005/8/layout/vList2"/>
    <dgm:cxn modelId="{C105D05F-4489-497D-AFB0-570CEEDBA8F5}" srcId="{314AB8F3-C4B3-41F5-87A0-E73FF729DF9B}" destId="{986904BA-2492-4549-8898-6C95D0553E0B}" srcOrd="1" destOrd="0" parTransId="{936B41F2-33B8-4EE7-9DA2-A8D7B0536A84}" sibTransId="{C1445AF4-24D3-4244-8036-FC026A61A585}"/>
    <dgm:cxn modelId="{FB485C74-4770-6148-AC15-9F85F5EC48DC}" type="presOf" srcId="{986904BA-2492-4549-8898-6C95D0553E0B}" destId="{7D0CB0EC-4A4D-B642-8F4B-C798D26F686A}" srcOrd="0" destOrd="0" presId="urn:microsoft.com/office/officeart/2005/8/layout/vList2"/>
    <dgm:cxn modelId="{DA6C867A-88FA-9A4E-81AB-9C5B3961D849}" type="presOf" srcId="{4E737D1E-5E97-4257-B2B4-1B33B3C70606}" destId="{EEA15052-F9AD-7F4E-B7D9-04BDF1D2D3F8}" srcOrd="0" destOrd="0" presId="urn:microsoft.com/office/officeart/2005/8/layout/vList2"/>
    <dgm:cxn modelId="{1FA74BB5-40E9-F844-A802-B93A15F47320}" type="presOf" srcId="{314AB8F3-C4B3-41F5-87A0-E73FF729DF9B}" destId="{A3AEB64D-EFC9-884C-81B6-423195280BBC}" srcOrd="0" destOrd="0" presId="urn:microsoft.com/office/officeart/2005/8/layout/vList2"/>
    <dgm:cxn modelId="{B69832B9-C57C-A242-97B1-5244906FFF3F}" type="presOf" srcId="{B553E4AF-2211-408F-BA95-EDBB953FFF7C}" destId="{148AC1B1-B60C-FF4D-8F10-B139BC33434F}" srcOrd="0" destOrd="0" presId="urn:microsoft.com/office/officeart/2005/8/layout/vList2"/>
    <dgm:cxn modelId="{C07850CF-8845-4860-ABBC-68600C265243}" srcId="{314AB8F3-C4B3-41F5-87A0-E73FF729DF9B}" destId="{4E737D1E-5E97-4257-B2B4-1B33B3C70606}" srcOrd="2" destOrd="0" parTransId="{15672346-6E62-4B8C-8161-7E2309976447}" sibTransId="{03DDDA4F-DC55-4BB2-B65D-33D9DF533271}"/>
    <dgm:cxn modelId="{7B6764E0-63BB-4414-9E77-8587C596D6D1}" srcId="{314AB8F3-C4B3-41F5-87A0-E73FF729DF9B}" destId="{51178875-43E2-47D8-AC03-D7F2734EE505}" srcOrd="3" destOrd="0" parTransId="{718EC6BF-B252-4688-88B4-B2E96485EC7D}" sibTransId="{868C4939-4E8E-4FC2-9391-CD67E2A6F6D2}"/>
    <dgm:cxn modelId="{481B2A1D-CB18-3C42-8072-A89A12337788}" type="presParOf" srcId="{A3AEB64D-EFC9-884C-81B6-423195280BBC}" destId="{148AC1B1-B60C-FF4D-8F10-B139BC33434F}" srcOrd="0" destOrd="0" presId="urn:microsoft.com/office/officeart/2005/8/layout/vList2"/>
    <dgm:cxn modelId="{5627B994-D6B0-3D43-82B2-54D74B53F976}" type="presParOf" srcId="{A3AEB64D-EFC9-884C-81B6-423195280BBC}" destId="{7489B27A-704C-BD46-AF7F-27B4B0C68EF8}" srcOrd="1" destOrd="0" presId="urn:microsoft.com/office/officeart/2005/8/layout/vList2"/>
    <dgm:cxn modelId="{840044C4-7265-A94C-B651-CE1BB15CA3F4}" type="presParOf" srcId="{A3AEB64D-EFC9-884C-81B6-423195280BBC}" destId="{7D0CB0EC-4A4D-B642-8F4B-C798D26F686A}" srcOrd="2" destOrd="0" presId="urn:microsoft.com/office/officeart/2005/8/layout/vList2"/>
    <dgm:cxn modelId="{16A301F4-B0AD-3C41-8870-EB5B04478C98}" type="presParOf" srcId="{A3AEB64D-EFC9-884C-81B6-423195280BBC}" destId="{858C8CE0-7C25-2649-AA5A-331DD08277C9}" srcOrd="3" destOrd="0" presId="urn:microsoft.com/office/officeart/2005/8/layout/vList2"/>
    <dgm:cxn modelId="{1A391A82-7A33-E048-B633-728AF4EF8FAA}" type="presParOf" srcId="{A3AEB64D-EFC9-884C-81B6-423195280BBC}" destId="{EEA15052-F9AD-7F4E-B7D9-04BDF1D2D3F8}" srcOrd="4" destOrd="0" presId="urn:microsoft.com/office/officeart/2005/8/layout/vList2"/>
    <dgm:cxn modelId="{BA078994-63CE-ED44-850C-F1C75E16EE69}" type="presParOf" srcId="{A3AEB64D-EFC9-884C-81B6-423195280BBC}" destId="{2B895323-4223-2146-808E-ED643D6893A2}" srcOrd="5" destOrd="0" presId="urn:microsoft.com/office/officeart/2005/8/layout/vList2"/>
    <dgm:cxn modelId="{06E7AEAD-2D06-0A4E-88CE-AE4F4DFAD5CB}" type="presParOf" srcId="{A3AEB64D-EFC9-884C-81B6-423195280BBC}" destId="{C4865CEF-BF1C-CE49-A8D3-EC20E622EA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6983C7-0F56-42C5-B7EC-549C8768609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D4D2EE-6680-4141-8E52-4248ED87C9AB}">
      <dgm:prSet/>
      <dgm:spPr/>
      <dgm:t>
        <a:bodyPr/>
        <a:lstStyle/>
        <a:p>
          <a:r>
            <a:rPr lang="es-ES"/>
            <a:t>Todas las obras tienen derechos de autor.</a:t>
          </a:r>
          <a:endParaRPr lang="en-US"/>
        </a:p>
      </dgm:t>
    </dgm:pt>
    <dgm:pt modelId="{D16ADFE8-3C5B-40FB-80D5-EDB7A240CB68}" type="parTrans" cxnId="{E03FE0AF-1630-4B03-96A1-B4F4B819F30F}">
      <dgm:prSet/>
      <dgm:spPr/>
      <dgm:t>
        <a:bodyPr/>
        <a:lstStyle/>
        <a:p>
          <a:endParaRPr lang="en-US"/>
        </a:p>
      </dgm:t>
    </dgm:pt>
    <dgm:pt modelId="{7999967B-CD23-4D95-96D2-C4F777CD8645}" type="sibTrans" cxnId="{E03FE0AF-1630-4B03-96A1-B4F4B819F30F}">
      <dgm:prSet/>
      <dgm:spPr/>
      <dgm:t>
        <a:bodyPr/>
        <a:lstStyle/>
        <a:p>
          <a:endParaRPr lang="en-US"/>
        </a:p>
      </dgm:t>
    </dgm:pt>
    <dgm:pt modelId="{1BAD44EA-5DB5-4DC6-A7B3-E87A03126AD2}">
      <dgm:prSet/>
      <dgm:spPr/>
      <dgm:t>
        <a:bodyPr/>
        <a:lstStyle/>
        <a:p>
          <a:r>
            <a:rPr lang="es-ES"/>
            <a:t>Patrimonial: Vida del autor + 70 años desde su muerte</a:t>
          </a:r>
          <a:endParaRPr lang="en-US"/>
        </a:p>
      </dgm:t>
    </dgm:pt>
    <dgm:pt modelId="{E85413D6-3B77-48C9-B340-AFFE3061BB72}" type="parTrans" cxnId="{679F9337-CE1D-4AFC-819B-263EB4503D60}">
      <dgm:prSet/>
      <dgm:spPr/>
      <dgm:t>
        <a:bodyPr/>
        <a:lstStyle/>
        <a:p>
          <a:endParaRPr lang="en-US"/>
        </a:p>
      </dgm:t>
    </dgm:pt>
    <dgm:pt modelId="{550BC31D-805B-485E-92DA-8DF8679FEDDD}" type="sibTrans" cxnId="{679F9337-CE1D-4AFC-819B-263EB4503D60}">
      <dgm:prSet/>
      <dgm:spPr/>
      <dgm:t>
        <a:bodyPr/>
        <a:lstStyle/>
        <a:p>
          <a:endParaRPr lang="en-US"/>
        </a:p>
      </dgm:t>
    </dgm:pt>
    <dgm:pt modelId="{FA74FE6D-64E0-4298-8793-D5D79D685190}">
      <dgm:prSet/>
      <dgm:spPr/>
      <dgm:t>
        <a:bodyPr/>
        <a:lstStyle/>
        <a:p>
          <a:r>
            <a:rPr lang="es-ES"/>
            <a:t>Moral: Indefinido</a:t>
          </a:r>
          <a:endParaRPr lang="en-US"/>
        </a:p>
      </dgm:t>
    </dgm:pt>
    <dgm:pt modelId="{0EEFCC39-E479-4484-B224-F482BE9290F9}" type="parTrans" cxnId="{3554F747-D747-4C1B-98FD-ADD814040DD0}">
      <dgm:prSet/>
      <dgm:spPr/>
      <dgm:t>
        <a:bodyPr/>
        <a:lstStyle/>
        <a:p>
          <a:endParaRPr lang="en-US"/>
        </a:p>
      </dgm:t>
    </dgm:pt>
    <dgm:pt modelId="{2E2B999B-B897-42A0-88F2-62849561358B}" type="sibTrans" cxnId="{3554F747-D747-4C1B-98FD-ADD814040DD0}">
      <dgm:prSet/>
      <dgm:spPr/>
      <dgm:t>
        <a:bodyPr/>
        <a:lstStyle/>
        <a:p>
          <a:endParaRPr lang="en-US"/>
        </a:p>
      </dgm:t>
    </dgm:pt>
    <dgm:pt modelId="{6EC156D6-C5F6-407C-AD6C-21CA7134B26A}">
      <dgm:prSet/>
      <dgm:spPr/>
      <dgm:t>
        <a:bodyPr/>
        <a:lstStyle/>
        <a:p>
          <a:r>
            <a:rPr lang="es-ES" dirty="0"/>
            <a:t>Licencia de uso: Condicionantes bajo los que se puede usar las obras.</a:t>
          </a:r>
          <a:endParaRPr lang="en-US" dirty="0"/>
        </a:p>
      </dgm:t>
    </dgm:pt>
    <dgm:pt modelId="{6D830DD3-4CC3-4518-8FDA-65B30C653A45}" type="parTrans" cxnId="{FD816E9B-1A8A-4D9E-AFCE-F61FC5814A96}">
      <dgm:prSet/>
      <dgm:spPr/>
      <dgm:t>
        <a:bodyPr/>
        <a:lstStyle/>
        <a:p>
          <a:endParaRPr lang="en-US"/>
        </a:p>
      </dgm:t>
    </dgm:pt>
    <dgm:pt modelId="{F9E266BF-8D6E-4B3A-9BAD-203937179075}" type="sibTrans" cxnId="{FD816E9B-1A8A-4D9E-AFCE-F61FC5814A96}">
      <dgm:prSet/>
      <dgm:spPr/>
      <dgm:t>
        <a:bodyPr/>
        <a:lstStyle/>
        <a:p>
          <a:endParaRPr lang="en-US"/>
        </a:p>
      </dgm:t>
    </dgm:pt>
    <dgm:pt modelId="{1A130B0A-706F-4A62-8F1A-23CBD705C013}">
      <dgm:prSet/>
      <dgm:spPr/>
      <dgm:t>
        <a:bodyPr/>
        <a:lstStyle/>
        <a:p>
          <a:r>
            <a:rPr lang="es-ES" dirty="0"/>
            <a:t>Copyright, </a:t>
          </a:r>
          <a:r>
            <a:rPr lang="es-ES" dirty="0" err="1"/>
            <a:t>Creative</a:t>
          </a:r>
          <a:r>
            <a:rPr lang="es-ES" dirty="0"/>
            <a:t> </a:t>
          </a:r>
          <a:r>
            <a:rPr lang="es-ES" dirty="0" err="1"/>
            <a:t>commons</a:t>
          </a:r>
          <a:r>
            <a:rPr lang="es-ES" dirty="0"/>
            <a:t>, etc.</a:t>
          </a:r>
          <a:endParaRPr lang="en-US" dirty="0"/>
        </a:p>
      </dgm:t>
    </dgm:pt>
    <dgm:pt modelId="{5E949A46-95F5-43B4-BD88-51DDB4DB4B17}" type="parTrans" cxnId="{D08808AD-2929-49F9-AA52-F41B791F57C5}">
      <dgm:prSet/>
      <dgm:spPr/>
      <dgm:t>
        <a:bodyPr/>
        <a:lstStyle/>
        <a:p>
          <a:endParaRPr lang="en-US"/>
        </a:p>
      </dgm:t>
    </dgm:pt>
    <dgm:pt modelId="{CE6FBB6D-6E56-41CA-8A63-3BFB02D8223F}" type="sibTrans" cxnId="{D08808AD-2929-49F9-AA52-F41B791F57C5}">
      <dgm:prSet/>
      <dgm:spPr/>
      <dgm:t>
        <a:bodyPr/>
        <a:lstStyle/>
        <a:p>
          <a:endParaRPr lang="en-US"/>
        </a:p>
      </dgm:t>
    </dgm:pt>
    <dgm:pt modelId="{4F5CB4B0-9E03-A644-9662-6D04FB7208C0}">
      <dgm:prSet/>
      <dgm:spPr/>
      <dgm:t>
        <a:bodyPr/>
        <a:lstStyle/>
        <a:p>
          <a:r>
            <a:rPr lang="es-ES"/>
            <a:t>*Siempre se debería citar el autor</a:t>
          </a:r>
          <a:endParaRPr lang="en-US"/>
        </a:p>
      </dgm:t>
    </dgm:pt>
    <dgm:pt modelId="{75E1ED8C-A99A-CE42-8325-0178C9D80B53}" type="parTrans" cxnId="{DC8692C0-473E-2B49-A365-C1887E8F9E06}">
      <dgm:prSet/>
      <dgm:spPr/>
      <dgm:t>
        <a:bodyPr/>
        <a:lstStyle/>
        <a:p>
          <a:endParaRPr lang="es-ES"/>
        </a:p>
      </dgm:t>
    </dgm:pt>
    <dgm:pt modelId="{6A457BE1-4D0D-FF4B-BB39-A170AFD2F261}" type="sibTrans" cxnId="{DC8692C0-473E-2B49-A365-C1887E8F9E06}">
      <dgm:prSet/>
      <dgm:spPr/>
      <dgm:t>
        <a:bodyPr/>
        <a:lstStyle/>
        <a:p>
          <a:endParaRPr lang="es-ES"/>
        </a:p>
      </dgm:t>
    </dgm:pt>
    <dgm:pt modelId="{80776053-F67E-2C4A-9147-2D9AEE30C6DA}" type="pres">
      <dgm:prSet presAssocID="{F76983C7-0F56-42C5-B7EC-549C87686090}" presName="Name0" presStyleCnt="0">
        <dgm:presLayoutVars>
          <dgm:dir/>
          <dgm:animLvl val="lvl"/>
          <dgm:resizeHandles val="exact"/>
        </dgm:presLayoutVars>
      </dgm:prSet>
      <dgm:spPr/>
    </dgm:pt>
    <dgm:pt modelId="{DD0BDC54-E186-D24F-B36B-BAC49480C0C7}" type="pres">
      <dgm:prSet presAssocID="{6DD4D2EE-6680-4141-8E52-4248ED87C9AB}" presName="composite" presStyleCnt="0"/>
      <dgm:spPr/>
    </dgm:pt>
    <dgm:pt modelId="{2CC78418-8B78-D344-89AC-268EE735ADCD}" type="pres">
      <dgm:prSet presAssocID="{6DD4D2EE-6680-4141-8E52-4248ED87C9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BC2B7AF-EF22-7844-A32C-430C4C5F2181}" type="pres">
      <dgm:prSet presAssocID="{6DD4D2EE-6680-4141-8E52-4248ED87C9AB}" presName="desTx" presStyleLbl="alignAccFollowNode1" presStyleIdx="0" presStyleCnt="2">
        <dgm:presLayoutVars>
          <dgm:bulletEnabled val="1"/>
        </dgm:presLayoutVars>
      </dgm:prSet>
      <dgm:spPr/>
    </dgm:pt>
    <dgm:pt modelId="{F8AFBB67-C94A-D049-996E-28444F6517B5}" type="pres">
      <dgm:prSet presAssocID="{7999967B-CD23-4D95-96D2-C4F777CD8645}" presName="space" presStyleCnt="0"/>
      <dgm:spPr/>
    </dgm:pt>
    <dgm:pt modelId="{85196FB7-163C-CA41-B3CB-08F01D88E290}" type="pres">
      <dgm:prSet presAssocID="{6EC156D6-C5F6-407C-AD6C-21CA7134B26A}" presName="composite" presStyleCnt="0"/>
      <dgm:spPr/>
    </dgm:pt>
    <dgm:pt modelId="{329B20E9-25EC-354A-B296-07B95634C4A5}" type="pres">
      <dgm:prSet presAssocID="{6EC156D6-C5F6-407C-AD6C-21CA7134B26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89C9572-9E3E-984E-A685-04D8248DE3E1}" type="pres">
      <dgm:prSet presAssocID="{6EC156D6-C5F6-407C-AD6C-21CA7134B26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1B89B08-F640-4147-B671-2F55D7B8D827}" type="presOf" srcId="{4F5CB4B0-9E03-A644-9662-6D04FB7208C0}" destId="{5BC2B7AF-EF22-7844-A32C-430C4C5F2181}" srcOrd="0" destOrd="2" presId="urn:microsoft.com/office/officeart/2005/8/layout/hList1"/>
    <dgm:cxn modelId="{F6168C0D-EF86-A348-B8C5-8A2E17FBB619}" type="presOf" srcId="{F76983C7-0F56-42C5-B7EC-549C87686090}" destId="{80776053-F67E-2C4A-9147-2D9AEE30C6DA}" srcOrd="0" destOrd="0" presId="urn:microsoft.com/office/officeart/2005/8/layout/hList1"/>
    <dgm:cxn modelId="{E589A518-E9C6-EA48-83E1-BE809D968DAE}" type="presOf" srcId="{6EC156D6-C5F6-407C-AD6C-21CA7134B26A}" destId="{329B20E9-25EC-354A-B296-07B95634C4A5}" srcOrd="0" destOrd="0" presId="urn:microsoft.com/office/officeart/2005/8/layout/hList1"/>
    <dgm:cxn modelId="{51536131-9DA6-2348-B8F6-F6850FC14637}" type="presOf" srcId="{1A130B0A-706F-4A62-8F1A-23CBD705C013}" destId="{389C9572-9E3E-984E-A685-04D8248DE3E1}" srcOrd="0" destOrd="0" presId="urn:microsoft.com/office/officeart/2005/8/layout/hList1"/>
    <dgm:cxn modelId="{679F9337-CE1D-4AFC-819B-263EB4503D60}" srcId="{6DD4D2EE-6680-4141-8E52-4248ED87C9AB}" destId="{1BAD44EA-5DB5-4DC6-A7B3-E87A03126AD2}" srcOrd="0" destOrd="0" parTransId="{E85413D6-3B77-48C9-B340-AFFE3061BB72}" sibTransId="{550BC31D-805B-485E-92DA-8DF8679FEDDD}"/>
    <dgm:cxn modelId="{3554F747-D747-4C1B-98FD-ADD814040DD0}" srcId="{6DD4D2EE-6680-4141-8E52-4248ED87C9AB}" destId="{FA74FE6D-64E0-4298-8793-D5D79D685190}" srcOrd="1" destOrd="0" parTransId="{0EEFCC39-E479-4484-B224-F482BE9290F9}" sibTransId="{2E2B999B-B897-42A0-88F2-62849561358B}"/>
    <dgm:cxn modelId="{5133D174-9454-2B4B-9C98-378A16BB1740}" type="presOf" srcId="{6DD4D2EE-6680-4141-8E52-4248ED87C9AB}" destId="{2CC78418-8B78-D344-89AC-268EE735ADCD}" srcOrd="0" destOrd="0" presId="urn:microsoft.com/office/officeart/2005/8/layout/hList1"/>
    <dgm:cxn modelId="{14DF7F89-45E8-BD4C-B21D-834D464B4519}" type="presOf" srcId="{1BAD44EA-5DB5-4DC6-A7B3-E87A03126AD2}" destId="{5BC2B7AF-EF22-7844-A32C-430C4C5F2181}" srcOrd="0" destOrd="0" presId="urn:microsoft.com/office/officeart/2005/8/layout/hList1"/>
    <dgm:cxn modelId="{FD816E9B-1A8A-4D9E-AFCE-F61FC5814A96}" srcId="{F76983C7-0F56-42C5-B7EC-549C87686090}" destId="{6EC156D6-C5F6-407C-AD6C-21CA7134B26A}" srcOrd="1" destOrd="0" parTransId="{6D830DD3-4CC3-4518-8FDA-65B30C653A45}" sibTransId="{F9E266BF-8D6E-4B3A-9BAD-203937179075}"/>
    <dgm:cxn modelId="{D08808AD-2929-49F9-AA52-F41B791F57C5}" srcId="{6EC156D6-C5F6-407C-AD6C-21CA7134B26A}" destId="{1A130B0A-706F-4A62-8F1A-23CBD705C013}" srcOrd="0" destOrd="0" parTransId="{5E949A46-95F5-43B4-BD88-51DDB4DB4B17}" sibTransId="{CE6FBB6D-6E56-41CA-8A63-3BFB02D8223F}"/>
    <dgm:cxn modelId="{E03FE0AF-1630-4B03-96A1-B4F4B819F30F}" srcId="{F76983C7-0F56-42C5-B7EC-549C87686090}" destId="{6DD4D2EE-6680-4141-8E52-4248ED87C9AB}" srcOrd="0" destOrd="0" parTransId="{D16ADFE8-3C5B-40FB-80D5-EDB7A240CB68}" sibTransId="{7999967B-CD23-4D95-96D2-C4F777CD8645}"/>
    <dgm:cxn modelId="{DC8692C0-473E-2B49-A365-C1887E8F9E06}" srcId="{6DD4D2EE-6680-4141-8E52-4248ED87C9AB}" destId="{4F5CB4B0-9E03-A644-9662-6D04FB7208C0}" srcOrd="2" destOrd="0" parTransId="{75E1ED8C-A99A-CE42-8325-0178C9D80B53}" sibTransId="{6A457BE1-4D0D-FF4B-BB39-A170AFD2F261}"/>
    <dgm:cxn modelId="{55DD9AE9-3A64-E840-BFC8-7F52AA1F8C50}" type="presOf" srcId="{FA74FE6D-64E0-4298-8793-D5D79D685190}" destId="{5BC2B7AF-EF22-7844-A32C-430C4C5F2181}" srcOrd="0" destOrd="1" presId="urn:microsoft.com/office/officeart/2005/8/layout/hList1"/>
    <dgm:cxn modelId="{DCA75FF7-0F61-314F-80F2-700A21CC583B}" type="presParOf" srcId="{80776053-F67E-2C4A-9147-2D9AEE30C6DA}" destId="{DD0BDC54-E186-D24F-B36B-BAC49480C0C7}" srcOrd="0" destOrd="0" presId="urn:microsoft.com/office/officeart/2005/8/layout/hList1"/>
    <dgm:cxn modelId="{F9115113-D89D-8D41-A8E0-7CBD2A102CBD}" type="presParOf" srcId="{DD0BDC54-E186-D24F-B36B-BAC49480C0C7}" destId="{2CC78418-8B78-D344-89AC-268EE735ADCD}" srcOrd="0" destOrd="0" presId="urn:microsoft.com/office/officeart/2005/8/layout/hList1"/>
    <dgm:cxn modelId="{148A135B-9273-C245-AA58-876E2D3579E3}" type="presParOf" srcId="{DD0BDC54-E186-D24F-B36B-BAC49480C0C7}" destId="{5BC2B7AF-EF22-7844-A32C-430C4C5F2181}" srcOrd="1" destOrd="0" presId="urn:microsoft.com/office/officeart/2005/8/layout/hList1"/>
    <dgm:cxn modelId="{2033E505-A1D4-D04B-B744-9F128F4A9356}" type="presParOf" srcId="{80776053-F67E-2C4A-9147-2D9AEE30C6DA}" destId="{F8AFBB67-C94A-D049-996E-28444F6517B5}" srcOrd="1" destOrd="0" presId="urn:microsoft.com/office/officeart/2005/8/layout/hList1"/>
    <dgm:cxn modelId="{55A0CD99-9EDA-734A-BEA3-15778090753A}" type="presParOf" srcId="{80776053-F67E-2C4A-9147-2D9AEE30C6DA}" destId="{85196FB7-163C-CA41-B3CB-08F01D88E290}" srcOrd="2" destOrd="0" presId="urn:microsoft.com/office/officeart/2005/8/layout/hList1"/>
    <dgm:cxn modelId="{2B881FCF-409B-EF49-B19B-0EA0FBB5F52A}" type="presParOf" srcId="{85196FB7-163C-CA41-B3CB-08F01D88E290}" destId="{329B20E9-25EC-354A-B296-07B95634C4A5}" srcOrd="0" destOrd="0" presId="urn:microsoft.com/office/officeart/2005/8/layout/hList1"/>
    <dgm:cxn modelId="{6C5ED567-AD14-7F43-9043-375D46BAC689}" type="presParOf" srcId="{85196FB7-163C-CA41-B3CB-08F01D88E290}" destId="{389C9572-9E3E-984E-A685-04D8248DE3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956551-1992-4910-9750-1A7417CD950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73FC5C-162C-4106-BA9E-D6E0A807B419}">
      <dgm:prSet/>
      <dgm:spPr/>
      <dgm:t>
        <a:bodyPr/>
        <a:lstStyle/>
        <a:p>
          <a:r>
            <a:rPr lang="es-ES"/>
            <a:t>Poner música por entretener: NO </a:t>
          </a:r>
          <a:endParaRPr lang="en-US"/>
        </a:p>
      </dgm:t>
    </dgm:pt>
    <dgm:pt modelId="{415949AB-C7C5-48E2-90B7-7C292352BB3E}" type="parTrans" cxnId="{D71D85FA-7E99-4B2F-8571-CB9A136BB1F2}">
      <dgm:prSet/>
      <dgm:spPr/>
      <dgm:t>
        <a:bodyPr/>
        <a:lstStyle/>
        <a:p>
          <a:endParaRPr lang="en-US"/>
        </a:p>
      </dgm:t>
    </dgm:pt>
    <dgm:pt modelId="{A958C96F-F204-4151-A31E-7B024B71D5F3}" type="sibTrans" cxnId="{D71D85FA-7E99-4B2F-8571-CB9A136BB1F2}">
      <dgm:prSet/>
      <dgm:spPr/>
      <dgm:t>
        <a:bodyPr/>
        <a:lstStyle/>
        <a:p>
          <a:endParaRPr lang="en-US"/>
        </a:p>
      </dgm:t>
    </dgm:pt>
    <dgm:pt modelId="{FA8C9E0C-9018-4A13-AB10-0EF94BA6E902}">
      <dgm:prSet/>
      <dgm:spPr/>
      <dgm:t>
        <a:bodyPr/>
        <a:lstStyle/>
        <a:p>
          <a:r>
            <a:rPr lang="es-ES" dirty="0"/>
            <a:t>Poner música para analizarla o emitir una opinión o juicio crítico: SI</a:t>
          </a:r>
          <a:endParaRPr lang="en-US" dirty="0"/>
        </a:p>
      </dgm:t>
    </dgm:pt>
    <dgm:pt modelId="{74DB0F03-B429-4734-B6A2-ADE3CC3AF676}" type="parTrans" cxnId="{27E4D59A-97F6-44EA-80D4-E34428824C74}">
      <dgm:prSet/>
      <dgm:spPr/>
      <dgm:t>
        <a:bodyPr/>
        <a:lstStyle/>
        <a:p>
          <a:endParaRPr lang="en-US"/>
        </a:p>
      </dgm:t>
    </dgm:pt>
    <dgm:pt modelId="{0DC264BF-8D8D-43F5-B265-CFA8C0444A2B}" type="sibTrans" cxnId="{27E4D59A-97F6-44EA-80D4-E34428824C74}">
      <dgm:prSet/>
      <dgm:spPr/>
      <dgm:t>
        <a:bodyPr/>
        <a:lstStyle/>
        <a:p>
          <a:endParaRPr lang="en-US"/>
        </a:p>
      </dgm:t>
    </dgm:pt>
    <dgm:pt modelId="{2D5E444A-68CE-41A1-BB98-5F2B59AD1B25}">
      <dgm:prSet/>
      <dgm:spPr/>
      <dgm:t>
        <a:bodyPr/>
        <a:lstStyle/>
        <a:p>
          <a:r>
            <a:rPr lang="es-ES"/>
            <a:t>Poner fragmento para apoyar una explicación: SI</a:t>
          </a:r>
          <a:endParaRPr lang="en-US"/>
        </a:p>
      </dgm:t>
    </dgm:pt>
    <dgm:pt modelId="{7B83B176-31E5-4EAB-A3CE-567284398A18}" type="parTrans" cxnId="{1CE879EF-BB42-4DC0-B257-D85546AE5AE8}">
      <dgm:prSet/>
      <dgm:spPr/>
      <dgm:t>
        <a:bodyPr/>
        <a:lstStyle/>
        <a:p>
          <a:endParaRPr lang="en-US"/>
        </a:p>
      </dgm:t>
    </dgm:pt>
    <dgm:pt modelId="{DA5C190E-41C5-44A1-B2A8-C28DA6778512}" type="sibTrans" cxnId="{1CE879EF-BB42-4DC0-B257-D85546AE5AE8}">
      <dgm:prSet/>
      <dgm:spPr/>
      <dgm:t>
        <a:bodyPr/>
        <a:lstStyle/>
        <a:p>
          <a:endParaRPr lang="en-US"/>
        </a:p>
      </dgm:t>
    </dgm:pt>
    <dgm:pt modelId="{1DB371D8-D003-466E-B3EB-9120A90104C7}">
      <dgm:prSet/>
      <dgm:spPr/>
      <dgm:t>
        <a:bodyPr/>
        <a:lstStyle/>
        <a:p>
          <a:r>
            <a:rPr lang="es-ES"/>
            <a:t>Siempre debe citarse autoría.</a:t>
          </a:r>
          <a:endParaRPr lang="en-US"/>
        </a:p>
      </dgm:t>
    </dgm:pt>
    <dgm:pt modelId="{05604924-CDC7-451F-B710-3466A5FA8267}" type="parTrans" cxnId="{FEE94620-EFCD-401D-A3EE-5F6327BAF107}">
      <dgm:prSet/>
      <dgm:spPr/>
      <dgm:t>
        <a:bodyPr/>
        <a:lstStyle/>
        <a:p>
          <a:endParaRPr lang="en-US"/>
        </a:p>
      </dgm:t>
    </dgm:pt>
    <dgm:pt modelId="{D8CAAE68-E5FE-4EA8-9398-C081F2547D1B}" type="sibTrans" cxnId="{FEE94620-EFCD-401D-A3EE-5F6327BAF107}">
      <dgm:prSet/>
      <dgm:spPr/>
      <dgm:t>
        <a:bodyPr/>
        <a:lstStyle/>
        <a:p>
          <a:endParaRPr lang="en-US"/>
        </a:p>
      </dgm:t>
    </dgm:pt>
    <dgm:pt modelId="{9C92C628-215E-BD49-B0D5-D2500EBA9276}" type="pres">
      <dgm:prSet presAssocID="{C0956551-1992-4910-9750-1A7417CD9502}" presName="vert0" presStyleCnt="0">
        <dgm:presLayoutVars>
          <dgm:dir/>
          <dgm:animOne val="branch"/>
          <dgm:animLvl val="lvl"/>
        </dgm:presLayoutVars>
      </dgm:prSet>
      <dgm:spPr/>
    </dgm:pt>
    <dgm:pt modelId="{0708958B-B2A4-4C4A-913D-0B16BF79805A}" type="pres">
      <dgm:prSet presAssocID="{4973FC5C-162C-4106-BA9E-D6E0A807B419}" presName="thickLine" presStyleLbl="alignNode1" presStyleIdx="0" presStyleCnt="4"/>
      <dgm:spPr/>
    </dgm:pt>
    <dgm:pt modelId="{AFFC5CCD-8BAD-3E48-AF06-E340211FC46A}" type="pres">
      <dgm:prSet presAssocID="{4973FC5C-162C-4106-BA9E-D6E0A807B419}" presName="horz1" presStyleCnt="0"/>
      <dgm:spPr/>
    </dgm:pt>
    <dgm:pt modelId="{B3AB252A-24E3-F74F-8D96-A0ECC2B457ED}" type="pres">
      <dgm:prSet presAssocID="{4973FC5C-162C-4106-BA9E-D6E0A807B419}" presName="tx1" presStyleLbl="revTx" presStyleIdx="0" presStyleCnt="4"/>
      <dgm:spPr/>
    </dgm:pt>
    <dgm:pt modelId="{6B7BB2F5-D23B-1D4D-9CE1-DEB9DEC4579C}" type="pres">
      <dgm:prSet presAssocID="{4973FC5C-162C-4106-BA9E-D6E0A807B419}" presName="vert1" presStyleCnt="0"/>
      <dgm:spPr/>
    </dgm:pt>
    <dgm:pt modelId="{4AA2FAA9-2015-A940-B571-FE8F99F91854}" type="pres">
      <dgm:prSet presAssocID="{FA8C9E0C-9018-4A13-AB10-0EF94BA6E902}" presName="thickLine" presStyleLbl="alignNode1" presStyleIdx="1" presStyleCnt="4"/>
      <dgm:spPr/>
    </dgm:pt>
    <dgm:pt modelId="{0F4EACB3-312E-1E4A-8BA6-34EB60D468F7}" type="pres">
      <dgm:prSet presAssocID="{FA8C9E0C-9018-4A13-AB10-0EF94BA6E902}" presName="horz1" presStyleCnt="0"/>
      <dgm:spPr/>
    </dgm:pt>
    <dgm:pt modelId="{AD9389E3-73D0-ED4B-AE19-9C093C5D151A}" type="pres">
      <dgm:prSet presAssocID="{FA8C9E0C-9018-4A13-AB10-0EF94BA6E902}" presName="tx1" presStyleLbl="revTx" presStyleIdx="1" presStyleCnt="4"/>
      <dgm:spPr/>
    </dgm:pt>
    <dgm:pt modelId="{22E93A2F-8093-AE40-9B7A-FCE5274C7C5E}" type="pres">
      <dgm:prSet presAssocID="{FA8C9E0C-9018-4A13-AB10-0EF94BA6E902}" presName="vert1" presStyleCnt="0"/>
      <dgm:spPr/>
    </dgm:pt>
    <dgm:pt modelId="{C9BA088F-D7BE-A047-A682-4F759F4B5A70}" type="pres">
      <dgm:prSet presAssocID="{2D5E444A-68CE-41A1-BB98-5F2B59AD1B25}" presName="thickLine" presStyleLbl="alignNode1" presStyleIdx="2" presStyleCnt="4"/>
      <dgm:spPr/>
    </dgm:pt>
    <dgm:pt modelId="{AE9CF88E-654E-CE42-AA3B-873187A7C46A}" type="pres">
      <dgm:prSet presAssocID="{2D5E444A-68CE-41A1-BB98-5F2B59AD1B25}" presName="horz1" presStyleCnt="0"/>
      <dgm:spPr/>
    </dgm:pt>
    <dgm:pt modelId="{33A5EC1F-C1AF-D646-A30C-69D35CBE0ED1}" type="pres">
      <dgm:prSet presAssocID="{2D5E444A-68CE-41A1-BB98-5F2B59AD1B25}" presName="tx1" presStyleLbl="revTx" presStyleIdx="2" presStyleCnt="4"/>
      <dgm:spPr/>
    </dgm:pt>
    <dgm:pt modelId="{43874890-F6C2-1145-BFB5-71EE543F027E}" type="pres">
      <dgm:prSet presAssocID="{2D5E444A-68CE-41A1-BB98-5F2B59AD1B25}" presName="vert1" presStyleCnt="0"/>
      <dgm:spPr/>
    </dgm:pt>
    <dgm:pt modelId="{38BE6774-3679-D04C-B5C6-3F6EB49C4FDC}" type="pres">
      <dgm:prSet presAssocID="{1DB371D8-D003-466E-B3EB-9120A90104C7}" presName="thickLine" presStyleLbl="alignNode1" presStyleIdx="3" presStyleCnt="4"/>
      <dgm:spPr/>
    </dgm:pt>
    <dgm:pt modelId="{A4755AA3-B2EE-8045-9F54-E4D4DC059B79}" type="pres">
      <dgm:prSet presAssocID="{1DB371D8-D003-466E-B3EB-9120A90104C7}" presName="horz1" presStyleCnt="0"/>
      <dgm:spPr/>
    </dgm:pt>
    <dgm:pt modelId="{6F8F5DDB-7037-604E-BAAA-A77175EE96E1}" type="pres">
      <dgm:prSet presAssocID="{1DB371D8-D003-466E-B3EB-9120A90104C7}" presName="tx1" presStyleLbl="revTx" presStyleIdx="3" presStyleCnt="4"/>
      <dgm:spPr/>
    </dgm:pt>
    <dgm:pt modelId="{8E50ECA4-986B-BA44-AE78-ED9E55AE2178}" type="pres">
      <dgm:prSet presAssocID="{1DB371D8-D003-466E-B3EB-9120A90104C7}" presName="vert1" presStyleCnt="0"/>
      <dgm:spPr/>
    </dgm:pt>
  </dgm:ptLst>
  <dgm:cxnLst>
    <dgm:cxn modelId="{B780351C-7C45-454F-AD6E-20805CE3E30A}" type="presOf" srcId="{2D5E444A-68CE-41A1-BB98-5F2B59AD1B25}" destId="{33A5EC1F-C1AF-D646-A30C-69D35CBE0ED1}" srcOrd="0" destOrd="0" presId="urn:microsoft.com/office/officeart/2008/layout/LinedList"/>
    <dgm:cxn modelId="{FEE94620-EFCD-401D-A3EE-5F6327BAF107}" srcId="{C0956551-1992-4910-9750-1A7417CD9502}" destId="{1DB371D8-D003-466E-B3EB-9120A90104C7}" srcOrd="3" destOrd="0" parTransId="{05604924-CDC7-451F-B710-3466A5FA8267}" sibTransId="{D8CAAE68-E5FE-4EA8-9398-C081F2547D1B}"/>
    <dgm:cxn modelId="{10C65D48-F4DA-BB46-9D9C-73389780D68D}" type="presOf" srcId="{FA8C9E0C-9018-4A13-AB10-0EF94BA6E902}" destId="{AD9389E3-73D0-ED4B-AE19-9C093C5D151A}" srcOrd="0" destOrd="0" presId="urn:microsoft.com/office/officeart/2008/layout/LinedList"/>
    <dgm:cxn modelId="{8A42F467-7225-2849-8D04-83B387FA7603}" type="presOf" srcId="{1DB371D8-D003-466E-B3EB-9120A90104C7}" destId="{6F8F5DDB-7037-604E-BAAA-A77175EE96E1}" srcOrd="0" destOrd="0" presId="urn:microsoft.com/office/officeart/2008/layout/LinedList"/>
    <dgm:cxn modelId="{EAD12494-B50B-7940-ABBA-A50BAB59A027}" type="presOf" srcId="{4973FC5C-162C-4106-BA9E-D6E0A807B419}" destId="{B3AB252A-24E3-F74F-8D96-A0ECC2B457ED}" srcOrd="0" destOrd="0" presId="urn:microsoft.com/office/officeart/2008/layout/LinedList"/>
    <dgm:cxn modelId="{27E4D59A-97F6-44EA-80D4-E34428824C74}" srcId="{C0956551-1992-4910-9750-1A7417CD9502}" destId="{FA8C9E0C-9018-4A13-AB10-0EF94BA6E902}" srcOrd="1" destOrd="0" parTransId="{74DB0F03-B429-4734-B6A2-ADE3CC3AF676}" sibTransId="{0DC264BF-8D8D-43F5-B265-CFA8C0444A2B}"/>
    <dgm:cxn modelId="{1CE879EF-BB42-4DC0-B257-D85546AE5AE8}" srcId="{C0956551-1992-4910-9750-1A7417CD9502}" destId="{2D5E444A-68CE-41A1-BB98-5F2B59AD1B25}" srcOrd="2" destOrd="0" parTransId="{7B83B176-31E5-4EAB-A3CE-567284398A18}" sibTransId="{DA5C190E-41C5-44A1-B2A8-C28DA6778512}"/>
    <dgm:cxn modelId="{D71D85FA-7E99-4B2F-8571-CB9A136BB1F2}" srcId="{C0956551-1992-4910-9750-1A7417CD9502}" destId="{4973FC5C-162C-4106-BA9E-D6E0A807B419}" srcOrd="0" destOrd="0" parTransId="{415949AB-C7C5-48E2-90B7-7C292352BB3E}" sibTransId="{A958C96F-F204-4151-A31E-7B024B71D5F3}"/>
    <dgm:cxn modelId="{67E5B8FF-08A8-3D48-B7DD-FC58DD500119}" type="presOf" srcId="{C0956551-1992-4910-9750-1A7417CD9502}" destId="{9C92C628-215E-BD49-B0D5-D2500EBA9276}" srcOrd="0" destOrd="0" presId="urn:microsoft.com/office/officeart/2008/layout/LinedList"/>
    <dgm:cxn modelId="{7474F41C-AB30-9F46-AFA5-A0295EFAA814}" type="presParOf" srcId="{9C92C628-215E-BD49-B0D5-D2500EBA9276}" destId="{0708958B-B2A4-4C4A-913D-0B16BF79805A}" srcOrd="0" destOrd="0" presId="urn:microsoft.com/office/officeart/2008/layout/LinedList"/>
    <dgm:cxn modelId="{BD15E444-3D88-8647-9984-CF03B7BCFA56}" type="presParOf" srcId="{9C92C628-215E-BD49-B0D5-D2500EBA9276}" destId="{AFFC5CCD-8BAD-3E48-AF06-E340211FC46A}" srcOrd="1" destOrd="0" presId="urn:microsoft.com/office/officeart/2008/layout/LinedList"/>
    <dgm:cxn modelId="{34D2D9A9-71FB-7E42-87F5-04AE605390B5}" type="presParOf" srcId="{AFFC5CCD-8BAD-3E48-AF06-E340211FC46A}" destId="{B3AB252A-24E3-F74F-8D96-A0ECC2B457ED}" srcOrd="0" destOrd="0" presId="urn:microsoft.com/office/officeart/2008/layout/LinedList"/>
    <dgm:cxn modelId="{1596A64E-A28B-764D-83B6-C7204668E4C5}" type="presParOf" srcId="{AFFC5CCD-8BAD-3E48-AF06-E340211FC46A}" destId="{6B7BB2F5-D23B-1D4D-9CE1-DEB9DEC4579C}" srcOrd="1" destOrd="0" presId="urn:microsoft.com/office/officeart/2008/layout/LinedList"/>
    <dgm:cxn modelId="{7CC03F44-36D3-3944-9F6B-DF0B0C98C46D}" type="presParOf" srcId="{9C92C628-215E-BD49-B0D5-D2500EBA9276}" destId="{4AA2FAA9-2015-A940-B571-FE8F99F91854}" srcOrd="2" destOrd="0" presId="urn:microsoft.com/office/officeart/2008/layout/LinedList"/>
    <dgm:cxn modelId="{5F25D83D-924D-B043-AD3A-76D27FF11D27}" type="presParOf" srcId="{9C92C628-215E-BD49-B0D5-D2500EBA9276}" destId="{0F4EACB3-312E-1E4A-8BA6-34EB60D468F7}" srcOrd="3" destOrd="0" presId="urn:microsoft.com/office/officeart/2008/layout/LinedList"/>
    <dgm:cxn modelId="{CD173357-6003-A74D-9098-29FC1156C76D}" type="presParOf" srcId="{0F4EACB3-312E-1E4A-8BA6-34EB60D468F7}" destId="{AD9389E3-73D0-ED4B-AE19-9C093C5D151A}" srcOrd="0" destOrd="0" presId="urn:microsoft.com/office/officeart/2008/layout/LinedList"/>
    <dgm:cxn modelId="{49198F88-0613-B040-9B14-3E624AC810FA}" type="presParOf" srcId="{0F4EACB3-312E-1E4A-8BA6-34EB60D468F7}" destId="{22E93A2F-8093-AE40-9B7A-FCE5274C7C5E}" srcOrd="1" destOrd="0" presId="urn:microsoft.com/office/officeart/2008/layout/LinedList"/>
    <dgm:cxn modelId="{438A497B-DE68-EB48-B9AE-BEC86C3F8D66}" type="presParOf" srcId="{9C92C628-215E-BD49-B0D5-D2500EBA9276}" destId="{C9BA088F-D7BE-A047-A682-4F759F4B5A70}" srcOrd="4" destOrd="0" presId="urn:microsoft.com/office/officeart/2008/layout/LinedList"/>
    <dgm:cxn modelId="{EE4ED92C-0DE4-AD4A-A337-E5BA967A3CFE}" type="presParOf" srcId="{9C92C628-215E-BD49-B0D5-D2500EBA9276}" destId="{AE9CF88E-654E-CE42-AA3B-873187A7C46A}" srcOrd="5" destOrd="0" presId="urn:microsoft.com/office/officeart/2008/layout/LinedList"/>
    <dgm:cxn modelId="{00B3143A-3148-B14F-A18B-C3A541B07157}" type="presParOf" srcId="{AE9CF88E-654E-CE42-AA3B-873187A7C46A}" destId="{33A5EC1F-C1AF-D646-A30C-69D35CBE0ED1}" srcOrd="0" destOrd="0" presId="urn:microsoft.com/office/officeart/2008/layout/LinedList"/>
    <dgm:cxn modelId="{195B534F-58F9-BC44-A6F0-D5285C5CD724}" type="presParOf" srcId="{AE9CF88E-654E-CE42-AA3B-873187A7C46A}" destId="{43874890-F6C2-1145-BFB5-71EE543F027E}" srcOrd="1" destOrd="0" presId="urn:microsoft.com/office/officeart/2008/layout/LinedList"/>
    <dgm:cxn modelId="{4A77DBF8-9C2A-3347-8A34-582A10951CEB}" type="presParOf" srcId="{9C92C628-215E-BD49-B0D5-D2500EBA9276}" destId="{38BE6774-3679-D04C-B5C6-3F6EB49C4FDC}" srcOrd="6" destOrd="0" presId="urn:microsoft.com/office/officeart/2008/layout/LinedList"/>
    <dgm:cxn modelId="{32658DA7-6F55-2946-A48C-D826FAC0DDE8}" type="presParOf" srcId="{9C92C628-215E-BD49-B0D5-D2500EBA9276}" destId="{A4755AA3-B2EE-8045-9F54-E4D4DC059B79}" srcOrd="7" destOrd="0" presId="urn:microsoft.com/office/officeart/2008/layout/LinedList"/>
    <dgm:cxn modelId="{5EB06E8F-967A-7B49-B522-B563DE22CEDD}" type="presParOf" srcId="{A4755AA3-B2EE-8045-9F54-E4D4DC059B79}" destId="{6F8F5DDB-7037-604E-BAAA-A77175EE96E1}" srcOrd="0" destOrd="0" presId="urn:microsoft.com/office/officeart/2008/layout/LinedList"/>
    <dgm:cxn modelId="{F8EA07FB-8EEC-D546-8935-344920265457}" type="presParOf" srcId="{A4755AA3-B2EE-8045-9F54-E4D4DC059B79}" destId="{8E50ECA4-986B-BA44-AE78-ED9E55AE21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C584AF-D241-44FE-BFD3-AB7DAC51D8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F81760-1595-4219-86F2-4533288A21E7}">
      <dgm:prSet/>
      <dgm:spPr/>
      <dgm:t>
        <a:bodyPr/>
        <a:lstStyle/>
        <a:p>
          <a:r>
            <a:rPr lang="es-ES"/>
            <a:t>Utilizar música sin copyright:</a:t>
          </a:r>
          <a:endParaRPr lang="en-US"/>
        </a:p>
      </dgm:t>
    </dgm:pt>
    <dgm:pt modelId="{F377D387-7A05-4736-BE59-A2BD89005F1B}" type="parTrans" cxnId="{F2352122-2C62-4FED-94E0-EACD22F4FD44}">
      <dgm:prSet/>
      <dgm:spPr/>
      <dgm:t>
        <a:bodyPr/>
        <a:lstStyle/>
        <a:p>
          <a:endParaRPr lang="en-US"/>
        </a:p>
      </dgm:t>
    </dgm:pt>
    <dgm:pt modelId="{CB4EE893-F3DF-417A-B0FF-DA1A51E148D3}" type="sibTrans" cxnId="{F2352122-2C62-4FED-94E0-EACD22F4FD44}">
      <dgm:prSet/>
      <dgm:spPr/>
      <dgm:t>
        <a:bodyPr/>
        <a:lstStyle/>
        <a:p>
          <a:endParaRPr lang="en-US"/>
        </a:p>
      </dgm:t>
    </dgm:pt>
    <dgm:pt modelId="{E9D66D49-8416-4B1A-8947-F82611B47117}">
      <dgm:prSet/>
      <dgm:spPr/>
      <dgm:t>
        <a:bodyPr/>
        <a:lstStyle/>
        <a:p>
          <a:r>
            <a:rPr lang="es-ES"/>
            <a:t>Existen muchas páginas para descargar música libre.</a:t>
          </a:r>
          <a:endParaRPr lang="en-US"/>
        </a:p>
      </dgm:t>
    </dgm:pt>
    <dgm:pt modelId="{D5AC0688-936F-411A-A38F-3474F7CA83EF}" type="parTrans" cxnId="{3998489C-9495-4247-B572-B32DBF4B3D50}">
      <dgm:prSet/>
      <dgm:spPr/>
      <dgm:t>
        <a:bodyPr/>
        <a:lstStyle/>
        <a:p>
          <a:endParaRPr lang="en-US"/>
        </a:p>
      </dgm:t>
    </dgm:pt>
    <dgm:pt modelId="{6F4BE561-59DD-4B26-B0CE-5EF602F89E0B}" type="sibTrans" cxnId="{3998489C-9495-4247-B572-B32DBF4B3D50}">
      <dgm:prSet/>
      <dgm:spPr/>
      <dgm:t>
        <a:bodyPr/>
        <a:lstStyle/>
        <a:p>
          <a:endParaRPr lang="en-US"/>
        </a:p>
      </dgm:t>
    </dgm:pt>
    <dgm:pt modelId="{3B278029-80D9-4968-A263-8F7ACDA8E888}">
      <dgm:prSet/>
      <dgm:spPr/>
      <dgm:t>
        <a:bodyPr/>
        <a:lstStyle/>
        <a:p>
          <a:r>
            <a:rPr lang="es-ES"/>
            <a:t>La mayoría necesitan suscribirse y pagar por cada descarga.</a:t>
          </a:r>
          <a:endParaRPr lang="en-US"/>
        </a:p>
      </dgm:t>
    </dgm:pt>
    <dgm:pt modelId="{5FEE8B35-306D-46E4-924B-523A231098D7}" type="parTrans" cxnId="{CB99F5A9-7F71-4CD3-9407-184767359387}">
      <dgm:prSet/>
      <dgm:spPr/>
      <dgm:t>
        <a:bodyPr/>
        <a:lstStyle/>
        <a:p>
          <a:endParaRPr lang="en-US"/>
        </a:p>
      </dgm:t>
    </dgm:pt>
    <dgm:pt modelId="{C746769D-7242-4888-B259-CEB83564EAC1}" type="sibTrans" cxnId="{CB99F5A9-7F71-4CD3-9407-184767359387}">
      <dgm:prSet/>
      <dgm:spPr/>
      <dgm:t>
        <a:bodyPr/>
        <a:lstStyle/>
        <a:p>
          <a:endParaRPr lang="en-US"/>
        </a:p>
      </dgm:t>
    </dgm:pt>
    <dgm:pt modelId="{B8D07CA7-4A84-462C-9E01-4284E4ACBFA7}">
      <dgm:prSet/>
      <dgm:spPr/>
      <dgm:t>
        <a:bodyPr/>
        <a:lstStyle/>
        <a:p>
          <a:r>
            <a:rPr lang="es-ES" dirty="0"/>
            <a:t>Usar </a:t>
          </a:r>
          <a:r>
            <a:rPr lang="es-ES" dirty="0" err="1"/>
            <a:t>youtube</a:t>
          </a:r>
          <a:endParaRPr lang="en-US" dirty="0"/>
        </a:p>
      </dgm:t>
    </dgm:pt>
    <dgm:pt modelId="{1C901794-494E-4040-BB91-A417C14AFEBB}" type="parTrans" cxnId="{44B4150B-BCE1-4CED-AC3F-8FF0333A4A9F}">
      <dgm:prSet/>
      <dgm:spPr/>
      <dgm:t>
        <a:bodyPr/>
        <a:lstStyle/>
        <a:p>
          <a:endParaRPr lang="en-US"/>
        </a:p>
      </dgm:t>
    </dgm:pt>
    <dgm:pt modelId="{3DDEED7E-506B-4C5F-B29D-DA93F158A988}" type="sibTrans" cxnId="{44B4150B-BCE1-4CED-AC3F-8FF0333A4A9F}">
      <dgm:prSet/>
      <dgm:spPr/>
      <dgm:t>
        <a:bodyPr/>
        <a:lstStyle/>
        <a:p>
          <a:endParaRPr lang="en-US"/>
        </a:p>
      </dgm:t>
    </dgm:pt>
    <dgm:pt modelId="{EB44AAB1-DEF2-45D2-827B-72EE010DD019}">
      <dgm:prSet/>
      <dgm:spPr/>
      <dgm:t>
        <a:bodyPr/>
        <a:lstStyle/>
        <a:p>
          <a:r>
            <a:rPr lang="es-ES" dirty="0"/>
            <a:t>Crear tus propios sonidos</a:t>
          </a:r>
          <a:endParaRPr lang="en-US" dirty="0"/>
        </a:p>
      </dgm:t>
    </dgm:pt>
    <dgm:pt modelId="{950D2A40-E118-4F4E-AADA-CCA584C87FDB}" type="parTrans" cxnId="{A5E26958-EBAA-463D-8654-1DAB23041A3A}">
      <dgm:prSet/>
      <dgm:spPr/>
      <dgm:t>
        <a:bodyPr/>
        <a:lstStyle/>
        <a:p>
          <a:endParaRPr lang="en-US"/>
        </a:p>
      </dgm:t>
    </dgm:pt>
    <dgm:pt modelId="{48254A03-87D3-4C50-96A6-AF448247B74C}" type="sibTrans" cxnId="{A5E26958-EBAA-463D-8654-1DAB23041A3A}">
      <dgm:prSet/>
      <dgm:spPr/>
      <dgm:t>
        <a:bodyPr/>
        <a:lstStyle/>
        <a:p>
          <a:endParaRPr lang="en-US"/>
        </a:p>
      </dgm:t>
    </dgm:pt>
    <dgm:pt modelId="{4DFBA68A-60EF-EC48-97A7-7B147B7AD164}">
      <dgm:prSet/>
      <dgm:spPr/>
      <dgm:t>
        <a:bodyPr/>
        <a:lstStyle/>
        <a:p>
          <a:r>
            <a:rPr lang="en-US" dirty="0" err="1"/>
            <a:t>Páginas</a:t>
          </a:r>
          <a:r>
            <a:rPr lang="en-US" dirty="0"/>
            <a:t> de </a:t>
          </a:r>
          <a:r>
            <a:rPr lang="en-US" dirty="0" err="1"/>
            <a:t>efectos</a:t>
          </a:r>
          <a:r>
            <a:rPr lang="en-US" dirty="0"/>
            <a:t> de </a:t>
          </a:r>
          <a:r>
            <a:rPr lang="en-US" dirty="0" err="1"/>
            <a:t>sonidos</a:t>
          </a:r>
          <a:endParaRPr lang="en-US" dirty="0"/>
        </a:p>
      </dgm:t>
    </dgm:pt>
    <dgm:pt modelId="{A1CB3590-0296-4C4E-B8AE-61E8350C8C40}" type="parTrans" cxnId="{0CF174E7-F5D2-5B45-A1D4-81516E4A8C5F}">
      <dgm:prSet/>
      <dgm:spPr/>
      <dgm:t>
        <a:bodyPr/>
        <a:lstStyle/>
        <a:p>
          <a:endParaRPr lang="es-ES"/>
        </a:p>
      </dgm:t>
    </dgm:pt>
    <dgm:pt modelId="{3956B323-560C-B94A-828A-ED83AA3CE385}" type="sibTrans" cxnId="{0CF174E7-F5D2-5B45-A1D4-81516E4A8C5F}">
      <dgm:prSet/>
      <dgm:spPr/>
      <dgm:t>
        <a:bodyPr/>
        <a:lstStyle/>
        <a:p>
          <a:endParaRPr lang="es-ES"/>
        </a:p>
      </dgm:t>
    </dgm:pt>
    <dgm:pt modelId="{48431BBD-51B4-6248-BC3C-83F9552F82A0}">
      <dgm:prSet/>
      <dgm:spPr/>
      <dgm:t>
        <a:bodyPr/>
        <a:lstStyle/>
        <a:p>
          <a:r>
            <a:rPr lang="es-ES" dirty="0"/>
            <a:t>https://</a:t>
          </a:r>
          <a:r>
            <a:rPr lang="es-ES" dirty="0" err="1"/>
            <a:t>radioslibres.net</a:t>
          </a:r>
          <a:r>
            <a:rPr lang="es-ES" dirty="0"/>
            <a:t>/efectos-de-sonido/</a:t>
          </a:r>
          <a:endParaRPr lang="en-US" dirty="0"/>
        </a:p>
      </dgm:t>
    </dgm:pt>
    <dgm:pt modelId="{D4455DBE-3BF3-6048-B26E-75E3CE91EADA}" type="parTrans" cxnId="{60CE849F-3E03-424C-952F-7987035C85D9}">
      <dgm:prSet/>
      <dgm:spPr/>
      <dgm:t>
        <a:bodyPr/>
        <a:lstStyle/>
        <a:p>
          <a:endParaRPr lang="es-ES"/>
        </a:p>
      </dgm:t>
    </dgm:pt>
    <dgm:pt modelId="{09ECF4C5-22DC-0C40-9F23-27885395D7AB}" type="sibTrans" cxnId="{60CE849F-3E03-424C-952F-7987035C85D9}">
      <dgm:prSet/>
      <dgm:spPr/>
      <dgm:t>
        <a:bodyPr/>
        <a:lstStyle/>
        <a:p>
          <a:endParaRPr lang="es-ES"/>
        </a:p>
      </dgm:t>
    </dgm:pt>
    <dgm:pt modelId="{8800CB4B-0674-E349-8AE8-C8519AE3A936}">
      <dgm:prSet/>
      <dgm:spPr/>
      <dgm:t>
        <a:bodyPr/>
        <a:lstStyle/>
        <a:p>
          <a:r>
            <a:rPr lang="es-ES" dirty="0"/>
            <a:t>https://</a:t>
          </a:r>
          <a:r>
            <a:rPr lang="es-ES" dirty="0" err="1"/>
            <a:t>sound-effects.bbcrewind.co.uk</a:t>
          </a:r>
          <a:endParaRPr lang="en-US" dirty="0"/>
        </a:p>
      </dgm:t>
    </dgm:pt>
    <dgm:pt modelId="{90CE8CD4-FA51-AB43-A1F8-2E90E3FEE595}" type="parTrans" cxnId="{56A87936-CCD1-3F45-AD35-06DCCD810520}">
      <dgm:prSet/>
      <dgm:spPr/>
      <dgm:t>
        <a:bodyPr/>
        <a:lstStyle/>
        <a:p>
          <a:endParaRPr lang="es-ES"/>
        </a:p>
      </dgm:t>
    </dgm:pt>
    <dgm:pt modelId="{1E5A34CA-C6EE-7749-83A8-C51DFBA2B2ED}" type="sibTrans" cxnId="{56A87936-CCD1-3F45-AD35-06DCCD810520}">
      <dgm:prSet/>
      <dgm:spPr/>
      <dgm:t>
        <a:bodyPr/>
        <a:lstStyle/>
        <a:p>
          <a:endParaRPr lang="es-ES"/>
        </a:p>
      </dgm:t>
    </dgm:pt>
    <dgm:pt modelId="{FFDFD7D3-0FAD-5640-9038-A61FE083E222}" type="pres">
      <dgm:prSet presAssocID="{22C584AF-D241-44FE-BFD3-AB7DAC51D86F}" presName="linear" presStyleCnt="0">
        <dgm:presLayoutVars>
          <dgm:animLvl val="lvl"/>
          <dgm:resizeHandles val="exact"/>
        </dgm:presLayoutVars>
      </dgm:prSet>
      <dgm:spPr/>
    </dgm:pt>
    <dgm:pt modelId="{30C7022E-9A67-794B-95B6-7040B180DC25}" type="pres">
      <dgm:prSet presAssocID="{12F81760-1595-4219-86F2-4533288A21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D3A535-CD22-7144-B3CA-D7DC276CFBC0}" type="pres">
      <dgm:prSet presAssocID="{12F81760-1595-4219-86F2-4533288A21E7}" presName="childText" presStyleLbl="revTx" presStyleIdx="0" presStyleCnt="2">
        <dgm:presLayoutVars>
          <dgm:bulletEnabled val="1"/>
        </dgm:presLayoutVars>
      </dgm:prSet>
      <dgm:spPr/>
    </dgm:pt>
    <dgm:pt modelId="{6CEB7790-E938-BB40-AB2D-31CBC27D6DB1}" type="pres">
      <dgm:prSet presAssocID="{B8D07CA7-4A84-462C-9E01-4284E4ACBF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90AA20-5004-074A-85DB-D79DE0D68ECF}" type="pres">
      <dgm:prSet presAssocID="{3DDEED7E-506B-4C5F-B29D-DA93F158A988}" presName="spacer" presStyleCnt="0"/>
      <dgm:spPr/>
    </dgm:pt>
    <dgm:pt modelId="{2CDFF63F-BC57-1844-A2EC-E35174C4A385}" type="pres">
      <dgm:prSet presAssocID="{EB44AAB1-DEF2-45D2-827B-72EE010DD0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B8B873-511A-494B-A1FD-EC1A2035CFA4}" type="pres">
      <dgm:prSet presAssocID="{48254A03-87D3-4C50-96A6-AF448247B74C}" presName="spacer" presStyleCnt="0"/>
      <dgm:spPr/>
    </dgm:pt>
    <dgm:pt modelId="{823650AA-A9FF-A74A-BDF1-1FD8949B4BB2}" type="pres">
      <dgm:prSet presAssocID="{4DFBA68A-60EF-EC48-97A7-7B147B7AD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CBAE646-0025-1D41-A990-3A7612C0751E}" type="pres">
      <dgm:prSet presAssocID="{4DFBA68A-60EF-EC48-97A7-7B147B7AD1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B4150B-BCE1-4CED-AC3F-8FF0333A4A9F}" srcId="{22C584AF-D241-44FE-BFD3-AB7DAC51D86F}" destId="{B8D07CA7-4A84-462C-9E01-4284E4ACBFA7}" srcOrd="1" destOrd="0" parTransId="{1C901794-494E-4040-BB91-A417C14AFEBB}" sibTransId="{3DDEED7E-506B-4C5F-B29D-DA93F158A988}"/>
    <dgm:cxn modelId="{B8202B20-F3E4-504D-913A-6CE7747E267E}" type="presOf" srcId="{E9D66D49-8416-4B1A-8947-F82611B47117}" destId="{B3D3A535-CD22-7144-B3CA-D7DC276CFBC0}" srcOrd="0" destOrd="0" presId="urn:microsoft.com/office/officeart/2005/8/layout/vList2"/>
    <dgm:cxn modelId="{F2352122-2C62-4FED-94E0-EACD22F4FD44}" srcId="{22C584AF-D241-44FE-BFD3-AB7DAC51D86F}" destId="{12F81760-1595-4219-86F2-4533288A21E7}" srcOrd="0" destOrd="0" parTransId="{F377D387-7A05-4736-BE59-A2BD89005F1B}" sibTransId="{CB4EE893-F3DF-417A-B0FF-DA1A51E148D3}"/>
    <dgm:cxn modelId="{02B6B728-1695-F14E-8C03-89CDF9612593}" type="presOf" srcId="{EB44AAB1-DEF2-45D2-827B-72EE010DD019}" destId="{2CDFF63F-BC57-1844-A2EC-E35174C4A385}" srcOrd="0" destOrd="0" presId="urn:microsoft.com/office/officeart/2005/8/layout/vList2"/>
    <dgm:cxn modelId="{56A87936-CCD1-3F45-AD35-06DCCD810520}" srcId="{4DFBA68A-60EF-EC48-97A7-7B147B7AD164}" destId="{8800CB4B-0674-E349-8AE8-C8519AE3A936}" srcOrd="1" destOrd="0" parTransId="{90CE8CD4-FA51-AB43-A1F8-2E90E3FEE595}" sibTransId="{1E5A34CA-C6EE-7749-83A8-C51DFBA2B2ED}"/>
    <dgm:cxn modelId="{06F50039-344C-5F47-BB40-EC755584ADEA}" type="presOf" srcId="{8800CB4B-0674-E349-8AE8-C8519AE3A936}" destId="{BCBAE646-0025-1D41-A990-3A7612C0751E}" srcOrd="0" destOrd="1" presId="urn:microsoft.com/office/officeart/2005/8/layout/vList2"/>
    <dgm:cxn modelId="{A5E26958-EBAA-463D-8654-1DAB23041A3A}" srcId="{22C584AF-D241-44FE-BFD3-AB7DAC51D86F}" destId="{EB44AAB1-DEF2-45D2-827B-72EE010DD019}" srcOrd="2" destOrd="0" parTransId="{950D2A40-E118-4F4E-AADA-CCA584C87FDB}" sibTransId="{48254A03-87D3-4C50-96A6-AF448247B74C}"/>
    <dgm:cxn modelId="{07BFA18E-08A8-3F46-B2B1-D04F4AC7C564}" type="presOf" srcId="{3B278029-80D9-4968-A263-8F7ACDA8E888}" destId="{B3D3A535-CD22-7144-B3CA-D7DC276CFBC0}" srcOrd="0" destOrd="1" presId="urn:microsoft.com/office/officeart/2005/8/layout/vList2"/>
    <dgm:cxn modelId="{3998489C-9495-4247-B572-B32DBF4B3D50}" srcId="{12F81760-1595-4219-86F2-4533288A21E7}" destId="{E9D66D49-8416-4B1A-8947-F82611B47117}" srcOrd="0" destOrd="0" parTransId="{D5AC0688-936F-411A-A38F-3474F7CA83EF}" sibTransId="{6F4BE561-59DD-4B26-B0CE-5EF602F89E0B}"/>
    <dgm:cxn modelId="{60CE849F-3E03-424C-952F-7987035C85D9}" srcId="{4DFBA68A-60EF-EC48-97A7-7B147B7AD164}" destId="{48431BBD-51B4-6248-BC3C-83F9552F82A0}" srcOrd="0" destOrd="0" parTransId="{D4455DBE-3BF3-6048-B26E-75E3CE91EADA}" sibTransId="{09ECF4C5-22DC-0C40-9F23-27885395D7AB}"/>
    <dgm:cxn modelId="{58417BA4-5578-4B45-B38F-7D634017F279}" type="presOf" srcId="{12F81760-1595-4219-86F2-4533288A21E7}" destId="{30C7022E-9A67-794B-95B6-7040B180DC25}" srcOrd="0" destOrd="0" presId="urn:microsoft.com/office/officeart/2005/8/layout/vList2"/>
    <dgm:cxn modelId="{4F3B5AA9-9890-DE48-8CEF-45E97776F225}" type="presOf" srcId="{48431BBD-51B4-6248-BC3C-83F9552F82A0}" destId="{BCBAE646-0025-1D41-A990-3A7612C0751E}" srcOrd="0" destOrd="0" presId="urn:microsoft.com/office/officeart/2005/8/layout/vList2"/>
    <dgm:cxn modelId="{CB99F5A9-7F71-4CD3-9407-184767359387}" srcId="{12F81760-1595-4219-86F2-4533288A21E7}" destId="{3B278029-80D9-4968-A263-8F7ACDA8E888}" srcOrd="1" destOrd="0" parTransId="{5FEE8B35-306D-46E4-924B-523A231098D7}" sibTransId="{C746769D-7242-4888-B259-CEB83564EAC1}"/>
    <dgm:cxn modelId="{E77825B2-2E46-BC45-B571-26A2DF09F63E}" type="presOf" srcId="{B8D07CA7-4A84-462C-9E01-4284E4ACBFA7}" destId="{6CEB7790-E938-BB40-AB2D-31CBC27D6DB1}" srcOrd="0" destOrd="0" presId="urn:microsoft.com/office/officeart/2005/8/layout/vList2"/>
    <dgm:cxn modelId="{D8A7B4E3-9917-A145-B7A6-9050C604AD4A}" type="presOf" srcId="{4DFBA68A-60EF-EC48-97A7-7B147B7AD164}" destId="{823650AA-A9FF-A74A-BDF1-1FD8949B4BB2}" srcOrd="0" destOrd="0" presId="urn:microsoft.com/office/officeart/2005/8/layout/vList2"/>
    <dgm:cxn modelId="{88A71EE4-8B6A-0349-89FC-A165FFE565B7}" type="presOf" srcId="{22C584AF-D241-44FE-BFD3-AB7DAC51D86F}" destId="{FFDFD7D3-0FAD-5640-9038-A61FE083E222}" srcOrd="0" destOrd="0" presId="urn:microsoft.com/office/officeart/2005/8/layout/vList2"/>
    <dgm:cxn modelId="{0CF174E7-F5D2-5B45-A1D4-81516E4A8C5F}" srcId="{22C584AF-D241-44FE-BFD3-AB7DAC51D86F}" destId="{4DFBA68A-60EF-EC48-97A7-7B147B7AD164}" srcOrd="3" destOrd="0" parTransId="{A1CB3590-0296-4C4E-B8AE-61E8350C8C40}" sibTransId="{3956B323-560C-B94A-828A-ED83AA3CE385}"/>
    <dgm:cxn modelId="{FBA1BC1D-4BB7-D147-BC81-87F040131CDF}" type="presParOf" srcId="{FFDFD7D3-0FAD-5640-9038-A61FE083E222}" destId="{30C7022E-9A67-794B-95B6-7040B180DC25}" srcOrd="0" destOrd="0" presId="urn:microsoft.com/office/officeart/2005/8/layout/vList2"/>
    <dgm:cxn modelId="{D8FADA0B-0ACF-014E-A02C-E17004E3A0FC}" type="presParOf" srcId="{FFDFD7D3-0FAD-5640-9038-A61FE083E222}" destId="{B3D3A535-CD22-7144-B3CA-D7DC276CFBC0}" srcOrd="1" destOrd="0" presId="urn:microsoft.com/office/officeart/2005/8/layout/vList2"/>
    <dgm:cxn modelId="{3BEFE3B3-5D7C-B444-AD19-E575FAE4CB85}" type="presParOf" srcId="{FFDFD7D3-0FAD-5640-9038-A61FE083E222}" destId="{6CEB7790-E938-BB40-AB2D-31CBC27D6DB1}" srcOrd="2" destOrd="0" presId="urn:microsoft.com/office/officeart/2005/8/layout/vList2"/>
    <dgm:cxn modelId="{4DCB8FBB-EA56-2047-85A5-AE1B5F0EBD2C}" type="presParOf" srcId="{FFDFD7D3-0FAD-5640-9038-A61FE083E222}" destId="{1990AA20-5004-074A-85DB-D79DE0D68ECF}" srcOrd="3" destOrd="0" presId="urn:microsoft.com/office/officeart/2005/8/layout/vList2"/>
    <dgm:cxn modelId="{CCAFFA82-CD3E-E94B-8FA4-C5B2433393C6}" type="presParOf" srcId="{FFDFD7D3-0FAD-5640-9038-A61FE083E222}" destId="{2CDFF63F-BC57-1844-A2EC-E35174C4A385}" srcOrd="4" destOrd="0" presId="urn:microsoft.com/office/officeart/2005/8/layout/vList2"/>
    <dgm:cxn modelId="{263379A5-256D-3343-B128-3D107B6410AC}" type="presParOf" srcId="{FFDFD7D3-0FAD-5640-9038-A61FE083E222}" destId="{DAB8B873-511A-494B-A1FD-EC1A2035CFA4}" srcOrd="5" destOrd="0" presId="urn:microsoft.com/office/officeart/2005/8/layout/vList2"/>
    <dgm:cxn modelId="{C4EC7991-0E3B-DF4E-811F-76B074934226}" type="presParOf" srcId="{FFDFD7D3-0FAD-5640-9038-A61FE083E222}" destId="{823650AA-A9FF-A74A-BDF1-1FD8949B4BB2}" srcOrd="6" destOrd="0" presId="urn:microsoft.com/office/officeart/2005/8/layout/vList2"/>
    <dgm:cxn modelId="{56AD2ADF-ED2A-144A-9EA0-ACFA937EFAE8}" type="presParOf" srcId="{FFDFD7D3-0FAD-5640-9038-A61FE083E222}" destId="{BCBAE646-0025-1D41-A990-3A7612C075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84A424-3987-4EBF-862A-5597F97F86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6EAE62-9112-409C-94D8-CDF2CB94BD0B}">
      <dgm:prSet/>
      <dgm:spPr/>
      <dgm:t>
        <a:bodyPr/>
        <a:lstStyle/>
        <a:p>
          <a:r>
            <a:rPr lang="es-ES"/>
            <a:t>Páginas para descargar (suelen durar poco)</a:t>
          </a:r>
          <a:endParaRPr lang="en-US"/>
        </a:p>
      </dgm:t>
    </dgm:pt>
    <dgm:pt modelId="{06D35B20-A64A-4CE8-8B3E-06EEB2735D25}" type="parTrans" cxnId="{5F4BCF3F-26BE-4240-B6A3-58D843262F1D}">
      <dgm:prSet/>
      <dgm:spPr/>
      <dgm:t>
        <a:bodyPr/>
        <a:lstStyle/>
        <a:p>
          <a:endParaRPr lang="en-US"/>
        </a:p>
      </dgm:t>
    </dgm:pt>
    <dgm:pt modelId="{543C7479-89D7-4E4E-9D89-4BB85DC19FF1}" type="sibTrans" cxnId="{5F4BCF3F-26BE-4240-B6A3-58D843262F1D}">
      <dgm:prSet/>
      <dgm:spPr/>
      <dgm:t>
        <a:bodyPr/>
        <a:lstStyle/>
        <a:p>
          <a:endParaRPr lang="en-US"/>
        </a:p>
      </dgm:t>
    </dgm:pt>
    <dgm:pt modelId="{B3A05FE1-D8E3-4A9B-BB30-A2579B0C926A}">
      <dgm:prSet/>
      <dgm:spPr/>
      <dgm:t>
        <a:bodyPr/>
        <a:lstStyle/>
        <a:p>
          <a:r>
            <a:rPr lang="es-ES">
              <a:hlinkClick xmlns:r="http://schemas.openxmlformats.org/officeDocument/2006/relationships" r:id="rId1"/>
            </a:rPr>
            <a:t>https://x2download.com/es25/download-youtube-to-mp3</a:t>
          </a:r>
          <a:endParaRPr lang="en-US"/>
        </a:p>
      </dgm:t>
    </dgm:pt>
    <dgm:pt modelId="{65BB99C1-3ADE-45F8-9664-2BCE4B24D6E1}" type="parTrans" cxnId="{C50385C7-6A43-4E14-A53F-C62C3CD5FB4A}">
      <dgm:prSet/>
      <dgm:spPr/>
      <dgm:t>
        <a:bodyPr/>
        <a:lstStyle/>
        <a:p>
          <a:endParaRPr lang="en-US"/>
        </a:p>
      </dgm:t>
    </dgm:pt>
    <dgm:pt modelId="{2205B020-9A9E-48E8-887B-6AD3928E9699}" type="sibTrans" cxnId="{C50385C7-6A43-4E14-A53F-C62C3CD5FB4A}">
      <dgm:prSet/>
      <dgm:spPr/>
      <dgm:t>
        <a:bodyPr/>
        <a:lstStyle/>
        <a:p>
          <a:endParaRPr lang="en-US"/>
        </a:p>
      </dgm:t>
    </dgm:pt>
    <dgm:pt modelId="{69B878D6-58E7-4A89-BFD1-A36E01748E87}">
      <dgm:prSet/>
      <dgm:spPr/>
      <dgm:t>
        <a:bodyPr/>
        <a:lstStyle/>
        <a:p>
          <a:r>
            <a:rPr lang="es-ES">
              <a:hlinkClick xmlns:r="http://schemas.openxmlformats.org/officeDocument/2006/relationships" r:id="rId2"/>
            </a:rPr>
            <a:t>https://320ytmp3.com/es16/</a:t>
          </a:r>
          <a:endParaRPr lang="en-US"/>
        </a:p>
      </dgm:t>
    </dgm:pt>
    <dgm:pt modelId="{66A412CB-9B7D-4DD2-997A-EEE9BF8DBFEE}" type="parTrans" cxnId="{15B5825C-E61F-402F-A1B7-236065D3C612}">
      <dgm:prSet/>
      <dgm:spPr/>
      <dgm:t>
        <a:bodyPr/>
        <a:lstStyle/>
        <a:p>
          <a:endParaRPr lang="en-US"/>
        </a:p>
      </dgm:t>
    </dgm:pt>
    <dgm:pt modelId="{20157F9E-6DC3-40E0-8541-F4FF392F403E}" type="sibTrans" cxnId="{15B5825C-E61F-402F-A1B7-236065D3C612}">
      <dgm:prSet/>
      <dgm:spPr/>
      <dgm:t>
        <a:bodyPr/>
        <a:lstStyle/>
        <a:p>
          <a:endParaRPr lang="en-US"/>
        </a:p>
      </dgm:t>
    </dgm:pt>
    <dgm:pt modelId="{2898314F-DB19-43B4-A918-C7AF3572509C}">
      <dgm:prSet/>
      <dgm:spPr/>
      <dgm:t>
        <a:bodyPr/>
        <a:lstStyle/>
        <a:p>
          <a:r>
            <a:rPr lang="es-ES">
              <a:hlinkClick xmlns:r="http://schemas.openxmlformats.org/officeDocument/2006/relationships" r:id="rId3"/>
            </a:rPr>
            <a:t>https://yt1s.com/es90/youtube-to-mp3</a:t>
          </a:r>
          <a:endParaRPr lang="en-US"/>
        </a:p>
      </dgm:t>
    </dgm:pt>
    <dgm:pt modelId="{CC114E38-93FC-4AC3-A831-331A2ECCE1F3}" type="parTrans" cxnId="{B7B6781E-332A-4EA8-886A-48C8C0656808}">
      <dgm:prSet/>
      <dgm:spPr/>
      <dgm:t>
        <a:bodyPr/>
        <a:lstStyle/>
        <a:p>
          <a:endParaRPr lang="en-US"/>
        </a:p>
      </dgm:t>
    </dgm:pt>
    <dgm:pt modelId="{81CF9BB5-165C-4CE6-841B-E224D1B3D4E3}" type="sibTrans" cxnId="{B7B6781E-332A-4EA8-886A-48C8C0656808}">
      <dgm:prSet/>
      <dgm:spPr/>
      <dgm:t>
        <a:bodyPr/>
        <a:lstStyle/>
        <a:p>
          <a:endParaRPr lang="en-US"/>
        </a:p>
      </dgm:t>
    </dgm:pt>
    <dgm:pt modelId="{AD38E48F-BB9F-4672-A000-67E4FC0D146E}">
      <dgm:prSet/>
      <dgm:spPr/>
      <dgm:t>
        <a:bodyPr/>
        <a:lstStyle/>
        <a:p>
          <a:r>
            <a:rPr lang="es-ES"/>
            <a:t>A veces hay que cambiar el formato de la pieza:</a:t>
          </a:r>
          <a:endParaRPr lang="en-US"/>
        </a:p>
      </dgm:t>
    </dgm:pt>
    <dgm:pt modelId="{2F36671A-0B1A-4A7C-871D-76B11B7E44E6}" type="parTrans" cxnId="{C40B0998-E575-49D0-9E22-D0A4173CB7CE}">
      <dgm:prSet/>
      <dgm:spPr/>
      <dgm:t>
        <a:bodyPr/>
        <a:lstStyle/>
        <a:p>
          <a:endParaRPr lang="en-US"/>
        </a:p>
      </dgm:t>
    </dgm:pt>
    <dgm:pt modelId="{629854CC-22F2-42E6-81E5-175937128C8E}" type="sibTrans" cxnId="{C40B0998-E575-49D0-9E22-D0A4173CB7CE}">
      <dgm:prSet/>
      <dgm:spPr/>
      <dgm:t>
        <a:bodyPr/>
        <a:lstStyle/>
        <a:p>
          <a:endParaRPr lang="en-US"/>
        </a:p>
      </dgm:t>
    </dgm:pt>
    <dgm:pt modelId="{26C5CF16-6663-4B1F-AC55-1E7D833DFCBF}">
      <dgm:prSet/>
      <dgm:spPr/>
      <dgm:t>
        <a:bodyPr/>
        <a:lstStyle/>
        <a:p>
          <a:r>
            <a:rPr lang="es-ES">
              <a:hlinkClick xmlns:r="http://schemas.openxmlformats.org/officeDocument/2006/relationships" r:id="rId4"/>
            </a:rPr>
            <a:t>https://online-audio-converter.com/es/</a:t>
          </a:r>
          <a:endParaRPr lang="en-US"/>
        </a:p>
      </dgm:t>
    </dgm:pt>
    <dgm:pt modelId="{2231EF49-C35F-497A-BBDA-B488F0EBC3AD}" type="parTrans" cxnId="{CE388F04-8A0F-43F6-90A6-17932EAE27F1}">
      <dgm:prSet/>
      <dgm:spPr/>
      <dgm:t>
        <a:bodyPr/>
        <a:lstStyle/>
        <a:p>
          <a:endParaRPr lang="en-US"/>
        </a:p>
      </dgm:t>
    </dgm:pt>
    <dgm:pt modelId="{E31C363A-D0E0-4DC6-928D-D5A4410CCA94}" type="sibTrans" cxnId="{CE388F04-8A0F-43F6-90A6-17932EAE27F1}">
      <dgm:prSet/>
      <dgm:spPr/>
      <dgm:t>
        <a:bodyPr/>
        <a:lstStyle/>
        <a:p>
          <a:endParaRPr lang="en-US"/>
        </a:p>
      </dgm:t>
    </dgm:pt>
    <dgm:pt modelId="{50D90CD0-89B4-4667-8710-D2A6697146A8}">
      <dgm:prSet/>
      <dgm:spPr/>
      <dgm:t>
        <a:bodyPr/>
        <a:lstStyle/>
        <a:p>
          <a:r>
            <a:rPr lang="es-ES">
              <a:hlinkClick xmlns:r="http://schemas.openxmlformats.org/officeDocument/2006/relationships" r:id="rId5"/>
            </a:rPr>
            <a:t>https://audio.online-convert.com/es/convertir-a-mp3</a:t>
          </a:r>
          <a:endParaRPr lang="en-US"/>
        </a:p>
      </dgm:t>
    </dgm:pt>
    <dgm:pt modelId="{236A81DF-28AD-47DC-9525-3189E484AB23}" type="parTrans" cxnId="{9EB7E01D-12E2-4A82-A14A-7E56295A63D9}">
      <dgm:prSet/>
      <dgm:spPr/>
      <dgm:t>
        <a:bodyPr/>
        <a:lstStyle/>
        <a:p>
          <a:endParaRPr lang="en-US"/>
        </a:p>
      </dgm:t>
    </dgm:pt>
    <dgm:pt modelId="{F7D2E78C-707D-4B51-B7CB-559E0A7D7F67}" type="sibTrans" cxnId="{9EB7E01D-12E2-4A82-A14A-7E56295A63D9}">
      <dgm:prSet/>
      <dgm:spPr/>
      <dgm:t>
        <a:bodyPr/>
        <a:lstStyle/>
        <a:p>
          <a:endParaRPr lang="en-US"/>
        </a:p>
      </dgm:t>
    </dgm:pt>
    <dgm:pt modelId="{4FB9F19A-749D-4644-91E4-1FAD0EEC5D05}" type="pres">
      <dgm:prSet presAssocID="{D884A424-3987-4EBF-862A-5597F97F861D}" presName="linear" presStyleCnt="0">
        <dgm:presLayoutVars>
          <dgm:dir/>
          <dgm:animLvl val="lvl"/>
          <dgm:resizeHandles val="exact"/>
        </dgm:presLayoutVars>
      </dgm:prSet>
      <dgm:spPr/>
    </dgm:pt>
    <dgm:pt modelId="{0E08C290-0EAB-504C-BFBA-D890929CF2D3}" type="pres">
      <dgm:prSet presAssocID="{D96EAE62-9112-409C-94D8-CDF2CB94BD0B}" presName="parentLin" presStyleCnt="0"/>
      <dgm:spPr/>
    </dgm:pt>
    <dgm:pt modelId="{1851CB69-E137-CB49-97E9-50C16CE36104}" type="pres">
      <dgm:prSet presAssocID="{D96EAE62-9112-409C-94D8-CDF2CB94BD0B}" presName="parentLeftMargin" presStyleLbl="node1" presStyleIdx="0" presStyleCnt="2"/>
      <dgm:spPr/>
    </dgm:pt>
    <dgm:pt modelId="{76F5232E-9452-7F48-84C9-3D91CF3996D6}" type="pres">
      <dgm:prSet presAssocID="{D96EAE62-9112-409C-94D8-CDF2CB94BD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D05985-7456-674A-AF88-2677CC5090F7}" type="pres">
      <dgm:prSet presAssocID="{D96EAE62-9112-409C-94D8-CDF2CB94BD0B}" presName="negativeSpace" presStyleCnt="0"/>
      <dgm:spPr/>
    </dgm:pt>
    <dgm:pt modelId="{8B63BAFF-84EC-E745-A195-5808422F95A4}" type="pres">
      <dgm:prSet presAssocID="{D96EAE62-9112-409C-94D8-CDF2CB94BD0B}" presName="childText" presStyleLbl="conFgAcc1" presStyleIdx="0" presStyleCnt="2">
        <dgm:presLayoutVars>
          <dgm:bulletEnabled val="1"/>
        </dgm:presLayoutVars>
      </dgm:prSet>
      <dgm:spPr/>
    </dgm:pt>
    <dgm:pt modelId="{84D3192A-0A0B-8B42-BAD0-3C7813B0E090}" type="pres">
      <dgm:prSet presAssocID="{543C7479-89D7-4E4E-9D89-4BB85DC19FF1}" presName="spaceBetweenRectangles" presStyleCnt="0"/>
      <dgm:spPr/>
    </dgm:pt>
    <dgm:pt modelId="{5145E479-1BDC-B941-BC8C-C64544818B81}" type="pres">
      <dgm:prSet presAssocID="{AD38E48F-BB9F-4672-A000-67E4FC0D146E}" presName="parentLin" presStyleCnt="0"/>
      <dgm:spPr/>
    </dgm:pt>
    <dgm:pt modelId="{1127A3CE-E34F-0749-93BB-359256022828}" type="pres">
      <dgm:prSet presAssocID="{AD38E48F-BB9F-4672-A000-67E4FC0D146E}" presName="parentLeftMargin" presStyleLbl="node1" presStyleIdx="0" presStyleCnt="2"/>
      <dgm:spPr/>
    </dgm:pt>
    <dgm:pt modelId="{A80F7A5F-84D7-E34A-9EB3-F47767B1E120}" type="pres">
      <dgm:prSet presAssocID="{AD38E48F-BB9F-4672-A000-67E4FC0D14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952608-30B5-2F4E-8720-7DD7C1A44293}" type="pres">
      <dgm:prSet presAssocID="{AD38E48F-BB9F-4672-A000-67E4FC0D146E}" presName="negativeSpace" presStyleCnt="0"/>
      <dgm:spPr/>
    </dgm:pt>
    <dgm:pt modelId="{02DB0C5B-6B2B-FA41-B1DF-943FDBC246A9}" type="pres">
      <dgm:prSet presAssocID="{AD38E48F-BB9F-4672-A000-67E4FC0D14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388F04-8A0F-43F6-90A6-17932EAE27F1}" srcId="{AD38E48F-BB9F-4672-A000-67E4FC0D146E}" destId="{26C5CF16-6663-4B1F-AC55-1E7D833DFCBF}" srcOrd="0" destOrd="0" parTransId="{2231EF49-C35F-497A-BBDA-B488F0EBC3AD}" sibTransId="{E31C363A-D0E0-4DC6-928D-D5A4410CCA94}"/>
    <dgm:cxn modelId="{5D38810C-9CA2-0746-B10A-FDC3FD12BB61}" type="presOf" srcId="{69B878D6-58E7-4A89-BFD1-A36E01748E87}" destId="{8B63BAFF-84EC-E745-A195-5808422F95A4}" srcOrd="0" destOrd="1" presId="urn:microsoft.com/office/officeart/2005/8/layout/list1"/>
    <dgm:cxn modelId="{9EB7E01D-12E2-4A82-A14A-7E56295A63D9}" srcId="{AD38E48F-BB9F-4672-A000-67E4FC0D146E}" destId="{50D90CD0-89B4-4667-8710-D2A6697146A8}" srcOrd="1" destOrd="0" parTransId="{236A81DF-28AD-47DC-9525-3189E484AB23}" sibTransId="{F7D2E78C-707D-4B51-B7CB-559E0A7D7F67}"/>
    <dgm:cxn modelId="{B7B6781E-332A-4EA8-886A-48C8C0656808}" srcId="{D96EAE62-9112-409C-94D8-CDF2CB94BD0B}" destId="{2898314F-DB19-43B4-A918-C7AF3572509C}" srcOrd="2" destOrd="0" parTransId="{CC114E38-93FC-4AC3-A831-331A2ECCE1F3}" sibTransId="{81CF9BB5-165C-4CE6-841B-E224D1B3D4E3}"/>
    <dgm:cxn modelId="{5F4BCF3F-26BE-4240-B6A3-58D843262F1D}" srcId="{D884A424-3987-4EBF-862A-5597F97F861D}" destId="{D96EAE62-9112-409C-94D8-CDF2CB94BD0B}" srcOrd="0" destOrd="0" parTransId="{06D35B20-A64A-4CE8-8B3E-06EEB2735D25}" sibTransId="{543C7479-89D7-4E4E-9D89-4BB85DC19FF1}"/>
    <dgm:cxn modelId="{1AED8845-9ED4-6D48-8EEF-8878BD929FD7}" type="presOf" srcId="{26C5CF16-6663-4B1F-AC55-1E7D833DFCBF}" destId="{02DB0C5B-6B2B-FA41-B1DF-943FDBC246A9}" srcOrd="0" destOrd="0" presId="urn:microsoft.com/office/officeart/2005/8/layout/list1"/>
    <dgm:cxn modelId="{8150224B-6D20-3C44-8652-8D3EB3B40FB0}" type="presOf" srcId="{2898314F-DB19-43B4-A918-C7AF3572509C}" destId="{8B63BAFF-84EC-E745-A195-5808422F95A4}" srcOrd="0" destOrd="2" presId="urn:microsoft.com/office/officeart/2005/8/layout/list1"/>
    <dgm:cxn modelId="{580A8B4E-B376-EF42-A412-DE9515DE59B2}" type="presOf" srcId="{50D90CD0-89B4-4667-8710-D2A6697146A8}" destId="{02DB0C5B-6B2B-FA41-B1DF-943FDBC246A9}" srcOrd="0" destOrd="1" presId="urn:microsoft.com/office/officeart/2005/8/layout/list1"/>
    <dgm:cxn modelId="{15B5825C-E61F-402F-A1B7-236065D3C612}" srcId="{D96EAE62-9112-409C-94D8-CDF2CB94BD0B}" destId="{69B878D6-58E7-4A89-BFD1-A36E01748E87}" srcOrd="1" destOrd="0" parTransId="{66A412CB-9B7D-4DD2-997A-EEE9BF8DBFEE}" sibTransId="{20157F9E-6DC3-40E0-8541-F4FF392F403E}"/>
    <dgm:cxn modelId="{05491B62-C495-134B-84A9-92D5C9734F1D}" type="presOf" srcId="{D884A424-3987-4EBF-862A-5597F97F861D}" destId="{4FB9F19A-749D-4644-91E4-1FAD0EEC5D05}" srcOrd="0" destOrd="0" presId="urn:microsoft.com/office/officeart/2005/8/layout/list1"/>
    <dgm:cxn modelId="{33D9AC7F-B78F-7A4A-A9AC-240C7EBD7CCA}" type="presOf" srcId="{AD38E48F-BB9F-4672-A000-67E4FC0D146E}" destId="{1127A3CE-E34F-0749-93BB-359256022828}" srcOrd="0" destOrd="0" presId="urn:microsoft.com/office/officeart/2005/8/layout/list1"/>
    <dgm:cxn modelId="{C40B0998-E575-49D0-9E22-D0A4173CB7CE}" srcId="{D884A424-3987-4EBF-862A-5597F97F861D}" destId="{AD38E48F-BB9F-4672-A000-67E4FC0D146E}" srcOrd="1" destOrd="0" parTransId="{2F36671A-0B1A-4A7C-871D-76B11B7E44E6}" sibTransId="{629854CC-22F2-42E6-81E5-175937128C8E}"/>
    <dgm:cxn modelId="{C44315BE-018D-594B-B88C-EBE16C1BBA4F}" type="presOf" srcId="{D96EAE62-9112-409C-94D8-CDF2CB94BD0B}" destId="{76F5232E-9452-7F48-84C9-3D91CF3996D6}" srcOrd="1" destOrd="0" presId="urn:microsoft.com/office/officeart/2005/8/layout/list1"/>
    <dgm:cxn modelId="{C50385C7-6A43-4E14-A53F-C62C3CD5FB4A}" srcId="{D96EAE62-9112-409C-94D8-CDF2CB94BD0B}" destId="{B3A05FE1-D8E3-4A9B-BB30-A2579B0C926A}" srcOrd="0" destOrd="0" parTransId="{65BB99C1-3ADE-45F8-9664-2BCE4B24D6E1}" sibTransId="{2205B020-9A9E-48E8-887B-6AD3928E9699}"/>
    <dgm:cxn modelId="{E6E49ACB-F699-244F-947D-BAA61D989C55}" type="presOf" srcId="{D96EAE62-9112-409C-94D8-CDF2CB94BD0B}" destId="{1851CB69-E137-CB49-97E9-50C16CE36104}" srcOrd="0" destOrd="0" presId="urn:microsoft.com/office/officeart/2005/8/layout/list1"/>
    <dgm:cxn modelId="{D3273CD8-571A-B64F-91EB-922F66BD24BC}" type="presOf" srcId="{B3A05FE1-D8E3-4A9B-BB30-A2579B0C926A}" destId="{8B63BAFF-84EC-E745-A195-5808422F95A4}" srcOrd="0" destOrd="0" presId="urn:microsoft.com/office/officeart/2005/8/layout/list1"/>
    <dgm:cxn modelId="{85F42FEB-EB21-4D4A-8A0E-79307F35FE42}" type="presOf" srcId="{AD38E48F-BB9F-4672-A000-67E4FC0D146E}" destId="{A80F7A5F-84D7-E34A-9EB3-F47767B1E120}" srcOrd="1" destOrd="0" presId="urn:microsoft.com/office/officeart/2005/8/layout/list1"/>
    <dgm:cxn modelId="{A14F44BC-3221-F14A-B2C3-863FC4367F73}" type="presParOf" srcId="{4FB9F19A-749D-4644-91E4-1FAD0EEC5D05}" destId="{0E08C290-0EAB-504C-BFBA-D890929CF2D3}" srcOrd="0" destOrd="0" presId="urn:microsoft.com/office/officeart/2005/8/layout/list1"/>
    <dgm:cxn modelId="{83E38D04-B585-AD40-ABC8-25A2737BEFD8}" type="presParOf" srcId="{0E08C290-0EAB-504C-BFBA-D890929CF2D3}" destId="{1851CB69-E137-CB49-97E9-50C16CE36104}" srcOrd="0" destOrd="0" presId="urn:microsoft.com/office/officeart/2005/8/layout/list1"/>
    <dgm:cxn modelId="{EBF0530A-DF15-2146-8239-06EA3908BE48}" type="presParOf" srcId="{0E08C290-0EAB-504C-BFBA-D890929CF2D3}" destId="{76F5232E-9452-7F48-84C9-3D91CF3996D6}" srcOrd="1" destOrd="0" presId="urn:microsoft.com/office/officeart/2005/8/layout/list1"/>
    <dgm:cxn modelId="{830A7F91-7293-204C-8364-121E83CA791F}" type="presParOf" srcId="{4FB9F19A-749D-4644-91E4-1FAD0EEC5D05}" destId="{B1D05985-7456-674A-AF88-2677CC5090F7}" srcOrd="1" destOrd="0" presId="urn:microsoft.com/office/officeart/2005/8/layout/list1"/>
    <dgm:cxn modelId="{1B8C263E-FD31-3841-B202-4982BA550561}" type="presParOf" srcId="{4FB9F19A-749D-4644-91E4-1FAD0EEC5D05}" destId="{8B63BAFF-84EC-E745-A195-5808422F95A4}" srcOrd="2" destOrd="0" presId="urn:microsoft.com/office/officeart/2005/8/layout/list1"/>
    <dgm:cxn modelId="{6AC5111E-F037-CE49-B317-A33EF7E94F72}" type="presParOf" srcId="{4FB9F19A-749D-4644-91E4-1FAD0EEC5D05}" destId="{84D3192A-0A0B-8B42-BAD0-3C7813B0E090}" srcOrd="3" destOrd="0" presId="urn:microsoft.com/office/officeart/2005/8/layout/list1"/>
    <dgm:cxn modelId="{E2CA7C06-691E-0542-A90F-B9A84A82DF8D}" type="presParOf" srcId="{4FB9F19A-749D-4644-91E4-1FAD0EEC5D05}" destId="{5145E479-1BDC-B941-BC8C-C64544818B81}" srcOrd="4" destOrd="0" presId="urn:microsoft.com/office/officeart/2005/8/layout/list1"/>
    <dgm:cxn modelId="{A0C0CDC2-2FA9-1C49-A9BE-D14B4181245F}" type="presParOf" srcId="{5145E479-1BDC-B941-BC8C-C64544818B81}" destId="{1127A3CE-E34F-0749-93BB-359256022828}" srcOrd="0" destOrd="0" presId="urn:microsoft.com/office/officeart/2005/8/layout/list1"/>
    <dgm:cxn modelId="{023BD899-438B-9B41-BD00-9581437EE532}" type="presParOf" srcId="{5145E479-1BDC-B941-BC8C-C64544818B81}" destId="{A80F7A5F-84D7-E34A-9EB3-F47767B1E120}" srcOrd="1" destOrd="0" presId="urn:microsoft.com/office/officeart/2005/8/layout/list1"/>
    <dgm:cxn modelId="{ED33DDAE-FD38-4146-973F-0E655523314E}" type="presParOf" srcId="{4FB9F19A-749D-4644-91E4-1FAD0EEC5D05}" destId="{0A952608-30B5-2F4E-8720-7DD7C1A44293}" srcOrd="5" destOrd="0" presId="urn:microsoft.com/office/officeart/2005/8/layout/list1"/>
    <dgm:cxn modelId="{BBD8577D-7CDD-7C41-8D99-2283D370E19D}" type="presParOf" srcId="{4FB9F19A-749D-4644-91E4-1FAD0EEC5D05}" destId="{02DB0C5B-6B2B-FA41-B1DF-943FDBC246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29FE6-9637-4F6E-9AD8-132CC183FDF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C1B52B-D8E8-4CC4-AC30-AD57AFE2C6AA}">
      <dgm:prSet/>
      <dgm:spPr/>
      <dgm:t>
        <a:bodyPr/>
        <a:lstStyle/>
        <a:p>
          <a:r>
            <a:rPr lang="es-ES"/>
            <a:t>1. Fase de organización/ toma de decisiones</a:t>
          </a:r>
          <a:endParaRPr lang="en-US" dirty="0"/>
        </a:p>
      </dgm:t>
    </dgm:pt>
    <dgm:pt modelId="{60B23021-6619-4EBC-AE7F-482DAC2FE3C9}" type="parTrans" cxnId="{E806B05F-4B22-428F-987A-88AC236085E3}">
      <dgm:prSet/>
      <dgm:spPr/>
      <dgm:t>
        <a:bodyPr/>
        <a:lstStyle/>
        <a:p>
          <a:endParaRPr lang="en-US"/>
        </a:p>
      </dgm:t>
    </dgm:pt>
    <dgm:pt modelId="{1F573672-B1D3-4BD1-8578-0BCFEAFF8FE1}" type="sibTrans" cxnId="{E806B05F-4B22-428F-987A-88AC236085E3}">
      <dgm:prSet/>
      <dgm:spPr/>
      <dgm:t>
        <a:bodyPr/>
        <a:lstStyle/>
        <a:p>
          <a:endParaRPr lang="en-US"/>
        </a:p>
      </dgm:t>
    </dgm:pt>
    <dgm:pt modelId="{3F0D0D0F-2720-496F-8258-3FC4726E7106}">
      <dgm:prSet/>
      <dgm:spPr/>
      <dgm:t>
        <a:bodyPr/>
        <a:lstStyle/>
        <a:p>
          <a:r>
            <a:rPr lang="es-ES"/>
            <a:t>- Participantes (profesorado/ alumnado)</a:t>
          </a:r>
          <a:endParaRPr lang="en-US" dirty="0"/>
        </a:p>
      </dgm:t>
    </dgm:pt>
    <dgm:pt modelId="{FB43156F-D135-4176-8CB2-B01339A1C34E}" type="parTrans" cxnId="{EE0515EF-129D-4774-AF9C-737EA29CAB64}">
      <dgm:prSet/>
      <dgm:spPr/>
      <dgm:t>
        <a:bodyPr/>
        <a:lstStyle/>
        <a:p>
          <a:endParaRPr lang="en-US"/>
        </a:p>
      </dgm:t>
    </dgm:pt>
    <dgm:pt modelId="{4D0C4C86-57F4-45C4-8CE5-200F576C53E6}" type="sibTrans" cxnId="{EE0515EF-129D-4774-AF9C-737EA29CAB64}">
      <dgm:prSet/>
      <dgm:spPr/>
      <dgm:t>
        <a:bodyPr/>
        <a:lstStyle/>
        <a:p>
          <a:endParaRPr lang="en-US"/>
        </a:p>
      </dgm:t>
    </dgm:pt>
    <dgm:pt modelId="{2B34BFB3-983A-43CD-8AE4-29D550BBA569}">
      <dgm:prSet/>
      <dgm:spPr/>
      <dgm:t>
        <a:bodyPr/>
        <a:lstStyle/>
        <a:p>
          <a:r>
            <a:rPr lang="es-ES"/>
            <a:t>- Tipo de programa (idea estructural)</a:t>
          </a:r>
          <a:endParaRPr lang="en-US" dirty="0"/>
        </a:p>
      </dgm:t>
    </dgm:pt>
    <dgm:pt modelId="{85791922-CD89-4FFE-B77A-7F351E0DA345}" type="parTrans" cxnId="{63A65842-B561-4DED-90E7-45D946081F03}">
      <dgm:prSet/>
      <dgm:spPr/>
      <dgm:t>
        <a:bodyPr/>
        <a:lstStyle/>
        <a:p>
          <a:endParaRPr lang="en-US"/>
        </a:p>
      </dgm:t>
    </dgm:pt>
    <dgm:pt modelId="{A7E7558D-C669-4658-8C9E-B5F977F84714}" type="sibTrans" cxnId="{63A65842-B561-4DED-90E7-45D946081F03}">
      <dgm:prSet/>
      <dgm:spPr/>
      <dgm:t>
        <a:bodyPr/>
        <a:lstStyle/>
        <a:p>
          <a:endParaRPr lang="en-US"/>
        </a:p>
      </dgm:t>
    </dgm:pt>
    <dgm:pt modelId="{E8749C79-2695-46AC-A974-CBF6748675AA}">
      <dgm:prSet/>
      <dgm:spPr/>
      <dgm:t>
        <a:bodyPr/>
        <a:lstStyle/>
        <a:p>
          <a:r>
            <a:rPr lang="es-ES"/>
            <a:t>- Contenido (idea temática)</a:t>
          </a:r>
          <a:endParaRPr lang="en-US" dirty="0"/>
        </a:p>
      </dgm:t>
    </dgm:pt>
    <dgm:pt modelId="{5ED04F93-7972-4071-93EB-7388A96576C0}" type="parTrans" cxnId="{53485903-EA67-4DF4-9B04-8B4600688E84}">
      <dgm:prSet/>
      <dgm:spPr/>
      <dgm:t>
        <a:bodyPr/>
        <a:lstStyle/>
        <a:p>
          <a:endParaRPr lang="en-US"/>
        </a:p>
      </dgm:t>
    </dgm:pt>
    <dgm:pt modelId="{D9799D51-5A27-45A4-88DC-3AD0EC1C58DA}" type="sibTrans" cxnId="{53485903-EA67-4DF4-9B04-8B4600688E84}">
      <dgm:prSet/>
      <dgm:spPr/>
      <dgm:t>
        <a:bodyPr/>
        <a:lstStyle/>
        <a:p>
          <a:endParaRPr lang="en-US"/>
        </a:p>
      </dgm:t>
    </dgm:pt>
    <dgm:pt modelId="{DA9620BB-678A-4882-8377-495D684A5B89}">
      <dgm:prSet/>
      <dgm:spPr/>
      <dgm:t>
        <a:bodyPr/>
        <a:lstStyle/>
        <a:p>
          <a:r>
            <a:rPr lang="es-ES"/>
            <a:t>- Duración</a:t>
          </a:r>
          <a:endParaRPr lang="en-US" dirty="0"/>
        </a:p>
      </dgm:t>
    </dgm:pt>
    <dgm:pt modelId="{7CECFA06-C8E6-4649-962D-3361761187D6}" type="parTrans" cxnId="{905A602F-D0BD-49A8-9B8F-0AD7CB94F421}">
      <dgm:prSet/>
      <dgm:spPr/>
      <dgm:t>
        <a:bodyPr/>
        <a:lstStyle/>
        <a:p>
          <a:endParaRPr lang="en-US"/>
        </a:p>
      </dgm:t>
    </dgm:pt>
    <dgm:pt modelId="{E1071FB1-F87D-4AD8-B55E-555133FBF697}" type="sibTrans" cxnId="{905A602F-D0BD-49A8-9B8F-0AD7CB94F421}">
      <dgm:prSet/>
      <dgm:spPr/>
      <dgm:t>
        <a:bodyPr/>
        <a:lstStyle/>
        <a:p>
          <a:endParaRPr lang="en-US"/>
        </a:p>
      </dgm:t>
    </dgm:pt>
    <dgm:pt modelId="{EF921114-4178-497D-9E7A-804D01FAC2F2}">
      <dgm:prSet/>
      <dgm:spPr/>
      <dgm:t>
        <a:bodyPr/>
        <a:lstStyle/>
        <a:p>
          <a:r>
            <a:rPr lang="es-ES"/>
            <a:t>- Otras decisiones (aspectos comunes)</a:t>
          </a:r>
          <a:endParaRPr lang="en-US" dirty="0"/>
        </a:p>
      </dgm:t>
    </dgm:pt>
    <dgm:pt modelId="{28FE9839-D0ED-41A5-9446-F6125C4DC6D0}" type="parTrans" cxnId="{495C064D-F4A7-46E2-96D1-90BA6B6B88F8}">
      <dgm:prSet/>
      <dgm:spPr/>
      <dgm:t>
        <a:bodyPr/>
        <a:lstStyle/>
        <a:p>
          <a:endParaRPr lang="en-US"/>
        </a:p>
      </dgm:t>
    </dgm:pt>
    <dgm:pt modelId="{A019B5F2-DADF-4869-9FEC-F1BF18B29407}" type="sibTrans" cxnId="{495C064D-F4A7-46E2-96D1-90BA6B6B88F8}">
      <dgm:prSet/>
      <dgm:spPr/>
      <dgm:t>
        <a:bodyPr/>
        <a:lstStyle/>
        <a:p>
          <a:endParaRPr lang="en-US"/>
        </a:p>
      </dgm:t>
    </dgm:pt>
    <dgm:pt modelId="{7869AF4B-E6AF-9E41-937A-DADC3C64BBAA}" type="pres">
      <dgm:prSet presAssocID="{48E29FE6-9637-4F6E-9AD8-132CC183FDF3}" presName="Name0" presStyleCnt="0">
        <dgm:presLayoutVars>
          <dgm:dir/>
          <dgm:resizeHandles val="exact"/>
        </dgm:presLayoutVars>
      </dgm:prSet>
      <dgm:spPr/>
    </dgm:pt>
    <dgm:pt modelId="{DC9A825B-E678-684E-8195-AD3EFAEA2737}" type="pres">
      <dgm:prSet presAssocID="{7DC1B52B-D8E8-4CC4-AC30-AD57AFE2C6AA}" presName="node" presStyleLbl="node1" presStyleIdx="0" presStyleCnt="6">
        <dgm:presLayoutVars>
          <dgm:bulletEnabled val="1"/>
        </dgm:presLayoutVars>
      </dgm:prSet>
      <dgm:spPr/>
    </dgm:pt>
    <dgm:pt modelId="{064BA84D-1EB5-C44A-A179-7ABBA2846E72}" type="pres">
      <dgm:prSet presAssocID="{1F573672-B1D3-4BD1-8578-0BCFEAFF8FE1}" presName="sibTrans" presStyleLbl="sibTrans1D1" presStyleIdx="0" presStyleCnt="5"/>
      <dgm:spPr/>
    </dgm:pt>
    <dgm:pt modelId="{AC34B326-3116-B343-A078-9E8EDE1D6E35}" type="pres">
      <dgm:prSet presAssocID="{1F573672-B1D3-4BD1-8578-0BCFEAFF8FE1}" presName="connectorText" presStyleLbl="sibTrans1D1" presStyleIdx="0" presStyleCnt="5"/>
      <dgm:spPr/>
    </dgm:pt>
    <dgm:pt modelId="{5B1500AC-4462-754D-BFDE-D257BCFFED18}" type="pres">
      <dgm:prSet presAssocID="{3F0D0D0F-2720-496F-8258-3FC4726E7106}" presName="node" presStyleLbl="node1" presStyleIdx="1" presStyleCnt="6">
        <dgm:presLayoutVars>
          <dgm:bulletEnabled val="1"/>
        </dgm:presLayoutVars>
      </dgm:prSet>
      <dgm:spPr/>
    </dgm:pt>
    <dgm:pt modelId="{2E301772-66C1-0D4B-9D71-582F110E6550}" type="pres">
      <dgm:prSet presAssocID="{4D0C4C86-57F4-45C4-8CE5-200F576C53E6}" presName="sibTrans" presStyleLbl="sibTrans1D1" presStyleIdx="1" presStyleCnt="5"/>
      <dgm:spPr/>
    </dgm:pt>
    <dgm:pt modelId="{F1A7AC91-E510-6F48-A9C6-9B5040855C72}" type="pres">
      <dgm:prSet presAssocID="{4D0C4C86-57F4-45C4-8CE5-200F576C53E6}" presName="connectorText" presStyleLbl="sibTrans1D1" presStyleIdx="1" presStyleCnt="5"/>
      <dgm:spPr/>
    </dgm:pt>
    <dgm:pt modelId="{5060261F-AD94-0547-8760-3610AE841D66}" type="pres">
      <dgm:prSet presAssocID="{2B34BFB3-983A-43CD-8AE4-29D550BBA569}" presName="node" presStyleLbl="node1" presStyleIdx="2" presStyleCnt="6">
        <dgm:presLayoutVars>
          <dgm:bulletEnabled val="1"/>
        </dgm:presLayoutVars>
      </dgm:prSet>
      <dgm:spPr/>
    </dgm:pt>
    <dgm:pt modelId="{041AB1BE-B49B-9044-974F-9E6372EB7543}" type="pres">
      <dgm:prSet presAssocID="{A7E7558D-C669-4658-8C9E-B5F977F84714}" presName="sibTrans" presStyleLbl="sibTrans1D1" presStyleIdx="2" presStyleCnt="5"/>
      <dgm:spPr/>
    </dgm:pt>
    <dgm:pt modelId="{F7FEB832-0A54-6140-AECE-C2332B436E4D}" type="pres">
      <dgm:prSet presAssocID="{A7E7558D-C669-4658-8C9E-B5F977F84714}" presName="connectorText" presStyleLbl="sibTrans1D1" presStyleIdx="2" presStyleCnt="5"/>
      <dgm:spPr/>
    </dgm:pt>
    <dgm:pt modelId="{C37E73CB-074D-F244-9E32-BAC873EAB218}" type="pres">
      <dgm:prSet presAssocID="{E8749C79-2695-46AC-A974-CBF6748675AA}" presName="node" presStyleLbl="node1" presStyleIdx="3" presStyleCnt="6">
        <dgm:presLayoutVars>
          <dgm:bulletEnabled val="1"/>
        </dgm:presLayoutVars>
      </dgm:prSet>
      <dgm:spPr/>
    </dgm:pt>
    <dgm:pt modelId="{FF201C0E-4EC2-CE43-9A83-CA1CFC6E8616}" type="pres">
      <dgm:prSet presAssocID="{D9799D51-5A27-45A4-88DC-3AD0EC1C58DA}" presName="sibTrans" presStyleLbl="sibTrans1D1" presStyleIdx="3" presStyleCnt="5"/>
      <dgm:spPr/>
    </dgm:pt>
    <dgm:pt modelId="{E1E35E1F-671D-6646-95CF-2DDC52E7648A}" type="pres">
      <dgm:prSet presAssocID="{D9799D51-5A27-45A4-88DC-3AD0EC1C58DA}" presName="connectorText" presStyleLbl="sibTrans1D1" presStyleIdx="3" presStyleCnt="5"/>
      <dgm:spPr/>
    </dgm:pt>
    <dgm:pt modelId="{C901450A-B216-8848-A11D-334DDFF2DE3E}" type="pres">
      <dgm:prSet presAssocID="{DA9620BB-678A-4882-8377-495D684A5B89}" presName="node" presStyleLbl="node1" presStyleIdx="4" presStyleCnt="6">
        <dgm:presLayoutVars>
          <dgm:bulletEnabled val="1"/>
        </dgm:presLayoutVars>
      </dgm:prSet>
      <dgm:spPr/>
    </dgm:pt>
    <dgm:pt modelId="{D43540D1-7D74-9C4A-9666-974DEE72C2A1}" type="pres">
      <dgm:prSet presAssocID="{E1071FB1-F87D-4AD8-B55E-555133FBF697}" presName="sibTrans" presStyleLbl="sibTrans1D1" presStyleIdx="4" presStyleCnt="5"/>
      <dgm:spPr/>
    </dgm:pt>
    <dgm:pt modelId="{EF615432-00BC-264C-B9D6-3B1CF65DA39E}" type="pres">
      <dgm:prSet presAssocID="{E1071FB1-F87D-4AD8-B55E-555133FBF697}" presName="connectorText" presStyleLbl="sibTrans1D1" presStyleIdx="4" presStyleCnt="5"/>
      <dgm:spPr/>
    </dgm:pt>
    <dgm:pt modelId="{AEF74083-7BC3-0D4B-927D-A346A1B74A64}" type="pres">
      <dgm:prSet presAssocID="{EF921114-4178-497D-9E7A-804D01FAC2F2}" presName="node" presStyleLbl="node1" presStyleIdx="5" presStyleCnt="6">
        <dgm:presLayoutVars>
          <dgm:bulletEnabled val="1"/>
        </dgm:presLayoutVars>
      </dgm:prSet>
      <dgm:spPr/>
    </dgm:pt>
  </dgm:ptLst>
  <dgm:cxnLst>
    <dgm:cxn modelId="{51226802-4934-5D40-B668-379D9C67891D}" type="presOf" srcId="{48E29FE6-9637-4F6E-9AD8-132CC183FDF3}" destId="{7869AF4B-E6AF-9E41-937A-DADC3C64BBAA}" srcOrd="0" destOrd="0" presId="urn:microsoft.com/office/officeart/2016/7/layout/RepeatingBendingProcessNew"/>
    <dgm:cxn modelId="{53485903-EA67-4DF4-9B04-8B4600688E84}" srcId="{48E29FE6-9637-4F6E-9AD8-132CC183FDF3}" destId="{E8749C79-2695-46AC-A974-CBF6748675AA}" srcOrd="3" destOrd="0" parTransId="{5ED04F93-7972-4071-93EB-7388A96576C0}" sibTransId="{D9799D51-5A27-45A4-88DC-3AD0EC1C58DA}"/>
    <dgm:cxn modelId="{E177D608-2397-2D4D-9093-C046FCA979D6}" type="presOf" srcId="{DA9620BB-678A-4882-8377-495D684A5B89}" destId="{C901450A-B216-8848-A11D-334DDFF2DE3E}" srcOrd="0" destOrd="0" presId="urn:microsoft.com/office/officeart/2016/7/layout/RepeatingBendingProcessNew"/>
    <dgm:cxn modelId="{FE0C0518-E727-9C47-9406-544C7E1D2678}" type="presOf" srcId="{7DC1B52B-D8E8-4CC4-AC30-AD57AFE2C6AA}" destId="{DC9A825B-E678-684E-8195-AD3EFAEA2737}" srcOrd="0" destOrd="0" presId="urn:microsoft.com/office/officeart/2016/7/layout/RepeatingBendingProcessNew"/>
    <dgm:cxn modelId="{5DE48B1A-F529-E141-9CB1-F47AD99C1440}" type="presOf" srcId="{E8749C79-2695-46AC-A974-CBF6748675AA}" destId="{C37E73CB-074D-F244-9E32-BAC873EAB218}" srcOrd="0" destOrd="0" presId="urn:microsoft.com/office/officeart/2016/7/layout/RepeatingBendingProcessNew"/>
    <dgm:cxn modelId="{88310A2F-2060-A843-B395-591B6C730693}" type="presOf" srcId="{D9799D51-5A27-45A4-88DC-3AD0EC1C58DA}" destId="{FF201C0E-4EC2-CE43-9A83-CA1CFC6E8616}" srcOrd="0" destOrd="0" presId="urn:microsoft.com/office/officeart/2016/7/layout/RepeatingBendingProcessNew"/>
    <dgm:cxn modelId="{905A602F-D0BD-49A8-9B8F-0AD7CB94F421}" srcId="{48E29FE6-9637-4F6E-9AD8-132CC183FDF3}" destId="{DA9620BB-678A-4882-8377-495D684A5B89}" srcOrd="4" destOrd="0" parTransId="{7CECFA06-C8E6-4649-962D-3361761187D6}" sibTransId="{E1071FB1-F87D-4AD8-B55E-555133FBF697}"/>
    <dgm:cxn modelId="{63A65842-B561-4DED-90E7-45D946081F03}" srcId="{48E29FE6-9637-4F6E-9AD8-132CC183FDF3}" destId="{2B34BFB3-983A-43CD-8AE4-29D550BBA569}" srcOrd="2" destOrd="0" parTransId="{85791922-CD89-4FFE-B77A-7F351E0DA345}" sibTransId="{A7E7558D-C669-4658-8C9E-B5F977F84714}"/>
    <dgm:cxn modelId="{495C064D-F4A7-46E2-96D1-90BA6B6B88F8}" srcId="{48E29FE6-9637-4F6E-9AD8-132CC183FDF3}" destId="{EF921114-4178-497D-9E7A-804D01FAC2F2}" srcOrd="5" destOrd="0" parTransId="{28FE9839-D0ED-41A5-9446-F6125C4DC6D0}" sibTransId="{A019B5F2-DADF-4869-9FEC-F1BF18B29407}"/>
    <dgm:cxn modelId="{E806B05F-4B22-428F-987A-88AC236085E3}" srcId="{48E29FE6-9637-4F6E-9AD8-132CC183FDF3}" destId="{7DC1B52B-D8E8-4CC4-AC30-AD57AFE2C6AA}" srcOrd="0" destOrd="0" parTransId="{60B23021-6619-4EBC-AE7F-482DAC2FE3C9}" sibTransId="{1F573672-B1D3-4BD1-8578-0BCFEAFF8FE1}"/>
    <dgm:cxn modelId="{3598576C-1874-6348-B613-4F1714A9D920}" type="presOf" srcId="{A7E7558D-C669-4658-8C9E-B5F977F84714}" destId="{F7FEB832-0A54-6140-AECE-C2332B436E4D}" srcOrd="1" destOrd="0" presId="urn:microsoft.com/office/officeart/2016/7/layout/RepeatingBendingProcessNew"/>
    <dgm:cxn modelId="{4713567F-F4B5-1C48-BD43-90D2F7210431}" type="presOf" srcId="{4D0C4C86-57F4-45C4-8CE5-200F576C53E6}" destId="{F1A7AC91-E510-6F48-A9C6-9B5040855C72}" srcOrd="1" destOrd="0" presId="urn:microsoft.com/office/officeart/2016/7/layout/RepeatingBendingProcessNew"/>
    <dgm:cxn modelId="{6A8FFF88-8454-C442-815D-E1FC3E0FFE0C}" type="presOf" srcId="{1F573672-B1D3-4BD1-8578-0BCFEAFF8FE1}" destId="{064BA84D-1EB5-C44A-A179-7ABBA2846E72}" srcOrd="0" destOrd="0" presId="urn:microsoft.com/office/officeart/2016/7/layout/RepeatingBendingProcessNew"/>
    <dgm:cxn modelId="{259B858B-734E-8C44-9723-1064B79C8966}" type="presOf" srcId="{4D0C4C86-57F4-45C4-8CE5-200F576C53E6}" destId="{2E301772-66C1-0D4B-9D71-582F110E6550}" srcOrd="0" destOrd="0" presId="urn:microsoft.com/office/officeart/2016/7/layout/RepeatingBendingProcessNew"/>
    <dgm:cxn modelId="{C51ED690-F5FC-F144-918C-C8A41559673D}" type="presOf" srcId="{3F0D0D0F-2720-496F-8258-3FC4726E7106}" destId="{5B1500AC-4462-754D-BFDE-D257BCFFED18}" srcOrd="0" destOrd="0" presId="urn:microsoft.com/office/officeart/2016/7/layout/RepeatingBendingProcessNew"/>
    <dgm:cxn modelId="{282AA29B-2DE8-2F4E-A948-14C0E112FA91}" type="presOf" srcId="{1F573672-B1D3-4BD1-8578-0BCFEAFF8FE1}" destId="{AC34B326-3116-B343-A078-9E8EDE1D6E35}" srcOrd="1" destOrd="0" presId="urn:microsoft.com/office/officeart/2016/7/layout/RepeatingBendingProcessNew"/>
    <dgm:cxn modelId="{33D501AC-46AB-3D4C-A0F6-9351B140C0C7}" type="presOf" srcId="{E1071FB1-F87D-4AD8-B55E-555133FBF697}" destId="{EF615432-00BC-264C-B9D6-3B1CF65DA39E}" srcOrd="1" destOrd="0" presId="urn:microsoft.com/office/officeart/2016/7/layout/RepeatingBendingProcessNew"/>
    <dgm:cxn modelId="{0FFFBDC2-E4E4-F64B-97B5-F250E34E3D87}" type="presOf" srcId="{2B34BFB3-983A-43CD-8AE4-29D550BBA569}" destId="{5060261F-AD94-0547-8760-3610AE841D66}" srcOrd="0" destOrd="0" presId="urn:microsoft.com/office/officeart/2016/7/layout/RepeatingBendingProcessNew"/>
    <dgm:cxn modelId="{A66550D1-FC45-8A46-BA11-D143437CF15C}" type="presOf" srcId="{E1071FB1-F87D-4AD8-B55E-555133FBF697}" destId="{D43540D1-7D74-9C4A-9666-974DEE72C2A1}" srcOrd="0" destOrd="0" presId="urn:microsoft.com/office/officeart/2016/7/layout/RepeatingBendingProcessNew"/>
    <dgm:cxn modelId="{79BD5EDD-6025-6946-A015-CC0D4369A622}" type="presOf" srcId="{EF921114-4178-497D-9E7A-804D01FAC2F2}" destId="{AEF74083-7BC3-0D4B-927D-A346A1B74A64}" srcOrd="0" destOrd="0" presId="urn:microsoft.com/office/officeart/2016/7/layout/RepeatingBendingProcessNew"/>
    <dgm:cxn modelId="{EE0515EF-129D-4774-AF9C-737EA29CAB64}" srcId="{48E29FE6-9637-4F6E-9AD8-132CC183FDF3}" destId="{3F0D0D0F-2720-496F-8258-3FC4726E7106}" srcOrd="1" destOrd="0" parTransId="{FB43156F-D135-4176-8CB2-B01339A1C34E}" sibTransId="{4D0C4C86-57F4-45C4-8CE5-200F576C53E6}"/>
    <dgm:cxn modelId="{525C40F1-69B4-A945-9412-5B9501F335D4}" type="presOf" srcId="{A7E7558D-C669-4658-8C9E-B5F977F84714}" destId="{041AB1BE-B49B-9044-974F-9E6372EB7543}" srcOrd="0" destOrd="0" presId="urn:microsoft.com/office/officeart/2016/7/layout/RepeatingBendingProcessNew"/>
    <dgm:cxn modelId="{C95FDEF2-8A39-034F-904B-12973AF0AF0B}" type="presOf" srcId="{D9799D51-5A27-45A4-88DC-3AD0EC1C58DA}" destId="{E1E35E1F-671D-6646-95CF-2DDC52E7648A}" srcOrd="1" destOrd="0" presId="urn:microsoft.com/office/officeart/2016/7/layout/RepeatingBendingProcessNew"/>
    <dgm:cxn modelId="{CAAF9BFB-39A7-A241-9621-CC2C23861528}" type="presParOf" srcId="{7869AF4B-E6AF-9E41-937A-DADC3C64BBAA}" destId="{DC9A825B-E678-684E-8195-AD3EFAEA2737}" srcOrd="0" destOrd="0" presId="urn:microsoft.com/office/officeart/2016/7/layout/RepeatingBendingProcessNew"/>
    <dgm:cxn modelId="{7FAC2D0C-A8FF-8046-A5FB-2FF35030EF84}" type="presParOf" srcId="{7869AF4B-E6AF-9E41-937A-DADC3C64BBAA}" destId="{064BA84D-1EB5-C44A-A179-7ABBA2846E72}" srcOrd="1" destOrd="0" presId="urn:microsoft.com/office/officeart/2016/7/layout/RepeatingBendingProcessNew"/>
    <dgm:cxn modelId="{6B7C6B3F-6DB0-9D40-8EAF-C1A5A86DFE75}" type="presParOf" srcId="{064BA84D-1EB5-C44A-A179-7ABBA2846E72}" destId="{AC34B326-3116-B343-A078-9E8EDE1D6E35}" srcOrd="0" destOrd="0" presId="urn:microsoft.com/office/officeart/2016/7/layout/RepeatingBendingProcessNew"/>
    <dgm:cxn modelId="{FF414298-0152-2945-8F0D-C5876D949E52}" type="presParOf" srcId="{7869AF4B-E6AF-9E41-937A-DADC3C64BBAA}" destId="{5B1500AC-4462-754D-BFDE-D257BCFFED18}" srcOrd="2" destOrd="0" presId="urn:microsoft.com/office/officeart/2016/7/layout/RepeatingBendingProcessNew"/>
    <dgm:cxn modelId="{9CC7B176-5223-4B4A-B5E7-FAD2225DD662}" type="presParOf" srcId="{7869AF4B-E6AF-9E41-937A-DADC3C64BBAA}" destId="{2E301772-66C1-0D4B-9D71-582F110E6550}" srcOrd="3" destOrd="0" presId="urn:microsoft.com/office/officeart/2016/7/layout/RepeatingBendingProcessNew"/>
    <dgm:cxn modelId="{344EDE9A-F4BC-3A4E-B4EE-E374FD61A8A6}" type="presParOf" srcId="{2E301772-66C1-0D4B-9D71-582F110E6550}" destId="{F1A7AC91-E510-6F48-A9C6-9B5040855C72}" srcOrd="0" destOrd="0" presId="urn:microsoft.com/office/officeart/2016/7/layout/RepeatingBendingProcessNew"/>
    <dgm:cxn modelId="{56309AC8-FDB3-3D41-BC30-C3D00207A51E}" type="presParOf" srcId="{7869AF4B-E6AF-9E41-937A-DADC3C64BBAA}" destId="{5060261F-AD94-0547-8760-3610AE841D66}" srcOrd="4" destOrd="0" presId="urn:microsoft.com/office/officeart/2016/7/layout/RepeatingBendingProcessNew"/>
    <dgm:cxn modelId="{B8E555E1-5328-D04F-9BCF-01C83C24769D}" type="presParOf" srcId="{7869AF4B-E6AF-9E41-937A-DADC3C64BBAA}" destId="{041AB1BE-B49B-9044-974F-9E6372EB7543}" srcOrd="5" destOrd="0" presId="urn:microsoft.com/office/officeart/2016/7/layout/RepeatingBendingProcessNew"/>
    <dgm:cxn modelId="{534B2C58-05AB-584E-8A8A-F7F7D472E060}" type="presParOf" srcId="{041AB1BE-B49B-9044-974F-9E6372EB7543}" destId="{F7FEB832-0A54-6140-AECE-C2332B436E4D}" srcOrd="0" destOrd="0" presId="urn:microsoft.com/office/officeart/2016/7/layout/RepeatingBendingProcessNew"/>
    <dgm:cxn modelId="{34E51569-9F99-944D-A4BC-4F47FF97131A}" type="presParOf" srcId="{7869AF4B-E6AF-9E41-937A-DADC3C64BBAA}" destId="{C37E73CB-074D-F244-9E32-BAC873EAB218}" srcOrd="6" destOrd="0" presId="urn:microsoft.com/office/officeart/2016/7/layout/RepeatingBendingProcessNew"/>
    <dgm:cxn modelId="{B377FA20-550A-5746-9B07-36CE985A2932}" type="presParOf" srcId="{7869AF4B-E6AF-9E41-937A-DADC3C64BBAA}" destId="{FF201C0E-4EC2-CE43-9A83-CA1CFC6E8616}" srcOrd="7" destOrd="0" presId="urn:microsoft.com/office/officeart/2016/7/layout/RepeatingBendingProcessNew"/>
    <dgm:cxn modelId="{E472AA5E-5E37-7641-AD0E-8B772CBAAC59}" type="presParOf" srcId="{FF201C0E-4EC2-CE43-9A83-CA1CFC6E8616}" destId="{E1E35E1F-671D-6646-95CF-2DDC52E7648A}" srcOrd="0" destOrd="0" presId="urn:microsoft.com/office/officeart/2016/7/layout/RepeatingBendingProcessNew"/>
    <dgm:cxn modelId="{D60C9953-FF8F-7741-9D30-D501A99BF64F}" type="presParOf" srcId="{7869AF4B-E6AF-9E41-937A-DADC3C64BBAA}" destId="{C901450A-B216-8848-A11D-334DDFF2DE3E}" srcOrd="8" destOrd="0" presId="urn:microsoft.com/office/officeart/2016/7/layout/RepeatingBendingProcessNew"/>
    <dgm:cxn modelId="{312CBC9C-2A00-D848-88E1-F0BBC891235B}" type="presParOf" srcId="{7869AF4B-E6AF-9E41-937A-DADC3C64BBAA}" destId="{D43540D1-7D74-9C4A-9666-974DEE72C2A1}" srcOrd="9" destOrd="0" presId="urn:microsoft.com/office/officeart/2016/7/layout/RepeatingBendingProcessNew"/>
    <dgm:cxn modelId="{0C4DCB57-9445-894D-AFA0-2C8C8E60B882}" type="presParOf" srcId="{D43540D1-7D74-9C4A-9666-974DEE72C2A1}" destId="{EF615432-00BC-264C-B9D6-3B1CF65DA39E}" srcOrd="0" destOrd="0" presId="urn:microsoft.com/office/officeart/2016/7/layout/RepeatingBendingProcessNew"/>
    <dgm:cxn modelId="{C10CAEA7-D9F4-F04F-B2F5-7EC98865AC83}" type="presParOf" srcId="{7869AF4B-E6AF-9E41-937A-DADC3C64BBAA}" destId="{AEF74083-7BC3-0D4B-927D-A346A1B74A6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A1F79D-A776-4D73-9FBD-A29BC05F4AE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2CE379-F98D-4F11-9CDB-2DD57127E548}">
      <dgm:prSet/>
      <dgm:spPr/>
      <dgm:t>
        <a:bodyPr/>
        <a:lstStyle/>
        <a:p>
          <a:r>
            <a:rPr lang="es-ES" dirty="0"/>
            <a:t>2. Elaboración de los guiones</a:t>
          </a:r>
          <a:endParaRPr lang="en-US" dirty="0"/>
        </a:p>
      </dgm:t>
    </dgm:pt>
    <dgm:pt modelId="{713B6EFE-7FED-4350-B420-6279E25FE7A7}" type="parTrans" cxnId="{BB61B102-1A63-4FB6-8350-932F7F5C1968}">
      <dgm:prSet/>
      <dgm:spPr/>
      <dgm:t>
        <a:bodyPr/>
        <a:lstStyle/>
        <a:p>
          <a:endParaRPr lang="en-US"/>
        </a:p>
      </dgm:t>
    </dgm:pt>
    <dgm:pt modelId="{A9852725-05F7-4175-8676-7DC92338A096}" type="sibTrans" cxnId="{BB61B102-1A63-4FB6-8350-932F7F5C1968}">
      <dgm:prSet/>
      <dgm:spPr/>
      <dgm:t>
        <a:bodyPr/>
        <a:lstStyle/>
        <a:p>
          <a:endParaRPr lang="en-US"/>
        </a:p>
      </dgm:t>
    </dgm:pt>
    <dgm:pt modelId="{5B9068B3-44CF-497F-A5B0-C12B6E731955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 Creación de los contenidos (escaletas- música- efectos)</a:t>
          </a:r>
          <a:endParaRPr lang="en-US" dirty="0"/>
        </a:p>
      </dgm:t>
    </dgm:pt>
    <dgm:pt modelId="{F9222F4E-04BC-448F-B5CE-3F66F0A92BFB}" type="parTrans" cxnId="{408894EE-DA36-482D-9C19-BEB7D8BEAFD2}">
      <dgm:prSet/>
      <dgm:spPr/>
      <dgm:t>
        <a:bodyPr/>
        <a:lstStyle/>
        <a:p>
          <a:endParaRPr lang="en-US"/>
        </a:p>
      </dgm:t>
    </dgm:pt>
    <dgm:pt modelId="{3C3528AE-8829-4A37-BA85-ECA8AF101C71}" type="sibTrans" cxnId="{408894EE-DA36-482D-9C19-BEB7D8BEAFD2}">
      <dgm:prSet/>
      <dgm:spPr/>
      <dgm:t>
        <a:bodyPr/>
        <a:lstStyle/>
        <a:p>
          <a:endParaRPr lang="en-US"/>
        </a:p>
      </dgm:t>
    </dgm:pt>
    <dgm:pt modelId="{387B4A33-4B95-466C-A53B-0B66F36159B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 Revisión</a:t>
          </a:r>
          <a:endParaRPr lang="en-US" dirty="0"/>
        </a:p>
      </dgm:t>
    </dgm:pt>
    <dgm:pt modelId="{CE87C80B-EB62-47D2-A948-AE5CFB9D5D32}" type="parTrans" cxnId="{49BEF62A-E21D-43B5-A8C8-72BE10C6003D}">
      <dgm:prSet/>
      <dgm:spPr/>
      <dgm:t>
        <a:bodyPr/>
        <a:lstStyle/>
        <a:p>
          <a:endParaRPr lang="en-US"/>
        </a:p>
      </dgm:t>
    </dgm:pt>
    <dgm:pt modelId="{B50011C6-34D2-498E-ADCF-F57E999191EC}" type="sibTrans" cxnId="{49BEF62A-E21D-43B5-A8C8-72BE10C6003D}">
      <dgm:prSet/>
      <dgm:spPr/>
      <dgm:t>
        <a:bodyPr/>
        <a:lstStyle/>
        <a:p>
          <a:endParaRPr lang="en-US"/>
        </a:p>
      </dgm:t>
    </dgm:pt>
    <dgm:pt modelId="{989D6470-B87C-4C87-9008-22D46C13294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-Ensayo</a:t>
          </a:r>
          <a:endParaRPr lang="en-US" dirty="0"/>
        </a:p>
      </dgm:t>
    </dgm:pt>
    <dgm:pt modelId="{ADF691F7-5474-4DB0-BF20-BC96E87448DD}" type="parTrans" cxnId="{A1F9AF77-F030-43F8-A739-E225867286C8}">
      <dgm:prSet/>
      <dgm:spPr/>
      <dgm:t>
        <a:bodyPr/>
        <a:lstStyle/>
        <a:p>
          <a:endParaRPr lang="en-US"/>
        </a:p>
      </dgm:t>
    </dgm:pt>
    <dgm:pt modelId="{86D7C190-AA24-4B2A-979F-B48009845725}" type="sibTrans" cxnId="{A1F9AF77-F030-43F8-A739-E225867286C8}">
      <dgm:prSet/>
      <dgm:spPr/>
      <dgm:t>
        <a:bodyPr/>
        <a:lstStyle/>
        <a:p>
          <a:endParaRPr lang="en-US"/>
        </a:p>
      </dgm:t>
    </dgm:pt>
    <dgm:pt modelId="{C9921F2E-0AB1-4275-A03A-6D7E0C14F9EE}">
      <dgm:prSet/>
      <dgm:spPr>
        <a:solidFill>
          <a:schemeClr val="accent2">
            <a:lumMod val="7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s-ES" dirty="0"/>
            <a:t>- Grabación</a:t>
          </a:r>
          <a:endParaRPr lang="en-US" dirty="0"/>
        </a:p>
      </dgm:t>
    </dgm:pt>
    <dgm:pt modelId="{152662DB-A0EE-42A1-966A-A3F661B740B6}" type="parTrans" cxnId="{7B0F2E0E-1FAC-47AF-8A9B-DB408BD98640}">
      <dgm:prSet/>
      <dgm:spPr/>
      <dgm:t>
        <a:bodyPr/>
        <a:lstStyle/>
        <a:p>
          <a:endParaRPr lang="en-US"/>
        </a:p>
      </dgm:t>
    </dgm:pt>
    <dgm:pt modelId="{68BF040F-801B-4C6A-9910-0D4376BF0EAF}" type="sibTrans" cxnId="{7B0F2E0E-1FAC-47AF-8A9B-DB408BD98640}">
      <dgm:prSet/>
      <dgm:spPr/>
      <dgm:t>
        <a:bodyPr/>
        <a:lstStyle/>
        <a:p>
          <a:endParaRPr lang="en-US"/>
        </a:p>
      </dgm:t>
    </dgm:pt>
    <dgm:pt modelId="{CE688B24-73AD-44EC-857D-09036D283BC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- Cambios/ Reestructuración</a:t>
          </a:r>
          <a:endParaRPr lang="en-US" dirty="0"/>
        </a:p>
      </dgm:t>
    </dgm:pt>
    <dgm:pt modelId="{DB206D8B-C146-499A-962C-87290915E8AC}" type="parTrans" cxnId="{C59D6099-9453-4BBB-830A-136B2C21614A}">
      <dgm:prSet/>
      <dgm:spPr/>
      <dgm:t>
        <a:bodyPr/>
        <a:lstStyle/>
        <a:p>
          <a:endParaRPr lang="en-US"/>
        </a:p>
      </dgm:t>
    </dgm:pt>
    <dgm:pt modelId="{07A9C5E8-E695-43EB-84ED-C14984C2304C}" type="sibTrans" cxnId="{C59D6099-9453-4BBB-830A-136B2C21614A}">
      <dgm:prSet/>
      <dgm:spPr/>
      <dgm:t>
        <a:bodyPr/>
        <a:lstStyle/>
        <a:p>
          <a:endParaRPr lang="en-US"/>
        </a:p>
      </dgm:t>
    </dgm:pt>
    <dgm:pt modelId="{A1BE0388-7D74-B643-85BC-90AA945A385E}" type="pres">
      <dgm:prSet presAssocID="{F7A1F79D-A776-4D73-9FBD-A29BC05F4AEF}" presName="Name0" presStyleCnt="0">
        <dgm:presLayoutVars>
          <dgm:dir/>
          <dgm:resizeHandles val="exact"/>
        </dgm:presLayoutVars>
      </dgm:prSet>
      <dgm:spPr/>
    </dgm:pt>
    <dgm:pt modelId="{7246058B-AF4C-BB4B-B701-B9D315945F67}" type="pres">
      <dgm:prSet presAssocID="{ED2CE379-F98D-4F11-9CDB-2DD57127E548}" presName="node" presStyleLbl="node1" presStyleIdx="0" presStyleCnt="6">
        <dgm:presLayoutVars>
          <dgm:bulletEnabled val="1"/>
        </dgm:presLayoutVars>
      </dgm:prSet>
      <dgm:spPr/>
    </dgm:pt>
    <dgm:pt modelId="{04B31634-67B9-974B-A685-7F20BB912026}" type="pres">
      <dgm:prSet presAssocID="{A9852725-05F7-4175-8676-7DC92338A096}" presName="sibTrans" presStyleLbl="sibTrans1D1" presStyleIdx="0" presStyleCnt="5"/>
      <dgm:spPr/>
    </dgm:pt>
    <dgm:pt modelId="{9317DF35-C93D-E14B-AAE9-9B9E12F357E8}" type="pres">
      <dgm:prSet presAssocID="{A9852725-05F7-4175-8676-7DC92338A096}" presName="connectorText" presStyleLbl="sibTrans1D1" presStyleIdx="0" presStyleCnt="5"/>
      <dgm:spPr/>
    </dgm:pt>
    <dgm:pt modelId="{CED96AAA-16BF-C242-916D-B14001383DC8}" type="pres">
      <dgm:prSet presAssocID="{5B9068B3-44CF-497F-A5B0-C12B6E731955}" presName="node" presStyleLbl="node1" presStyleIdx="1" presStyleCnt="6">
        <dgm:presLayoutVars>
          <dgm:bulletEnabled val="1"/>
        </dgm:presLayoutVars>
      </dgm:prSet>
      <dgm:spPr/>
    </dgm:pt>
    <dgm:pt modelId="{A0C57204-9991-7145-A60C-0392194EA46A}" type="pres">
      <dgm:prSet presAssocID="{3C3528AE-8829-4A37-BA85-ECA8AF101C71}" presName="sibTrans" presStyleLbl="sibTrans1D1" presStyleIdx="1" presStyleCnt="5"/>
      <dgm:spPr/>
    </dgm:pt>
    <dgm:pt modelId="{F7B78CFD-82D8-0A4B-9CF3-95AE560FA2CA}" type="pres">
      <dgm:prSet presAssocID="{3C3528AE-8829-4A37-BA85-ECA8AF101C71}" presName="connectorText" presStyleLbl="sibTrans1D1" presStyleIdx="1" presStyleCnt="5"/>
      <dgm:spPr/>
    </dgm:pt>
    <dgm:pt modelId="{304BDD33-4B99-424D-AA49-D7CDDF5E6440}" type="pres">
      <dgm:prSet presAssocID="{387B4A33-4B95-466C-A53B-0B66F36159B9}" presName="node" presStyleLbl="node1" presStyleIdx="2" presStyleCnt="6">
        <dgm:presLayoutVars>
          <dgm:bulletEnabled val="1"/>
        </dgm:presLayoutVars>
      </dgm:prSet>
      <dgm:spPr/>
    </dgm:pt>
    <dgm:pt modelId="{3191DF4E-C63C-154B-B75E-F11BB3493F3B}" type="pres">
      <dgm:prSet presAssocID="{B50011C6-34D2-498E-ADCF-F57E999191EC}" presName="sibTrans" presStyleLbl="sibTrans1D1" presStyleIdx="2" presStyleCnt="5"/>
      <dgm:spPr/>
    </dgm:pt>
    <dgm:pt modelId="{674CFF5E-FB64-3948-B3BA-5B9AF03AE266}" type="pres">
      <dgm:prSet presAssocID="{B50011C6-34D2-498E-ADCF-F57E999191EC}" presName="connectorText" presStyleLbl="sibTrans1D1" presStyleIdx="2" presStyleCnt="5"/>
      <dgm:spPr/>
    </dgm:pt>
    <dgm:pt modelId="{46300091-32AC-AD4C-A868-21FC8FEA8ACB}" type="pres">
      <dgm:prSet presAssocID="{989D6470-B87C-4C87-9008-22D46C132944}" presName="node" presStyleLbl="node1" presStyleIdx="3" presStyleCnt="6">
        <dgm:presLayoutVars>
          <dgm:bulletEnabled val="1"/>
        </dgm:presLayoutVars>
      </dgm:prSet>
      <dgm:spPr/>
    </dgm:pt>
    <dgm:pt modelId="{67DC226C-0435-FB47-A346-ECD1F7E60395}" type="pres">
      <dgm:prSet presAssocID="{86D7C190-AA24-4B2A-979F-B48009845725}" presName="sibTrans" presStyleLbl="sibTrans1D1" presStyleIdx="3" presStyleCnt="5"/>
      <dgm:spPr/>
    </dgm:pt>
    <dgm:pt modelId="{A7A52964-F46D-744F-9C96-2AC62701D235}" type="pres">
      <dgm:prSet presAssocID="{86D7C190-AA24-4B2A-979F-B48009845725}" presName="connectorText" presStyleLbl="sibTrans1D1" presStyleIdx="3" presStyleCnt="5"/>
      <dgm:spPr/>
    </dgm:pt>
    <dgm:pt modelId="{F76034E8-214C-5E42-BA72-4F6C555E869A}" type="pres">
      <dgm:prSet presAssocID="{C9921F2E-0AB1-4275-A03A-6D7E0C14F9EE}" presName="node" presStyleLbl="node1" presStyleIdx="4" presStyleCnt="6">
        <dgm:presLayoutVars>
          <dgm:bulletEnabled val="1"/>
        </dgm:presLayoutVars>
      </dgm:prSet>
      <dgm:spPr/>
    </dgm:pt>
    <dgm:pt modelId="{C6B8CA7A-1284-5042-9B23-B55B055C5455}" type="pres">
      <dgm:prSet presAssocID="{68BF040F-801B-4C6A-9910-0D4376BF0EAF}" presName="sibTrans" presStyleLbl="sibTrans1D1" presStyleIdx="4" presStyleCnt="5"/>
      <dgm:spPr/>
    </dgm:pt>
    <dgm:pt modelId="{160813D8-50BC-974E-AE37-08AC0E17A147}" type="pres">
      <dgm:prSet presAssocID="{68BF040F-801B-4C6A-9910-0D4376BF0EAF}" presName="connectorText" presStyleLbl="sibTrans1D1" presStyleIdx="4" presStyleCnt="5"/>
      <dgm:spPr/>
    </dgm:pt>
    <dgm:pt modelId="{AD64F7C3-E831-D64F-B47A-BB95DDD0B541}" type="pres">
      <dgm:prSet presAssocID="{CE688B24-73AD-44EC-857D-09036D283BC7}" presName="node" presStyleLbl="node1" presStyleIdx="5" presStyleCnt="6">
        <dgm:presLayoutVars>
          <dgm:bulletEnabled val="1"/>
        </dgm:presLayoutVars>
      </dgm:prSet>
      <dgm:spPr/>
    </dgm:pt>
  </dgm:ptLst>
  <dgm:cxnLst>
    <dgm:cxn modelId="{BB61B102-1A63-4FB6-8350-932F7F5C1968}" srcId="{F7A1F79D-A776-4D73-9FBD-A29BC05F4AEF}" destId="{ED2CE379-F98D-4F11-9CDB-2DD57127E548}" srcOrd="0" destOrd="0" parTransId="{713B6EFE-7FED-4350-B420-6279E25FE7A7}" sibTransId="{A9852725-05F7-4175-8676-7DC92338A096}"/>
    <dgm:cxn modelId="{7B0F2E0E-1FAC-47AF-8A9B-DB408BD98640}" srcId="{F7A1F79D-A776-4D73-9FBD-A29BC05F4AEF}" destId="{C9921F2E-0AB1-4275-A03A-6D7E0C14F9EE}" srcOrd="4" destOrd="0" parTransId="{152662DB-A0EE-42A1-966A-A3F661B740B6}" sibTransId="{68BF040F-801B-4C6A-9910-0D4376BF0EAF}"/>
    <dgm:cxn modelId="{AF25A214-C7E3-884E-8D21-EB65B18B08CC}" type="presOf" srcId="{387B4A33-4B95-466C-A53B-0B66F36159B9}" destId="{304BDD33-4B99-424D-AA49-D7CDDF5E6440}" srcOrd="0" destOrd="0" presId="urn:microsoft.com/office/officeart/2016/7/layout/RepeatingBendingProcessNew"/>
    <dgm:cxn modelId="{50DE001A-E32B-B247-B7F4-F7AEDFD38293}" type="presOf" srcId="{3C3528AE-8829-4A37-BA85-ECA8AF101C71}" destId="{F7B78CFD-82D8-0A4B-9CF3-95AE560FA2CA}" srcOrd="1" destOrd="0" presId="urn:microsoft.com/office/officeart/2016/7/layout/RepeatingBendingProcessNew"/>
    <dgm:cxn modelId="{49BEF62A-E21D-43B5-A8C8-72BE10C6003D}" srcId="{F7A1F79D-A776-4D73-9FBD-A29BC05F4AEF}" destId="{387B4A33-4B95-466C-A53B-0B66F36159B9}" srcOrd="2" destOrd="0" parTransId="{CE87C80B-EB62-47D2-A948-AE5CFB9D5D32}" sibTransId="{B50011C6-34D2-498E-ADCF-F57E999191EC}"/>
    <dgm:cxn modelId="{9FF94136-B27C-9843-9E36-17FD0FFB68BC}" type="presOf" srcId="{68BF040F-801B-4C6A-9910-0D4376BF0EAF}" destId="{C6B8CA7A-1284-5042-9B23-B55B055C5455}" srcOrd="0" destOrd="0" presId="urn:microsoft.com/office/officeart/2016/7/layout/RepeatingBendingProcessNew"/>
    <dgm:cxn modelId="{D32C0253-AE11-444A-827C-B451323F41E8}" type="presOf" srcId="{ED2CE379-F98D-4F11-9CDB-2DD57127E548}" destId="{7246058B-AF4C-BB4B-B701-B9D315945F67}" srcOrd="0" destOrd="0" presId="urn:microsoft.com/office/officeart/2016/7/layout/RepeatingBendingProcessNew"/>
    <dgm:cxn modelId="{BC070861-9B0C-8C4C-BC39-4AEF3BFE1504}" type="presOf" srcId="{5B9068B3-44CF-497F-A5B0-C12B6E731955}" destId="{CED96AAA-16BF-C242-916D-B14001383DC8}" srcOrd="0" destOrd="0" presId="urn:microsoft.com/office/officeart/2016/7/layout/RepeatingBendingProcessNew"/>
    <dgm:cxn modelId="{C81BBF73-EAE0-294F-BAD1-33F5FF54A706}" type="presOf" srcId="{989D6470-B87C-4C87-9008-22D46C132944}" destId="{46300091-32AC-AD4C-A868-21FC8FEA8ACB}" srcOrd="0" destOrd="0" presId="urn:microsoft.com/office/officeart/2016/7/layout/RepeatingBendingProcessNew"/>
    <dgm:cxn modelId="{A1F9AF77-F030-43F8-A739-E225867286C8}" srcId="{F7A1F79D-A776-4D73-9FBD-A29BC05F4AEF}" destId="{989D6470-B87C-4C87-9008-22D46C132944}" srcOrd="3" destOrd="0" parTransId="{ADF691F7-5474-4DB0-BF20-BC96E87448DD}" sibTransId="{86D7C190-AA24-4B2A-979F-B48009845725}"/>
    <dgm:cxn modelId="{3FE9F57A-08C5-134D-BE0E-FDD5073BFF73}" type="presOf" srcId="{A9852725-05F7-4175-8676-7DC92338A096}" destId="{04B31634-67B9-974B-A685-7F20BB912026}" srcOrd="0" destOrd="0" presId="urn:microsoft.com/office/officeart/2016/7/layout/RepeatingBendingProcessNew"/>
    <dgm:cxn modelId="{052B268F-8FB2-8548-ACBA-16701DB9307C}" type="presOf" srcId="{C9921F2E-0AB1-4275-A03A-6D7E0C14F9EE}" destId="{F76034E8-214C-5E42-BA72-4F6C555E869A}" srcOrd="0" destOrd="0" presId="urn:microsoft.com/office/officeart/2016/7/layout/RepeatingBendingProcessNew"/>
    <dgm:cxn modelId="{C59D6099-9453-4BBB-830A-136B2C21614A}" srcId="{F7A1F79D-A776-4D73-9FBD-A29BC05F4AEF}" destId="{CE688B24-73AD-44EC-857D-09036D283BC7}" srcOrd="5" destOrd="0" parTransId="{DB206D8B-C146-499A-962C-87290915E8AC}" sibTransId="{07A9C5E8-E695-43EB-84ED-C14984C2304C}"/>
    <dgm:cxn modelId="{ED3F9BA0-470D-DD48-B755-52F4CDAF01AA}" type="presOf" srcId="{86D7C190-AA24-4B2A-979F-B48009845725}" destId="{67DC226C-0435-FB47-A346-ECD1F7E60395}" srcOrd="0" destOrd="0" presId="urn:microsoft.com/office/officeart/2016/7/layout/RepeatingBendingProcessNew"/>
    <dgm:cxn modelId="{FED534A9-19E6-B845-8789-9BEF3A48C383}" type="presOf" srcId="{F7A1F79D-A776-4D73-9FBD-A29BC05F4AEF}" destId="{A1BE0388-7D74-B643-85BC-90AA945A385E}" srcOrd="0" destOrd="0" presId="urn:microsoft.com/office/officeart/2016/7/layout/RepeatingBendingProcessNew"/>
    <dgm:cxn modelId="{01D903BF-1402-7A41-9DA3-065E1FA403C6}" type="presOf" srcId="{B50011C6-34D2-498E-ADCF-F57E999191EC}" destId="{3191DF4E-C63C-154B-B75E-F11BB3493F3B}" srcOrd="0" destOrd="0" presId="urn:microsoft.com/office/officeart/2016/7/layout/RepeatingBendingProcessNew"/>
    <dgm:cxn modelId="{E9A348CE-CE67-154F-879F-40F7476F2E25}" type="presOf" srcId="{86D7C190-AA24-4B2A-979F-B48009845725}" destId="{A7A52964-F46D-744F-9C96-2AC62701D235}" srcOrd="1" destOrd="0" presId="urn:microsoft.com/office/officeart/2016/7/layout/RepeatingBendingProcessNew"/>
    <dgm:cxn modelId="{9008C7CE-D0B3-CE49-8EA4-06EB1F1247AC}" type="presOf" srcId="{CE688B24-73AD-44EC-857D-09036D283BC7}" destId="{AD64F7C3-E831-D64F-B47A-BB95DDD0B541}" srcOrd="0" destOrd="0" presId="urn:microsoft.com/office/officeart/2016/7/layout/RepeatingBendingProcessNew"/>
    <dgm:cxn modelId="{579D1ED0-72F9-4942-AC09-59434F45A536}" type="presOf" srcId="{B50011C6-34D2-498E-ADCF-F57E999191EC}" destId="{674CFF5E-FB64-3948-B3BA-5B9AF03AE266}" srcOrd="1" destOrd="0" presId="urn:microsoft.com/office/officeart/2016/7/layout/RepeatingBendingProcessNew"/>
    <dgm:cxn modelId="{0BA0F9D4-139B-E341-A165-5675DB161B11}" type="presOf" srcId="{3C3528AE-8829-4A37-BA85-ECA8AF101C71}" destId="{A0C57204-9991-7145-A60C-0392194EA46A}" srcOrd="0" destOrd="0" presId="urn:microsoft.com/office/officeart/2016/7/layout/RepeatingBendingProcessNew"/>
    <dgm:cxn modelId="{93A742D9-E902-494A-A2B0-94B8249BF73C}" type="presOf" srcId="{68BF040F-801B-4C6A-9910-0D4376BF0EAF}" destId="{160813D8-50BC-974E-AE37-08AC0E17A147}" srcOrd="1" destOrd="0" presId="urn:microsoft.com/office/officeart/2016/7/layout/RepeatingBendingProcessNew"/>
    <dgm:cxn modelId="{F86E97E1-98A5-844F-8E6A-BE5855B877BE}" type="presOf" srcId="{A9852725-05F7-4175-8676-7DC92338A096}" destId="{9317DF35-C93D-E14B-AAE9-9B9E12F357E8}" srcOrd="1" destOrd="0" presId="urn:microsoft.com/office/officeart/2016/7/layout/RepeatingBendingProcessNew"/>
    <dgm:cxn modelId="{408894EE-DA36-482D-9C19-BEB7D8BEAFD2}" srcId="{F7A1F79D-A776-4D73-9FBD-A29BC05F4AEF}" destId="{5B9068B3-44CF-497F-A5B0-C12B6E731955}" srcOrd="1" destOrd="0" parTransId="{F9222F4E-04BC-448F-B5CE-3F66F0A92BFB}" sibTransId="{3C3528AE-8829-4A37-BA85-ECA8AF101C71}"/>
    <dgm:cxn modelId="{A2F28843-22AB-6B42-9B5B-15402B6C3EA9}" type="presParOf" srcId="{A1BE0388-7D74-B643-85BC-90AA945A385E}" destId="{7246058B-AF4C-BB4B-B701-B9D315945F67}" srcOrd="0" destOrd="0" presId="urn:microsoft.com/office/officeart/2016/7/layout/RepeatingBendingProcessNew"/>
    <dgm:cxn modelId="{B8D5CE38-7544-C147-BF29-8271E564BF37}" type="presParOf" srcId="{A1BE0388-7D74-B643-85BC-90AA945A385E}" destId="{04B31634-67B9-974B-A685-7F20BB912026}" srcOrd="1" destOrd="0" presId="urn:microsoft.com/office/officeart/2016/7/layout/RepeatingBendingProcessNew"/>
    <dgm:cxn modelId="{3E12F7D8-1A92-B44E-A8A7-79B59AA2EED1}" type="presParOf" srcId="{04B31634-67B9-974B-A685-7F20BB912026}" destId="{9317DF35-C93D-E14B-AAE9-9B9E12F357E8}" srcOrd="0" destOrd="0" presId="urn:microsoft.com/office/officeart/2016/7/layout/RepeatingBendingProcessNew"/>
    <dgm:cxn modelId="{7B45C15A-B568-D14F-BEE0-18BA3D0D3291}" type="presParOf" srcId="{A1BE0388-7D74-B643-85BC-90AA945A385E}" destId="{CED96AAA-16BF-C242-916D-B14001383DC8}" srcOrd="2" destOrd="0" presId="urn:microsoft.com/office/officeart/2016/7/layout/RepeatingBendingProcessNew"/>
    <dgm:cxn modelId="{BAA70ABB-8DA8-4F41-B34E-E355FEDE5968}" type="presParOf" srcId="{A1BE0388-7D74-B643-85BC-90AA945A385E}" destId="{A0C57204-9991-7145-A60C-0392194EA46A}" srcOrd="3" destOrd="0" presId="urn:microsoft.com/office/officeart/2016/7/layout/RepeatingBendingProcessNew"/>
    <dgm:cxn modelId="{D8CC0FA7-E412-EB41-A3AC-DF99BCC5BAEF}" type="presParOf" srcId="{A0C57204-9991-7145-A60C-0392194EA46A}" destId="{F7B78CFD-82D8-0A4B-9CF3-95AE560FA2CA}" srcOrd="0" destOrd="0" presId="urn:microsoft.com/office/officeart/2016/7/layout/RepeatingBendingProcessNew"/>
    <dgm:cxn modelId="{3368E7C3-42C3-9941-98AD-3961D4F95C12}" type="presParOf" srcId="{A1BE0388-7D74-B643-85BC-90AA945A385E}" destId="{304BDD33-4B99-424D-AA49-D7CDDF5E6440}" srcOrd="4" destOrd="0" presId="urn:microsoft.com/office/officeart/2016/7/layout/RepeatingBendingProcessNew"/>
    <dgm:cxn modelId="{C6547D8C-18D6-BC46-88A7-188DEA3D6412}" type="presParOf" srcId="{A1BE0388-7D74-B643-85BC-90AA945A385E}" destId="{3191DF4E-C63C-154B-B75E-F11BB3493F3B}" srcOrd="5" destOrd="0" presId="urn:microsoft.com/office/officeart/2016/7/layout/RepeatingBendingProcessNew"/>
    <dgm:cxn modelId="{6D2EAA0E-E527-AF48-BDC1-F9CDCC016256}" type="presParOf" srcId="{3191DF4E-C63C-154B-B75E-F11BB3493F3B}" destId="{674CFF5E-FB64-3948-B3BA-5B9AF03AE266}" srcOrd="0" destOrd="0" presId="urn:microsoft.com/office/officeart/2016/7/layout/RepeatingBendingProcessNew"/>
    <dgm:cxn modelId="{7F65F0FA-E3DE-1A4D-88B1-B605F95E8DB7}" type="presParOf" srcId="{A1BE0388-7D74-B643-85BC-90AA945A385E}" destId="{46300091-32AC-AD4C-A868-21FC8FEA8ACB}" srcOrd="6" destOrd="0" presId="urn:microsoft.com/office/officeart/2016/7/layout/RepeatingBendingProcessNew"/>
    <dgm:cxn modelId="{96253C79-F284-A54F-88F7-B51902DD5428}" type="presParOf" srcId="{A1BE0388-7D74-B643-85BC-90AA945A385E}" destId="{67DC226C-0435-FB47-A346-ECD1F7E60395}" srcOrd="7" destOrd="0" presId="urn:microsoft.com/office/officeart/2016/7/layout/RepeatingBendingProcessNew"/>
    <dgm:cxn modelId="{246ADFC3-AAF0-734A-9CE2-3C3D46C89284}" type="presParOf" srcId="{67DC226C-0435-FB47-A346-ECD1F7E60395}" destId="{A7A52964-F46D-744F-9C96-2AC62701D235}" srcOrd="0" destOrd="0" presId="urn:microsoft.com/office/officeart/2016/7/layout/RepeatingBendingProcessNew"/>
    <dgm:cxn modelId="{4EB2A89D-8A5C-FA43-B63E-087E99F00068}" type="presParOf" srcId="{A1BE0388-7D74-B643-85BC-90AA945A385E}" destId="{F76034E8-214C-5E42-BA72-4F6C555E869A}" srcOrd="8" destOrd="0" presId="urn:microsoft.com/office/officeart/2016/7/layout/RepeatingBendingProcessNew"/>
    <dgm:cxn modelId="{888F39AA-2C9E-8D49-AEA7-76EAB8B2B394}" type="presParOf" srcId="{A1BE0388-7D74-B643-85BC-90AA945A385E}" destId="{C6B8CA7A-1284-5042-9B23-B55B055C5455}" srcOrd="9" destOrd="0" presId="urn:microsoft.com/office/officeart/2016/7/layout/RepeatingBendingProcessNew"/>
    <dgm:cxn modelId="{1D1E4634-814E-6244-8EA6-67249C0AD2EB}" type="presParOf" srcId="{C6B8CA7A-1284-5042-9B23-B55B055C5455}" destId="{160813D8-50BC-974E-AE37-08AC0E17A147}" srcOrd="0" destOrd="0" presId="urn:microsoft.com/office/officeart/2016/7/layout/RepeatingBendingProcessNew"/>
    <dgm:cxn modelId="{B863FBAC-3249-EF43-BFDF-E7C9B8B5E93E}" type="presParOf" srcId="{A1BE0388-7D74-B643-85BC-90AA945A385E}" destId="{AD64F7C3-E831-D64F-B47A-BB95DDD0B54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D059D-5B55-4B96-ADB8-64347625FF4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9EBDD-B78C-4ADE-8782-EDB14FBE2DFB}">
      <dgm:prSet/>
      <dgm:spPr/>
      <dgm:t>
        <a:bodyPr/>
        <a:lstStyle/>
        <a:p>
          <a:r>
            <a:rPr lang="es-ES" dirty="0"/>
            <a:t>3. Edición de los programas.</a:t>
          </a:r>
          <a:endParaRPr lang="en-US" dirty="0"/>
        </a:p>
      </dgm:t>
    </dgm:pt>
    <dgm:pt modelId="{6E30C0A1-3F49-45B4-AF38-24D2760B2AAB}" type="parTrans" cxnId="{F7C646D5-F498-4C59-83B5-9DB70608A005}">
      <dgm:prSet/>
      <dgm:spPr/>
      <dgm:t>
        <a:bodyPr/>
        <a:lstStyle/>
        <a:p>
          <a:endParaRPr lang="en-US"/>
        </a:p>
      </dgm:t>
    </dgm:pt>
    <dgm:pt modelId="{DCDB3A1A-2EA1-4795-9F94-58C7BE1A4FEA}" type="sibTrans" cxnId="{F7C646D5-F498-4C59-83B5-9DB70608A005}">
      <dgm:prSet/>
      <dgm:spPr/>
      <dgm:t>
        <a:bodyPr/>
        <a:lstStyle/>
        <a:p>
          <a:endParaRPr lang="en-US"/>
        </a:p>
      </dgm:t>
    </dgm:pt>
    <dgm:pt modelId="{98AF7D1D-CEF3-4751-B927-8014AC7BE56A}">
      <dgm:prSet/>
      <dgm:spPr/>
      <dgm:t>
        <a:bodyPr/>
        <a:lstStyle/>
        <a:p>
          <a:r>
            <a:rPr lang="es-ES"/>
            <a:t>Audacity</a:t>
          </a:r>
          <a:endParaRPr lang="en-US"/>
        </a:p>
      </dgm:t>
    </dgm:pt>
    <dgm:pt modelId="{0F07A338-C260-4FD9-ACA6-215CFBA2B3C2}" type="parTrans" cxnId="{934B3F0D-E611-4B64-91C5-EE36CAC52514}">
      <dgm:prSet/>
      <dgm:spPr/>
      <dgm:t>
        <a:bodyPr/>
        <a:lstStyle/>
        <a:p>
          <a:endParaRPr lang="en-US"/>
        </a:p>
      </dgm:t>
    </dgm:pt>
    <dgm:pt modelId="{5C1197CD-9929-436B-AAF3-1AA6A6E89388}" type="sibTrans" cxnId="{934B3F0D-E611-4B64-91C5-EE36CAC52514}">
      <dgm:prSet/>
      <dgm:spPr/>
      <dgm:t>
        <a:bodyPr/>
        <a:lstStyle/>
        <a:p>
          <a:endParaRPr lang="en-US"/>
        </a:p>
      </dgm:t>
    </dgm:pt>
    <dgm:pt modelId="{04F2A0BF-BD47-407D-8E22-46D000E3A652}">
      <dgm:prSet/>
      <dgm:spPr/>
      <dgm:t>
        <a:bodyPr/>
        <a:lstStyle/>
        <a:p>
          <a:r>
            <a:rPr lang="es-ES"/>
            <a:t>Camtasia</a:t>
          </a:r>
          <a:endParaRPr lang="en-US"/>
        </a:p>
      </dgm:t>
    </dgm:pt>
    <dgm:pt modelId="{8055CB34-8CF5-4806-B51E-A9EF5C0AE202}" type="parTrans" cxnId="{C4ED1831-123B-425A-8272-23904C9D4DFD}">
      <dgm:prSet/>
      <dgm:spPr/>
      <dgm:t>
        <a:bodyPr/>
        <a:lstStyle/>
        <a:p>
          <a:endParaRPr lang="en-US"/>
        </a:p>
      </dgm:t>
    </dgm:pt>
    <dgm:pt modelId="{5DD13AD0-E413-46B9-A3E5-9143FBC44BA7}" type="sibTrans" cxnId="{C4ED1831-123B-425A-8272-23904C9D4DFD}">
      <dgm:prSet/>
      <dgm:spPr/>
      <dgm:t>
        <a:bodyPr/>
        <a:lstStyle/>
        <a:p>
          <a:endParaRPr lang="en-US"/>
        </a:p>
      </dgm:t>
    </dgm:pt>
    <dgm:pt modelId="{C1DC2968-635C-431B-B0C2-2068479030D9}">
      <dgm:prSet/>
      <dgm:spPr/>
      <dgm:t>
        <a:bodyPr/>
        <a:lstStyle/>
        <a:p>
          <a:r>
            <a:rPr lang="es-ES"/>
            <a:t>Wavepad</a:t>
          </a:r>
          <a:endParaRPr lang="en-US"/>
        </a:p>
      </dgm:t>
    </dgm:pt>
    <dgm:pt modelId="{DF00955E-D0E4-47CE-86EA-6B344A799006}" type="parTrans" cxnId="{10837F68-5ED7-4C21-BEB7-72BA89962EE6}">
      <dgm:prSet/>
      <dgm:spPr/>
      <dgm:t>
        <a:bodyPr/>
        <a:lstStyle/>
        <a:p>
          <a:endParaRPr lang="en-US"/>
        </a:p>
      </dgm:t>
    </dgm:pt>
    <dgm:pt modelId="{273BF7F9-6233-4217-98C7-A167EE718BCB}" type="sibTrans" cxnId="{10837F68-5ED7-4C21-BEB7-72BA89962EE6}">
      <dgm:prSet/>
      <dgm:spPr/>
      <dgm:t>
        <a:bodyPr/>
        <a:lstStyle/>
        <a:p>
          <a:endParaRPr lang="en-US"/>
        </a:p>
      </dgm:t>
    </dgm:pt>
    <dgm:pt modelId="{B2C0C07B-D4AA-42A8-B71A-E87414BDE1D6}">
      <dgm:prSet/>
      <dgm:spPr/>
      <dgm:t>
        <a:bodyPr/>
        <a:lstStyle/>
        <a:p>
          <a:r>
            <a:rPr lang="es-ES"/>
            <a:t>….</a:t>
          </a:r>
          <a:endParaRPr lang="en-US"/>
        </a:p>
      </dgm:t>
    </dgm:pt>
    <dgm:pt modelId="{2C725DF3-1F43-4ACE-A050-73EE96BBAD08}" type="parTrans" cxnId="{63F9A8B3-35CA-43D1-B378-57542C48349C}">
      <dgm:prSet/>
      <dgm:spPr/>
      <dgm:t>
        <a:bodyPr/>
        <a:lstStyle/>
        <a:p>
          <a:endParaRPr lang="en-US"/>
        </a:p>
      </dgm:t>
    </dgm:pt>
    <dgm:pt modelId="{306604D7-6C0F-4991-9EA7-5320EB247D62}" type="sibTrans" cxnId="{63F9A8B3-35CA-43D1-B378-57542C48349C}">
      <dgm:prSet/>
      <dgm:spPr/>
      <dgm:t>
        <a:bodyPr/>
        <a:lstStyle/>
        <a:p>
          <a:endParaRPr lang="en-US"/>
        </a:p>
      </dgm:t>
    </dgm:pt>
    <dgm:pt modelId="{0C7772C7-D8A2-4CD3-8E6A-FC64B5C21A99}">
      <dgm:prSet/>
      <dgm:spPr/>
      <dgm:t>
        <a:bodyPr/>
        <a:lstStyle/>
        <a:p>
          <a:r>
            <a:rPr lang="es-ES"/>
            <a:t>4- Publicación/ difusión.</a:t>
          </a:r>
          <a:endParaRPr lang="en-US"/>
        </a:p>
      </dgm:t>
    </dgm:pt>
    <dgm:pt modelId="{D70E6BE6-14D0-415B-874B-FC41B1B56A8C}" type="parTrans" cxnId="{C494E244-A0E4-4468-8ADE-C196848A0038}">
      <dgm:prSet/>
      <dgm:spPr/>
      <dgm:t>
        <a:bodyPr/>
        <a:lstStyle/>
        <a:p>
          <a:endParaRPr lang="en-US"/>
        </a:p>
      </dgm:t>
    </dgm:pt>
    <dgm:pt modelId="{D0EAADB4-72F1-4461-BCAA-8AEAF97EBDA7}" type="sibTrans" cxnId="{C494E244-A0E4-4468-8ADE-C196848A0038}">
      <dgm:prSet/>
      <dgm:spPr/>
      <dgm:t>
        <a:bodyPr/>
        <a:lstStyle/>
        <a:p>
          <a:endParaRPr lang="en-US"/>
        </a:p>
      </dgm:t>
    </dgm:pt>
    <dgm:pt modelId="{28A83990-F5E8-4A17-899F-9EA1D67F72BF}">
      <dgm:prSet/>
      <dgm:spPr/>
      <dgm:t>
        <a:bodyPr/>
        <a:lstStyle/>
        <a:p>
          <a:r>
            <a:rPr lang="es-ES"/>
            <a:t>Soundcloud</a:t>
          </a:r>
          <a:endParaRPr lang="en-US"/>
        </a:p>
      </dgm:t>
    </dgm:pt>
    <dgm:pt modelId="{C6320B59-AEF8-4A8E-9CED-AAA37DCC97D0}" type="parTrans" cxnId="{74968766-78C5-4B2D-826D-045686A44484}">
      <dgm:prSet/>
      <dgm:spPr/>
      <dgm:t>
        <a:bodyPr/>
        <a:lstStyle/>
        <a:p>
          <a:endParaRPr lang="en-US"/>
        </a:p>
      </dgm:t>
    </dgm:pt>
    <dgm:pt modelId="{CD95A5A2-73F9-4E8C-A0A2-02CBF3CFC823}" type="sibTrans" cxnId="{74968766-78C5-4B2D-826D-045686A44484}">
      <dgm:prSet/>
      <dgm:spPr/>
      <dgm:t>
        <a:bodyPr/>
        <a:lstStyle/>
        <a:p>
          <a:endParaRPr lang="en-US"/>
        </a:p>
      </dgm:t>
    </dgm:pt>
    <dgm:pt modelId="{1D718C91-ED50-4ED3-A646-251A1F8DC5BD}">
      <dgm:prSet/>
      <dgm:spPr/>
      <dgm:t>
        <a:bodyPr/>
        <a:lstStyle/>
        <a:p>
          <a:r>
            <a:rPr lang="es-ES"/>
            <a:t>Spreaker</a:t>
          </a:r>
          <a:endParaRPr lang="en-US"/>
        </a:p>
      </dgm:t>
    </dgm:pt>
    <dgm:pt modelId="{71D3F51A-ADEB-48C7-BF36-3085BC68F778}" type="parTrans" cxnId="{D67550AE-A49D-4400-8DD1-B41BABD71331}">
      <dgm:prSet/>
      <dgm:spPr/>
      <dgm:t>
        <a:bodyPr/>
        <a:lstStyle/>
        <a:p>
          <a:endParaRPr lang="en-US"/>
        </a:p>
      </dgm:t>
    </dgm:pt>
    <dgm:pt modelId="{CBED2E1B-B7DB-4B2A-ABD7-F2B85E8FE2C5}" type="sibTrans" cxnId="{D67550AE-A49D-4400-8DD1-B41BABD71331}">
      <dgm:prSet/>
      <dgm:spPr/>
      <dgm:t>
        <a:bodyPr/>
        <a:lstStyle/>
        <a:p>
          <a:endParaRPr lang="en-US"/>
        </a:p>
      </dgm:t>
    </dgm:pt>
    <dgm:pt modelId="{F8220C07-E0D9-4408-A3BA-4DACE34396B2}">
      <dgm:prSet/>
      <dgm:spPr/>
      <dgm:t>
        <a:bodyPr/>
        <a:lstStyle/>
        <a:p>
          <a:r>
            <a:rPr lang="es-ES"/>
            <a:t>iVoox</a:t>
          </a:r>
          <a:endParaRPr lang="en-US"/>
        </a:p>
      </dgm:t>
    </dgm:pt>
    <dgm:pt modelId="{275B6078-D4B9-46E3-8CA6-E4FAFBB9E84D}" type="parTrans" cxnId="{8E946E81-EE0F-459B-8ADC-FA26E3838FCF}">
      <dgm:prSet/>
      <dgm:spPr/>
      <dgm:t>
        <a:bodyPr/>
        <a:lstStyle/>
        <a:p>
          <a:endParaRPr lang="en-US"/>
        </a:p>
      </dgm:t>
    </dgm:pt>
    <dgm:pt modelId="{3ED1F444-3C84-4255-87C4-CE9F544BC926}" type="sibTrans" cxnId="{8E946E81-EE0F-459B-8ADC-FA26E3838FCF}">
      <dgm:prSet/>
      <dgm:spPr/>
      <dgm:t>
        <a:bodyPr/>
        <a:lstStyle/>
        <a:p>
          <a:endParaRPr lang="en-US"/>
        </a:p>
      </dgm:t>
    </dgm:pt>
    <dgm:pt modelId="{E5043CFC-44FB-4BB8-A7D9-CC5B863590EF}">
      <dgm:prSet/>
      <dgm:spPr/>
      <dgm:t>
        <a:bodyPr/>
        <a:lstStyle/>
        <a:p>
          <a:r>
            <a:rPr lang="es-ES" dirty="0"/>
            <a:t>….</a:t>
          </a:r>
          <a:endParaRPr lang="en-US" dirty="0"/>
        </a:p>
      </dgm:t>
    </dgm:pt>
    <dgm:pt modelId="{16ACD6EA-54A6-4252-8B59-3D0A5247E254}" type="parTrans" cxnId="{4DFAD687-1140-4343-9620-C008B534BB46}">
      <dgm:prSet/>
      <dgm:spPr/>
      <dgm:t>
        <a:bodyPr/>
        <a:lstStyle/>
        <a:p>
          <a:endParaRPr lang="en-US"/>
        </a:p>
      </dgm:t>
    </dgm:pt>
    <dgm:pt modelId="{C8DC908E-F3A2-435B-921C-BEB8D5D3E4D7}" type="sibTrans" cxnId="{4DFAD687-1140-4343-9620-C008B534BB46}">
      <dgm:prSet/>
      <dgm:spPr/>
      <dgm:t>
        <a:bodyPr/>
        <a:lstStyle/>
        <a:p>
          <a:endParaRPr lang="en-US"/>
        </a:p>
      </dgm:t>
    </dgm:pt>
    <dgm:pt modelId="{9920CA06-E893-3148-A185-C4354265A9B6}" type="pres">
      <dgm:prSet presAssocID="{9ECD059D-5B55-4B96-ADB8-64347625FF43}" presName="Name0" presStyleCnt="0">
        <dgm:presLayoutVars>
          <dgm:dir/>
          <dgm:animLvl val="lvl"/>
          <dgm:resizeHandles val="exact"/>
        </dgm:presLayoutVars>
      </dgm:prSet>
      <dgm:spPr/>
    </dgm:pt>
    <dgm:pt modelId="{C845565F-A305-5A40-AB61-0EE06CABACF6}" type="pres">
      <dgm:prSet presAssocID="{0C7772C7-D8A2-4CD3-8E6A-FC64B5C21A99}" presName="boxAndChildren" presStyleCnt="0"/>
      <dgm:spPr/>
    </dgm:pt>
    <dgm:pt modelId="{F721CA3F-47A0-A44E-BEB8-CA7A6BFC2388}" type="pres">
      <dgm:prSet presAssocID="{0C7772C7-D8A2-4CD3-8E6A-FC64B5C21A99}" presName="parentTextBox" presStyleLbl="alignNode1" presStyleIdx="0" presStyleCnt="2"/>
      <dgm:spPr/>
    </dgm:pt>
    <dgm:pt modelId="{0DAEC37E-21BD-284A-B590-C492916FFFD9}" type="pres">
      <dgm:prSet presAssocID="{0C7772C7-D8A2-4CD3-8E6A-FC64B5C21A99}" presName="descendantBox" presStyleLbl="bgAccFollowNode1" presStyleIdx="0" presStyleCnt="2"/>
      <dgm:spPr/>
    </dgm:pt>
    <dgm:pt modelId="{C949E9C2-3268-184F-A378-F3666DCA97B6}" type="pres">
      <dgm:prSet presAssocID="{DCDB3A1A-2EA1-4795-9F94-58C7BE1A4FEA}" presName="sp" presStyleCnt="0"/>
      <dgm:spPr/>
    </dgm:pt>
    <dgm:pt modelId="{0CDB68F4-D9CA-514D-8D84-6A8C827A3CE3}" type="pres">
      <dgm:prSet presAssocID="{0209EBDD-B78C-4ADE-8782-EDB14FBE2DFB}" presName="arrowAndChildren" presStyleCnt="0"/>
      <dgm:spPr/>
    </dgm:pt>
    <dgm:pt modelId="{376EBEAB-D1E1-C546-94D0-FEFCDB58BDE9}" type="pres">
      <dgm:prSet presAssocID="{0209EBDD-B78C-4ADE-8782-EDB14FBE2DFB}" presName="parentTextArrow" presStyleLbl="node1" presStyleIdx="0" presStyleCnt="0"/>
      <dgm:spPr/>
    </dgm:pt>
    <dgm:pt modelId="{5722900F-3E04-AF49-91CC-F467352692C6}" type="pres">
      <dgm:prSet presAssocID="{0209EBDD-B78C-4ADE-8782-EDB14FBE2DFB}" presName="arrow" presStyleLbl="alignNode1" presStyleIdx="1" presStyleCnt="2"/>
      <dgm:spPr/>
    </dgm:pt>
    <dgm:pt modelId="{E1951989-7EE7-E041-8298-DA503D392659}" type="pres">
      <dgm:prSet presAssocID="{0209EBDD-B78C-4ADE-8782-EDB14FBE2DFB}" presName="descendantArrow" presStyleLbl="bgAccFollowNode1" presStyleIdx="1" presStyleCnt="2"/>
      <dgm:spPr/>
    </dgm:pt>
  </dgm:ptLst>
  <dgm:cxnLst>
    <dgm:cxn modelId="{FBAC7F04-B40A-3542-A2AD-C1221F2D91B7}" type="presOf" srcId="{0C7772C7-D8A2-4CD3-8E6A-FC64B5C21A99}" destId="{F721CA3F-47A0-A44E-BEB8-CA7A6BFC2388}" srcOrd="0" destOrd="0" presId="urn:microsoft.com/office/officeart/2016/7/layout/VerticalDownArrowProcess"/>
    <dgm:cxn modelId="{934B3F0D-E611-4B64-91C5-EE36CAC52514}" srcId="{0209EBDD-B78C-4ADE-8782-EDB14FBE2DFB}" destId="{98AF7D1D-CEF3-4751-B927-8014AC7BE56A}" srcOrd="0" destOrd="0" parTransId="{0F07A338-C260-4FD9-ACA6-215CFBA2B3C2}" sibTransId="{5C1197CD-9929-436B-AAF3-1AA6A6E89388}"/>
    <dgm:cxn modelId="{C4ED1831-123B-425A-8272-23904C9D4DFD}" srcId="{0209EBDD-B78C-4ADE-8782-EDB14FBE2DFB}" destId="{04F2A0BF-BD47-407D-8E22-46D000E3A652}" srcOrd="1" destOrd="0" parTransId="{8055CB34-8CF5-4806-B51E-A9EF5C0AE202}" sibTransId="{5DD13AD0-E413-46B9-A3E5-9143FBC44BA7}"/>
    <dgm:cxn modelId="{8DAA7538-71E9-9243-B64C-0733EF807DF0}" type="presOf" srcId="{C1DC2968-635C-431B-B0C2-2068479030D9}" destId="{E1951989-7EE7-E041-8298-DA503D392659}" srcOrd="0" destOrd="2" presId="urn:microsoft.com/office/officeart/2016/7/layout/VerticalDownArrowProcess"/>
    <dgm:cxn modelId="{EA96153E-2E2C-A041-A872-4CF3650C6F88}" type="presOf" srcId="{9ECD059D-5B55-4B96-ADB8-64347625FF43}" destId="{9920CA06-E893-3148-A185-C4354265A9B6}" srcOrd="0" destOrd="0" presId="urn:microsoft.com/office/officeart/2016/7/layout/VerticalDownArrowProcess"/>
    <dgm:cxn modelId="{84762942-207E-E840-AF41-F2F1C745CE3E}" type="presOf" srcId="{98AF7D1D-CEF3-4751-B927-8014AC7BE56A}" destId="{E1951989-7EE7-E041-8298-DA503D392659}" srcOrd="0" destOrd="0" presId="urn:microsoft.com/office/officeart/2016/7/layout/VerticalDownArrowProcess"/>
    <dgm:cxn modelId="{C494E244-A0E4-4468-8ADE-C196848A0038}" srcId="{9ECD059D-5B55-4B96-ADB8-64347625FF43}" destId="{0C7772C7-D8A2-4CD3-8E6A-FC64B5C21A99}" srcOrd="1" destOrd="0" parTransId="{D70E6BE6-14D0-415B-874B-FC41B1B56A8C}" sibTransId="{D0EAADB4-72F1-4461-BCAA-8AEAF97EBDA7}"/>
    <dgm:cxn modelId="{6A5DDE5F-3B36-F349-B4B1-5A3E9C9427E3}" type="presOf" srcId="{0209EBDD-B78C-4ADE-8782-EDB14FBE2DFB}" destId="{376EBEAB-D1E1-C546-94D0-FEFCDB58BDE9}" srcOrd="0" destOrd="0" presId="urn:microsoft.com/office/officeart/2016/7/layout/VerticalDownArrowProcess"/>
    <dgm:cxn modelId="{74968766-78C5-4B2D-826D-045686A44484}" srcId="{0C7772C7-D8A2-4CD3-8E6A-FC64B5C21A99}" destId="{28A83990-F5E8-4A17-899F-9EA1D67F72BF}" srcOrd="0" destOrd="0" parTransId="{C6320B59-AEF8-4A8E-9CED-AAA37DCC97D0}" sibTransId="{CD95A5A2-73F9-4E8C-A0A2-02CBF3CFC823}"/>
    <dgm:cxn modelId="{10837F68-5ED7-4C21-BEB7-72BA89962EE6}" srcId="{0209EBDD-B78C-4ADE-8782-EDB14FBE2DFB}" destId="{C1DC2968-635C-431B-B0C2-2068479030D9}" srcOrd="2" destOrd="0" parTransId="{DF00955E-D0E4-47CE-86EA-6B344A799006}" sibTransId="{273BF7F9-6233-4217-98C7-A167EE718BCB}"/>
    <dgm:cxn modelId="{0B47326E-4D0D-904B-9E22-E420ACFEFCE9}" type="presOf" srcId="{1D718C91-ED50-4ED3-A646-251A1F8DC5BD}" destId="{0DAEC37E-21BD-284A-B590-C492916FFFD9}" srcOrd="0" destOrd="1" presId="urn:microsoft.com/office/officeart/2016/7/layout/VerticalDownArrowProcess"/>
    <dgm:cxn modelId="{F338F77B-B119-1A42-B12D-422518A64C3E}" type="presOf" srcId="{28A83990-F5E8-4A17-899F-9EA1D67F72BF}" destId="{0DAEC37E-21BD-284A-B590-C492916FFFD9}" srcOrd="0" destOrd="0" presId="urn:microsoft.com/office/officeart/2016/7/layout/VerticalDownArrowProcess"/>
    <dgm:cxn modelId="{7B35677D-A6C1-6542-BD05-D8A8A70BB64A}" type="presOf" srcId="{F8220C07-E0D9-4408-A3BA-4DACE34396B2}" destId="{0DAEC37E-21BD-284A-B590-C492916FFFD9}" srcOrd="0" destOrd="2" presId="urn:microsoft.com/office/officeart/2016/7/layout/VerticalDownArrowProcess"/>
    <dgm:cxn modelId="{8E946E81-EE0F-459B-8ADC-FA26E3838FCF}" srcId="{0C7772C7-D8A2-4CD3-8E6A-FC64B5C21A99}" destId="{F8220C07-E0D9-4408-A3BA-4DACE34396B2}" srcOrd="2" destOrd="0" parTransId="{275B6078-D4B9-46E3-8CA6-E4FAFBB9E84D}" sibTransId="{3ED1F444-3C84-4255-87C4-CE9F544BC926}"/>
    <dgm:cxn modelId="{4DFAD687-1140-4343-9620-C008B534BB46}" srcId="{0C7772C7-D8A2-4CD3-8E6A-FC64B5C21A99}" destId="{E5043CFC-44FB-4BB8-A7D9-CC5B863590EF}" srcOrd="3" destOrd="0" parTransId="{16ACD6EA-54A6-4252-8B59-3D0A5247E254}" sibTransId="{C8DC908E-F3A2-435B-921C-BEB8D5D3E4D7}"/>
    <dgm:cxn modelId="{E025A69F-177F-5846-A195-AB5428EB87A9}" type="presOf" srcId="{B2C0C07B-D4AA-42A8-B71A-E87414BDE1D6}" destId="{E1951989-7EE7-E041-8298-DA503D392659}" srcOrd="0" destOrd="3" presId="urn:microsoft.com/office/officeart/2016/7/layout/VerticalDownArrowProcess"/>
    <dgm:cxn modelId="{D67550AE-A49D-4400-8DD1-B41BABD71331}" srcId="{0C7772C7-D8A2-4CD3-8E6A-FC64B5C21A99}" destId="{1D718C91-ED50-4ED3-A646-251A1F8DC5BD}" srcOrd="1" destOrd="0" parTransId="{71D3F51A-ADEB-48C7-BF36-3085BC68F778}" sibTransId="{CBED2E1B-B7DB-4B2A-ABD7-F2B85E8FE2C5}"/>
    <dgm:cxn modelId="{B24093B0-2000-BA49-AC54-2462300B3C8F}" type="presOf" srcId="{E5043CFC-44FB-4BB8-A7D9-CC5B863590EF}" destId="{0DAEC37E-21BD-284A-B590-C492916FFFD9}" srcOrd="0" destOrd="3" presId="urn:microsoft.com/office/officeart/2016/7/layout/VerticalDownArrowProcess"/>
    <dgm:cxn modelId="{06FF50B3-F3D5-F74D-8366-44C67933A84E}" type="presOf" srcId="{0209EBDD-B78C-4ADE-8782-EDB14FBE2DFB}" destId="{5722900F-3E04-AF49-91CC-F467352692C6}" srcOrd="1" destOrd="0" presId="urn:microsoft.com/office/officeart/2016/7/layout/VerticalDownArrowProcess"/>
    <dgm:cxn modelId="{63F9A8B3-35CA-43D1-B378-57542C48349C}" srcId="{0209EBDD-B78C-4ADE-8782-EDB14FBE2DFB}" destId="{B2C0C07B-D4AA-42A8-B71A-E87414BDE1D6}" srcOrd="3" destOrd="0" parTransId="{2C725DF3-1F43-4ACE-A050-73EE96BBAD08}" sibTransId="{306604D7-6C0F-4991-9EA7-5320EB247D62}"/>
    <dgm:cxn modelId="{F7C646D5-F498-4C59-83B5-9DB70608A005}" srcId="{9ECD059D-5B55-4B96-ADB8-64347625FF43}" destId="{0209EBDD-B78C-4ADE-8782-EDB14FBE2DFB}" srcOrd="0" destOrd="0" parTransId="{6E30C0A1-3F49-45B4-AF38-24D2760B2AAB}" sibTransId="{DCDB3A1A-2EA1-4795-9F94-58C7BE1A4FEA}"/>
    <dgm:cxn modelId="{DF7013F1-0557-8B49-A58C-EA7C9809D5DD}" type="presOf" srcId="{04F2A0BF-BD47-407D-8E22-46D000E3A652}" destId="{E1951989-7EE7-E041-8298-DA503D392659}" srcOrd="0" destOrd="1" presId="urn:microsoft.com/office/officeart/2016/7/layout/VerticalDownArrowProcess"/>
    <dgm:cxn modelId="{0904AC9C-5B05-5D45-86D1-FF1D16842D8F}" type="presParOf" srcId="{9920CA06-E893-3148-A185-C4354265A9B6}" destId="{C845565F-A305-5A40-AB61-0EE06CABACF6}" srcOrd="0" destOrd="0" presId="urn:microsoft.com/office/officeart/2016/7/layout/VerticalDownArrowProcess"/>
    <dgm:cxn modelId="{D0D9CD7F-4CDD-F642-A436-18D594DBF639}" type="presParOf" srcId="{C845565F-A305-5A40-AB61-0EE06CABACF6}" destId="{F721CA3F-47A0-A44E-BEB8-CA7A6BFC2388}" srcOrd="0" destOrd="0" presId="urn:microsoft.com/office/officeart/2016/7/layout/VerticalDownArrowProcess"/>
    <dgm:cxn modelId="{D824F600-4D84-4B43-A35C-BD0C856C9F79}" type="presParOf" srcId="{C845565F-A305-5A40-AB61-0EE06CABACF6}" destId="{0DAEC37E-21BD-284A-B590-C492916FFFD9}" srcOrd="1" destOrd="0" presId="urn:microsoft.com/office/officeart/2016/7/layout/VerticalDownArrowProcess"/>
    <dgm:cxn modelId="{A4F6FEF0-2100-DC44-A72E-9FD06AADF58E}" type="presParOf" srcId="{9920CA06-E893-3148-A185-C4354265A9B6}" destId="{C949E9C2-3268-184F-A378-F3666DCA97B6}" srcOrd="1" destOrd="0" presId="urn:microsoft.com/office/officeart/2016/7/layout/VerticalDownArrowProcess"/>
    <dgm:cxn modelId="{03EF2571-9AAC-334A-BBFB-702C914F925A}" type="presParOf" srcId="{9920CA06-E893-3148-A185-C4354265A9B6}" destId="{0CDB68F4-D9CA-514D-8D84-6A8C827A3CE3}" srcOrd="2" destOrd="0" presId="urn:microsoft.com/office/officeart/2016/7/layout/VerticalDownArrowProcess"/>
    <dgm:cxn modelId="{FEDA5E55-9FC2-B545-9A26-F55456C4CF80}" type="presParOf" srcId="{0CDB68F4-D9CA-514D-8D84-6A8C827A3CE3}" destId="{376EBEAB-D1E1-C546-94D0-FEFCDB58BDE9}" srcOrd="0" destOrd="0" presId="urn:microsoft.com/office/officeart/2016/7/layout/VerticalDownArrowProcess"/>
    <dgm:cxn modelId="{79F91C72-5F71-604E-80DD-485D33A3B9B3}" type="presParOf" srcId="{0CDB68F4-D9CA-514D-8D84-6A8C827A3CE3}" destId="{5722900F-3E04-AF49-91CC-F467352692C6}" srcOrd="1" destOrd="0" presId="urn:microsoft.com/office/officeart/2016/7/layout/VerticalDownArrowProcess"/>
    <dgm:cxn modelId="{B011BDFE-1343-DB46-9F00-9B8F66BBC8F9}" type="presParOf" srcId="{0CDB68F4-D9CA-514D-8D84-6A8C827A3CE3}" destId="{E1951989-7EE7-E041-8298-DA503D39265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C6458-198A-4FF5-91A2-9E6D489D04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CB3418-E1BC-4F7B-89E2-2962BE68FF9A}">
      <dgm:prSet custT="1"/>
      <dgm:spPr/>
      <dgm:t>
        <a:bodyPr/>
        <a:lstStyle/>
        <a:p>
          <a:r>
            <a:rPr lang="es-ES_tradnl" sz="1800" dirty="0"/>
            <a:t>El primer curso se hizo un seminario, con formación y trabajo en casa. Posteriormente se creó un grupo de trabajo y en la actualidad es un proyecto de centro.</a:t>
          </a:r>
          <a:endParaRPr lang="en-US" sz="1100" dirty="0"/>
        </a:p>
      </dgm:t>
    </dgm:pt>
    <dgm:pt modelId="{8D3F1BB1-E2E4-4A31-8F1F-E9A929970D36}" type="parTrans" cxnId="{9289DD80-33C3-47C0-AA15-A72508E7AD3D}">
      <dgm:prSet/>
      <dgm:spPr/>
      <dgm:t>
        <a:bodyPr/>
        <a:lstStyle/>
        <a:p>
          <a:endParaRPr lang="en-US"/>
        </a:p>
      </dgm:t>
    </dgm:pt>
    <dgm:pt modelId="{808C2C89-5353-44E6-B63E-39AB814D90FC}" type="sibTrans" cxnId="{9289DD80-33C3-47C0-AA15-A72508E7AD3D}">
      <dgm:prSet/>
      <dgm:spPr/>
      <dgm:t>
        <a:bodyPr/>
        <a:lstStyle/>
        <a:p>
          <a:endParaRPr lang="en-US"/>
        </a:p>
      </dgm:t>
    </dgm:pt>
    <dgm:pt modelId="{916B5617-6184-4325-B05D-B6F7241266C5}">
      <dgm:prSet custT="1"/>
      <dgm:spPr/>
      <dgm:t>
        <a:bodyPr/>
        <a:lstStyle/>
        <a:p>
          <a:r>
            <a:rPr lang="es-ES_tradnl" sz="1800" dirty="0"/>
            <a:t>En el proyecto participan varios profesores. Aunque el proyecto está abierto a todo el claustro, no todos quieren formar parte del proyecto.</a:t>
          </a:r>
          <a:endParaRPr lang="en-US" sz="1800" dirty="0"/>
        </a:p>
      </dgm:t>
    </dgm:pt>
    <dgm:pt modelId="{2A28F88A-2B54-4E0C-AF96-181535DD9E2B}" type="parTrans" cxnId="{01363777-ABF9-4047-A124-A9B03CEE2E4D}">
      <dgm:prSet/>
      <dgm:spPr/>
      <dgm:t>
        <a:bodyPr/>
        <a:lstStyle/>
        <a:p>
          <a:endParaRPr lang="en-US"/>
        </a:p>
      </dgm:t>
    </dgm:pt>
    <dgm:pt modelId="{01C1D7ED-0787-4546-8599-55D68B83E52A}" type="sibTrans" cxnId="{01363777-ABF9-4047-A124-A9B03CEE2E4D}">
      <dgm:prSet/>
      <dgm:spPr/>
      <dgm:t>
        <a:bodyPr/>
        <a:lstStyle/>
        <a:p>
          <a:endParaRPr lang="en-US"/>
        </a:p>
      </dgm:t>
    </dgm:pt>
    <dgm:pt modelId="{E3541EFC-D5A1-432F-860A-326AB1023073}">
      <dgm:prSet custT="1"/>
      <dgm:spPr/>
      <dgm:t>
        <a:bodyPr/>
        <a:lstStyle/>
        <a:p>
          <a:r>
            <a:rPr lang="es-ES_tradnl" sz="1800" dirty="0"/>
            <a:t>Decidimos que cada tutor se encargara de hacer un programa completo, y los especialistas o profesores de infantil podían colaborar con alguna sección.</a:t>
          </a:r>
          <a:endParaRPr lang="en-US" sz="1800" dirty="0"/>
        </a:p>
      </dgm:t>
    </dgm:pt>
    <dgm:pt modelId="{84C264D2-CB17-4772-BFE2-19388363BBD7}" type="parTrans" cxnId="{56E12118-C9A5-436D-AB4A-3DEB87E18096}">
      <dgm:prSet/>
      <dgm:spPr/>
      <dgm:t>
        <a:bodyPr/>
        <a:lstStyle/>
        <a:p>
          <a:endParaRPr lang="en-US"/>
        </a:p>
      </dgm:t>
    </dgm:pt>
    <dgm:pt modelId="{CB9E107A-607D-4F0B-A044-2B9BFDCF7BF0}" type="sibTrans" cxnId="{56E12118-C9A5-436D-AB4A-3DEB87E18096}">
      <dgm:prSet/>
      <dgm:spPr/>
      <dgm:t>
        <a:bodyPr/>
        <a:lstStyle/>
        <a:p>
          <a:endParaRPr lang="en-US"/>
        </a:p>
      </dgm:t>
    </dgm:pt>
    <dgm:pt modelId="{125727C7-8066-4A94-85A8-9008D14630C5}" type="pres">
      <dgm:prSet presAssocID="{3F3C6458-198A-4FF5-91A2-9E6D489D04A2}" presName="root" presStyleCnt="0">
        <dgm:presLayoutVars>
          <dgm:dir/>
          <dgm:resizeHandles val="exact"/>
        </dgm:presLayoutVars>
      </dgm:prSet>
      <dgm:spPr/>
    </dgm:pt>
    <dgm:pt modelId="{1252A496-91D9-47B8-A68A-55A4219F228D}" type="pres">
      <dgm:prSet presAssocID="{46CB3418-E1BC-4F7B-89E2-2962BE68FF9A}" presName="compNode" presStyleCnt="0"/>
      <dgm:spPr/>
    </dgm:pt>
    <dgm:pt modelId="{A43D91BB-8CE7-45FC-B43D-807D2D0878BD}" type="pres">
      <dgm:prSet presAssocID="{46CB3418-E1BC-4F7B-89E2-2962BE68FF9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923DA1F1-41B9-41EA-A909-E693AAA07F09}" type="pres">
      <dgm:prSet presAssocID="{46CB3418-E1BC-4F7B-89E2-2962BE68FF9A}" presName="spaceRect" presStyleCnt="0"/>
      <dgm:spPr/>
    </dgm:pt>
    <dgm:pt modelId="{853BAC28-378C-4687-8820-9DA8746CE072}" type="pres">
      <dgm:prSet presAssocID="{46CB3418-E1BC-4F7B-89E2-2962BE68FF9A}" presName="textRect" presStyleLbl="revTx" presStyleIdx="0" presStyleCnt="3">
        <dgm:presLayoutVars>
          <dgm:chMax val="1"/>
          <dgm:chPref val="1"/>
        </dgm:presLayoutVars>
      </dgm:prSet>
      <dgm:spPr/>
    </dgm:pt>
    <dgm:pt modelId="{304DAE02-C276-4B43-BF8C-9495CB66CA7B}" type="pres">
      <dgm:prSet presAssocID="{808C2C89-5353-44E6-B63E-39AB814D90FC}" presName="sibTrans" presStyleCnt="0"/>
      <dgm:spPr/>
    </dgm:pt>
    <dgm:pt modelId="{7B916F72-0764-47C2-8741-4AAB084FC127}" type="pres">
      <dgm:prSet presAssocID="{916B5617-6184-4325-B05D-B6F7241266C5}" presName="compNode" presStyleCnt="0"/>
      <dgm:spPr/>
    </dgm:pt>
    <dgm:pt modelId="{48A3715A-9496-40BF-8681-D47B0C967D18}" type="pres">
      <dgm:prSet presAssocID="{916B5617-6184-4325-B05D-B6F7241266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00E4C763-56E9-40A0-B483-83216BF8943C}" type="pres">
      <dgm:prSet presAssocID="{916B5617-6184-4325-B05D-B6F7241266C5}" presName="spaceRect" presStyleCnt="0"/>
      <dgm:spPr/>
    </dgm:pt>
    <dgm:pt modelId="{2A4B24D2-3476-4B83-8524-F8D0136B83CC}" type="pres">
      <dgm:prSet presAssocID="{916B5617-6184-4325-B05D-B6F7241266C5}" presName="textRect" presStyleLbl="revTx" presStyleIdx="1" presStyleCnt="3">
        <dgm:presLayoutVars>
          <dgm:chMax val="1"/>
          <dgm:chPref val="1"/>
        </dgm:presLayoutVars>
      </dgm:prSet>
      <dgm:spPr/>
    </dgm:pt>
    <dgm:pt modelId="{118D8F92-7ABE-4F73-8F27-C758AEA67E8E}" type="pres">
      <dgm:prSet presAssocID="{01C1D7ED-0787-4546-8599-55D68B83E52A}" presName="sibTrans" presStyleCnt="0"/>
      <dgm:spPr/>
    </dgm:pt>
    <dgm:pt modelId="{240105DE-5031-477A-A41B-C4CDE26676D5}" type="pres">
      <dgm:prSet presAssocID="{E3541EFC-D5A1-432F-860A-326AB1023073}" presName="compNode" presStyleCnt="0"/>
      <dgm:spPr/>
    </dgm:pt>
    <dgm:pt modelId="{36376AEA-F593-443E-B86F-47ED1BF48648}" type="pres">
      <dgm:prSet presAssocID="{E3541EFC-D5A1-432F-860A-326AB10230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12E4E4EE-E938-4072-B3A3-FDE369952446}" type="pres">
      <dgm:prSet presAssocID="{E3541EFC-D5A1-432F-860A-326AB1023073}" presName="spaceRect" presStyleCnt="0"/>
      <dgm:spPr/>
    </dgm:pt>
    <dgm:pt modelId="{A3D07EE6-ABF4-4ED6-B0C4-AAB362B99AC6}" type="pres">
      <dgm:prSet presAssocID="{E3541EFC-D5A1-432F-860A-326AB10230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6E12118-C9A5-436D-AB4A-3DEB87E18096}" srcId="{3F3C6458-198A-4FF5-91A2-9E6D489D04A2}" destId="{E3541EFC-D5A1-432F-860A-326AB1023073}" srcOrd="2" destOrd="0" parTransId="{84C264D2-CB17-4772-BFE2-19388363BBD7}" sibTransId="{CB9E107A-607D-4F0B-A044-2B9BFDCF7BF0}"/>
    <dgm:cxn modelId="{40371D28-2C64-46BA-8DEC-F3E02EED86DA}" type="presOf" srcId="{916B5617-6184-4325-B05D-B6F7241266C5}" destId="{2A4B24D2-3476-4B83-8524-F8D0136B83CC}" srcOrd="0" destOrd="0" presId="urn:microsoft.com/office/officeart/2018/2/layout/IconLabelList"/>
    <dgm:cxn modelId="{7103AF31-FC07-46EA-9E87-3A17DE183FE5}" type="presOf" srcId="{46CB3418-E1BC-4F7B-89E2-2962BE68FF9A}" destId="{853BAC28-378C-4687-8820-9DA8746CE072}" srcOrd="0" destOrd="0" presId="urn:microsoft.com/office/officeart/2018/2/layout/IconLabelList"/>
    <dgm:cxn modelId="{216B4C5F-DD82-4D9E-81C9-EBCA376EFA5A}" type="presOf" srcId="{E3541EFC-D5A1-432F-860A-326AB1023073}" destId="{A3D07EE6-ABF4-4ED6-B0C4-AAB362B99AC6}" srcOrd="0" destOrd="0" presId="urn:microsoft.com/office/officeart/2018/2/layout/IconLabelList"/>
    <dgm:cxn modelId="{01363777-ABF9-4047-A124-A9B03CEE2E4D}" srcId="{3F3C6458-198A-4FF5-91A2-9E6D489D04A2}" destId="{916B5617-6184-4325-B05D-B6F7241266C5}" srcOrd="1" destOrd="0" parTransId="{2A28F88A-2B54-4E0C-AF96-181535DD9E2B}" sibTransId="{01C1D7ED-0787-4546-8599-55D68B83E52A}"/>
    <dgm:cxn modelId="{9289DD80-33C3-47C0-AA15-A72508E7AD3D}" srcId="{3F3C6458-198A-4FF5-91A2-9E6D489D04A2}" destId="{46CB3418-E1BC-4F7B-89E2-2962BE68FF9A}" srcOrd="0" destOrd="0" parTransId="{8D3F1BB1-E2E4-4A31-8F1F-E9A929970D36}" sibTransId="{808C2C89-5353-44E6-B63E-39AB814D90FC}"/>
    <dgm:cxn modelId="{E41BC082-CF1D-4EC8-B2C9-2E58D336A8E3}" type="presOf" srcId="{3F3C6458-198A-4FF5-91A2-9E6D489D04A2}" destId="{125727C7-8066-4A94-85A8-9008D14630C5}" srcOrd="0" destOrd="0" presId="urn:microsoft.com/office/officeart/2018/2/layout/IconLabelList"/>
    <dgm:cxn modelId="{C4F98683-6CB3-4680-BAA1-13AEFA841432}" type="presParOf" srcId="{125727C7-8066-4A94-85A8-9008D14630C5}" destId="{1252A496-91D9-47B8-A68A-55A4219F228D}" srcOrd="0" destOrd="0" presId="urn:microsoft.com/office/officeart/2018/2/layout/IconLabelList"/>
    <dgm:cxn modelId="{5923FEC1-113D-410F-91EA-BC93B1DC4A6A}" type="presParOf" srcId="{1252A496-91D9-47B8-A68A-55A4219F228D}" destId="{A43D91BB-8CE7-45FC-B43D-807D2D0878BD}" srcOrd="0" destOrd="0" presId="urn:microsoft.com/office/officeart/2018/2/layout/IconLabelList"/>
    <dgm:cxn modelId="{5D1AD8D4-741F-4D8A-BEEE-97A08197AD3D}" type="presParOf" srcId="{1252A496-91D9-47B8-A68A-55A4219F228D}" destId="{923DA1F1-41B9-41EA-A909-E693AAA07F09}" srcOrd="1" destOrd="0" presId="urn:microsoft.com/office/officeart/2018/2/layout/IconLabelList"/>
    <dgm:cxn modelId="{5065D391-441B-4D95-AE8D-C96C0D3147D0}" type="presParOf" srcId="{1252A496-91D9-47B8-A68A-55A4219F228D}" destId="{853BAC28-378C-4687-8820-9DA8746CE072}" srcOrd="2" destOrd="0" presId="urn:microsoft.com/office/officeart/2018/2/layout/IconLabelList"/>
    <dgm:cxn modelId="{18DCA152-7F1F-4C43-8A4A-8B7C5842F863}" type="presParOf" srcId="{125727C7-8066-4A94-85A8-9008D14630C5}" destId="{304DAE02-C276-4B43-BF8C-9495CB66CA7B}" srcOrd="1" destOrd="0" presId="urn:microsoft.com/office/officeart/2018/2/layout/IconLabelList"/>
    <dgm:cxn modelId="{79B2D0D1-1D9C-4D7C-BB8D-63C0D5D66A70}" type="presParOf" srcId="{125727C7-8066-4A94-85A8-9008D14630C5}" destId="{7B916F72-0764-47C2-8741-4AAB084FC127}" srcOrd="2" destOrd="0" presId="urn:microsoft.com/office/officeart/2018/2/layout/IconLabelList"/>
    <dgm:cxn modelId="{43AC5560-AB04-401D-A482-ABF5B9F73719}" type="presParOf" srcId="{7B916F72-0764-47C2-8741-4AAB084FC127}" destId="{48A3715A-9496-40BF-8681-D47B0C967D18}" srcOrd="0" destOrd="0" presId="urn:microsoft.com/office/officeart/2018/2/layout/IconLabelList"/>
    <dgm:cxn modelId="{953895E1-DF4B-4AF5-8D82-D36E7BE4EF90}" type="presParOf" srcId="{7B916F72-0764-47C2-8741-4AAB084FC127}" destId="{00E4C763-56E9-40A0-B483-83216BF8943C}" srcOrd="1" destOrd="0" presId="urn:microsoft.com/office/officeart/2018/2/layout/IconLabelList"/>
    <dgm:cxn modelId="{51294A94-6789-4814-AA85-88139A13F00E}" type="presParOf" srcId="{7B916F72-0764-47C2-8741-4AAB084FC127}" destId="{2A4B24D2-3476-4B83-8524-F8D0136B83CC}" srcOrd="2" destOrd="0" presId="urn:microsoft.com/office/officeart/2018/2/layout/IconLabelList"/>
    <dgm:cxn modelId="{E26DA9C0-F3EB-45DC-8077-0B031F744E9C}" type="presParOf" srcId="{125727C7-8066-4A94-85A8-9008D14630C5}" destId="{118D8F92-7ABE-4F73-8F27-C758AEA67E8E}" srcOrd="3" destOrd="0" presId="urn:microsoft.com/office/officeart/2018/2/layout/IconLabelList"/>
    <dgm:cxn modelId="{3582A280-FFD7-44F5-AC27-F17EE8D1A118}" type="presParOf" srcId="{125727C7-8066-4A94-85A8-9008D14630C5}" destId="{240105DE-5031-477A-A41B-C4CDE26676D5}" srcOrd="4" destOrd="0" presId="urn:microsoft.com/office/officeart/2018/2/layout/IconLabelList"/>
    <dgm:cxn modelId="{96EF519D-C8EB-4EA8-8DC3-0727DA302793}" type="presParOf" srcId="{240105DE-5031-477A-A41B-C4CDE26676D5}" destId="{36376AEA-F593-443E-B86F-47ED1BF48648}" srcOrd="0" destOrd="0" presId="urn:microsoft.com/office/officeart/2018/2/layout/IconLabelList"/>
    <dgm:cxn modelId="{C66D1203-3EC7-464D-B7A6-5F1AA17D4342}" type="presParOf" srcId="{240105DE-5031-477A-A41B-C4CDE26676D5}" destId="{12E4E4EE-E938-4072-B3A3-FDE369952446}" srcOrd="1" destOrd="0" presId="urn:microsoft.com/office/officeart/2018/2/layout/IconLabelList"/>
    <dgm:cxn modelId="{1ADC4856-388D-4F00-B12F-85F7AE936D58}" type="presParOf" srcId="{240105DE-5031-477A-A41B-C4CDE26676D5}" destId="{A3D07EE6-ABF4-4ED6-B0C4-AAB362B99A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8A7B7-F8F1-4469-A144-FB134EF9EF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114CE23-6BF8-40CF-80E5-65FC3332D49F}">
      <dgm:prSet/>
      <dgm:spPr/>
      <dgm:t>
        <a:bodyPr/>
        <a:lstStyle/>
        <a:p>
          <a:r>
            <a:rPr lang="es-ES" dirty="0"/>
            <a:t>Se acordó realizar un programa cada tres semanas, de unos doce minutos de duración. La única sección fija es la de </a:t>
          </a:r>
          <a:r>
            <a:rPr lang="es-ES" b="1" u="sng" dirty="0"/>
            <a:t>Noticias del cole</a:t>
          </a:r>
          <a:r>
            <a:rPr lang="es-ES" dirty="0"/>
            <a:t>.</a:t>
          </a:r>
          <a:endParaRPr lang="en-US" dirty="0"/>
        </a:p>
      </dgm:t>
    </dgm:pt>
    <dgm:pt modelId="{15495758-2859-4354-B716-2B416018735B}" type="parTrans" cxnId="{DF150F98-1452-4F80-A985-80B03BE1B61E}">
      <dgm:prSet/>
      <dgm:spPr/>
      <dgm:t>
        <a:bodyPr/>
        <a:lstStyle/>
        <a:p>
          <a:endParaRPr lang="en-US"/>
        </a:p>
      </dgm:t>
    </dgm:pt>
    <dgm:pt modelId="{C2E21791-750C-467A-AE9F-9B3D2B58A59F}" type="sibTrans" cxnId="{DF150F98-1452-4F80-A985-80B03BE1B61E}">
      <dgm:prSet/>
      <dgm:spPr/>
      <dgm:t>
        <a:bodyPr/>
        <a:lstStyle/>
        <a:p>
          <a:endParaRPr lang="en-US"/>
        </a:p>
      </dgm:t>
    </dgm:pt>
    <dgm:pt modelId="{E7D9BEB5-524D-43C2-8369-6BB645C7F787}">
      <dgm:prSet/>
      <dgm:spPr/>
      <dgm:t>
        <a:bodyPr/>
        <a:lstStyle/>
        <a:p>
          <a:r>
            <a:rPr lang="es-ES"/>
            <a:t>El resto de secciones son libres, cada clase puede elegir. Algunas ideas pueden ser:</a:t>
          </a:r>
          <a:endParaRPr lang="en-US"/>
        </a:p>
      </dgm:t>
    </dgm:pt>
    <dgm:pt modelId="{78758715-8539-4C61-A1E2-3B75D712F381}" type="parTrans" cxnId="{9A24668D-AC04-4268-96AC-4C71554D9E8C}">
      <dgm:prSet/>
      <dgm:spPr/>
      <dgm:t>
        <a:bodyPr/>
        <a:lstStyle/>
        <a:p>
          <a:endParaRPr lang="en-US"/>
        </a:p>
      </dgm:t>
    </dgm:pt>
    <dgm:pt modelId="{193F1F09-5BAB-4DAF-BFC2-5EAF6BFE89A4}" type="sibTrans" cxnId="{9A24668D-AC04-4268-96AC-4C71554D9E8C}">
      <dgm:prSet/>
      <dgm:spPr/>
      <dgm:t>
        <a:bodyPr/>
        <a:lstStyle/>
        <a:p>
          <a:endParaRPr lang="en-US"/>
        </a:p>
      </dgm:t>
    </dgm:pt>
    <dgm:pt modelId="{C32F0A26-EF02-47EF-A909-07EE5E9BDB88}">
      <dgm:prSet custT="1"/>
      <dgm:spPr/>
      <dgm:t>
        <a:bodyPr/>
        <a:lstStyle/>
        <a:p>
          <a:r>
            <a:rPr lang="es-ES" sz="1600" dirty="0"/>
            <a:t>Entrevista.</a:t>
          </a:r>
          <a:endParaRPr lang="en-US" sz="1600" dirty="0"/>
        </a:p>
      </dgm:t>
    </dgm:pt>
    <dgm:pt modelId="{5496E887-7B93-4A65-B3D3-204A8EA8B7E9}" type="parTrans" cxnId="{8F65A9E9-D72B-4874-A495-7EC5AC5AB091}">
      <dgm:prSet/>
      <dgm:spPr/>
      <dgm:t>
        <a:bodyPr/>
        <a:lstStyle/>
        <a:p>
          <a:endParaRPr lang="en-US"/>
        </a:p>
      </dgm:t>
    </dgm:pt>
    <dgm:pt modelId="{FA8D8950-5519-4FA0-8BA6-2F61D7E5F4C7}" type="sibTrans" cxnId="{8F65A9E9-D72B-4874-A495-7EC5AC5AB091}">
      <dgm:prSet/>
      <dgm:spPr/>
      <dgm:t>
        <a:bodyPr/>
        <a:lstStyle/>
        <a:p>
          <a:endParaRPr lang="en-US"/>
        </a:p>
      </dgm:t>
    </dgm:pt>
    <dgm:pt modelId="{55DDECD0-FCD1-4F6B-B7E0-6A1F60172FCB}">
      <dgm:prSet custT="1"/>
      <dgm:spPr/>
      <dgm:t>
        <a:bodyPr/>
        <a:lstStyle/>
        <a:p>
          <a:r>
            <a:rPr lang="es-ES" sz="1600" dirty="0"/>
            <a:t>Monográficos.</a:t>
          </a:r>
          <a:endParaRPr lang="en-US" sz="1600" dirty="0"/>
        </a:p>
      </dgm:t>
    </dgm:pt>
    <dgm:pt modelId="{312C1FAF-41FE-4387-9333-933CEED6C096}" type="parTrans" cxnId="{DE30F25E-87C1-4370-AB26-065A69F28E88}">
      <dgm:prSet/>
      <dgm:spPr/>
      <dgm:t>
        <a:bodyPr/>
        <a:lstStyle/>
        <a:p>
          <a:endParaRPr lang="en-US"/>
        </a:p>
      </dgm:t>
    </dgm:pt>
    <dgm:pt modelId="{6D8F880D-6D41-4E1E-83D9-E577A9B817E3}" type="sibTrans" cxnId="{DE30F25E-87C1-4370-AB26-065A69F28E88}">
      <dgm:prSet/>
      <dgm:spPr/>
      <dgm:t>
        <a:bodyPr/>
        <a:lstStyle/>
        <a:p>
          <a:endParaRPr lang="en-US"/>
        </a:p>
      </dgm:t>
    </dgm:pt>
    <dgm:pt modelId="{A79EDB42-2405-4386-8DB1-B1A300640D0C}">
      <dgm:prSet custT="1"/>
      <dgm:spPr/>
      <dgm:t>
        <a:bodyPr/>
        <a:lstStyle/>
        <a:p>
          <a:r>
            <a:rPr lang="es-ES" sz="1600" dirty="0"/>
            <a:t>Sección de deportes (profesores de E.F.)</a:t>
          </a:r>
          <a:endParaRPr lang="en-US" sz="1600" dirty="0"/>
        </a:p>
      </dgm:t>
    </dgm:pt>
    <dgm:pt modelId="{F4344063-A5A0-48A8-97D2-F1F6865B6004}" type="parTrans" cxnId="{A2547A83-3FCF-4E69-8894-6D63679DA60F}">
      <dgm:prSet/>
      <dgm:spPr/>
      <dgm:t>
        <a:bodyPr/>
        <a:lstStyle/>
        <a:p>
          <a:endParaRPr lang="en-US"/>
        </a:p>
      </dgm:t>
    </dgm:pt>
    <dgm:pt modelId="{2F719097-1254-4FD0-A5DB-ECEFF045BAD1}" type="sibTrans" cxnId="{A2547A83-3FCF-4E69-8894-6D63679DA60F}">
      <dgm:prSet/>
      <dgm:spPr/>
      <dgm:t>
        <a:bodyPr/>
        <a:lstStyle/>
        <a:p>
          <a:endParaRPr lang="en-US"/>
        </a:p>
      </dgm:t>
    </dgm:pt>
    <dgm:pt modelId="{9839C63B-AF1C-4A4E-938B-695005DA8F57}">
      <dgm:prSet custT="1"/>
      <dgm:spPr/>
      <dgm:t>
        <a:bodyPr/>
        <a:lstStyle/>
        <a:p>
          <a:r>
            <a:rPr lang="es-ES" sz="1600" dirty="0"/>
            <a:t>Libros recomendados.</a:t>
          </a:r>
          <a:endParaRPr lang="en-US" sz="1600" dirty="0"/>
        </a:p>
      </dgm:t>
    </dgm:pt>
    <dgm:pt modelId="{56B0CEA9-C319-4D7D-884C-196229EEF3F9}" type="parTrans" cxnId="{4D87D6AA-9748-487A-9B49-9999B6954B01}">
      <dgm:prSet/>
      <dgm:spPr/>
      <dgm:t>
        <a:bodyPr/>
        <a:lstStyle/>
        <a:p>
          <a:endParaRPr lang="en-US"/>
        </a:p>
      </dgm:t>
    </dgm:pt>
    <dgm:pt modelId="{21C363C5-9C71-4D12-B62F-83FFB2D058CC}" type="sibTrans" cxnId="{4D87D6AA-9748-487A-9B49-9999B6954B01}">
      <dgm:prSet/>
      <dgm:spPr/>
      <dgm:t>
        <a:bodyPr/>
        <a:lstStyle/>
        <a:p>
          <a:endParaRPr lang="en-US"/>
        </a:p>
      </dgm:t>
    </dgm:pt>
    <dgm:pt modelId="{D20E1C43-B306-4B57-9DE8-1389D8D912B8}">
      <dgm:prSet custT="1"/>
      <dgm:spPr/>
      <dgm:t>
        <a:bodyPr/>
        <a:lstStyle/>
        <a:p>
          <a:r>
            <a:rPr lang="es-ES" sz="1600" dirty="0"/>
            <a:t>Concursos, adivinanzas</a:t>
          </a:r>
          <a:r>
            <a:rPr lang="en-US" sz="1600" dirty="0"/>
            <a:t>…</a:t>
          </a:r>
        </a:p>
      </dgm:t>
    </dgm:pt>
    <dgm:pt modelId="{98D2D931-B55D-4CED-96E9-57E150926753}" type="parTrans" cxnId="{54A7FD78-199C-4E0E-9F4C-6AC8B9AADEDC}">
      <dgm:prSet/>
      <dgm:spPr/>
      <dgm:t>
        <a:bodyPr/>
        <a:lstStyle/>
        <a:p>
          <a:endParaRPr lang="en-US"/>
        </a:p>
      </dgm:t>
    </dgm:pt>
    <dgm:pt modelId="{870445CB-F914-4007-99E2-F8E6D302AE82}" type="sibTrans" cxnId="{54A7FD78-199C-4E0E-9F4C-6AC8B9AADEDC}">
      <dgm:prSet/>
      <dgm:spPr/>
      <dgm:t>
        <a:bodyPr/>
        <a:lstStyle/>
        <a:p>
          <a:endParaRPr lang="en-US"/>
        </a:p>
      </dgm:t>
    </dgm:pt>
    <dgm:pt modelId="{F03A726E-044E-432B-BB07-526CFA00F248}" type="pres">
      <dgm:prSet presAssocID="{D058A7B7-F8F1-4469-A144-FB134EF9EF0F}" presName="root" presStyleCnt="0">
        <dgm:presLayoutVars>
          <dgm:dir/>
          <dgm:resizeHandles val="exact"/>
        </dgm:presLayoutVars>
      </dgm:prSet>
      <dgm:spPr/>
    </dgm:pt>
    <dgm:pt modelId="{BA2B5D9F-BD7C-4FC0-B2A6-6FEF4B421D12}" type="pres">
      <dgm:prSet presAssocID="{E114CE23-6BF8-40CF-80E5-65FC3332D49F}" presName="compNode" presStyleCnt="0"/>
      <dgm:spPr/>
    </dgm:pt>
    <dgm:pt modelId="{8D47131A-DB1A-43C7-B764-6E073A3C9379}" type="pres">
      <dgm:prSet presAssocID="{E114CE23-6BF8-40CF-80E5-65FC3332D49F}" presName="bgRect" presStyleLbl="bgShp" presStyleIdx="0" presStyleCnt="2" custScaleY="142168"/>
      <dgm:spPr/>
    </dgm:pt>
    <dgm:pt modelId="{8CBE4ECE-0F31-45E3-902E-D042151F0060}" type="pres">
      <dgm:prSet presAssocID="{E114CE23-6BF8-40CF-80E5-65FC3332D4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603FBA22-8AE1-4042-B5DD-2E4B714EC5E5}" type="pres">
      <dgm:prSet presAssocID="{E114CE23-6BF8-40CF-80E5-65FC3332D49F}" presName="spaceRect" presStyleCnt="0"/>
      <dgm:spPr/>
    </dgm:pt>
    <dgm:pt modelId="{4840452E-4CA7-4DED-AA96-78B13A185DFF}" type="pres">
      <dgm:prSet presAssocID="{E114CE23-6BF8-40CF-80E5-65FC3332D49F}" presName="parTx" presStyleLbl="revTx" presStyleIdx="0" presStyleCnt="3">
        <dgm:presLayoutVars>
          <dgm:chMax val="0"/>
          <dgm:chPref val="0"/>
        </dgm:presLayoutVars>
      </dgm:prSet>
      <dgm:spPr/>
    </dgm:pt>
    <dgm:pt modelId="{41464F09-6115-4E71-A2FF-68518FBA87C6}" type="pres">
      <dgm:prSet presAssocID="{C2E21791-750C-467A-AE9F-9B3D2B58A59F}" presName="sibTrans" presStyleCnt="0"/>
      <dgm:spPr/>
    </dgm:pt>
    <dgm:pt modelId="{67789758-99CF-427C-83B3-D7C611F070BB}" type="pres">
      <dgm:prSet presAssocID="{E7D9BEB5-524D-43C2-8369-6BB645C7F787}" presName="compNode" presStyleCnt="0"/>
      <dgm:spPr/>
    </dgm:pt>
    <dgm:pt modelId="{15DA43BC-DF44-467E-A1D8-9292488A0EC8}" type="pres">
      <dgm:prSet presAssocID="{E7D9BEB5-524D-43C2-8369-6BB645C7F787}" presName="bgRect" presStyleLbl="bgShp" presStyleIdx="1" presStyleCnt="2" custScaleY="147234"/>
      <dgm:spPr/>
    </dgm:pt>
    <dgm:pt modelId="{123C580B-6A50-4888-8F9E-543E5D62EF69}" type="pres">
      <dgm:prSet presAssocID="{E7D9BEB5-524D-43C2-8369-6BB645C7F78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a de flujo"/>
        </a:ext>
      </dgm:extLst>
    </dgm:pt>
    <dgm:pt modelId="{455D1E7C-4A72-45EF-9470-A5670C1ACE24}" type="pres">
      <dgm:prSet presAssocID="{E7D9BEB5-524D-43C2-8369-6BB645C7F787}" presName="spaceRect" presStyleCnt="0"/>
      <dgm:spPr/>
    </dgm:pt>
    <dgm:pt modelId="{3CB5F061-8450-4D14-BBFB-E40806B77EB3}" type="pres">
      <dgm:prSet presAssocID="{E7D9BEB5-524D-43C2-8369-6BB645C7F787}" presName="parTx" presStyleLbl="revTx" presStyleIdx="1" presStyleCnt="3">
        <dgm:presLayoutVars>
          <dgm:chMax val="0"/>
          <dgm:chPref val="0"/>
        </dgm:presLayoutVars>
      </dgm:prSet>
      <dgm:spPr/>
    </dgm:pt>
    <dgm:pt modelId="{12C01EDD-148F-4098-BD9F-AACE75F1318A}" type="pres">
      <dgm:prSet presAssocID="{E7D9BEB5-524D-43C2-8369-6BB645C7F787}" presName="desTx" presStyleLbl="revTx" presStyleIdx="2" presStyleCnt="3" custScaleX="118484">
        <dgm:presLayoutVars/>
      </dgm:prSet>
      <dgm:spPr/>
    </dgm:pt>
  </dgm:ptLst>
  <dgm:cxnLst>
    <dgm:cxn modelId="{1F076518-1BFA-4273-9EC9-4D8A17A4C285}" type="presOf" srcId="{E114CE23-6BF8-40CF-80E5-65FC3332D49F}" destId="{4840452E-4CA7-4DED-AA96-78B13A185DFF}" srcOrd="0" destOrd="0" presId="urn:microsoft.com/office/officeart/2018/2/layout/IconVerticalSolidList"/>
    <dgm:cxn modelId="{EB966A21-612A-4433-85F2-A2D491729AD7}" type="presOf" srcId="{A79EDB42-2405-4386-8DB1-B1A300640D0C}" destId="{12C01EDD-148F-4098-BD9F-AACE75F1318A}" srcOrd="0" destOrd="2" presId="urn:microsoft.com/office/officeart/2018/2/layout/IconVerticalSolidList"/>
    <dgm:cxn modelId="{DE30F25E-87C1-4370-AB26-065A69F28E88}" srcId="{E7D9BEB5-524D-43C2-8369-6BB645C7F787}" destId="{55DDECD0-FCD1-4F6B-B7E0-6A1F60172FCB}" srcOrd="1" destOrd="0" parTransId="{312C1FAF-41FE-4387-9333-933CEED6C096}" sibTransId="{6D8F880D-6D41-4E1E-83D9-E577A9B817E3}"/>
    <dgm:cxn modelId="{C9E5B464-7536-4600-83D2-A1484C032435}" type="presOf" srcId="{9839C63B-AF1C-4A4E-938B-695005DA8F57}" destId="{12C01EDD-148F-4098-BD9F-AACE75F1318A}" srcOrd="0" destOrd="3" presId="urn:microsoft.com/office/officeart/2018/2/layout/IconVerticalSolidList"/>
    <dgm:cxn modelId="{54A7FD78-199C-4E0E-9F4C-6AC8B9AADEDC}" srcId="{E7D9BEB5-524D-43C2-8369-6BB645C7F787}" destId="{D20E1C43-B306-4B57-9DE8-1389D8D912B8}" srcOrd="4" destOrd="0" parTransId="{98D2D931-B55D-4CED-96E9-57E150926753}" sibTransId="{870445CB-F914-4007-99E2-F8E6D302AE82}"/>
    <dgm:cxn modelId="{D6FC087B-0F51-4E89-BB29-B71544C940E3}" type="presOf" srcId="{D058A7B7-F8F1-4469-A144-FB134EF9EF0F}" destId="{F03A726E-044E-432B-BB07-526CFA00F248}" srcOrd="0" destOrd="0" presId="urn:microsoft.com/office/officeart/2018/2/layout/IconVerticalSolidList"/>
    <dgm:cxn modelId="{EB6DEC7C-97AC-4415-A70F-584AB7BC8EF2}" type="presOf" srcId="{55DDECD0-FCD1-4F6B-B7E0-6A1F60172FCB}" destId="{12C01EDD-148F-4098-BD9F-AACE75F1318A}" srcOrd="0" destOrd="1" presId="urn:microsoft.com/office/officeart/2018/2/layout/IconVerticalSolidList"/>
    <dgm:cxn modelId="{A2547A83-3FCF-4E69-8894-6D63679DA60F}" srcId="{E7D9BEB5-524D-43C2-8369-6BB645C7F787}" destId="{A79EDB42-2405-4386-8DB1-B1A300640D0C}" srcOrd="2" destOrd="0" parTransId="{F4344063-A5A0-48A8-97D2-F1F6865B6004}" sibTransId="{2F719097-1254-4FD0-A5DB-ECEFF045BAD1}"/>
    <dgm:cxn modelId="{9A24668D-AC04-4268-96AC-4C71554D9E8C}" srcId="{D058A7B7-F8F1-4469-A144-FB134EF9EF0F}" destId="{E7D9BEB5-524D-43C2-8369-6BB645C7F787}" srcOrd="1" destOrd="0" parTransId="{78758715-8539-4C61-A1E2-3B75D712F381}" sibTransId="{193F1F09-5BAB-4DAF-BFC2-5EAF6BFE89A4}"/>
    <dgm:cxn modelId="{DF150F98-1452-4F80-A985-80B03BE1B61E}" srcId="{D058A7B7-F8F1-4469-A144-FB134EF9EF0F}" destId="{E114CE23-6BF8-40CF-80E5-65FC3332D49F}" srcOrd="0" destOrd="0" parTransId="{15495758-2859-4354-B716-2B416018735B}" sibTransId="{C2E21791-750C-467A-AE9F-9B3D2B58A59F}"/>
    <dgm:cxn modelId="{4D87D6AA-9748-487A-9B49-9999B6954B01}" srcId="{E7D9BEB5-524D-43C2-8369-6BB645C7F787}" destId="{9839C63B-AF1C-4A4E-938B-695005DA8F57}" srcOrd="3" destOrd="0" parTransId="{56B0CEA9-C319-4D7D-884C-196229EEF3F9}" sibTransId="{21C363C5-9C71-4D12-B62F-83FFB2D058CC}"/>
    <dgm:cxn modelId="{985B44B0-4428-4F76-9927-79FCB7B1EC9B}" type="presOf" srcId="{C32F0A26-EF02-47EF-A909-07EE5E9BDB88}" destId="{12C01EDD-148F-4098-BD9F-AACE75F1318A}" srcOrd="0" destOrd="0" presId="urn:microsoft.com/office/officeart/2018/2/layout/IconVerticalSolidList"/>
    <dgm:cxn modelId="{B27CBCC4-BAD6-42B2-8AC9-110CF5BB9317}" type="presOf" srcId="{D20E1C43-B306-4B57-9DE8-1389D8D912B8}" destId="{12C01EDD-148F-4098-BD9F-AACE75F1318A}" srcOrd="0" destOrd="4" presId="urn:microsoft.com/office/officeart/2018/2/layout/IconVerticalSolidList"/>
    <dgm:cxn modelId="{A3EDAFCE-8DA5-489F-83CE-E59AF6552CBD}" type="presOf" srcId="{E7D9BEB5-524D-43C2-8369-6BB645C7F787}" destId="{3CB5F061-8450-4D14-BBFB-E40806B77EB3}" srcOrd="0" destOrd="0" presId="urn:microsoft.com/office/officeart/2018/2/layout/IconVerticalSolidList"/>
    <dgm:cxn modelId="{8F65A9E9-D72B-4874-A495-7EC5AC5AB091}" srcId="{E7D9BEB5-524D-43C2-8369-6BB645C7F787}" destId="{C32F0A26-EF02-47EF-A909-07EE5E9BDB88}" srcOrd="0" destOrd="0" parTransId="{5496E887-7B93-4A65-B3D3-204A8EA8B7E9}" sibTransId="{FA8D8950-5519-4FA0-8BA6-2F61D7E5F4C7}"/>
    <dgm:cxn modelId="{F2D54D6C-B776-4520-B499-897FD9629DD9}" type="presParOf" srcId="{F03A726E-044E-432B-BB07-526CFA00F248}" destId="{BA2B5D9F-BD7C-4FC0-B2A6-6FEF4B421D12}" srcOrd="0" destOrd="0" presId="urn:microsoft.com/office/officeart/2018/2/layout/IconVerticalSolidList"/>
    <dgm:cxn modelId="{51EBC597-6473-4171-94C2-61BEB5A87E80}" type="presParOf" srcId="{BA2B5D9F-BD7C-4FC0-B2A6-6FEF4B421D12}" destId="{8D47131A-DB1A-43C7-B764-6E073A3C9379}" srcOrd="0" destOrd="0" presId="urn:microsoft.com/office/officeart/2018/2/layout/IconVerticalSolidList"/>
    <dgm:cxn modelId="{418FFD15-2219-4945-9EB4-966CAE8E0CC7}" type="presParOf" srcId="{BA2B5D9F-BD7C-4FC0-B2A6-6FEF4B421D12}" destId="{8CBE4ECE-0F31-45E3-902E-D042151F0060}" srcOrd="1" destOrd="0" presId="urn:microsoft.com/office/officeart/2018/2/layout/IconVerticalSolidList"/>
    <dgm:cxn modelId="{5E16B890-D0A5-44BE-9AAB-55DAA99EE7E4}" type="presParOf" srcId="{BA2B5D9F-BD7C-4FC0-B2A6-6FEF4B421D12}" destId="{603FBA22-8AE1-4042-B5DD-2E4B714EC5E5}" srcOrd="2" destOrd="0" presId="urn:microsoft.com/office/officeart/2018/2/layout/IconVerticalSolidList"/>
    <dgm:cxn modelId="{07E0CAD0-013C-4B86-BCE9-58ECFE5E6C79}" type="presParOf" srcId="{BA2B5D9F-BD7C-4FC0-B2A6-6FEF4B421D12}" destId="{4840452E-4CA7-4DED-AA96-78B13A185DFF}" srcOrd="3" destOrd="0" presId="urn:microsoft.com/office/officeart/2018/2/layout/IconVerticalSolidList"/>
    <dgm:cxn modelId="{FB6FB31F-3E16-46E9-B470-574FD575059E}" type="presParOf" srcId="{F03A726E-044E-432B-BB07-526CFA00F248}" destId="{41464F09-6115-4E71-A2FF-68518FBA87C6}" srcOrd="1" destOrd="0" presId="urn:microsoft.com/office/officeart/2018/2/layout/IconVerticalSolidList"/>
    <dgm:cxn modelId="{DB63AE9C-69B3-46A8-AF32-6176D423AD01}" type="presParOf" srcId="{F03A726E-044E-432B-BB07-526CFA00F248}" destId="{67789758-99CF-427C-83B3-D7C611F070BB}" srcOrd="2" destOrd="0" presId="urn:microsoft.com/office/officeart/2018/2/layout/IconVerticalSolidList"/>
    <dgm:cxn modelId="{CDCBBAE6-EA74-4E85-921D-14FAB57EC8EF}" type="presParOf" srcId="{67789758-99CF-427C-83B3-D7C611F070BB}" destId="{15DA43BC-DF44-467E-A1D8-9292488A0EC8}" srcOrd="0" destOrd="0" presId="urn:microsoft.com/office/officeart/2018/2/layout/IconVerticalSolidList"/>
    <dgm:cxn modelId="{D44BB0A5-89F2-488D-B670-7446C854E1C1}" type="presParOf" srcId="{67789758-99CF-427C-83B3-D7C611F070BB}" destId="{123C580B-6A50-4888-8F9E-543E5D62EF69}" srcOrd="1" destOrd="0" presId="urn:microsoft.com/office/officeart/2018/2/layout/IconVerticalSolidList"/>
    <dgm:cxn modelId="{18BC55E6-E485-4035-9FDE-099C850C0934}" type="presParOf" srcId="{67789758-99CF-427C-83B3-D7C611F070BB}" destId="{455D1E7C-4A72-45EF-9470-A5670C1ACE24}" srcOrd="2" destOrd="0" presId="urn:microsoft.com/office/officeart/2018/2/layout/IconVerticalSolidList"/>
    <dgm:cxn modelId="{259A6834-EF92-41A6-ABBF-1154F4BC2443}" type="presParOf" srcId="{67789758-99CF-427C-83B3-D7C611F070BB}" destId="{3CB5F061-8450-4D14-BBFB-E40806B77EB3}" srcOrd="3" destOrd="0" presId="urn:microsoft.com/office/officeart/2018/2/layout/IconVerticalSolidList"/>
    <dgm:cxn modelId="{0195ADC5-EA70-4113-A188-BA0F04D5C705}" type="presParOf" srcId="{67789758-99CF-427C-83B3-D7C611F070BB}" destId="{12C01EDD-148F-4098-BD9F-AACE75F1318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F800A4-8FEA-4B4F-BD1D-44C708F453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9606B0A-46C6-46D5-95EE-41F3908FBE9C}">
      <dgm:prSet/>
      <dgm:spPr/>
      <dgm:t>
        <a:bodyPr/>
        <a:lstStyle/>
        <a:p>
          <a:r>
            <a:rPr lang="es-ES" dirty="0"/>
            <a:t>Dependerá de la sección que se realice.</a:t>
          </a:r>
          <a:endParaRPr lang="en-US" dirty="0"/>
        </a:p>
      </dgm:t>
    </dgm:pt>
    <dgm:pt modelId="{B4882335-8BC6-418F-A3A2-38C7D90FC155}" type="parTrans" cxnId="{7D9222A9-1E09-4484-B183-1E0C6273423A}">
      <dgm:prSet/>
      <dgm:spPr/>
      <dgm:t>
        <a:bodyPr/>
        <a:lstStyle/>
        <a:p>
          <a:endParaRPr lang="en-US"/>
        </a:p>
      </dgm:t>
    </dgm:pt>
    <dgm:pt modelId="{73339A2A-1303-42A5-9D2D-D077130E9052}" type="sibTrans" cxnId="{7D9222A9-1E09-4484-B183-1E0C6273423A}">
      <dgm:prSet/>
      <dgm:spPr/>
      <dgm:t>
        <a:bodyPr/>
        <a:lstStyle/>
        <a:p>
          <a:endParaRPr lang="en-US"/>
        </a:p>
      </dgm:t>
    </dgm:pt>
    <dgm:pt modelId="{B83430DF-6D40-4E4C-B36D-B87264CBB8AE}">
      <dgm:prSet/>
      <dgm:spPr/>
      <dgm:t>
        <a:bodyPr/>
        <a:lstStyle/>
        <a:p>
          <a:r>
            <a:rPr lang="es-ES"/>
            <a:t>Lo ideal es que cuantas menos personas estén en el estudio mejor, para evitar ruidos.</a:t>
          </a:r>
          <a:endParaRPr lang="en-US"/>
        </a:p>
      </dgm:t>
    </dgm:pt>
    <dgm:pt modelId="{D4AA684A-BAF1-4151-A85B-DFC81630B83E}" type="parTrans" cxnId="{21CDA91A-FD2B-4648-AFCB-7E5B40305439}">
      <dgm:prSet/>
      <dgm:spPr/>
      <dgm:t>
        <a:bodyPr/>
        <a:lstStyle/>
        <a:p>
          <a:endParaRPr lang="en-US"/>
        </a:p>
      </dgm:t>
    </dgm:pt>
    <dgm:pt modelId="{EE2D3B87-C163-4A9C-8805-34806C3321C7}" type="sibTrans" cxnId="{21CDA91A-FD2B-4648-AFCB-7E5B40305439}">
      <dgm:prSet/>
      <dgm:spPr/>
      <dgm:t>
        <a:bodyPr/>
        <a:lstStyle/>
        <a:p>
          <a:endParaRPr lang="en-US"/>
        </a:p>
      </dgm:t>
    </dgm:pt>
    <dgm:pt modelId="{BDDB8A09-C197-4D35-8395-9A70A1A34F2B}">
      <dgm:prSet/>
      <dgm:spPr/>
      <dgm:t>
        <a:bodyPr/>
        <a:lstStyle/>
        <a:p>
          <a:r>
            <a:rPr lang="es-ES"/>
            <a:t>A veces no se puede grabar en el estudio (entrevistas, eventos, sonidos de la naturaleza…)</a:t>
          </a:r>
          <a:endParaRPr lang="en-US"/>
        </a:p>
      </dgm:t>
    </dgm:pt>
    <dgm:pt modelId="{F0BA552E-6BAE-4BC9-9B19-3D4D347E6090}" type="parTrans" cxnId="{7DEBBCAB-52BA-4043-9ABA-13299F3547FF}">
      <dgm:prSet/>
      <dgm:spPr/>
      <dgm:t>
        <a:bodyPr/>
        <a:lstStyle/>
        <a:p>
          <a:endParaRPr lang="en-US"/>
        </a:p>
      </dgm:t>
    </dgm:pt>
    <dgm:pt modelId="{59783017-B7D5-4BC6-96D6-33CFDED5A4BE}" type="sibTrans" cxnId="{7DEBBCAB-52BA-4043-9ABA-13299F3547FF}">
      <dgm:prSet/>
      <dgm:spPr/>
      <dgm:t>
        <a:bodyPr/>
        <a:lstStyle/>
        <a:p>
          <a:endParaRPr lang="en-US"/>
        </a:p>
      </dgm:t>
    </dgm:pt>
    <dgm:pt modelId="{20324305-4DD0-446B-9F8B-B67EEAE92F65}">
      <dgm:prSet/>
      <dgm:spPr/>
      <dgm:t>
        <a:bodyPr/>
        <a:lstStyle/>
        <a:p>
          <a:r>
            <a:rPr lang="es-ES" dirty="0"/>
            <a:t>En el estudio es lo más motivante para los alumnos. </a:t>
          </a:r>
          <a:endParaRPr lang="en-US" dirty="0"/>
        </a:p>
      </dgm:t>
    </dgm:pt>
    <dgm:pt modelId="{85493941-5493-4467-9340-023B973B8E3C}" type="parTrans" cxnId="{D06588F7-7EED-4DDC-A42E-113995AD3DD6}">
      <dgm:prSet/>
      <dgm:spPr/>
      <dgm:t>
        <a:bodyPr/>
        <a:lstStyle/>
        <a:p>
          <a:endParaRPr lang="en-US"/>
        </a:p>
      </dgm:t>
    </dgm:pt>
    <dgm:pt modelId="{868855BD-AF1A-46E9-936F-1A5E1CC0774D}" type="sibTrans" cxnId="{D06588F7-7EED-4DDC-A42E-113995AD3DD6}">
      <dgm:prSet/>
      <dgm:spPr/>
      <dgm:t>
        <a:bodyPr/>
        <a:lstStyle/>
        <a:p>
          <a:endParaRPr lang="en-US"/>
        </a:p>
      </dgm:t>
    </dgm:pt>
    <dgm:pt modelId="{675237BA-019F-4B2F-9043-482C4DDEA20A}" type="pres">
      <dgm:prSet presAssocID="{CAF800A4-8FEA-4B4F-BD1D-44C708F45387}" presName="root" presStyleCnt="0">
        <dgm:presLayoutVars>
          <dgm:dir/>
          <dgm:resizeHandles val="exact"/>
        </dgm:presLayoutVars>
      </dgm:prSet>
      <dgm:spPr/>
    </dgm:pt>
    <dgm:pt modelId="{356DEE40-8B74-4845-92A3-42C7991E6470}" type="pres">
      <dgm:prSet presAssocID="{F9606B0A-46C6-46D5-95EE-41F3908FBE9C}" presName="compNode" presStyleCnt="0"/>
      <dgm:spPr/>
    </dgm:pt>
    <dgm:pt modelId="{18EFB7BC-CE75-49C0-ACD9-AF74F5A8DFCB}" type="pres">
      <dgm:prSet presAssocID="{F9606B0A-46C6-46D5-95EE-41F3908FBE9C}" presName="bgRect" presStyleLbl="bgShp" presStyleIdx="0" presStyleCnt="4"/>
      <dgm:spPr/>
    </dgm:pt>
    <dgm:pt modelId="{DFCB0DA3-F470-4F41-A6E3-E264151F5631}" type="pres">
      <dgm:prSet presAssocID="{F9606B0A-46C6-46D5-95EE-41F3908FBE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DC5F51C-95E2-4D7A-A88E-D7132365612A}" type="pres">
      <dgm:prSet presAssocID="{F9606B0A-46C6-46D5-95EE-41F3908FBE9C}" presName="spaceRect" presStyleCnt="0"/>
      <dgm:spPr/>
    </dgm:pt>
    <dgm:pt modelId="{B72F8627-D406-41B3-91A3-CE65A6CF3241}" type="pres">
      <dgm:prSet presAssocID="{F9606B0A-46C6-46D5-95EE-41F3908FBE9C}" presName="parTx" presStyleLbl="revTx" presStyleIdx="0" presStyleCnt="4">
        <dgm:presLayoutVars>
          <dgm:chMax val="0"/>
          <dgm:chPref val="0"/>
        </dgm:presLayoutVars>
      </dgm:prSet>
      <dgm:spPr/>
    </dgm:pt>
    <dgm:pt modelId="{66C45006-4AD9-4EE5-8D22-3FEE47B6DF16}" type="pres">
      <dgm:prSet presAssocID="{73339A2A-1303-42A5-9D2D-D077130E9052}" presName="sibTrans" presStyleCnt="0"/>
      <dgm:spPr/>
    </dgm:pt>
    <dgm:pt modelId="{65C6D9AF-5A52-447D-8150-19CAFD79DC15}" type="pres">
      <dgm:prSet presAssocID="{B83430DF-6D40-4E4C-B36D-B87264CBB8AE}" presName="compNode" presStyleCnt="0"/>
      <dgm:spPr/>
    </dgm:pt>
    <dgm:pt modelId="{B51D1819-0041-44B2-A06F-259751FA001C}" type="pres">
      <dgm:prSet presAssocID="{B83430DF-6D40-4E4C-B36D-B87264CBB8AE}" presName="bgRect" presStyleLbl="bgShp" presStyleIdx="1" presStyleCnt="4"/>
      <dgm:spPr/>
    </dgm:pt>
    <dgm:pt modelId="{8EC4A4A4-6228-4D48-BCC2-5BB533F118C7}" type="pres">
      <dgm:prSet presAssocID="{B83430DF-6D40-4E4C-B36D-B87264CBB8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26C48C40-D72E-4300-99B9-5CCA963FE96B}" type="pres">
      <dgm:prSet presAssocID="{B83430DF-6D40-4E4C-B36D-B87264CBB8AE}" presName="spaceRect" presStyleCnt="0"/>
      <dgm:spPr/>
    </dgm:pt>
    <dgm:pt modelId="{FB7ED360-7645-4EC0-B1CE-5449149AED4F}" type="pres">
      <dgm:prSet presAssocID="{B83430DF-6D40-4E4C-B36D-B87264CBB8AE}" presName="parTx" presStyleLbl="revTx" presStyleIdx="1" presStyleCnt="4">
        <dgm:presLayoutVars>
          <dgm:chMax val="0"/>
          <dgm:chPref val="0"/>
        </dgm:presLayoutVars>
      </dgm:prSet>
      <dgm:spPr/>
    </dgm:pt>
    <dgm:pt modelId="{4D7E0066-429C-4907-B2D0-7B6D05D11B96}" type="pres">
      <dgm:prSet presAssocID="{EE2D3B87-C163-4A9C-8805-34806C3321C7}" presName="sibTrans" presStyleCnt="0"/>
      <dgm:spPr/>
    </dgm:pt>
    <dgm:pt modelId="{564CB4DE-FDDE-438B-A517-0ADA34478784}" type="pres">
      <dgm:prSet presAssocID="{BDDB8A09-C197-4D35-8395-9A70A1A34F2B}" presName="compNode" presStyleCnt="0"/>
      <dgm:spPr/>
    </dgm:pt>
    <dgm:pt modelId="{8663BB1E-9305-4F20-8DF9-86F549E95609}" type="pres">
      <dgm:prSet presAssocID="{BDDB8A09-C197-4D35-8395-9A70A1A34F2B}" presName="bgRect" presStyleLbl="bgShp" presStyleIdx="2" presStyleCnt="4"/>
      <dgm:spPr/>
    </dgm:pt>
    <dgm:pt modelId="{0E70CDD8-FC28-4B80-A04D-83DC952ABA94}" type="pres">
      <dgm:prSet presAssocID="{BDDB8A09-C197-4D35-8395-9A70A1A34F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8D8312FF-79D2-4236-8430-2EDB2F47C9F8}" type="pres">
      <dgm:prSet presAssocID="{BDDB8A09-C197-4D35-8395-9A70A1A34F2B}" presName="spaceRect" presStyleCnt="0"/>
      <dgm:spPr/>
    </dgm:pt>
    <dgm:pt modelId="{C63D8FF8-60C5-4F8B-B49C-545E0CF7FECD}" type="pres">
      <dgm:prSet presAssocID="{BDDB8A09-C197-4D35-8395-9A70A1A34F2B}" presName="parTx" presStyleLbl="revTx" presStyleIdx="2" presStyleCnt="4">
        <dgm:presLayoutVars>
          <dgm:chMax val="0"/>
          <dgm:chPref val="0"/>
        </dgm:presLayoutVars>
      </dgm:prSet>
      <dgm:spPr/>
    </dgm:pt>
    <dgm:pt modelId="{CC46B17F-90C4-4780-8F81-233116E08E1B}" type="pres">
      <dgm:prSet presAssocID="{59783017-B7D5-4BC6-96D6-33CFDED5A4BE}" presName="sibTrans" presStyleCnt="0"/>
      <dgm:spPr/>
    </dgm:pt>
    <dgm:pt modelId="{4FD4687A-4705-43A1-9892-259F64A5E73C}" type="pres">
      <dgm:prSet presAssocID="{20324305-4DD0-446B-9F8B-B67EEAE92F65}" presName="compNode" presStyleCnt="0"/>
      <dgm:spPr/>
    </dgm:pt>
    <dgm:pt modelId="{0148BD66-7526-48D7-B7FA-CC3E105801F1}" type="pres">
      <dgm:prSet presAssocID="{20324305-4DD0-446B-9F8B-B67EEAE92F65}" presName="bgRect" presStyleLbl="bgShp" presStyleIdx="3" presStyleCnt="4"/>
      <dgm:spPr/>
    </dgm:pt>
    <dgm:pt modelId="{30BBC9C1-48B5-451F-ABE5-C09944579C97}" type="pres">
      <dgm:prSet presAssocID="{20324305-4DD0-446B-9F8B-B67EEAE92F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16A37CCE-FBEF-49E8-9232-CAF02CAE5FF8}" type="pres">
      <dgm:prSet presAssocID="{20324305-4DD0-446B-9F8B-B67EEAE92F65}" presName="spaceRect" presStyleCnt="0"/>
      <dgm:spPr/>
    </dgm:pt>
    <dgm:pt modelId="{A32910E1-689A-4C0A-A942-B57222DD1238}" type="pres">
      <dgm:prSet presAssocID="{20324305-4DD0-446B-9F8B-B67EEAE92F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1156C0B-DE31-4F91-A352-A3AE5DFEB766}" type="presOf" srcId="{20324305-4DD0-446B-9F8B-B67EEAE92F65}" destId="{A32910E1-689A-4C0A-A942-B57222DD1238}" srcOrd="0" destOrd="0" presId="urn:microsoft.com/office/officeart/2018/2/layout/IconVerticalSolidList"/>
    <dgm:cxn modelId="{CBAAD712-88A3-4F12-9864-C3668C24BD1E}" type="presOf" srcId="{F9606B0A-46C6-46D5-95EE-41F3908FBE9C}" destId="{B72F8627-D406-41B3-91A3-CE65A6CF3241}" srcOrd="0" destOrd="0" presId="urn:microsoft.com/office/officeart/2018/2/layout/IconVerticalSolidList"/>
    <dgm:cxn modelId="{21CDA91A-FD2B-4648-AFCB-7E5B40305439}" srcId="{CAF800A4-8FEA-4B4F-BD1D-44C708F45387}" destId="{B83430DF-6D40-4E4C-B36D-B87264CBB8AE}" srcOrd="1" destOrd="0" parTransId="{D4AA684A-BAF1-4151-A85B-DFC81630B83E}" sibTransId="{EE2D3B87-C163-4A9C-8805-34806C3321C7}"/>
    <dgm:cxn modelId="{6F1C0A5F-D9D1-4886-BB21-D1AFB9AEC72B}" type="presOf" srcId="{CAF800A4-8FEA-4B4F-BD1D-44C708F45387}" destId="{675237BA-019F-4B2F-9043-482C4DDEA20A}" srcOrd="0" destOrd="0" presId="urn:microsoft.com/office/officeart/2018/2/layout/IconVerticalSolidList"/>
    <dgm:cxn modelId="{0BB1917C-94ED-4120-9441-015D511BEE1F}" type="presOf" srcId="{BDDB8A09-C197-4D35-8395-9A70A1A34F2B}" destId="{C63D8FF8-60C5-4F8B-B49C-545E0CF7FECD}" srcOrd="0" destOrd="0" presId="urn:microsoft.com/office/officeart/2018/2/layout/IconVerticalSolidList"/>
    <dgm:cxn modelId="{7D9222A9-1E09-4484-B183-1E0C6273423A}" srcId="{CAF800A4-8FEA-4B4F-BD1D-44C708F45387}" destId="{F9606B0A-46C6-46D5-95EE-41F3908FBE9C}" srcOrd="0" destOrd="0" parTransId="{B4882335-8BC6-418F-A3A2-38C7D90FC155}" sibTransId="{73339A2A-1303-42A5-9D2D-D077130E9052}"/>
    <dgm:cxn modelId="{7DEBBCAB-52BA-4043-9ABA-13299F3547FF}" srcId="{CAF800A4-8FEA-4B4F-BD1D-44C708F45387}" destId="{BDDB8A09-C197-4D35-8395-9A70A1A34F2B}" srcOrd="2" destOrd="0" parTransId="{F0BA552E-6BAE-4BC9-9B19-3D4D347E6090}" sibTransId="{59783017-B7D5-4BC6-96D6-33CFDED5A4BE}"/>
    <dgm:cxn modelId="{96C26DDD-1A4F-48D8-B1DD-1FE80C036B35}" type="presOf" srcId="{B83430DF-6D40-4E4C-B36D-B87264CBB8AE}" destId="{FB7ED360-7645-4EC0-B1CE-5449149AED4F}" srcOrd="0" destOrd="0" presId="urn:microsoft.com/office/officeart/2018/2/layout/IconVerticalSolidList"/>
    <dgm:cxn modelId="{D06588F7-7EED-4DDC-A42E-113995AD3DD6}" srcId="{CAF800A4-8FEA-4B4F-BD1D-44C708F45387}" destId="{20324305-4DD0-446B-9F8B-B67EEAE92F65}" srcOrd="3" destOrd="0" parTransId="{85493941-5493-4467-9340-023B973B8E3C}" sibTransId="{868855BD-AF1A-46E9-936F-1A5E1CC0774D}"/>
    <dgm:cxn modelId="{A432F0AF-F627-4861-A62F-4D03E1028E01}" type="presParOf" srcId="{675237BA-019F-4B2F-9043-482C4DDEA20A}" destId="{356DEE40-8B74-4845-92A3-42C7991E6470}" srcOrd="0" destOrd="0" presId="urn:microsoft.com/office/officeart/2018/2/layout/IconVerticalSolidList"/>
    <dgm:cxn modelId="{9BCC0901-FDBC-4D85-9A3C-CE6E85C61CEA}" type="presParOf" srcId="{356DEE40-8B74-4845-92A3-42C7991E6470}" destId="{18EFB7BC-CE75-49C0-ACD9-AF74F5A8DFCB}" srcOrd="0" destOrd="0" presId="urn:microsoft.com/office/officeart/2018/2/layout/IconVerticalSolidList"/>
    <dgm:cxn modelId="{283738B9-F1DF-4F13-BEC0-64E58C06F619}" type="presParOf" srcId="{356DEE40-8B74-4845-92A3-42C7991E6470}" destId="{DFCB0DA3-F470-4F41-A6E3-E264151F5631}" srcOrd="1" destOrd="0" presId="urn:microsoft.com/office/officeart/2018/2/layout/IconVerticalSolidList"/>
    <dgm:cxn modelId="{D229016A-CBF6-4478-8598-6A96850F2117}" type="presParOf" srcId="{356DEE40-8B74-4845-92A3-42C7991E6470}" destId="{6DC5F51C-95E2-4D7A-A88E-D7132365612A}" srcOrd="2" destOrd="0" presId="urn:microsoft.com/office/officeart/2018/2/layout/IconVerticalSolidList"/>
    <dgm:cxn modelId="{CC3EAE87-4402-43FA-A3AB-9D07CB7B3E6D}" type="presParOf" srcId="{356DEE40-8B74-4845-92A3-42C7991E6470}" destId="{B72F8627-D406-41B3-91A3-CE65A6CF3241}" srcOrd="3" destOrd="0" presId="urn:microsoft.com/office/officeart/2018/2/layout/IconVerticalSolidList"/>
    <dgm:cxn modelId="{B694D067-B713-48E2-829B-542FCEC769ED}" type="presParOf" srcId="{675237BA-019F-4B2F-9043-482C4DDEA20A}" destId="{66C45006-4AD9-4EE5-8D22-3FEE47B6DF16}" srcOrd="1" destOrd="0" presId="urn:microsoft.com/office/officeart/2018/2/layout/IconVerticalSolidList"/>
    <dgm:cxn modelId="{A4360DFA-BB3C-495F-A44A-AD1C0F2804AF}" type="presParOf" srcId="{675237BA-019F-4B2F-9043-482C4DDEA20A}" destId="{65C6D9AF-5A52-447D-8150-19CAFD79DC15}" srcOrd="2" destOrd="0" presId="urn:microsoft.com/office/officeart/2018/2/layout/IconVerticalSolidList"/>
    <dgm:cxn modelId="{EEEA8881-9721-456B-A738-B64BA2C2926A}" type="presParOf" srcId="{65C6D9AF-5A52-447D-8150-19CAFD79DC15}" destId="{B51D1819-0041-44B2-A06F-259751FA001C}" srcOrd="0" destOrd="0" presId="urn:microsoft.com/office/officeart/2018/2/layout/IconVerticalSolidList"/>
    <dgm:cxn modelId="{6F2C7C8B-E02F-4D7B-90C5-DE919FAEC694}" type="presParOf" srcId="{65C6D9AF-5A52-447D-8150-19CAFD79DC15}" destId="{8EC4A4A4-6228-4D48-BCC2-5BB533F118C7}" srcOrd="1" destOrd="0" presId="urn:microsoft.com/office/officeart/2018/2/layout/IconVerticalSolidList"/>
    <dgm:cxn modelId="{39F17736-5579-4154-92AF-5896CB581BC5}" type="presParOf" srcId="{65C6D9AF-5A52-447D-8150-19CAFD79DC15}" destId="{26C48C40-D72E-4300-99B9-5CCA963FE96B}" srcOrd="2" destOrd="0" presId="urn:microsoft.com/office/officeart/2018/2/layout/IconVerticalSolidList"/>
    <dgm:cxn modelId="{E7DF13A7-664E-4559-949B-365B7631BEA5}" type="presParOf" srcId="{65C6D9AF-5A52-447D-8150-19CAFD79DC15}" destId="{FB7ED360-7645-4EC0-B1CE-5449149AED4F}" srcOrd="3" destOrd="0" presId="urn:microsoft.com/office/officeart/2018/2/layout/IconVerticalSolidList"/>
    <dgm:cxn modelId="{EA322E81-BFD3-4418-8F2A-A524397E23BF}" type="presParOf" srcId="{675237BA-019F-4B2F-9043-482C4DDEA20A}" destId="{4D7E0066-429C-4907-B2D0-7B6D05D11B96}" srcOrd="3" destOrd="0" presId="urn:microsoft.com/office/officeart/2018/2/layout/IconVerticalSolidList"/>
    <dgm:cxn modelId="{B35CC2E0-7A06-41E7-9DD5-FF54B08C3C3C}" type="presParOf" srcId="{675237BA-019F-4B2F-9043-482C4DDEA20A}" destId="{564CB4DE-FDDE-438B-A517-0ADA34478784}" srcOrd="4" destOrd="0" presId="urn:microsoft.com/office/officeart/2018/2/layout/IconVerticalSolidList"/>
    <dgm:cxn modelId="{FD5FB933-6F0E-4B78-AD1C-F62C16BC43F1}" type="presParOf" srcId="{564CB4DE-FDDE-438B-A517-0ADA34478784}" destId="{8663BB1E-9305-4F20-8DF9-86F549E95609}" srcOrd="0" destOrd="0" presId="urn:microsoft.com/office/officeart/2018/2/layout/IconVerticalSolidList"/>
    <dgm:cxn modelId="{4007DAB2-79CF-45E7-BADC-F0F5B5FC949F}" type="presParOf" srcId="{564CB4DE-FDDE-438B-A517-0ADA34478784}" destId="{0E70CDD8-FC28-4B80-A04D-83DC952ABA94}" srcOrd="1" destOrd="0" presId="urn:microsoft.com/office/officeart/2018/2/layout/IconVerticalSolidList"/>
    <dgm:cxn modelId="{1AEC349E-4CC3-4769-AAD5-0D0D0A5A5400}" type="presParOf" srcId="{564CB4DE-FDDE-438B-A517-0ADA34478784}" destId="{8D8312FF-79D2-4236-8430-2EDB2F47C9F8}" srcOrd="2" destOrd="0" presId="urn:microsoft.com/office/officeart/2018/2/layout/IconVerticalSolidList"/>
    <dgm:cxn modelId="{6EC7DED1-366F-4740-A025-1C39D277F9F2}" type="presParOf" srcId="{564CB4DE-FDDE-438B-A517-0ADA34478784}" destId="{C63D8FF8-60C5-4F8B-B49C-545E0CF7FECD}" srcOrd="3" destOrd="0" presId="urn:microsoft.com/office/officeart/2018/2/layout/IconVerticalSolidList"/>
    <dgm:cxn modelId="{E1DB8D2D-A4C1-418C-8D5E-D110222E957D}" type="presParOf" srcId="{675237BA-019F-4B2F-9043-482C4DDEA20A}" destId="{CC46B17F-90C4-4780-8F81-233116E08E1B}" srcOrd="5" destOrd="0" presId="urn:microsoft.com/office/officeart/2018/2/layout/IconVerticalSolidList"/>
    <dgm:cxn modelId="{48758DD4-3EAE-403D-BD98-3E2ECEEEE5BF}" type="presParOf" srcId="{675237BA-019F-4B2F-9043-482C4DDEA20A}" destId="{4FD4687A-4705-43A1-9892-259F64A5E73C}" srcOrd="6" destOrd="0" presId="urn:microsoft.com/office/officeart/2018/2/layout/IconVerticalSolidList"/>
    <dgm:cxn modelId="{BB798293-5859-4793-B818-3E92AADB7441}" type="presParOf" srcId="{4FD4687A-4705-43A1-9892-259F64A5E73C}" destId="{0148BD66-7526-48D7-B7FA-CC3E105801F1}" srcOrd="0" destOrd="0" presId="urn:microsoft.com/office/officeart/2018/2/layout/IconVerticalSolidList"/>
    <dgm:cxn modelId="{104EC910-0CCC-4547-AF34-CDF9925C4339}" type="presParOf" srcId="{4FD4687A-4705-43A1-9892-259F64A5E73C}" destId="{30BBC9C1-48B5-451F-ABE5-C09944579C97}" srcOrd="1" destOrd="0" presId="urn:microsoft.com/office/officeart/2018/2/layout/IconVerticalSolidList"/>
    <dgm:cxn modelId="{6808319D-9864-4A55-AD49-826179E6CD06}" type="presParOf" srcId="{4FD4687A-4705-43A1-9892-259F64A5E73C}" destId="{16A37CCE-FBEF-49E8-9232-CAF02CAE5FF8}" srcOrd="2" destOrd="0" presId="urn:microsoft.com/office/officeart/2018/2/layout/IconVerticalSolidList"/>
    <dgm:cxn modelId="{9B6A9784-E829-40F2-8EAA-9DFCCAC67E32}" type="presParOf" srcId="{4FD4687A-4705-43A1-9892-259F64A5E73C}" destId="{A32910E1-689A-4C0A-A942-B57222DD12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44D4A0-E384-491D-80C4-01EC6725F6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22F639-B544-4AB7-9FB7-C1CDBDBE234A}">
      <dgm:prSet/>
      <dgm:spPr/>
      <dgm:t>
        <a:bodyPr/>
        <a:lstStyle/>
        <a:p>
          <a:r>
            <a:rPr lang="es-ES" b="1" u="sng"/>
            <a:t>Antes de grabar:</a:t>
          </a:r>
          <a:endParaRPr lang="en-US"/>
        </a:p>
      </dgm:t>
    </dgm:pt>
    <dgm:pt modelId="{F20F5BA2-D767-4BD5-AA43-6A109802682F}" type="parTrans" cxnId="{FB1F9277-591A-4A4B-A805-CA3227A70867}">
      <dgm:prSet/>
      <dgm:spPr/>
      <dgm:t>
        <a:bodyPr/>
        <a:lstStyle/>
        <a:p>
          <a:endParaRPr lang="en-US"/>
        </a:p>
      </dgm:t>
    </dgm:pt>
    <dgm:pt modelId="{2EAA65BA-37DF-43DF-9346-394A31AE1F7C}" type="sibTrans" cxnId="{FB1F9277-591A-4A4B-A805-CA3227A70867}">
      <dgm:prSet/>
      <dgm:spPr/>
      <dgm:t>
        <a:bodyPr/>
        <a:lstStyle/>
        <a:p>
          <a:endParaRPr lang="en-US"/>
        </a:p>
      </dgm:t>
    </dgm:pt>
    <dgm:pt modelId="{6DABE14E-6C85-44A0-B638-04FAEB2BF1FC}">
      <dgm:prSet/>
      <dgm:spPr/>
      <dgm:t>
        <a:bodyPr/>
        <a:lstStyle/>
        <a:p>
          <a:r>
            <a:rPr lang="es-ES" dirty="0"/>
            <a:t>No obsesionarse con hacerlo perfecto.</a:t>
          </a:r>
          <a:endParaRPr lang="en-US" dirty="0"/>
        </a:p>
      </dgm:t>
    </dgm:pt>
    <dgm:pt modelId="{7D1D6591-61D4-47D4-BD83-ED06CFED0A7B}" type="parTrans" cxnId="{797B6F8E-C8F9-4C38-AB86-7AE6424763F0}">
      <dgm:prSet/>
      <dgm:spPr/>
      <dgm:t>
        <a:bodyPr/>
        <a:lstStyle/>
        <a:p>
          <a:endParaRPr lang="en-US"/>
        </a:p>
      </dgm:t>
    </dgm:pt>
    <dgm:pt modelId="{AE7AFC51-4CED-4868-BE29-A13A50093A8A}" type="sibTrans" cxnId="{797B6F8E-C8F9-4C38-AB86-7AE6424763F0}">
      <dgm:prSet/>
      <dgm:spPr/>
      <dgm:t>
        <a:bodyPr/>
        <a:lstStyle/>
        <a:p>
          <a:endParaRPr lang="en-US"/>
        </a:p>
      </dgm:t>
    </dgm:pt>
    <dgm:pt modelId="{561C82C2-36E6-4168-AB7E-7B5C84A52AE3}">
      <dgm:prSet/>
      <dgm:spPr/>
      <dgm:t>
        <a:bodyPr/>
        <a:lstStyle/>
        <a:p>
          <a:r>
            <a:rPr lang="es-ES"/>
            <a:t>Supervisar todo (guiones, secciones, grabaciones, grupos, etc.).</a:t>
          </a:r>
          <a:endParaRPr lang="en-US"/>
        </a:p>
      </dgm:t>
    </dgm:pt>
    <dgm:pt modelId="{B95F335F-6A54-410A-8AA7-EAC6E672566D}" type="parTrans" cxnId="{E7AA75D8-FF4E-488E-9483-371AE3F88862}">
      <dgm:prSet/>
      <dgm:spPr/>
      <dgm:t>
        <a:bodyPr/>
        <a:lstStyle/>
        <a:p>
          <a:endParaRPr lang="en-US"/>
        </a:p>
      </dgm:t>
    </dgm:pt>
    <dgm:pt modelId="{BB5F9EBD-154E-4469-BB8E-5337DA24EEB5}" type="sibTrans" cxnId="{E7AA75D8-FF4E-488E-9483-371AE3F88862}">
      <dgm:prSet/>
      <dgm:spPr/>
      <dgm:t>
        <a:bodyPr/>
        <a:lstStyle/>
        <a:p>
          <a:endParaRPr lang="en-US"/>
        </a:p>
      </dgm:t>
    </dgm:pt>
    <dgm:pt modelId="{F6EBBAA9-24F2-42E5-BE42-C8CB1119B013}">
      <dgm:prSet/>
      <dgm:spPr/>
      <dgm:t>
        <a:bodyPr/>
        <a:lstStyle/>
        <a:p>
          <a:r>
            <a:rPr lang="es-ES"/>
            <a:t>Leer a los alumnos cómo se debería hacer.</a:t>
          </a:r>
          <a:endParaRPr lang="en-US"/>
        </a:p>
      </dgm:t>
    </dgm:pt>
    <dgm:pt modelId="{8E65C931-A310-411B-BE6C-B31875EAD4B3}" type="parTrans" cxnId="{BAB92486-32FC-484E-A726-359BB1388856}">
      <dgm:prSet/>
      <dgm:spPr/>
      <dgm:t>
        <a:bodyPr/>
        <a:lstStyle/>
        <a:p>
          <a:endParaRPr lang="en-US"/>
        </a:p>
      </dgm:t>
    </dgm:pt>
    <dgm:pt modelId="{2E85E6B0-3A22-4A9D-9ED0-055F8AFC6B03}" type="sibTrans" cxnId="{BAB92486-32FC-484E-A726-359BB1388856}">
      <dgm:prSet/>
      <dgm:spPr/>
      <dgm:t>
        <a:bodyPr/>
        <a:lstStyle/>
        <a:p>
          <a:endParaRPr lang="en-US"/>
        </a:p>
      </dgm:t>
    </dgm:pt>
    <dgm:pt modelId="{40C59571-3C87-415F-853F-276E93C9FA23}">
      <dgm:prSet/>
      <dgm:spPr/>
      <dgm:t>
        <a:bodyPr/>
        <a:lstStyle/>
        <a:p>
          <a:r>
            <a:rPr lang="es-ES"/>
            <a:t>Ensayar antes.</a:t>
          </a:r>
          <a:endParaRPr lang="en-US"/>
        </a:p>
      </dgm:t>
    </dgm:pt>
    <dgm:pt modelId="{7BB0F225-E7A2-44C7-96D1-C52DCAF252E0}" type="parTrans" cxnId="{910A7CFF-A95A-40B3-BDED-6BCEB2582AE4}">
      <dgm:prSet/>
      <dgm:spPr/>
      <dgm:t>
        <a:bodyPr/>
        <a:lstStyle/>
        <a:p>
          <a:endParaRPr lang="en-US"/>
        </a:p>
      </dgm:t>
    </dgm:pt>
    <dgm:pt modelId="{3C432BF6-A432-4669-A2B8-B892A6A3EEAA}" type="sibTrans" cxnId="{910A7CFF-A95A-40B3-BDED-6BCEB2582AE4}">
      <dgm:prSet/>
      <dgm:spPr/>
      <dgm:t>
        <a:bodyPr/>
        <a:lstStyle/>
        <a:p>
          <a:endParaRPr lang="en-US"/>
        </a:p>
      </dgm:t>
    </dgm:pt>
    <dgm:pt modelId="{5DC58556-279A-894C-9FDB-FBEF6211D456}" type="pres">
      <dgm:prSet presAssocID="{2344D4A0-E384-491D-80C4-01EC6725F676}" presName="linear" presStyleCnt="0">
        <dgm:presLayoutVars>
          <dgm:animLvl val="lvl"/>
          <dgm:resizeHandles val="exact"/>
        </dgm:presLayoutVars>
      </dgm:prSet>
      <dgm:spPr/>
    </dgm:pt>
    <dgm:pt modelId="{D514128D-7F4F-F747-BC11-E52982843766}" type="pres">
      <dgm:prSet presAssocID="{3422F639-B544-4AB7-9FB7-C1CDBDBE23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02F6E3-92ED-3145-81AD-42CAB03FEFA7}" type="pres">
      <dgm:prSet presAssocID="{2EAA65BA-37DF-43DF-9346-394A31AE1F7C}" presName="spacer" presStyleCnt="0"/>
      <dgm:spPr/>
    </dgm:pt>
    <dgm:pt modelId="{8FAABDE5-B0E8-2447-ACA4-845D1F936E23}" type="pres">
      <dgm:prSet presAssocID="{6DABE14E-6C85-44A0-B638-04FAEB2BF1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7E89E1-2073-BD41-8C61-B56583C3F2CA}" type="pres">
      <dgm:prSet presAssocID="{AE7AFC51-4CED-4868-BE29-A13A50093A8A}" presName="spacer" presStyleCnt="0"/>
      <dgm:spPr/>
    </dgm:pt>
    <dgm:pt modelId="{FE9C8C74-FD4E-6F43-961B-9A07B2CFAC64}" type="pres">
      <dgm:prSet presAssocID="{561C82C2-36E6-4168-AB7E-7B5C84A52AE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E984F1-69A7-674F-9F0C-2768A61B468F}" type="pres">
      <dgm:prSet presAssocID="{BB5F9EBD-154E-4469-BB8E-5337DA24EEB5}" presName="spacer" presStyleCnt="0"/>
      <dgm:spPr/>
    </dgm:pt>
    <dgm:pt modelId="{609E32AF-9BCF-A044-8730-3175FC520C14}" type="pres">
      <dgm:prSet presAssocID="{F6EBBAA9-24F2-42E5-BE42-C8CB1119B0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AB4E3C-681C-514E-8E73-0BC7DEF8B1A3}" type="pres">
      <dgm:prSet presAssocID="{2E85E6B0-3A22-4A9D-9ED0-055F8AFC6B03}" presName="spacer" presStyleCnt="0"/>
      <dgm:spPr/>
    </dgm:pt>
    <dgm:pt modelId="{FFDA3B06-F5C0-214D-A40A-7F49BE0EBB43}" type="pres">
      <dgm:prSet presAssocID="{40C59571-3C87-415F-853F-276E93C9FA2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40D716-9586-0843-B59C-9CDE12113BB3}" type="presOf" srcId="{40C59571-3C87-415F-853F-276E93C9FA23}" destId="{FFDA3B06-F5C0-214D-A40A-7F49BE0EBB43}" srcOrd="0" destOrd="0" presId="urn:microsoft.com/office/officeart/2005/8/layout/vList2"/>
    <dgm:cxn modelId="{96C41621-D62D-0B4A-9673-20CBC7C25398}" type="presOf" srcId="{F6EBBAA9-24F2-42E5-BE42-C8CB1119B013}" destId="{609E32AF-9BCF-A044-8730-3175FC520C14}" srcOrd="0" destOrd="0" presId="urn:microsoft.com/office/officeart/2005/8/layout/vList2"/>
    <dgm:cxn modelId="{CE90612C-B327-6A42-81BB-FBF4A757A9C8}" type="presOf" srcId="{3422F639-B544-4AB7-9FB7-C1CDBDBE234A}" destId="{D514128D-7F4F-F747-BC11-E52982843766}" srcOrd="0" destOrd="0" presId="urn:microsoft.com/office/officeart/2005/8/layout/vList2"/>
    <dgm:cxn modelId="{FB1F9277-591A-4A4B-A805-CA3227A70867}" srcId="{2344D4A0-E384-491D-80C4-01EC6725F676}" destId="{3422F639-B544-4AB7-9FB7-C1CDBDBE234A}" srcOrd="0" destOrd="0" parTransId="{F20F5BA2-D767-4BD5-AA43-6A109802682F}" sibTransId="{2EAA65BA-37DF-43DF-9346-394A31AE1F7C}"/>
    <dgm:cxn modelId="{B877037D-723B-DF44-894B-619973D03297}" type="presOf" srcId="{561C82C2-36E6-4168-AB7E-7B5C84A52AE3}" destId="{FE9C8C74-FD4E-6F43-961B-9A07B2CFAC64}" srcOrd="0" destOrd="0" presId="urn:microsoft.com/office/officeart/2005/8/layout/vList2"/>
    <dgm:cxn modelId="{BAB92486-32FC-484E-A726-359BB1388856}" srcId="{2344D4A0-E384-491D-80C4-01EC6725F676}" destId="{F6EBBAA9-24F2-42E5-BE42-C8CB1119B013}" srcOrd="3" destOrd="0" parTransId="{8E65C931-A310-411B-BE6C-B31875EAD4B3}" sibTransId="{2E85E6B0-3A22-4A9D-9ED0-055F8AFC6B03}"/>
    <dgm:cxn modelId="{797B6F8E-C8F9-4C38-AB86-7AE6424763F0}" srcId="{2344D4A0-E384-491D-80C4-01EC6725F676}" destId="{6DABE14E-6C85-44A0-B638-04FAEB2BF1FC}" srcOrd="1" destOrd="0" parTransId="{7D1D6591-61D4-47D4-BD83-ED06CFED0A7B}" sibTransId="{AE7AFC51-4CED-4868-BE29-A13A50093A8A}"/>
    <dgm:cxn modelId="{A4633DC3-A100-974E-BBD0-15C910C2D391}" type="presOf" srcId="{2344D4A0-E384-491D-80C4-01EC6725F676}" destId="{5DC58556-279A-894C-9FDB-FBEF6211D456}" srcOrd="0" destOrd="0" presId="urn:microsoft.com/office/officeart/2005/8/layout/vList2"/>
    <dgm:cxn modelId="{C841FDCC-976C-5948-8249-23C77B5A59B4}" type="presOf" srcId="{6DABE14E-6C85-44A0-B638-04FAEB2BF1FC}" destId="{8FAABDE5-B0E8-2447-ACA4-845D1F936E23}" srcOrd="0" destOrd="0" presId="urn:microsoft.com/office/officeart/2005/8/layout/vList2"/>
    <dgm:cxn modelId="{E7AA75D8-FF4E-488E-9483-371AE3F88862}" srcId="{2344D4A0-E384-491D-80C4-01EC6725F676}" destId="{561C82C2-36E6-4168-AB7E-7B5C84A52AE3}" srcOrd="2" destOrd="0" parTransId="{B95F335F-6A54-410A-8AA7-EAC6E672566D}" sibTransId="{BB5F9EBD-154E-4469-BB8E-5337DA24EEB5}"/>
    <dgm:cxn modelId="{910A7CFF-A95A-40B3-BDED-6BCEB2582AE4}" srcId="{2344D4A0-E384-491D-80C4-01EC6725F676}" destId="{40C59571-3C87-415F-853F-276E93C9FA23}" srcOrd="4" destOrd="0" parTransId="{7BB0F225-E7A2-44C7-96D1-C52DCAF252E0}" sibTransId="{3C432BF6-A432-4669-A2B8-B892A6A3EEAA}"/>
    <dgm:cxn modelId="{B8BEA345-205E-F24B-85A9-A12AFC883002}" type="presParOf" srcId="{5DC58556-279A-894C-9FDB-FBEF6211D456}" destId="{D514128D-7F4F-F747-BC11-E52982843766}" srcOrd="0" destOrd="0" presId="urn:microsoft.com/office/officeart/2005/8/layout/vList2"/>
    <dgm:cxn modelId="{37B322F2-4F92-DE48-88AB-E72F7C07DC50}" type="presParOf" srcId="{5DC58556-279A-894C-9FDB-FBEF6211D456}" destId="{BD02F6E3-92ED-3145-81AD-42CAB03FEFA7}" srcOrd="1" destOrd="0" presId="urn:microsoft.com/office/officeart/2005/8/layout/vList2"/>
    <dgm:cxn modelId="{7A29B695-D5DB-5B46-B15A-0895CF610441}" type="presParOf" srcId="{5DC58556-279A-894C-9FDB-FBEF6211D456}" destId="{8FAABDE5-B0E8-2447-ACA4-845D1F936E23}" srcOrd="2" destOrd="0" presId="urn:microsoft.com/office/officeart/2005/8/layout/vList2"/>
    <dgm:cxn modelId="{B80BC266-BE72-DA40-AE36-C63B0209F9D7}" type="presParOf" srcId="{5DC58556-279A-894C-9FDB-FBEF6211D456}" destId="{F77E89E1-2073-BD41-8C61-B56583C3F2CA}" srcOrd="3" destOrd="0" presId="urn:microsoft.com/office/officeart/2005/8/layout/vList2"/>
    <dgm:cxn modelId="{C9C13DD4-8E48-274A-B023-747AF4F4D6A1}" type="presParOf" srcId="{5DC58556-279A-894C-9FDB-FBEF6211D456}" destId="{FE9C8C74-FD4E-6F43-961B-9A07B2CFAC64}" srcOrd="4" destOrd="0" presId="urn:microsoft.com/office/officeart/2005/8/layout/vList2"/>
    <dgm:cxn modelId="{D1307A91-FD12-5E43-9EC4-269C71994901}" type="presParOf" srcId="{5DC58556-279A-894C-9FDB-FBEF6211D456}" destId="{1CE984F1-69A7-674F-9F0C-2768A61B468F}" srcOrd="5" destOrd="0" presId="urn:microsoft.com/office/officeart/2005/8/layout/vList2"/>
    <dgm:cxn modelId="{DC6DDB33-CDAE-2346-8784-2D05237CF713}" type="presParOf" srcId="{5DC58556-279A-894C-9FDB-FBEF6211D456}" destId="{609E32AF-9BCF-A044-8730-3175FC520C14}" srcOrd="6" destOrd="0" presId="urn:microsoft.com/office/officeart/2005/8/layout/vList2"/>
    <dgm:cxn modelId="{90EBC8BC-8572-AD45-9E9E-59FE2AEBC8FA}" type="presParOf" srcId="{5DC58556-279A-894C-9FDB-FBEF6211D456}" destId="{B8AB4E3C-681C-514E-8E73-0BC7DEF8B1A3}" srcOrd="7" destOrd="0" presId="urn:microsoft.com/office/officeart/2005/8/layout/vList2"/>
    <dgm:cxn modelId="{3538234C-C61A-2B45-B2B3-D3A10CE4A8C1}" type="presParOf" srcId="{5DC58556-279A-894C-9FDB-FBEF6211D456}" destId="{FFDA3B06-F5C0-214D-A40A-7F49BE0EBB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2DD7EA-3BE2-4FD9-9D72-023C914651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6EE14E-7095-4925-B734-79799C841AFD}">
      <dgm:prSet/>
      <dgm:spPr/>
      <dgm:t>
        <a:bodyPr/>
        <a:lstStyle/>
        <a:p>
          <a:r>
            <a:rPr lang="es-ES" b="1" u="sng"/>
            <a:t>Durante la grabación:</a:t>
          </a:r>
          <a:endParaRPr lang="en-US"/>
        </a:p>
      </dgm:t>
    </dgm:pt>
    <dgm:pt modelId="{4E7FA3B3-A965-4766-8F97-443C3970F583}" type="parTrans" cxnId="{505946B8-06DE-4F3E-92FD-6CB14F2E4401}">
      <dgm:prSet/>
      <dgm:spPr/>
      <dgm:t>
        <a:bodyPr/>
        <a:lstStyle/>
        <a:p>
          <a:endParaRPr lang="en-US"/>
        </a:p>
      </dgm:t>
    </dgm:pt>
    <dgm:pt modelId="{67A83661-425B-4932-86FD-5777CB5BD43A}" type="sibTrans" cxnId="{505946B8-06DE-4F3E-92FD-6CB14F2E4401}">
      <dgm:prSet/>
      <dgm:spPr/>
      <dgm:t>
        <a:bodyPr/>
        <a:lstStyle/>
        <a:p>
          <a:endParaRPr lang="en-US"/>
        </a:p>
      </dgm:t>
    </dgm:pt>
    <dgm:pt modelId="{F76197BD-CFF3-4381-B247-3A496FA35244}">
      <dgm:prSet/>
      <dgm:spPr/>
      <dgm:t>
        <a:bodyPr/>
        <a:lstStyle/>
        <a:p>
          <a:r>
            <a:rPr lang="es-ES"/>
            <a:t>Evitar grabar en horas de ruido (recreos, cambios de clase, etc.)</a:t>
          </a:r>
          <a:endParaRPr lang="en-US"/>
        </a:p>
      </dgm:t>
    </dgm:pt>
    <dgm:pt modelId="{9087ADF8-124E-4FAF-BD21-7A237F62924A}" type="parTrans" cxnId="{0FF3A4F4-E7CA-4A17-8809-617D5FF89127}">
      <dgm:prSet/>
      <dgm:spPr/>
      <dgm:t>
        <a:bodyPr/>
        <a:lstStyle/>
        <a:p>
          <a:endParaRPr lang="en-US"/>
        </a:p>
      </dgm:t>
    </dgm:pt>
    <dgm:pt modelId="{EA579E75-E5B7-461A-91DB-C89435269751}" type="sibTrans" cxnId="{0FF3A4F4-E7CA-4A17-8809-617D5FF89127}">
      <dgm:prSet/>
      <dgm:spPr/>
      <dgm:t>
        <a:bodyPr/>
        <a:lstStyle/>
        <a:p>
          <a:endParaRPr lang="en-US"/>
        </a:p>
      </dgm:t>
    </dgm:pt>
    <dgm:pt modelId="{1D0A83AD-1F2D-454C-B20D-2D6AA8F87B90}">
      <dgm:prSet/>
      <dgm:spPr/>
      <dgm:t>
        <a:bodyPr/>
        <a:lstStyle/>
        <a:p>
          <a:r>
            <a:rPr lang="es-ES"/>
            <a:t>Estar las mínimas personas posibles.</a:t>
          </a:r>
          <a:endParaRPr lang="en-US"/>
        </a:p>
      </dgm:t>
    </dgm:pt>
    <dgm:pt modelId="{2DEF3989-240A-47C9-8859-F0DA35D56D28}" type="parTrans" cxnId="{9B2F89B3-1E37-45E5-9A8D-E4968829694C}">
      <dgm:prSet/>
      <dgm:spPr/>
      <dgm:t>
        <a:bodyPr/>
        <a:lstStyle/>
        <a:p>
          <a:endParaRPr lang="en-US"/>
        </a:p>
      </dgm:t>
    </dgm:pt>
    <dgm:pt modelId="{6246E860-B05D-4B05-BE7A-1527EE5320E0}" type="sibTrans" cxnId="{9B2F89B3-1E37-45E5-9A8D-E4968829694C}">
      <dgm:prSet/>
      <dgm:spPr/>
      <dgm:t>
        <a:bodyPr/>
        <a:lstStyle/>
        <a:p>
          <a:endParaRPr lang="en-US"/>
        </a:p>
      </dgm:t>
    </dgm:pt>
    <dgm:pt modelId="{7DE336D0-BDA1-412F-8E04-4518C896E160}">
      <dgm:prSet/>
      <dgm:spPr/>
      <dgm:t>
        <a:bodyPr/>
        <a:lstStyle/>
        <a:p>
          <a:r>
            <a:rPr lang="es-ES"/>
            <a:t>Modo avión en el móvil.</a:t>
          </a:r>
          <a:endParaRPr lang="en-US"/>
        </a:p>
      </dgm:t>
    </dgm:pt>
    <dgm:pt modelId="{A1DF076D-7907-4145-BF75-9A3D48ACEDF3}" type="parTrans" cxnId="{3ADCCDEB-55F5-4397-BD59-1B3FFFA016FF}">
      <dgm:prSet/>
      <dgm:spPr/>
      <dgm:t>
        <a:bodyPr/>
        <a:lstStyle/>
        <a:p>
          <a:endParaRPr lang="en-US"/>
        </a:p>
      </dgm:t>
    </dgm:pt>
    <dgm:pt modelId="{C67CC2C8-3FED-47B9-91B5-F93A1C2983C7}" type="sibTrans" cxnId="{3ADCCDEB-55F5-4397-BD59-1B3FFFA016FF}">
      <dgm:prSet/>
      <dgm:spPr/>
      <dgm:t>
        <a:bodyPr/>
        <a:lstStyle/>
        <a:p>
          <a:endParaRPr lang="en-US"/>
        </a:p>
      </dgm:t>
    </dgm:pt>
    <dgm:pt modelId="{03F98E2F-51A3-4E0F-B20B-823AC2C3B964}">
      <dgm:prSet/>
      <dgm:spPr/>
      <dgm:t>
        <a:bodyPr/>
        <a:lstStyle/>
        <a:p>
          <a:r>
            <a:rPr lang="es-ES"/>
            <a:t>No mover la mesa, los micrófonos, papeles, arrastar sillas, dar golpecitos, etc.</a:t>
          </a:r>
          <a:endParaRPr lang="en-US"/>
        </a:p>
      </dgm:t>
    </dgm:pt>
    <dgm:pt modelId="{B18E82EA-C74A-4BAE-B311-22543B30A37F}" type="parTrans" cxnId="{E9BC7882-FAD6-47C9-827B-E7AD8E11909B}">
      <dgm:prSet/>
      <dgm:spPr/>
      <dgm:t>
        <a:bodyPr/>
        <a:lstStyle/>
        <a:p>
          <a:endParaRPr lang="en-US"/>
        </a:p>
      </dgm:t>
    </dgm:pt>
    <dgm:pt modelId="{3BE46C37-2CC9-4AC7-95B8-F5DF34FA93F9}" type="sibTrans" cxnId="{E9BC7882-FAD6-47C9-827B-E7AD8E11909B}">
      <dgm:prSet/>
      <dgm:spPr/>
      <dgm:t>
        <a:bodyPr/>
        <a:lstStyle/>
        <a:p>
          <a:endParaRPr lang="en-US"/>
        </a:p>
      </dgm:t>
    </dgm:pt>
    <dgm:pt modelId="{16C24D82-453F-5045-B9A3-FA3E5D626F37}" type="pres">
      <dgm:prSet presAssocID="{AB2DD7EA-3BE2-4FD9-9D72-023C914651AB}" presName="linear" presStyleCnt="0">
        <dgm:presLayoutVars>
          <dgm:animLvl val="lvl"/>
          <dgm:resizeHandles val="exact"/>
        </dgm:presLayoutVars>
      </dgm:prSet>
      <dgm:spPr/>
    </dgm:pt>
    <dgm:pt modelId="{B7E9FB65-8552-ED44-8F49-32E1BD908167}" type="pres">
      <dgm:prSet presAssocID="{086EE14E-7095-4925-B734-79799C841A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F5E888-B6B4-1A43-A3D8-7759024A5FFE}" type="pres">
      <dgm:prSet presAssocID="{67A83661-425B-4932-86FD-5777CB5BD43A}" presName="spacer" presStyleCnt="0"/>
      <dgm:spPr/>
    </dgm:pt>
    <dgm:pt modelId="{95587DB3-2943-2846-BEAF-01324BB328B8}" type="pres">
      <dgm:prSet presAssocID="{F76197BD-CFF3-4381-B247-3A496FA352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CCAC91-32F8-9443-BDE7-D895C35AC355}" type="pres">
      <dgm:prSet presAssocID="{EA579E75-E5B7-461A-91DB-C89435269751}" presName="spacer" presStyleCnt="0"/>
      <dgm:spPr/>
    </dgm:pt>
    <dgm:pt modelId="{DF84E523-FFF2-A64D-857C-81903B07F920}" type="pres">
      <dgm:prSet presAssocID="{1D0A83AD-1F2D-454C-B20D-2D6AA8F87B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F8E7398-2F4D-8D4B-A3F5-E916F2728A18}" type="pres">
      <dgm:prSet presAssocID="{6246E860-B05D-4B05-BE7A-1527EE5320E0}" presName="spacer" presStyleCnt="0"/>
      <dgm:spPr/>
    </dgm:pt>
    <dgm:pt modelId="{D4D2CF59-C3AF-CD41-AF8C-7A58C4514933}" type="pres">
      <dgm:prSet presAssocID="{7DE336D0-BDA1-412F-8E04-4518C896E1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FB009B-145D-254B-A460-6FFEFB999479}" type="pres">
      <dgm:prSet presAssocID="{C67CC2C8-3FED-47B9-91B5-F93A1C2983C7}" presName="spacer" presStyleCnt="0"/>
      <dgm:spPr/>
    </dgm:pt>
    <dgm:pt modelId="{C3C605EA-7090-AD4C-9329-A348B1D9C196}" type="pres">
      <dgm:prSet presAssocID="{03F98E2F-51A3-4E0F-B20B-823AC2C3B9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6E8306-8293-A84C-9EEC-FC6C62BE7561}" type="presOf" srcId="{F76197BD-CFF3-4381-B247-3A496FA35244}" destId="{95587DB3-2943-2846-BEAF-01324BB328B8}" srcOrd="0" destOrd="0" presId="urn:microsoft.com/office/officeart/2005/8/layout/vList2"/>
    <dgm:cxn modelId="{F515D134-6ED5-8A4F-8055-95DBBAD7B355}" type="presOf" srcId="{1D0A83AD-1F2D-454C-B20D-2D6AA8F87B90}" destId="{DF84E523-FFF2-A64D-857C-81903B07F920}" srcOrd="0" destOrd="0" presId="urn:microsoft.com/office/officeart/2005/8/layout/vList2"/>
    <dgm:cxn modelId="{35522E3E-C6E7-F34E-BAD1-77CBF4154CCE}" type="presOf" srcId="{03F98E2F-51A3-4E0F-B20B-823AC2C3B964}" destId="{C3C605EA-7090-AD4C-9329-A348B1D9C196}" srcOrd="0" destOrd="0" presId="urn:microsoft.com/office/officeart/2005/8/layout/vList2"/>
    <dgm:cxn modelId="{98EC4A47-E521-9B42-9AE1-C07BE484F328}" type="presOf" srcId="{7DE336D0-BDA1-412F-8E04-4518C896E160}" destId="{D4D2CF59-C3AF-CD41-AF8C-7A58C4514933}" srcOrd="0" destOrd="0" presId="urn:microsoft.com/office/officeart/2005/8/layout/vList2"/>
    <dgm:cxn modelId="{E9BC7882-FAD6-47C9-827B-E7AD8E11909B}" srcId="{AB2DD7EA-3BE2-4FD9-9D72-023C914651AB}" destId="{03F98E2F-51A3-4E0F-B20B-823AC2C3B964}" srcOrd="4" destOrd="0" parTransId="{B18E82EA-C74A-4BAE-B311-22543B30A37F}" sibTransId="{3BE46C37-2CC9-4AC7-95B8-F5DF34FA93F9}"/>
    <dgm:cxn modelId="{80A1F098-24B0-FA4B-9CF4-63DC49971718}" type="presOf" srcId="{086EE14E-7095-4925-B734-79799C841AFD}" destId="{B7E9FB65-8552-ED44-8F49-32E1BD908167}" srcOrd="0" destOrd="0" presId="urn:microsoft.com/office/officeart/2005/8/layout/vList2"/>
    <dgm:cxn modelId="{9B2F89B3-1E37-45E5-9A8D-E4968829694C}" srcId="{AB2DD7EA-3BE2-4FD9-9D72-023C914651AB}" destId="{1D0A83AD-1F2D-454C-B20D-2D6AA8F87B90}" srcOrd="2" destOrd="0" parTransId="{2DEF3989-240A-47C9-8859-F0DA35D56D28}" sibTransId="{6246E860-B05D-4B05-BE7A-1527EE5320E0}"/>
    <dgm:cxn modelId="{505946B8-06DE-4F3E-92FD-6CB14F2E4401}" srcId="{AB2DD7EA-3BE2-4FD9-9D72-023C914651AB}" destId="{086EE14E-7095-4925-B734-79799C841AFD}" srcOrd="0" destOrd="0" parTransId="{4E7FA3B3-A965-4766-8F97-443C3970F583}" sibTransId="{67A83661-425B-4932-86FD-5777CB5BD43A}"/>
    <dgm:cxn modelId="{6D2B22C4-7A39-F548-889C-21A1A16FFC6F}" type="presOf" srcId="{AB2DD7EA-3BE2-4FD9-9D72-023C914651AB}" destId="{16C24D82-453F-5045-B9A3-FA3E5D626F37}" srcOrd="0" destOrd="0" presId="urn:microsoft.com/office/officeart/2005/8/layout/vList2"/>
    <dgm:cxn modelId="{3ADCCDEB-55F5-4397-BD59-1B3FFFA016FF}" srcId="{AB2DD7EA-3BE2-4FD9-9D72-023C914651AB}" destId="{7DE336D0-BDA1-412F-8E04-4518C896E160}" srcOrd="3" destOrd="0" parTransId="{A1DF076D-7907-4145-BF75-9A3D48ACEDF3}" sibTransId="{C67CC2C8-3FED-47B9-91B5-F93A1C2983C7}"/>
    <dgm:cxn modelId="{0FF3A4F4-E7CA-4A17-8809-617D5FF89127}" srcId="{AB2DD7EA-3BE2-4FD9-9D72-023C914651AB}" destId="{F76197BD-CFF3-4381-B247-3A496FA35244}" srcOrd="1" destOrd="0" parTransId="{9087ADF8-124E-4FAF-BD21-7A237F62924A}" sibTransId="{EA579E75-E5B7-461A-91DB-C89435269751}"/>
    <dgm:cxn modelId="{10B778BD-331D-9343-B9BB-296598B29917}" type="presParOf" srcId="{16C24D82-453F-5045-B9A3-FA3E5D626F37}" destId="{B7E9FB65-8552-ED44-8F49-32E1BD908167}" srcOrd="0" destOrd="0" presId="urn:microsoft.com/office/officeart/2005/8/layout/vList2"/>
    <dgm:cxn modelId="{23D7B271-6339-8D42-8511-7EEEB665FFF3}" type="presParOf" srcId="{16C24D82-453F-5045-B9A3-FA3E5D626F37}" destId="{FCF5E888-B6B4-1A43-A3D8-7759024A5FFE}" srcOrd="1" destOrd="0" presId="urn:microsoft.com/office/officeart/2005/8/layout/vList2"/>
    <dgm:cxn modelId="{98DD3871-F537-9C41-8B96-D8017CE25A90}" type="presParOf" srcId="{16C24D82-453F-5045-B9A3-FA3E5D626F37}" destId="{95587DB3-2943-2846-BEAF-01324BB328B8}" srcOrd="2" destOrd="0" presId="urn:microsoft.com/office/officeart/2005/8/layout/vList2"/>
    <dgm:cxn modelId="{3EB3C892-7D01-634F-84C4-B122BA90D8DB}" type="presParOf" srcId="{16C24D82-453F-5045-B9A3-FA3E5D626F37}" destId="{B6CCAC91-32F8-9443-BDE7-D895C35AC355}" srcOrd="3" destOrd="0" presId="urn:microsoft.com/office/officeart/2005/8/layout/vList2"/>
    <dgm:cxn modelId="{E547306B-9FB2-E540-A7BB-0A76E3DC348F}" type="presParOf" srcId="{16C24D82-453F-5045-B9A3-FA3E5D626F37}" destId="{DF84E523-FFF2-A64D-857C-81903B07F920}" srcOrd="4" destOrd="0" presId="urn:microsoft.com/office/officeart/2005/8/layout/vList2"/>
    <dgm:cxn modelId="{74C33B4A-7C0D-5B4F-AB0E-A7EB7FBFF74E}" type="presParOf" srcId="{16C24D82-453F-5045-B9A3-FA3E5D626F37}" destId="{EF8E7398-2F4D-8D4B-A3F5-E916F2728A18}" srcOrd="5" destOrd="0" presId="urn:microsoft.com/office/officeart/2005/8/layout/vList2"/>
    <dgm:cxn modelId="{FD721AEA-15FC-5547-B07A-CD20A478DF5C}" type="presParOf" srcId="{16C24D82-453F-5045-B9A3-FA3E5D626F37}" destId="{D4D2CF59-C3AF-CD41-AF8C-7A58C4514933}" srcOrd="6" destOrd="0" presId="urn:microsoft.com/office/officeart/2005/8/layout/vList2"/>
    <dgm:cxn modelId="{A2EA2967-54C1-AA47-9313-CCCE0DB74B90}" type="presParOf" srcId="{16C24D82-453F-5045-B9A3-FA3E5D626F37}" destId="{71FB009B-145D-254B-A460-6FFEFB999479}" srcOrd="7" destOrd="0" presId="urn:microsoft.com/office/officeart/2005/8/layout/vList2"/>
    <dgm:cxn modelId="{30479BD5-C138-AE40-8116-A41B771A6B36}" type="presParOf" srcId="{16C24D82-453F-5045-B9A3-FA3E5D626F37}" destId="{C3C605EA-7090-AD4C-9329-A348B1D9C1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AF0B-DD44-BF47-BCCA-E85DE6B5CF8E}">
      <dsp:nvSpPr>
        <dsp:cNvPr id="0" name=""/>
        <dsp:cNvSpPr/>
      </dsp:nvSpPr>
      <dsp:spPr>
        <a:xfrm>
          <a:off x="373360" y="1944"/>
          <a:ext cx="2944189" cy="1766513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¿Para qué? </a:t>
          </a:r>
          <a:r>
            <a:rPr lang="es-ES" sz="2300" kern="1200" dirty="0"/>
            <a:t>Entretener, evaluar, investigar, trabajar competencias…</a:t>
          </a:r>
          <a:endParaRPr lang="en-US" sz="2300" kern="1200" dirty="0"/>
        </a:p>
      </dsp:txBody>
      <dsp:txXfrm>
        <a:off x="373360" y="1944"/>
        <a:ext cx="2944189" cy="1766513"/>
      </dsp:txXfrm>
    </dsp:sp>
    <dsp:sp modelId="{4C70450C-417B-984C-B685-B8B5D817A6D9}">
      <dsp:nvSpPr>
        <dsp:cNvPr id="0" name=""/>
        <dsp:cNvSpPr/>
      </dsp:nvSpPr>
      <dsp:spPr>
        <a:xfrm>
          <a:off x="3611969" y="1944"/>
          <a:ext cx="2944189" cy="176651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¿Para quién? </a:t>
          </a:r>
          <a:r>
            <a:rPr lang="es-ES" sz="2300" kern="1200" dirty="0"/>
            <a:t>Alumnos, adultos, comunidad educativa, vecinos…</a:t>
          </a:r>
          <a:endParaRPr lang="en-US" sz="2300" kern="1200" dirty="0"/>
        </a:p>
      </dsp:txBody>
      <dsp:txXfrm>
        <a:off x="3611969" y="1944"/>
        <a:ext cx="2944189" cy="1766513"/>
      </dsp:txXfrm>
    </dsp:sp>
    <dsp:sp modelId="{421EECDA-128A-5843-93EC-A290F5468D7D}">
      <dsp:nvSpPr>
        <dsp:cNvPr id="0" name=""/>
        <dsp:cNvSpPr/>
      </dsp:nvSpPr>
      <dsp:spPr>
        <a:xfrm>
          <a:off x="6850577" y="1944"/>
          <a:ext cx="2944189" cy="176651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¿De quién? </a:t>
          </a:r>
          <a:r>
            <a:rPr lang="es-ES" sz="2300" kern="1200" dirty="0"/>
            <a:t>Alumnos, profesores, personas externas…</a:t>
          </a:r>
          <a:endParaRPr lang="en-US" sz="2300" kern="1200" dirty="0"/>
        </a:p>
      </dsp:txBody>
      <dsp:txXfrm>
        <a:off x="6850577" y="1944"/>
        <a:ext cx="2944189" cy="1766513"/>
      </dsp:txXfrm>
    </dsp:sp>
    <dsp:sp modelId="{F9141063-E1B8-4A46-B604-1FFA8A9262E0}">
      <dsp:nvSpPr>
        <dsp:cNvPr id="0" name=""/>
        <dsp:cNvSpPr/>
      </dsp:nvSpPr>
      <dsp:spPr>
        <a:xfrm>
          <a:off x="1992665" y="2062877"/>
          <a:ext cx="2944189" cy="176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¿Cómo? </a:t>
          </a:r>
          <a:r>
            <a:rPr lang="es-ES" sz="2300" b="0" kern="1200" dirty="0"/>
            <a:t>Equipamiento “profesional”, </a:t>
          </a:r>
          <a:r>
            <a:rPr lang="es-ES" sz="2300" b="0" kern="1200" dirty="0" err="1"/>
            <a:t>low</a:t>
          </a:r>
          <a:r>
            <a:rPr lang="es-ES" sz="2300" b="0" kern="1200" dirty="0"/>
            <a:t> </a:t>
          </a:r>
          <a:r>
            <a:rPr lang="es-ES" sz="2300" b="0" kern="1200" dirty="0" err="1"/>
            <a:t>cost</a:t>
          </a:r>
          <a:r>
            <a:rPr lang="es-ES" sz="2300" b="0" kern="1200" dirty="0"/>
            <a:t>,…</a:t>
          </a:r>
          <a:endParaRPr lang="en-US" sz="2300" b="0" kern="1200" dirty="0"/>
        </a:p>
      </dsp:txBody>
      <dsp:txXfrm>
        <a:off x="1992665" y="2062877"/>
        <a:ext cx="2944189" cy="1766513"/>
      </dsp:txXfrm>
    </dsp:sp>
    <dsp:sp modelId="{D0ECB09F-2813-2F4B-8C2A-BCB2062209BA}">
      <dsp:nvSpPr>
        <dsp:cNvPr id="0" name=""/>
        <dsp:cNvSpPr/>
      </dsp:nvSpPr>
      <dsp:spPr>
        <a:xfrm>
          <a:off x="5231273" y="2062877"/>
          <a:ext cx="2944189" cy="1766513"/>
        </a:xfrm>
        <a:prstGeom prst="rect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¿Cuándo? </a:t>
          </a:r>
          <a:r>
            <a:rPr lang="es-ES" sz="2300" kern="1200" dirty="0"/>
            <a:t>Casa, centro, asignaturas concretas…</a:t>
          </a:r>
          <a:endParaRPr lang="en-US" sz="2300" kern="1200" dirty="0"/>
        </a:p>
      </dsp:txBody>
      <dsp:txXfrm>
        <a:off x="5231273" y="2062877"/>
        <a:ext cx="2944189" cy="17665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F241E-A408-C643-9965-59D7E1EC5FBF}">
      <dsp:nvSpPr>
        <dsp:cNvPr id="0" name=""/>
        <dsp:cNvSpPr/>
      </dsp:nvSpPr>
      <dsp:spPr>
        <a:xfrm>
          <a:off x="0" y="38581"/>
          <a:ext cx="6797675" cy="10523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Avisar que se está grabando.</a:t>
          </a:r>
          <a:endParaRPr lang="en-US" sz="2700" kern="1200"/>
        </a:p>
      </dsp:txBody>
      <dsp:txXfrm>
        <a:off x="51371" y="89952"/>
        <a:ext cx="6694933" cy="949599"/>
      </dsp:txXfrm>
    </dsp:sp>
    <dsp:sp modelId="{4EA56C0C-9F5D-234D-9C89-D5F414925F40}">
      <dsp:nvSpPr>
        <dsp:cNvPr id="0" name=""/>
        <dsp:cNvSpPr/>
      </dsp:nvSpPr>
      <dsp:spPr>
        <a:xfrm>
          <a:off x="0" y="1168683"/>
          <a:ext cx="6797675" cy="1052341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Ensayar antes de grabar.</a:t>
          </a:r>
          <a:endParaRPr lang="en-US" sz="2700" kern="1200"/>
        </a:p>
      </dsp:txBody>
      <dsp:txXfrm>
        <a:off x="51371" y="1220054"/>
        <a:ext cx="6694933" cy="949599"/>
      </dsp:txXfrm>
    </dsp:sp>
    <dsp:sp modelId="{E744E7C8-8970-9B4E-8C94-BDACB8F42490}">
      <dsp:nvSpPr>
        <dsp:cNvPr id="0" name=""/>
        <dsp:cNvSpPr/>
      </dsp:nvSpPr>
      <dsp:spPr>
        <a:xfrm>
          <a:off x="0" y="2298785"/>
          <a:ext cx="6797675" cy="1052341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Probar el sonido y dejarlo configurado.</a:t>
          </a:r>
          <a:endParaRPr lang="en-US" sz="2700" kern="1200"/>
        </a:p>
      </dsp:txBody>
      <dsp:txXfrm>
        <a:off x="51371" y="2350156"/>
        <a:ext cx="6694933" cy="949599"/>
      </dsp:txXfrm>
    </dsp:sp>
    <dsp:sp modelId="{73238644-1C23-0246-8EAB-9EDF1C6E6E24}">
      <dsp:nvSpPr>
        <dsp:cNvPr id="0" name=""/>
        <dsp:cNvSpPr/>
      </dsp:nvSpPr>
      <dsp:spPr>
        <a:xfrm>
          <a:off x="0" y="3428886"/>
          <a:ext cx="6797675" cy="1052341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Grabar un par de tomas.</a:t>
          </a:r>
          <a:endParaRPr lang="en-US" sz="2700" kern="1200"/>
        </a:p>
      </dsp:txBody>
      <dsp:txXfrm>
        <a:off x="51371" y="3480257"/>
        <a:ext cx="6694933" cy="949599"/>
      </dsp:txXfrm>
    </dsp:sp>
    <dsp:sp modelId="{56F5AE08-BED9-E44A-842C-2C0D5CA706E9}">
      <dsp:nvSpPr>
        <dsp:cNvPr id="0" name=""/>
        <dsp:cNvSpPr/>
      </dsp:nvSpPr>
      <dsp:spPr>
        <a:xfrm>
          <a:off x="0" y="4558988"/>
          <a:ext cx="6797675" cy="1052341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Guardarlo nada más hacerlo (copia de seguridad)</a:t>
          </a:r>
          <a:endParaRPr lang="en-US" sz="2700" kern="1200"/>
        </a:p>
      </dsp:txBody>
      <dsp:txXfrm>
        <a:off x="51371" y="4610359"/>
        <a:ext cx="6694933" cy="949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C1B1-B60C-FF4D-8F10-B139BC33434F}">
      <dsp:nvSpPr>
        <dsp:cNvPr id="0" name=""/>
        <dsp:cNvSpPr/>
      </dsp:nvSpPr>
      <dsp:spPr>
        <a:xfrm>
          <a:off x="0" y="768174"/>
          <a:ext cx="6797675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u="sng" kern="1200"/>
            <a:t>Después de la grabación:</a:t>
          </a:r>
          <a:endParaRPr lang="en-US" sz="2500" kern="1200"/>
        </a:p>
      </dsp:txBody>
      <dsp:txXfrm>
        <a:off x="47566" y="815740"/>
        <a:ext cx="6702543" cy="879258"/>
      </dsp:txXfrm>
    </dsp:sp>
    <dsp:sp modelId="{7D0CB0EC-4A4D-B642-8F4B-C798D26F686A}">
      <dsp:nvSpPr>
        <dsp:cNvPr id="0" name=""/>
        <dsp:cNvSpPr/>
      </dsp:nvSpPr>
      <dsp:spPr>
        <a:xfrm>
          <a:off x="0" y="1814565"/>
          <a:ext cx="6797675" cy="974390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Guardar el proyecto y exportarlo en un archivo (un par de copias mejor)</a:t>
          </a:r>
          <a:endParaRPr lang="en-US" sz="2500" kern="1200"/>
        </a:p>
      </dsp:txBody>
      <dsp:txXfrm>
        <a:off x="47566" y="1862131"/>
        <a:ext cx="6702543" cy="879258"/>
      </dsp:txXfrm>
    </dsp:sp>
    <dsp:sp modelId="{EEA15052-F9AD-7F4E-B7D9-04BDF1D2D3F8}">
      <dsp:nvSpPr>
        <dsp:cNvPr id="0" name=""/>
        <dsp:cNvSpPr/>
      </dsp:nvSpPr>
      <dsp:spPr>
        <a:xfrm>
          <a:off x="0" y="2860956"/>
          <a:ext cx="6797675" cy="974390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Se van a notar muchos errores de los alumnos. No importa, es parte de la gracia.</a:t>
          </a:r>
          <a:endParaRPr lang="en-US" sz="2500" kern="1200"/>
        </a:p>
      </dsp:txBody>
      <dsp:txXfrm>
        <a:off x="47566" y="2908522"/>
        <a:ext cx="6702543" cy="879258"/>
      </dsp:txXfrm>
    </dsp:sp>
    <dsp:sp modelId="{C4865CEF-BF1C-CE49-A8D3-EC20E622EA98}">
      <dsp:nvSpPr>
        <dsp:cNvPr id="0" name=""/>
        <dsp:cNvSpPr/>
      </dsp:nvSpPr>
      <dsp:spPr>
        <a:xfrm>
          <a:off x="0" y="3907346"/>
          <a:ext cx="6797675" cy="97439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Escucharlo con los alumnos en clase.</a:t>
          </a:r>
          <a:endParaRPr lang="en-US" sz="2500" kern="1200"/>
        </a:p>
      </dsp:txBody>
      <dsp:txXfrm>
        <a:off x="47566" y="3954912"/>
        <a:ext cx="6702543" cy="8792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8418-8B78-D344-89AC-268EE735ADCD}">
      <dsp:nvSpPr>
        <dsp:cNvPr id="0" name=""/>
        <dsp:cNvSpPr/>
      </dsp:nvSpPr>
      <dsp:spPr>
        <a:xfrm>
          <a:off x="33" y="1174015"/>
          <a:ext cx="3176452" cy="12705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Todas las obras tienen derechos de autor.</a:t>
          </a:r>
          <a:endParaRPr lang="en-US" sz="2000" kern="1200"/>
        </a:p>
      </dsp:txBody>
      <dsp:txXfrm>
        <a:off x="33" y="1174015"/>
        <a:ext cx="3176452" cy="1270581"/>
      </dsp:txXfrm>
    </dsp:sp>
    <dsp:sp modelId="{5BC2B7AF-EF22-7844-A32C-430C4C5F2181}">
      <dsp:nvSpPr>
        <dsp:cNvPr id="0" name=""/>
        <dsp:cNvSpPr/>
      </dsp:nvSpPr>
      <dsp:spPr>
        <a:xfrm>
          <a:off x="33" y="2444596"/>
          <a:ext cx="3176452" cy="20312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Patrimonial: Vida del autor + 70 años desde su muerte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Moral: Indefinido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*Siempre se debería citar el autor</a:t>
          </a:r>
          <a:endParaRPr lang="en-US" sz="2000" kern="1200"/>
        </a:p>
      </dsp:txBody>
      <dsp:txXfrm>
        <a:off x="33" y="2444596"/>
        <a:ext cx="3176452" cy="2031299"/>
      </dsp:txXfrm>
    </dsp:sp>
    <dsp:sp modelId="{329B20E9-25EC-354A-B296-07B95634C4A5}">
      <dsp:nvSpPr>
        <dsp:cNvPr id="0" name=""/>
        <dsp:cNvSpPr/>
      </dsp:nvSpPr>
      <dsp:spPr>
        <a:xfrm>
          <a:off x="3621189" y="1174015"/>
          <a:ext cx="3176452" cy="1270581"/>
        </a:xfrm>
        <a:prstGeom prst="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Licencia de uso: Condicionantes bajo los que se puede usar las obras.</a:t>
          </a:r>
          <a:endParaRPr lang="en-US" sz="2000" kern="1200" dirty="0"/>
        </a:p>
      </dsp:txBody>
      <dsp:txXfrm>
        <a:off x="3621189" y="1174015"/>
        <a:ext cx="3176452" cy="1270581"/>
      </dsp:txXfrm>
    </dsp:sp>
    <dsp:sp modelId="{389C9572-9E3E-984E-A685-04D8248DE3E1}">
      <dsp:nvSpPr>
        <dsp:cNvPr id="0" name=""/>
        <dsp:cNvSpPr/>
      </dsp:nvSpPr>
      <dsp:spPr>
        <a:xfrm>
          <a:off x="3621189" y="2444596"/>
          <a:ext cx="3176452" cy="2031299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Copyright, </a:t>
          </a:r>
          <a:r>
            <a:rPr lang="es-ES" sz="2000" kern="1200" dirty="0" err="1"/>
            <a:t>Creative</a:t>
          </a:r>
          <a:r>
            <a:rPr lang="es-ES" sz="2000" kern="1200" dirty="0"/>
            <a:t> </a:t>
          </a:r>
          <a:r>
            <a:rPr lang="es-ES" sz="2000" kern="1200" dirty="0" err="1"/>
            <a:t>commons</a:t>
          </a:r>
          <a:r>
            <a:rPr lang="es-ES" sz="2000" kern="1200" dirty="0"/>
            <a:t>, etc.</a:t>
          </a:r>
          <a:endParaRPr lang="en-US" sz="2000" kern="1200" dirty="0"/>
        </a:p>
      </dsp:txBody>
      <dsp:txXfrm>
        <a:off x="3621189" y="2444596"/>
        <a:ext cx="3176452" cy="20312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8958B-B2A4-4C4A-913D-0B16BF79805A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AB252A-24E3-F74F-8D96-A0ECC2B457ED}">
      <dsp:nvSpPr>
        <dsp:cNvPr id="0" name=""/>
        <dsp:cNvSpPr/>
      </dsp:nvSpPr>
      <dsp:spPr>
        <a:xfrm>
          <a:off x="0" y="0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Poner música por entretener: NO </a:t>
          </a:r>
          <a:endParaRPr lang="en-US" sz="2600" kern="1200"/>
        </a:p>
      </dsp:txBody>
      <dsp:txXfrm>
        <a:off x="0" y="0"/>
        <a:ext cx="10058399" cy="940222"/>
      </dsp:txXfrm>
    </dsp:sp>
    <dsp:sp modelId="{4AA2FAA9-2015-A940-B571-FE8F99F91854}">
      <dsp:nvSpPr>
        <dsp:cNvPr id="0" name=""/>
        <dsp:cNvSpPr/>
      </dsp:nvSpPr>
      <dsp:spPr>
        <a:xfrm>
          <a:off x="0" y="940222"/>
          <a:ext cx="10058399" cy="0"/>
        </a:xfrm>
        <a:prstGeom prst="line">
          <a:avLst/>
        </a:prstGeom>
        <a:gradFill rotWithShape="0">
          <a:gsLst>
            <a:gs pos="0">
              <a:schemeClr val="accent5">
                <a:hueOff val="785595"/>
                <a:satOff val="-3757"/>
                <a:lumOff val="4118"/>
                <a:alphaOff val="0"/>
                <a:shade val="85000"/>
                <a:satMod val="130000"/>
              </a:schemeClr>
            </a:gs>
            <a:gs pos="34000">
              <a:schemeClr val="accent5">
                <a:hueOff val="785595"/>
                <a:satOff val="-3757"/>
                <a:lumOff val="4118"/>
                <a:alphaOff val="0"/>
                <a:shade val="87000"/>
                <a:satMod val="125000"/>
              </a:schemeClr>
            </a:gs>
            <a:gs pos="70000">
              <a:schemeClr val="accent5">
                <a:hueOff val="785595"/>
                <a:satOff val="-3757"/>
                <a:lumOff val="411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85595"/>
                <a:satOff val="-3757"/>
                <a:lumOff val="411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389E3-73D0-ED4B-AE19-9C093C5D151A}">
      <dsp:nvSpPr>
        <dsp:cNvPr id="0" name=""/>
        <dsp:cNvSpPr/>
      </dsp:nvSpPr>
      <dsp:spPr>
        <a:xfrm>
          <a:off x="0" y="940222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Poner música para analizarla o emitir una opinión o juicio crítico: SI</a:t>
          </a:r>
          <a:endParaRPr lang="en-US" sz="2600" kern="1200" dirty="0"/>
        </a:p>
      </dsp:txBody>
      <dsp:txXfrm>
        <a:off x="0" y="940222"/>
        <a:ext cx="10058399" cy="940222"/>
      </dsp:txXfrm>
    </dsp:sp>
    <dsp:sp modelId="{C9BA088F-D7BE-A047-A682-4F759F4B5A70}">
      <dsp:nvSpPr>
        <dsp:cNvPr id="0" name=""/>
        <dsp:cNvSpPr/>
      </dsp:nvSpPr>
      <dsp:spPr>
        <a:xfrm>
          <a:off x="0" y="1880445"/>
          <a:ext cx="10058399" cy="0"/>
        </a:xfrm>
        <a:prstGeom prst="line">
          <a:avLst/>
        </a:prstGeom>
        <a:gradFill rotWithShape="0">
          <a:gsLst>
            <a:gs pos="0">
              <a:schemeClr val="accent5">
                <a:hueOff val="1571189"/>
                <a:satOff val="-7513"/>
                <a:lumOff val="8235"/>
                <a:alphaOff val="0"/>
                <a:shade val="85000"/>
                <a:satMod val="130000"/>
              </a:schemeClr>
            </a:gs>
            <a:gs pos="34000">
              <a:schemeClr val="accent5">
                <a:hueOff val="1571189"/>
                <a:satOff val="-7513"/>
                <a:lumOff val="8235"/>
                <a:alphaOff val="0"/>
                <a:shade val="87000"/>
                <a:satMod val="125000"/>
              </a:schemeClr>
            </a:gs>
            <a:gs pos="70000">
              <a:schemeClr val="accent5">
                <a:hueOff val="1571189"/>
                <a:satOff val="-7513"/>
                <a:lumOff val="8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71189"/>
                <a:satOff val="-7513"/>
                <a:lumOff val="8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A5EC1F-C1AF-D646-A30C-69D35CBE0ED1}">
      <dsp:nvSpPr>
        <dsp:cNvPr id="0" name=""/>
        <dsp:cNvSpPr/>
      </dsp:nvSpPr>
      <dsp:spPr>
        <a:xfrm>
          <a:off x="0" y="1880445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Poner fragmento para apoyar una explicación: SI</a:t>
          </a:r>
          <a:endParaRPr lang="en-US" sz="2600" kern="1200"/>
        </a:p>
      </dsp:txBody>
      <dsp:txXfrm>
        <a:off x="0" y="1880445"/>
        <a:ext cx="10058399" cy="940222"/>
      </dsp:txXfrm>
    </dsp:sp>
    <dsp:sp modelId="{38BE6774-3679-D04C-B5C6-3F6EB49C4FDC}">
      <dsp:nvSpPr>
        <dsp:cNvPr id="0" name=""/>
        <dsp:cNvSpPr/>
      </dsp:nvSpPr>
      <dsp:spPr>
        <a:xfrm>
          <a:off x="0" y="2820668"/>
          <a:ext cx="10058399" cy="0"/>
        </a:xfrm>
        <a:prstGeom prst="line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shade val="85000"/>
                <a:satMod val="130000"/>
              </a:schemeClr>
            </a:gs>
            <a:gs pos="34000">
              <a:schemeClr val="accent5">
                <a:hueOff val="2356783"/>
                <a:satOff val="-11270"/>
                <a:lumOff val="12353"/>
                <a:alphaOff val="0"/>
                <a:shade val="87000"/>
                <a:satMod val="125000"/>
              </a:schemeClr>
            </a:gs>
            <a:gs pos="70000">
              <a:schemeClr val="accent5">
                <a:hueOff val="2356783"/>
                <a:satOff val="-11270"/>
                <a:lumOff val="1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8F5DDB-7037-604E-BAAA-A77175EE96E1}">
      <dsp:nvSpPr>
        <dsp:cNvPr id="0" name=""/>
        <dsp:cNvSpPr/>
      </dsp:nvSpPr>
      <dsp:spPr>
        <a:xfrm>
          <a:off x="0" y="2820668"/>
          <a:ext cx="10058399" cy="94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Siempre debe citarse autoría.</a:t>
          </a:r>
          <a:endParaRPr lang="en-US" sz="2600" kern="1200"/>
        </a:p>
      </dsp:txBody>
      <dsp:txXfrm>
        <a:off x="0" y="2820668"/>
        <a:ext cx="10058399" cy="9402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7022E-9A67-794B-95B6-7040B180DC25}">
      <dsp:nvSpPr>
        <dsp:cNvPr id="0" name=""/>
        <dsp:cNvSpPr/>
      </dsp:nvSpPr>
      <dsp:spPr>
        <a:xfrm>
          <a:off x="0" y="197180"/>
          <a:ext cx="6797675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Utilizar música sin copyright:</a:t>
          </a:r>
          <a:endParaRPr lang="en-US" sz="3000" kern="1200"/>
        </a:p>
      </dsp:txBody>
      <dsp:txXfrm>
        <a:off x="35125" y="232305"/>
        <a:ext cx="6727425" cy="649299"/>
      </dsp:txXfrm>
    </dsp:sp>
    <dsp:sp modelId="{B3D3A535-CD22-7144-B3CA-D7DC276CFBC0}">
      <dsp:nvSpPr>
        <dsp:cNvPr id="0" name=""/>
        <dsp:cNvSpPr/>
      </dsp:nvSpPr>
      <dsp:spPr>
        <a:xfrm>
          <a:off x="0" y="916730"/>
          <a:ext cx="6797675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Existen muchas páginas para descargar música libre.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La mayoría necesitan suscribirse y pagar por cada descarga.</a:t>
          </a:r>
          <a:endParaRPr lang="en-US" sz="2300" kern="1200"/>
        </a:p>
      </dsp:txBody>
      <dsp:txXfrm>
        <a:off x="0" y="916730"/>
        <a:ext cx="6797675" cy="1428300"/>
      </dsp:txXfrm>
    </dsp:sp>
    <dsp:sp modelId="{6CEB7790-E938-BB40-AB2D-31CBC27D6DB1}">
      <dsp:nvSpPr>
        <dsp:cNvPr id="0" name=""/>
        <dsp:cNvSpPr/>
      </dsp:nvSpPr>
      <dsp:spPr>
        <a:xfrm>
          <a:off x="0" y="2345031"/>
          <a:ext cx="6797675" cy="719549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Usar </a:t>
          </a:r>
          <a:r>
            <a:rPr lang="es-ES" sz="3000" kern="1200" dirty="0" err="1"/>
            <a:t>youtube</a:t>
          </a:r>
          <a:endParaRPr lang="en-US" sz="3000" kern="1200" dirty="0"/>
        </a:p>
      </dsp:txBody>
      <dsp:txXfrm>
        <a:off x="35125" y="2380156"/>
        <a:ext cx="6727425" cy="649299"/>
      </dsp:txXfrm>
    </dsp:sp>
    <dsp:sp modelId="{2CDFF63F-BC57-1844-A2EC-E35174C4A385}">
      <dsp:nvSpPr>
        <dsp:cNvPr id="0" name=""/>
        <dsp:cNvSpPr/>
      </dsp:nvSpPr>
      <dsp:spPr>
        <a:xfrm>
          <a:off x="0" y="3150981"/>
          <a:ext cx="6797675" cy="719549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Crear tus propios sonidos</a:t>
          </a:r>
          <a:endParaRPr lang="en-US" sz="3000" kern="1200" dirty="0"/>
        </a:p>
      </dsp:txBody>
      <dsp:txXfrm>
        <a:off x="35125" y="3186106"/>
        <a:ext cx="6727425" cy="649299"/>
      </dsp:txXfrm>
    </dsp:sp>
    <dsp:sp modelId="{823650AA-A9FF-A74A-BDF1-1FD8949B4BB2}">
      <dsp:nvSpPr>
        <dsp:cNvPr id="0" name=""/>
        <dsp:cNvSpPr/>
      </dsp:nvSpPr>
      <dsp:spPr>
        <a:xfrm>
          <a:off x="0" y="3956931"/>
          <a:ext cx="6797675" cy="719549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Páginas</a:t>
          </a:r>
          <a:r>
            <a:rPr lang="en-US" sz="3000" kern="1200" dirty="0"/>
            <a:t> de </a:t>
          </a:r>
          <a:r>
            <a:rPr lang="en-US" sz="3000" kern="1200" dirty="0" err="1"/>
            <a:t>efectos</a:t>
          </a:r>
          <a:r>
            <a:rPr lang="en-US" sz="3000" kern="1200" dirty="0"/>
            <a:t> de </a:t>
          </a:r>
          <a:r>
            <a:rPr lang="en-US" sz="3000" kern="1200" dirty="0" err="1"/>
            <a:t>sonidos</a:t>
          </a:r>
          <a:endParaRPr lang="en-US" sz="3000" kern="1200" dirty="0"/>
        </a:p>
      </dsp:txBody>
      <dsp:txXfrm>
        <a:off x="35125" y="3992056"/>
        <a:ext cx="6727425" cy="649299"/>
      </dsp:txXfrm>
    </dsp:sp>
    <dsp:sp modelId="{BCBAE646-0025-1D41-A990-3A7612C0751E}">
      <dsp:nvSpPr>
        <dsp:cNvPr id="0" name=""/>
        <dsp:cNvSpPr/>
      </dsp:nvSpPr>
      <dsp:spPr>
        <a:xfrm>
          <a:off x="0" y="4676481"/>
          <a:ext cx="6797675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https://</a:t>
          </a:r>
          <a:r>
            <a:rPr lang="es-ES" sz="2300" kern="1200" dirty="0" err="1"/>
            <a:t>radioslibres.net</a:t>
          </a:r>
          <a:r>
            <a:rPr lang="es-ES" sz="2300" kern="1200" dirty="0"/>
            <a:t>/efectos-de-sonido/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https://</a:t>
          </a:r>
          <a:r>
            <a:rPr lang="es-ES" sz="2300" kern="1200" dirty="0" err="1"/>
            <a:t>sound-effects.bbcrewind.co.uk</a:t>
          </a:r>
          <a:endParaRPr lang="en-US" sz="2300" kern="1200" dirty="0"/>
        </a:p>
      </dsp:txBody>
      <dsp:txXfrm>
        <a:off x="0" y="4676481"/>
        <a:ext cx="6797675" cy="7762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3BAFF-84EC-E745-A195-5808422F95A4}">
      <dsp:nvSpPr>
        <dsp:cNvPr id="0" name=""/>
        <dsp:cNvSpPr/>
      </dsp:nvSpPr>
      <dsp:spPr>
        <a:xfrm>
          <a:off x="0" y="595211"/>
          <a:ext cx="10515600" cy="1702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>
              <a:hlinkClick xmlns:r="http://schemas.openxmlformats.org/officeDocument/2006/relationships" r:id="rId1"/>
            </a:rPr>
            <a:t>https://x2download.com/es25/download-youtube-to-mp3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>
              <a:hlinkClick xmlns:r="http://schemas.openxmlformats.org/officeDocument/2006/relationships" r:id="rId2"/>
            </a:rPr>
            <a:t>https://320ytmp3.com/es16/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>
              <a:hlinkClick xmlns:r="http://schemas.openxmlformats.org/officeDocument/2006/relationships" r:id="rId3"/>
            </a:rPr>
            <a:t>https://yt1s.com/es90/youtube-to-mp3</a:t>
          </a:r>
          <a:endParaRPr lang="en-US" sz="2300" kern="1200"/>
        </a:p>
      </dsp:txBody>
      <dsp:txXfrm>
        <a:off x="0" y="595211"/>
        <a:ext cx="10515600" cy="1702575"/>
      </dsp:txXfrm>
    </dsp:sp>
    <dsp:sp modelId="{76F5232E-9452-7F48-84C9-3D91CF3996D6}">
      <dsp:nvSpPr>
        <dsp:cNvPr id="0" name=""/>
        <dsp:cNvSpPr/>
      </dsp:nvSpPr>
      <dsp:spPr>
        <a:xfrm>
          <a:off x="525780" y="25573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Páginas para descargar (suelen durar poco)</a:t>
          </a:r>
          <a:endParaRPr lang="en-US" sz="2300" kern="1200"/>
        </a:p>
      </dsp:txBody>
      <dsp:txXfrm>
        <a:off x="558924" y="288875"/>
        <a:ext cx="7294632" cy="612672"/>
      </dsp:txXfrm>
    </dsp:sp>
    <dsp:sp modelId="{02DB0C5B-6B2B-FA41-B1DF-943FDBC246A9}">
      <dsp:nvSpPr>
        <dsp:cNvPr id="0" name=""/>
        <dsp:cNvSpPr/>
      </dsp:nvSpPr>
      <dsp:spPr>
        <a:xfrm>
          <a:off x="0" y="2761466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>
              <a:hlinkClick xmlns:r="http://schemas.openxmlformats.org/officeDocument/2006/relationships" r:id="rId4"/>
            </a:rPr>
            <a:t>https://online-audio-converter.com/es/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>
              <a:hlinkClick xmlns:r="http://schemas.openxmlformats.org/officeDocument/2006/relationships" r:id="rId5"/>
            </a:rPr>
            <a:t>https://audio.online-convert.com/es/convertir-a-mp3</a:t>
          </a:r>
          <a:endParaRPr lang="en-US" sz="2300" kern="1200"/>
        </a:p>
      </dsp:txBody>
      <dsp:txXfrm>
        <a:off x="0" y="2761466"/>
        <a:ext cx="10515600" cy="1340325"/>
      </dsp:txXfrm>
    </dsp:sp>
    <dsp:sp modelId="{A80F7A5F-84D7-E34A-9EB3-F47767B1E120}">
      <dsp:nvSpPr>
        <dsp:cNvPr id="0" name=""/>
        <dsp:cNvSpPr/>
      </dsp:nvSpPr>
      <dsp:spPr>
        <a:xfrm>
          <a:off x="525780" y="2421987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 veces hay que cambiar el formato de la pieza:</a:t>
          </a:r>
          <a:endParaRPr lang="en-US" sz="2300" kern="1200"/>
        </a:p>
      </dsp:txBody>
      <dsp:txXfrm>
        <a:off x="558924" y="2455131"/>
        <a:ext cx="729463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A84D-1EB5-C44A-A179-7ABBA2846E72}">
      <dsp:nvSpPr>
        <dsp:cNvPr id="0" name=""/>
        <dsp:cNvSpPr/>
      </dsp:nvSpPr>
      <dsp:spPr>
        <a:xfrm>
          <a:off x="3038146" y="963756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4080" y="1005990"/>
        <a:ext cx="34866" cy="6973"/>
      </dsp:txXfrm>
    </dsp:sp>
    <dsp:sp modelId="{DC9A825B-E678-684E-8195-AD3EFAEA2737}">
      <dsp:nvSpPr>
        <dsp:cNvPr id="0" name=""/>
        <dsp:cNvSpPr/>
      </dsp:nvSpPr>
      <dsp:spPr>
        <a:xfrm>
          <a:off x="8054" y="99908"/>
          <a:ext cx="3031892" cy="1819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1. Fase de organización/ toma de decisiones</a:t>
          </a:r>
          <a:endParaRPr lang="en-US" sz="2700" kern="1200" dirty="0"/>
        </a:p>
      </dsp:txBody>
      <dsp:txXfrm>
        <a:off x="8054" y="99908"/>
        <a:ext cx="3031892" cy="1819135"/>
      </dsp:txXfrm>
    </dsp:sp>
    <dsp:sp modelId="{2E301772-66C1-0D4B-9D71-582F110E6550}">
      <dsp:nvSpPr>
        <dsp:cNvPr id="0" name=""/>
        <dsp:cNvSpPr/>
      </dsp:nvSpPr>
      <dsp:spPr>
        <a:xfrm>
          <a:off x="6767374" y="963756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5">
              <a:hueOff val="589196"/>
              <a:satOff val="-2817"/>
              <a:lumOff val="30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3308" y="1005990"/>
        <a:ext cx="34866" cy="6973"/>
      </dsp:txXfrm>
    </dsp:sp>
    <dsp:sp modelId="{5B1500AC-4462-754D-BFDE-D257BCFFED18}">
      <dsp:nvSpPr>
        <dsp:cNvPr id="0" name=""/>
        <dsp:cNvSpPr/>
      </dsp:nvSpPr>
      <dsp:spPr>
        <a:xfrm>
          <a:off x="3737281" y="99908"/>
          <a:ext cx="3031892" cy="1819135"/>
        </a:xfrm>
        <a:prstGeom prst="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- Participantes (profesorado/ alumnado)</a:t>
          </a:r>
          <a:endParaRPr lang="en-US" sz="2700" kern="1200" dirty="0"/>
        </a:p>
      </dsp:txBody>
      <dsp:txXfrm>
        <a:off x="3737281" y="99908"/>
        <a:ext cx="3031892" cy="1819135"/>
      </dsp:txXfrm>
    </dsp:sp>
    <dsp:sp modelId="{041AB1BE-B49B-9044-974F-9E6372EB7543}">
      <dsp:nvSpPr>
        <dsp:cNvPr id="0" name=""/>
        <dsp:cNvSpPr/>
      </dsp:nvSpPr>
      <dsp:spPr>
        <a:xfrm>
          <a:off x="1524000" y="1917244"/>
          <a:ext cx="7458455" cy="666735"/>
        </a:xfrm>
        <a:custGeom>
          <a:avLst/>
          <a:gdLst/>
          <a:ahLst/>
          <a:cxnLst/>
          <a:rect l="0" t="0" r="0" b="0"/>
          <a:pathLst>
            <a:path>
              <a:moveTo>
                <a:pt x="7458455" y="0"/>
              </a:moveTo>
              <a:lnTo>
                <a:pt x="7458455" y="350467"/>
              </a:lnTo>
              <a:lnTo>
                <a:pt x="0" y="350467"/>
              </a:lnTo>
              <a:lnTo>
                <a:pt x="0" y="666735"/>
              </a:lnTo>
            </a:path>
          </a:pathLst>
        </a:custGeom>
        <a:noFill/>
        <a:ln w="1270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65953" y="2247125"/>
        <a:ext cx="374549" cy="6973"/>
      </dsp:txXfrm>
    </dsp:sp>
    <dsp:sp modelId="{5060261F-AD94-0547-8760-3610AE841D66}">
      <dsp:nvSpPr>
        <dsp:cNvPr id="0" name=""/>
        <dsp:cNvSpPr/>
      </dsp:nvSpPr>
      <dsp:spPr>
        <a:xfrm>
          <a:off x="7466509" y="99908"/>
          <a:ext cx="3031892" cy="1819135"/>
        </a:xfrm>
        <a:prstGeom prst="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- Tipo de programa (idea estructural)</a:t>
          </a:r>
          <a:endParaRPr lang="en-US" sz="2700" kern="1200" dirty="0"/>
        </a:p>
      </dsp:txBody>
      <dsp:txXfrm>
        <a:off x="7466509" y="99908"/>
        <a:ext cx="3031892" cy="1819135"/>
      </dsp:txXfrm>
    </dsp:sp>
    <dsp:sp modelId="{FF201C0E-4EC2-CE43-9A83-CA1CFC6E8616}">
      <dsp:nvSpPr>
        <dsp:cNvPr id="0" name=""/>
        <dsp:cNvSpPr/>
      </dsp:nvSpPr>
      <dsp:spPr>
        <a:xfrm>
          <a:off x="3038146" y="3480227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5">
              <a:hueOff val="1767588"/>
              <a:satOff val="-8452"/>
              <a:lumOff val="92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4080" y="3522460"/>
        <a:ext cx="34866" cy="6973"/>
      </dsp:txXfrm>
    </dsp:sp>
    <dsp:sp modelId="{C37E73CB-074D-F244-9E32-BAC873EAB218}">
      <dsp:nvSpPr>
        <dsp:cNvPr id="0" name=""/>
        <dsp:cNvSpPr/>
      </dsp:nvSpPr>
      <dsp:spPr>
        <a:xfrm>
          <a:off x="8054" y="2616379"/>
          <a:ext cx="3031892" cy="1819135"/>
        </a:xfrm>
        <a:prstGeom prst="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- Contenido (idea temática)</a:t>
          </a:r>
          <a:endParaRPr lang="en-US" sz="2700" kern="1200" dirty="0"/>
        </a:p>
      </dsp:txBody>
      <dsp:txXfrm>
        <a:off x="8054" y="2616379"/>
        <a:ext cx="3031892" cy="1819135"/>
      </dsp:txXfrm>
    </dsp:sp>
    <dsp:sp modelId="{D43540D1-7D74-9C4A-9666-974DEE72C2A1}">
      <dsp:nvSpPr>
        <dsp:cNvPr id="0" name=""/>
        <dsp:cNvSpPr/>
      </dsp:nvSpPr>
      <dsp:spPr>
        <a:xfrm>
          <a:off x="6767374" y="3480227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3308" y="3522460"/>
        <a:ext cx="34866" cy="6973"/>
      </dsp:txXfrm>
    </dsp:sp>
    <dsp:sp modelId="{C901450A-B216-8848-A11D-334DDFF2DE3E}">
      <dsp:nvSpPr>
        <dsp:cNvPr id="0" name=""/>
        <dsp:cNvSpPr/>
      </dsp:nvSpPr>
      <dsp:spPr>
        <a:xfrm>
          <a:off x="3737281" y="2616379"/>
          <a:ext cx="3031892" cy="1819135"/>
        </a:xfrm>
        <a:prstGeom prst="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- Duración</a:t>
          </a:r>
          <a:endParaRPr lang="en-US" sz="2700" kern="1200" dirty="0"/>
        </a:p>
      </dsp:txBody>
      <dsp:txXfrm>
        <a:off x="3737281" y="2616379"/>
        <a:ext cx="3031892" cy="1819135"/>
      </dsp:txXfrm>
    </dsp:sp>
    <dsp:sp modelId="{AEF74083-7BC3-0D4B-927D-A346A1B74A64}">
      <dsp:nvSpPr>
        <dsp:cNvPr id="0" name=""/>
        <dsp:cNvSpPr/>
      </dsp:nvSpPr>
      <dsp:spPr>
        <a:xfrm>
          <a:off x="7466509" y="2616379"/>
          <a:ext cx="3031892" cy="1819135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- Otras decisiones (aspectos comunes)</a:t>
          </a:r>
          <a:endParaRPr lang="en-US" sz="2700" kern="1200" dirty="0"/>
        </a:p>
      </dsp:txBody>
      <dsp:txXfrm>
        <a:off x="7466509" y="2616379"/>
        <a:ext cx="3031892" cy="1819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1634-67B9-974B-A685-7F20BB912026}">
      <dsp:nvSpPr>
        <dsp:cNvPr id="0" name=""/>
        <dsp:cNvSpPr/>
      </dsp:nvSpPr>
      <dsp:spPr>
        <a:xfrm>
          <a:off x="3038146" y="988517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4080" y="1030751"/>
        <a:ext cx="34866" cy="6973"/>
      </dsp:txXfrm>
    </dsp:sp>
    <dsp:sp modelId="{7246058B-AF4C-BB4B-B701-B9D315945F67}">
      <dsp:nvSpPr>
        <dsp:cNvPr id="0" name=""/>
        <dsp:cNvSpPr/>
      </dsp:nvSpPr>
      <dsp:spPr>
        <a:xfrm>
          <a:off x="8054" y="124669"/>
          <a:ext cx="3031892" cy="1819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2. Elaboración de los guiones</a:t>
          </a:r>
          <a:endParaRPr lang="en-US" sz="2500" kern="1200" dirty="0"/>
        </a:p>
      </dsp:txBody>
      <dsp:txXfrm>
        <a:off x="8054" y="124669"/>
        <a:ext cx="3031892" cy="1819135"/>
      </dsp:txXfrm>
    </dsp:sp>
    <dsp:sp modelId="{A0C57204-9991-7145-A60C-0392194EA46A}">
      <dsp:nvSpPr>
        <dsp:cNvPr id="0" name=""/>
        <dsp:cNvSpPr/>
      </dsp:nvSpPr>
      <dsp:spPr>
        <a:xfrm>
          <a:off x="6767374" y="988517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2">
              <a:hueOff val="-332956"/>
              <a:satOff val="-147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3308" y="1030751"/>
        <a:ext cx="34866" cy="6973"/>
      </dsp:txXfrm>
    </dsp:sp>
    <dsp:sp modelId="{CED96AAA-16BF-C242-916D-B14001383DC8}">
      <dsp:nvSpPr>
        <dsp:cNvPr id="0" name=""/>
        <dsp:cNvSpPr/>
      </dsp:nvSpPr>
      <dsp:spPr>
        <a:xfrm>
          <a:off x="3737281" y="124669"/>
          <a:ext cx="3031892" cy="1819135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- Creación de los contenidos (escaletas- música- efectos)</a:t>
          </a:r>
          <a:endParaRPr lang="en-US" sz="2500" kern="1200" dirty="0"/>
        </a:p>
      </dsp:txBody>
      <dsp:txXfrm>
        <a:off x="3737281" y="124669"/>
        <a:ext cx="3031892" cy="1819135"/>
      </dsp:txXfrm>
    </dsp:sp>
    <dsp:sp modelId="{3191DF4E-C63C-154B-B75E-F11BB3493F3B}">
      <dsp:nvSpPr>
        <dsp:cNvPr id="0" name=""/>
        <dsp:cNvSpPr/>
      </dsp:nvSpPr>
      <dsp:spPr>
        <a:xfrm>
          <a:off x="1524000" y="1942005"/>
          <a:ext cx="7458455" cy="666735"/>
        </a:xfrm>
        <a:custGeom>
          <a:avLst/>
          <a:gdLst/>
          <a:ahLst/>
          <a:cxnLst/>
          <a:rect l="0" t="0" r="0" b="0"/>
          <a:pathLst>
            <a:path>
              <a:moveTo>
                <a:pt x="7458455" y="0"/>
              </a:moveTo>
              <a:lnTo>
                <a:pt x="7458455" y="350467"/>
              </a:lnTo>
              <a:lnTo>
                <a:pt x="0" y="350467"/>
              </a:lnTo>
              <a:lnTo>
                <a:pt x="0" y="666735"/>
              </a:lnTo>
            </a:path>
          </a:pathLst>
        </a:custGeom>
        <a:noFill/>
        <a:ln w="12700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65953" y="2271886"/>
        <a:ext cx="374549" cy="6973"/>
      </dsp:txXfrm>
    </dsp:sp>
    <dsp:sp modelId="{304BDD33-4B99-424D-AA49-D7CDDF5E6440}">
      <dsp:nvSpPr>
        <dsp:cNvPr id="0" name=""/>
        <dsp:cNvSpPr/>
      </dsp:nvSpPr>
      <dsp:spPr>
        <a:xfrm>
          <a:off x="7466509" y="124669"/>
          <a:ext cx="3031892" cy="1819135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- Revisión</a:t>
          </a:r>
          <a:endParaRPr lang="en-US" sz="2500" kern="1200" dirty="0"/>
        </a:p>
      </dsp:txBody>
      <dsp:txXfrm>
        <a:off x="7466509" y="124669"/>
        <a:ext cx="3031892" cy="1819135"/>
      </dsp:txXfrm>
    </dsp:sp>
    <dsp:sp modelId="{67DC226C-0435-FB47-A346-ECD1F7E60395}">
      <dsp:nvSpPr>
        <dsp:cNvPr id="0" name=""/>
        <dsp:cNvSpPr/>
      </dsp:nvSpPr>
      <dsp:spPr>
        <a:xfrm>
          <a:off x="3038146" y="3504988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2">
              <a:hueOff val="-998868"/>
              <a:satOff val="-440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4080" y="3547221"/>
        <a:ext cx="34866" cy="6973"/>
      </dsp:txXfrm>
    </dsp:sp>
    <dsp:sp modelId="{46300091-32AC-AD4C-A868-21FC8FEA8ACB}">
      <dsp:nvSpPr>
        <dsp:cNvPr id="0" name=""/>
        <dsp:cNvSpPr/>
      </dsp:nvSpPr>
      <dsp:spPr>
        <a:xfrm>
          <a:off x="8054" y="2641140"/>
          <a:ext cx="3031892" cy="1819135"/>
        </a:xfrm>
        <a:prstGeom prst="rect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-Ensayo</a:t>
          </a:r>
          <a:endParaRPr lang="en-US" sz="2500" kern="1200" dirty="0"/>
        </a:p>
      </dsp:txBody>
      <dsp:txXfrm>
        <a:off x="8054" y="2641140"/>
        <a:ext cx="3031892" cy="1819135"/>
      </dsp:txXfrm>
    </dsp:sp>
    <dsp:sp modelId="{C6B8CA7A-1284-5042-9B23-B55B055C5455}">
      <dsp:nvSpPr>
        <dsp:cNvPr id="0" name=""/>
        <dsp:cNvSpPr/>
      </dsp:nvSpPr>
      <dsp:spPr>
        <a:xfrm>
          <a:off x="6767374" y="3504988"/>
          <a:ext cx="666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735" y="45720"/>
              </a:lnTo>
            </a:path>
          </a:pathLst>
        </a:custGeom>
        <a:noFill/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3308" y="3547221"/>
        <a:ext cx="34866" cy="6973"/>
      </dsp:txXfrm>
    </dsp:sp>
    <dsp:sp modelId="{F76034E8-214C-5E42-BA72-4F6C555E869A}">
      <dsp:nvSpPr>
        <dsp:cNvPr id="0" name=""/>
        <dsp:cNvSpPr/>
      </dsp:nvSpPr>
      <dsp:spPr>
        <a:xfrm>
          <a:off x="3737281" y="2641140"/>
          <a:ext cx="3031892" cy="181913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- Grabación</a:t>
          </a:r>
          <a:endParaRPr lang="en-US" sz="2500" kern="1200" dirty="0"/>
        </a:p>
      </dsp:txBody>
      <dsp:txXfrm>
        <a:off x="3737281" y="2641140"/>
        <a:ext cx="3031892" cy="1819135"/>
      </dsp:txXfrm>
    </dsp:sp>
    <dsp:sp modelId="{AD64F7C3-E831-D64F-B47A-BB95DDD0B541}">
      <dsp:nvSpPr>
        <dsp:cNvPr id="0" name=""/>
        <dsp:cNvSpPr/>
      </dsp:nvSpPr>
      <dsp:spPr>
        <a:xfrm>
          <a:off x="7466509" y="2641140"/>
          <a:ext cx="3031892" cy="18191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5" tIns="155945" rIns="148565" bIns="15594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- Cambios/ Reestructuración</a:t>
          </a:r>
          <a:endParaRPr lang="en-US" sz="2500" kern="1200" dirty="0"/>
        </a:p>
      </dsp:txBody>
      <dsp:txXfrm>
        <a:off x="7466509" y="2641140"/>
        <a:ext cx="3031892" cy="1819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1CA3F-47A0-A44E-BEB8-CA7A6BFC2388}">
      <dsp:nvSpPr>
        <dsp:cNvPr id="0" name=""/>
        <dsp:cNvSpPr/>
      </dsp:nvSpPr>
      <dsp:spPr>
        <a:xfrm>
          <a:off x="0" y="2767257"/>
          <a:ext cx="2626614" cy="1815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05" tIns="199136" rIns="18680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4- Publicación/ difusión.</a:t>
          </a:r>
          <a:endParaRPr lang="en-US" sz="2800" kern="1200"/>
        </a:p>
      </dsp:txBody>
      <dsp:txXfrm>
        <a:off x="0" y="2767257"/>
        <a:ext cx="2626614" cy="1815620"/>
      </dsp:txXfrm>
    </dsp:sp>
    <dsp:sp modelId="{0DAEC37E-21BD-284A-B590-C492916FFFD9}">
      <dsp:nvSpPr>
        <dsp:cNvPr id="0" name=""/>
        <dsp:cNvSpPr/>
      </dsp:nvSpPr>
      <dsp:spPr>
        <a:xfrm>
          <a:off x="2626614" y="2767257"/>
          <a:ext cx="7879842" cy="18156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228600" rIns="15984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Soundcloud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Spreaker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iVoox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….</a:t>
          </a:r>
          <a:endParaRPr lang="en-US" sz="1800" kern="1200" dirty="0"/>
        </a:p>
      </dsp:txBody>
      <dsp:txXfrm>
        <a:off x="2626614" y="2767257"/>
        <a:ext cx="7879842" cy="1815620"/>
      </dsp:txXfrm>
    </dsp:sp>
    <dsp:sp modelId="{5722900F-3E04-AF49-91CC-F467352692C6}">
      <dsp:nvSpPr>
        <dsp:cNvPr id="0" name=""/>
        <dsp:cNvSpPr/>
      </dsp:nvSpPr>
      <dsp:spPr>
        <a:xfrm rot="10800000">
          <a:off x="0" y="2067"/>
          <a:ext cx="2626614" cy="279242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05" tIns="199136" rIns="186805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3. Edición de los programas.</a:t>
          </a:r>
          <a:endParaRPr lang="en-US" sz="2800" kern="1200" dirty="0"/>
        </a:p>
      </dsp:txBody>
      <dsp:txXfrm rot="-10800000">
        <a:off x="0" y="2067"/>
        <a:ext cx="2626614" cy="1815076"/>
      </dsp:txXfrm>
    </dsp:sp>
    <dsp:sp modelId="{E1951989-7EE7-E041-8298-DA503D392659}">
      <dsp:nvSpPr>
        <dsp:cNvPr id="0" name=""/>
        <dsp:cNvSpPr/>
      </dsp:nvSpPr>
      <dsp:spPr>
        <a:xfrm>
          <a:off x="2626614" y="2067"/>
          <a:ext cx="7879842" cy="18150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0" tIns="228600" rIns="15984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Audacity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Camtasia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Wavepad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….</a:t>
          </a:r>
          <a:endParaRPr lang="en-US" sz="1800" kern="1200"/>
        </a:p>
      </dsp:txBody>
      <dsp:txXfrm>
        <a:off x="2626614" y="2067"/>
        <a:ext cx="7879842" cy="1815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D91BB-8CE7-45FC-B43D-807D2D0878BD}">
      <dsp:nvSpPr>
        <dsp:cNvPr id="0" name=""/>
        <dsp:cNvSpPr/>
      </dsp:nvSpPr>
      <dsp:spPr>
        <a:xfrm>
          <a:off x="660189" y="696534"/>
          <a:ext cx="880279" cy="880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BAC28-378C-4687-8820-9DA8746CE072}">
      <dsp:nvSpPr>
        <dsp:cNvPr id="0" name=""/>
        <dsp:cNvSpPr/>
      </dsp:nvSpPr>
      <dsp:spPr>
        <a:xfrm>
          <a:off x="122240" y="2215408"/>
          <a:ext cx="1956177" cy="273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El primer curso se hizo un seminario, con formación y trabajo en casa. Posteriormente se creó un grupo de trabajo y en la actualidad es un proyecto de centro.</a:t>
          </a:r>
          <a:endParaRPr lang="en-US" sz="1100" kern="1200" dirty="0"/>
        </a:p>
      </dsp:txBody>
      <dsp:txXfrm>
        <a:off x="122240" y="2215408"/>
        <a:ext cx="1956177" cy="2737968"/>
      </dsp:txXfrm>
    </dsp:sp>
    <dsp:sp modelId="{48A3715A-9496-40BF-8681-D47B0C967D18}">
      <dsp:nvSpPr>
        <dsp:cNvPr id="0" name=""/>
        <dsp:cNvSpPr/>
      </dsp:nvSpPr>
      <dsp:spPr>
        <a:xfrm>
          <a:off x="2958697" y="696534"/>
          <a:ext cx="880279" cy="8802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24D2-3476-4B83-8524-F8D0136B83CC}">
      <dsp:nvSpPr>
        <dsp:cNvPr id="0" name=""/>
        <dsp:cNvSpPr/>
      </dsp:nvSpPr>
      <dsp:spPr>
        <a:xfrm>
          <a:off x="2420748" y="2215408"/>
          <a:ext cx="1956177" cy="273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En el proyecto participan varios profesores. Aunque el proyecto está abierto a todo el claustro, no todos quieren formar parte del proyecto.</a:t>
          </a:r>
          <a:endParaRPr lang="en-US" sz="1800" kern="1200" dirty="0"/>
        </a:p>
      </dsp:txBody>
      <dsp:txXfrm>
        <a:off x="2420748" y="2215408"/>
        <a:ext cx="1956177" cy="2737968"/>
      </dsp:txXfrm>
    </dsp:sp>
    <dsp:sp modelId="{36376AEA-F593-443E-B86F-47ED1BF48648}">
      <dsp:nvSpPr>
        <dsp:cNvPr id="0" name=""/>
        <dsp:cNvSpPr/>
      </dsp:nvSpPr>
      <dsp:spPr>
        <a:xfrm>
          <a:off x="5257205" y="696534"/>
          <a:ext cx="880279" cy="8802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07EE6-ABF4-4ED6-B0C4-AAB362B99AC6}">
      <dsp:nvSpPr>
        <dsp:cNvPr id="0" name=""/>
        <dsp:cNvSpPr/>
      </dsp:nvSpPr>
      <dsp:spPr>
        <a:xfrm>
          <a:off x="4719257" y="2215408"/>
          <a:ext cx="1956177" cy="273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Decidimos que cada tutor se encargara de hacer un programa completo, y los especialistas o profesores de infantil podían colaborar con alguna sección.</a:t>
          </a:r>
          <a:endParaRPr lang="en-US" sz="1800" kern="1200" dirty="0"/>
        </a:p>
      </dsp:txBody>
      <dsp:txXfrm>
        <a:off x="4719257" y="2215408"/>
        <a:ext cx="1956177" cy="2737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7131A-DB1A-43C7-B764-6E073A3C9379}">
      <dsp:nvSpPr>
        <dsp:cNvPr id="0" name=""/>
        <dsp:cNvSpPr/>
      </dsp:nvSpPr>
      <dsp:spPr>
        <a:xfrm>
          <a:off x="-116129" y="174068"/>
          <a:ext cx="8265458" cy="2445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E4ECE-0F31-45E3-902E-D042151F0060}">
      <dsp:nvSpPr>
        <dsp:cNvPr id="0" name=""/>
        <dsp:cNvSpPr/>
      </dsp:nvSpPr>
      <dsp:spPr>
        <a:xfrm>
          <a:off x="404270" y="923856"/>
          <a:ext cx="946181" cy="9461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452E-4CA7-4DED-AA96-78B13A185DFF}">
      <dsp:nvSpPr>
        <dsp:cNvPr id="0" name=""/>
        <dsp:cNvSpPr/>
      </dsp:nvSpPr>
      <dsp:spPr>
        <a:xfrm>
          <a:off x="1870851" y="536782"/>
          <a:ext cx="6274590" cy="172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68" tIns="182068" rIns="182068" bIns="1820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 acordó realizar un programa cada tres semanas, de unos doce minutos de duración. La única sección fija es la de </a:t>
          </a:r>
          <a:r>
            <a:rPr lang="es-ES" sz="2400" b="1" u="sng" kern="1200" dirty="0"/>
            <a:t>Noticias del cole</a:t>
          </a:r>
          <a:r>
            <a:rPr lang="es-ES" sz="2400" kern="1200" dirty="0"/>
            <a:t>.</a:t>
          </a:r>
          <a:endParaRPr lang="en-US" sz="2400" kern="1200" dirty="0"/>
        </a:p>
      </dsp:txBody>
      <dsp:txXfrm>
        <a:off x="1870851" y="536782"/>
        <a:ext cx="6274590" cy="1720330"/>
      </dsp:txXfrm>
    </dsp:sp>
    <dsp:sp modelId="{15DA43BC-DF44-467E-A1D8-9292488A0EC8}">
      <dsp:nvSpPr>
        <dsp:cNvPr id="0" name=""/>
        <dsp:cNvSpPr/>
      </dsp:nvSpPr>
      <dsp:spPr>
        <a:xfrm>
          <a:off x="-116129" y="3049909"/>
          <a:ext cx="8265458" cy="2532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C580B-6A50-4888-8F9E-543E5D62EF69}">
      <dsp:nvSpPr>
        <dsp:cNvPr id="0" name=""/>
        <dsp:cNvSpPr/>
      </dsp:nvSpPr>
      <dsp:spPr>
        <a:xfrm>
          <a:off x="404270" y="3843274"/>
          <a:ext cx="946181" cy="946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5F061-8450-4D14-BBFB-E40806B77EB3}">
      <dsp:nvSpPr>
        <dsp:cNvPr id="0" name=""/>
        <dsp:cNvSpPr/>
      </dsp:nvSpPr>
      <dsp:spPr>
        <a:xfrm>
          <a:off x="1870851" y="3456200"/>
          <a:ext cx="3719456" cy="172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68" tIns="182068" rIns="182068" bIns="1820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El resto de secciones son libres, cada clase puede elegir. Algunas ideas pueden ser:</a:t>
          </a:r>
          <a:endParaRPr lang="en-US" sz="2400" kern="1200"/>
        </a:p>
      </dsp:txBody>
      <dsp:txXfrm>
        <a:off x="1870851" y="3456200"/>
        <a:ext cx="3719456" cy="1720330"/>
      </dsp:txXfrm>
    </dsp:sp>
    <dsp:sp modelId="{12C01EDD-148F-4098-BD9F-AACE75F1318A}">
      <dsp:nvSpPr>
        <dsp:cNvPr id="0" name=""/>
        <dsp:cNvSpPr/>
      </dsp:nvSpPr>
      <dsp:spPr>
        <a:xfrm>
          <a:off x="5354162" y="3456200"/>
          <a:ext cx="3027424" cy="172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68" tIns="182068" rIns="182068" bIns="18206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Entrevista.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Monográficos.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Sección de deportes (profesores de E.F.)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Libros recomendados.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Concursos, adivinanzas</a:t>
          </a:r>
          <a:r>
            <a:rPr lang="en-US" sz="1600" kern="1200" dirty="0"/>
            <a:t>…</a:t>
          </a:r>
        </a:p>
      </dsp:txBody>
      <dsp:txXfrm>
        <a:off x="5354162" y="3456200"/>
        <a:ext cx="3027424" cy="1720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B7BC-CE75-49C0-ACD9-AF74F5A8DFCB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B0DA3-F470-4F41-A6E3-E264151F5631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8627-D406-41B3-91A3-CE65A6CF3241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Dependerá de la sección que se realice.</a:t>
          </a:r>
          <a:endParaRPr lang="en-US" sz="2000" kern="1200" dirty="0"/>
        </a:p>
      </dsp:txBody>
      <dsp:txXfrm>
        <a:off x="1227274" y="2096"/>
        <a:ext cx="5683112" cy="1062575"/>
      </dsp:txXfrm>
    </dsp:sp>
    <dsp:sp modelId="{B51D1819-0041-44B2-A06F-259751FA001C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4A4A4-6228-4D48-BCC2-5BB533F118C7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D360-7645-4EC0-B1CE-5449149AED4F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Lo ideal es que cuantas menos personas estén en el estudio mejor, para evitar ruidos.</a:t>
          </a:r>
          <a:endParaRPr lang="en-US" sz="2000" kern="1200"/>
        </a:p>
      </dsp:txBody>
      <dsp:txXfrm>
        <a:off x="1227274" y="1330315"/>
        <a:ext cx="5683112" cy="1062575"/>
      </dsp:txXfrm>
    </dsp:sp>
    <dsp:sp modelId="{8663BB1E-9305-4F20-8DF9-86F549E95609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0CDD8-FC28-4B80-A04D-83DC952ABA94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D8FF8-60C5-4F8B-B49C-545E0CF7FECD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 veces no se puede grabar en el estudio (entrevistas, eventos, sonidos de la naturaleza…)</a:t>
          </a:r>
          <a:endParaRPr lang="en-US" sz="2000" kern="1200"/>
        </a:p>
      </dsp:txBody>
      <dsp:txXfrm>
        <a:off x="1227274" y="2658534"/>
        <a:ext cx="5683112" cy="1062575"/>
      </dsp:txXfrm>
    </dsp:sp>
    <dsp:sp modelId="{0148BD66-7526-48D7-B7FA-CC3E105801F1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BC9C1-48B5-451F-ABE5-C09944579C97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10E1-689A-4C0A-A942-B57222DD1238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el estudio es lo más motivante para los alumnos. </a:t>
          </a:r>
          <a:endParaRPr lang="en-US" sz="2000" kern="1200" dirty="0"/>
        </a:p>
      </dsp:txBody>
      <dsp:txXfrm>
        <a:off x="1227274" y="3986753"/>
        <a:ext cx="5683112" cy="1062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4128D-7F4F-F747-BC11-E52982843766}">
      <dsp:nvSpPr>
        <dsp:cNvPr id="0" name=""/>
        <dsp:cNvSpPr/>
      </dsp:nvSpPr>
      <dsp:spPr>
        <a:xfrm>
          <a:off x="0" y="38581"/>
          <a:ext cx="6797675" cy="10523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u="sng" kern="1200"/>
            <a:t>Antes de grabar:</a:t>
          </a:r>
          <a:endParaRPr lang="en-US" sz="2700" kern="1200"/>
        </a:p>
      </dsp:txBody>
      <dsp:txXfrm>
        <a:off x="51371" y="89952"/>
        <a:ext cx="6694933" cy="949599"/>
      </dsp:txXfrm>
    </dsp:sp>
    <dsp:sp modelId="{8FAABDE5-B0E8-2447-ACA4-845D1F936E23}">
      <dsp:nvSpPr>
        <dsp:cNvPr id="0" name=""/>
        <dsp:cNvSpPr/>
      </dsp:nvSpPr>
      <dsp:spPr>
        <a:xfrm>
          <a:off x="0" y="1168683"/>
          <a:ext cx="6797675" cy="1052341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No obsesionarse con hacerlo perfecto.</a:t>
          </a:r>
          <a:endParaRPr lang="en-US" sz="2700" kern="1200" dirty="0"/>
        </a:p>
      </dsp:txBody>
      <dsp:txXfrm>
        <a:off x="51371" y="1220054"/>
        <a:ext cx="6694933" cy="949599"/>
      </dsp:txXfrm>
    </dsp:sp>
    <dsp:sp modelId="{FE9C8C74-FD4E-6F43-961B-9A07B2CFAC64}">
      <dsp:nvSpPr>
        <dsp:cNvPr id="0" name=""/>
        <dsp:cNvSpPr/>
      </dsp:nvSpPr>
      <dsp:spPr>
        <a:xfrm>
          <a:off x="0" y="2298785"/>
          <a:ext cx="6797675" cy="1052341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Supervisar todo (guiones, secciones, grabaciones, grupos, etc.).</a:t>
          </a:r>
          <a:endParaRPr lang="en-US" sz="2700" kern="1200"/>
        </a:p>
      </dsp:txBody>
      <dsp:txXfrm>
        <a:off x="51371" y="2350156"/>
        <a:ext cx="6694933" cy="949599"/>
      </dsp:txXfrm>
    </dsp:sp>
    <dsp:sp modelId="{609E32AF-9BCF-A044-8730-3175FC520C14}">
      <dsp:nvSpPr>
        <dsp:cNvPr id="0" name=""/>
        <dsp:cNvSpPr/>
      </dsp:nvSpPr>
      <dsp:spPr>
        <a:xfrm>
          <a:off x="0" y="3428886"/>
          <a:ext cx="6797675" cy="1052341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Leer a los alumnos cómo se debería hacer.</a:t>
          </a:r>
          <a:endParaRPr lang="en-US" sz="2700" kern="1200"/>
        </a:p>
      </dsp:txBody>
      <dsp:txXfrm>
        <a:off x="51371" y="3480257"/>
        <a:ext cx="6694933" cy="949599"/>
      </dsp:txXfrm>
    </dsp:sp>
    <dsp:sp modelId="{FFDA3B06-F5C0-214D-A40A-7F49BE0EBB43}">
      <dsp:nvSpPr>
        <dsp:cNvPr id="0" name=""/>
        <dsp:cNvSpPr/>
      </dsp:nvSpPr>
      <dsp:spPr>
        <a:xfrm>
          <a:off x="0" y="4558988"/>
          <a:ext cx="6797675" cy="1052341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Ensayar antes.</a:t>
          </a:r>
          <a:endParaRPr lang="en-US" sz="2700" kern="1200"/>
        </a:p>
      </dsp:txBody>
      <dsp:txXfrm>
        <a:off x="51371" y="4610359"/>
        <a:ext cx="6694933" cy="949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9FB65-8552-ED44-8F49-32E1BD908167}">
      <dsp:nvSpPr>
        <dsp:cNvPr id="0" name=""/>
        <dsp:cNvSpPr/>
      </dsp:nvSpPr>
      <dsp:spPr>
        <a:xfrm>
          <a:off x="0" y="244979"/>
          <a:ext cx="6797675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u="sng" kern="1200"/>
            <a:t>Durante la grabación:</a:t>
          </a:r>
          <a:endParaRPr lang="en-US" sz="2500" kern="1200"/>
        </a:p>
      </dsp:txBody>
      <dsp:txXfrm>
        <a:off x="47566" y="292545"/>
        <a:ext cx="6702543" cy="879258"/>
      </dsp:txXfrm>
    </dsp:sp>
    <dsp:sp modelId="{95587DB3-2943-2846-BEAF-01324BB328B8}">
      <dsp:nvSpPr>
        <dsp:cNvPr id="0" name=""/>
        <dsp:cNvSpPr/>
      </dsp:nvSpPr>
      <dsp:spPr>
        <a:xfrm>
          <a:off x="0" y="1291370"/>
          <a:ext cx="6797675" cy="974390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Evitar grabar en horas de ruido (recreos, cambios de clase, etc.)</a:t>
          </a:r>
          <a:endParaRPr lang="en-US" sz="2500" kern="1200"/>
        </a:p>
      </dsp:txBody>
      <dsp:txXfrm>
        <a:off x="47566" y="1338936"/>
        <a:ext cx="6702543" cy="879258"/>
      </dsp:txXfrm>
    </dsp:sp>
    <dsp:sp modelId="{DF84E523-FFF2-A64D-857C-81903B07F920}">
      <dsp:nvSpPr>
        <dsp:cNvPr id="0" name=""/>
        <dsp:cNvSpPr/>
      </dsp:nvSpPr>
      <dsp:spPr>
        <a:xfrm>
          <a:off x="0" y="2337760"/>
          <a:ext cx="6797675" cy="97439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Estar las mínimas personas posibles.</a:t>
          </a:r>
          <a:endParaRPr lang="en-US" sz="2500" kern="1200"/>
        </a:p>
      </dsp:txBody>
      <dsp:txXfrm>
        <a:off x="47566" y="2385326"/>
        <a:ext cx="6702543" cy="879258"/>
      </dsp:txXfrm>
    </dsp:sp>
    <dsp:sp modelId="{D4D2CF59-C3AF-CD41-AF8C-7A58C4514933}">
      <dsp:nvSpPr>
        <dsp:cNvPr id="0" name=""/>
        <dsp:cNvSpPr/>
      </dsp:nvSpPr>
      <dsp:spPr>
        <a:xfrm>
          <a:off x="0" y="3384151"/>
          <a:ext cx="6797675" cy="974390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Modo avión en el móvil.</a:t>
          </a:r>
          <a:endParaRPr lang="en-US" sz="2500" kern="1200"/>
        </a:p>
      </dsp:txBody>
      <dsp:txXfrm>
        <a:off x="47566" y="3431717"/>
        <a:ext cx="6702543" cy="879258"/>
      </dsp:txXfrm>
    </dsp:sp>
    <dsp:sp modelId="{C3C605EA-7090-AD4C-9329-A348B1D9C196}">
      <dsp:nvSpPr>
        <dsp:cNvPr id="0" name=""/>
        <dsp:cNvSpPr/>
      </dsp:nvSpPr>
      <dsp:spPr>
        <a:xfrm>
          <a:off x="0" y="4430541"/>
          <a:ext cx="6797675" cy="97439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No mover la mesa, los micrófonos, papeles, arrastar sillas, dar golpecitos, etc.</a:t>
          </a:r>
          <a:endParaRPr lang="en-US" sz="2500" kern="1200"/>
        </a:p>
      </dsp:txBody>
      <dsp:txXfrm>
        <a:off x="47566" y="4478107"/>
        <a:ext cx="6702543" cy="87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7F652-C9D9-9443-BFFC-F43966D1A9EE}" type="datetimeFigureOut">
              <a:rPr lang="es-ES" smtClean="0"/>
              <a:t>16/2/22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B3E4-E80A-2249-93CD-BFB9960966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7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86ECB-8E39-AE4F-B4E4-0DD7A071179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00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8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0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7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0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9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8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5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4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5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2" r:id="rId6"/>
    <p:sldLayoutId id="2147483878" r:id="rId7"/>
    <p:sldLayoutId id="2147483879" r:id="rId8"/>
    <p:sldLayoutId id="2147483880" r:id="rId9"/>
    <p:sldLayoutId id="2147483881" r:id="rId10"/>
    <p:sldLayoutId id="21474838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com.org/la-radio-digital-en-europa-tras-el-apagon-de-la-fm-en-norueg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eiparciprestedehita.centros.educa.jcyl.es/sitio/index.cgi?wid_seccion=29&amp;wid_item=16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dio-mixer-audio-studio-media-120373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iparciprestedehi.wixsite.com/radio/single-post/2019/05/28/Programa-especial-Canad&#225;" TargetMode="External"/><Relationship Id="rId2" Type="http://schemas.openxmlformats.org/officeDocument/2006/relationships/hyperlink" Target="https://ceiparciprestedehi.wixsite.com/radio/single-post/2020/02/07/Contamos-los-proyectos-de-6&#186;B-en-Onda-El-Espin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piqsels.com/en/public-domain-photo-stdsn" TargetMode="External"/><Relationship Id="rId7" Type="http://schemas.openxmlformats.org/officeDocument/2006/relationships/hyperlink" Target="https://www.apple.com/mx_smb_450920/shop/product/MHBQ2AM/A/auriculares-tipo-casco-studio-de-beats-by-dr-dre-edici%C3%B3n-limitad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pexels.com/es-es/foto/audio-grabacion-micro-microfono-14166/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hyperlink" Target="https://www.pccomponentes.com/behringer-ha400-amplificador-de-auricular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acityteam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oundcloud.com/user-14394101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redderadiosescolares.blogspot.com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radioedu.educarex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dec.intef.es/radioescolarnet-reunimos-y-compartimos-radio-escolar/" TargetMode="External"/><Relationship Id="rId5" Type="http://schemas.openxmlformats.org/officeDocument/2006/relationships/hyperlink" Target="https://www.spreaker.com/user/9491083" TargetMode="External"/><Relationship Id="rId4" Type="http://schemas.openxmlformats.org/officeDocument/2006/relationships/hyperlink" Target="http://www3.gobiernodecanarias.org/medusa/ecoescuela/radio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nd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eipsanildefonso.centros.educa.jcyl.es/sitio/index.cgi?wid_seccion=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A9395-BCF1-44A8-8128-AF284657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13" b="78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5D4E0-CADD-4617-BA9B-99C44AF85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ES" sz="3600">
                <a:solidFill>
                  <a:schemeClr val="bg1"/>
                </a:solidFill>
                <a:ea typeface="Meiryo"/>
              </a:rPr>
              <a:t>Puesta en marcha de un proyecto de radio escolar.</a:t>
            </a: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0EDDF7-1515-4B64-B8CA-1359C106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58916"/>
            <a:ext cx="10058400" cy="119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sz="1500">
                <a:solidFill>
                  <a:schemeClr val="bg1"/>
                </a:solidFill>
                <a:ea typeface="Meiryo"/>
              </a:rPr>
              <a:t>PIE Sintoniza. Curso 2021/2022</a:t>
            </a:r>
          </a:p>
          <a:p>
            <a:pPr algn="ctr">
              <a:lnSpc>
                <a:spcPct val="110000"/>
              </a:lnSpc>
            </a:pPr>
            <a:endParaRPr lang="es-ES" sz="1500">
              <a:solidFill>
                <a:schemeClr val="bg1"/>
              </a:solidFill>
              <a:ea typeface="Meiryo"/>
            </a:endParaRPr>
          </a:p>
          <a:p>
            <a:pPr algn="ctr">
              <a:lnSpc>
                <a:spcPct val="110000"/>
              </a:lnSpc>
            </a:pPr>
            <a:r>
              <a:rPr lang="es-ES" sz="1500">
                <a:solidFill>
                  <a:schemeClr val="bg1"/>
                </a:solidFill>
                <a:ea typeface="Meiryo"/>
              </a:rPr>
              <a:t>Álvaro Yugueros Martín. CEIP Arcipreste de Hita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0E20E2EC-AE12-7C45-AB29-BE39456A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285" y="5908939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C86562-92CD-5D48-87BE-F4095403D008}"/>
              </a:ext>
            </a:extLst>
          </p:cNvPr>
          <p:cNvSpPr txBox="1"/>
          <p:nvPr/>
        </p:nvSpPr>
        <p:spPr>
          <a:xfrm>
            <a:off x="-3047" y="6858000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www.observacom.org/la-radio-digital-en-europa-tras-el-apagon-de-la-fm-en-noruega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/3.0/"/>
              </a:rPr>
              <a:t>CC BY-NC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3410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D183B2-882A-4F99-A886-391D9892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Experiencias previas: "Radio Mochila" y "El arcipreste en la Onda"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ED207-DB83-42CD-9ACA-88A2C53F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75" y="2066094"/>
            <a:ext cx="11528611" cy="4143552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s-ES" sz="2200" dirty="0"/>
              <a:t>Curso 16-17 "El arcipreste en la Onda":</a:t>
            </a:r>
          </a:p>
          <a:p>
            <a:pPr>
              <a:buClr>
                <a:srgbClr val="1CADE4"/>
              </a:buClr>
            </a:pPr>
            <a:endParaRPr lang="es-ES" sz="2200" dirty="0"/>
          </a:p>
          <a:p>
            <a:pPr marL="383540" lvl="1"/>
            <a:r>
              <a:rPr lang="es-ES" sz="2200" dirty="0"/>
              <a:t>Centro de 3-4 líneas. Unos 650 alumnos en 21 clases.</a:t>
            </a:r>
          </a:p>
          <a:p>
            <a:pPr marL="383540" lvl="1"/>
            <a:r>
              <a:rPr lang="es-ES" sz="2200" dirty="0"/>
              <a:t>Programas quincenales.</a:t>
            </a:r>
          </a:p>
          <a:p>
            <a:pPr marL="383540" lvl="1"/>
            <a:r>
              <a:rPr lang="es-ES" sz="2200" dirty="0"/>
              <a:t>12-15 minutos de duración.</a:t>
            </a:r>
            <a:endParaRPr lang="es-ES" dirty="0"/>
          </a:p>
          <a:p>
            <a:pPr marL="383540" lvl="1"/>
            <a:r>
              <a:rPr lang="es-ES" sz="2200" dirty="0"/>
              <a:t>Cada clase hace un programa.</a:t>
            </a:r>
          </a:p>
          <a:p>
            <a:pPr marL="383540" lvl="1"/>
            <a:r>
              <a:rPr lang="es-ES" sz="2200" dirty="0"/>
              <a:t>Los especialistas pueden participar haciendo programas.</a:t>
            </a:r>
          </a:p>
          <a:p>
            <a:pPr marL="200660" lvl="1" indent="0">
              <a:buNone/>
            </a:pPr>
            <a:endParaRPr lang="es-ES" sz="2200" dirty="0"/>
          </a:p>
          <a:p>
            <a:pPr marL="200660" lvl="1" indent="0">
              <a:buNone/>
            </a:pPr>
            <a:r>
              <a:rPr lang="es-ES" sz="2200" dirty="0">
                <a:hlinkClick r:id="rId2"/>
              </a:rPr>
              <a:t>http://</a:t>
            </a:r>
            <a:r>
              <a:rPr lang="es-ES" sz="2200" dirty="0" err="1">
                <a:hlinkClick r:id="rId2"/>
              </a:rPr>
              <a:t>ceiparciprestedehita.centros.educa.jcyl.es</a:t>
            </a:r>
            <a:r>
              <a:rPr lang="es-ES" sz="2200" dirty="0">
                <a:hlinkClick r:id="rId2"/>
              </a:rPr>
              <a:t>/sitio/</a:t>
            </a:r>
            <a:r>
              <a:rPr lang="es-ES" sz="2200" dirty="0" err="1">
                <a:hlinkClick r:id="rId2"/>
              </a:rPr>
              <a:t>index.cgi?wid_seccion</a:t>
            </a:r>
            <a:r>
              <a:rPr lang="es-ES" sz="2200" dirty="0">
                <a:hlinkClick r:id="rId2"/>
              </a:rPr>
              <a:t>=29&amp;wid_item=162</a:t>
            </a:r>
            <a:endParaRPr lang="es-ES" sz="2200" dirty="0"/>
          </a:p>
          <a:p>
            <a:pPr marL="383540" lvl="1"/>
            <a:endParaRPr lang="es-ES" sz="2200" dirty="0"/>
          </a:p>
          <a:p>
            <a:pPr marL="383540" lvl="1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D0FB95E0-50B4-EB42-8488-F329D733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5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D183B2-882A-4F99-A886-391D9892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sz="4800" b="1" dirty="0">
                <a:latin typeface="+mn-lt"/>
                <a:cs typeface="Aharoni" panose="02010803020104030203" pitchFamily="2" charset="-79"/>
              </a:rPr>
              <a:t>El arcipreste en la Onda</a:t>
            </a:r>
          </a:p>
        </p:txBody>
      </p:sp>
      <p:cxnSp>
        <p:nvCxnSpPr>
          <p:cNvPr id="22" name="Straight Connector 27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ED207-DB83-42CD-9ACA-88A2C53F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37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lnSpc>
                <a:spcPct val="110000"/>
              </a:lnSpc>
            </a:pPr>
            <a:r>
              <a:rPr lang="es-ES" sz="2800" dirty="0"/>
              <a:t>Surgió a raíz de un proyecto Europeo Erasmus +.</a:t>
            </a:r>
          </a:p>
          <a:p>
            <a:pPr marL="383540" lvl="1">
              <a:lnSpc>
                <a:spcPct val="110000"/>
              </a:lnSpc>
            </a:pPr>
            <a:r>
              <a:rPr lang="es-ES" sz="2800" dirty="0"/>
              <a:t>Formación en diversas movilidades.</a:t>
            </a:r>
          </a:p>
          <a:p>
            <a:pPr marL="383540" lvl="1">
              <a:lnSpc>
                <a:spcPct val="110000"/>
              </a:lnSpc>
            </a:pPr>
            <a:r>
              <a:rPr lang="es-ES" sz="2800" dirty="0"/>
              <a:t>Creación de un grupo de trabajo.</a:t>
            </a:r>
          </a:p>
          <a:p>
            <a:pPr marL="383540" lvl="1">
              <a:lnSpc>
                <a:spcPct val="110000"/>
              </a:lnSpc>
            </a:pPr>
            <a:r>
              <a:rPr lang="es-ES" sz="2800" dirty="0"/>
              <a:t>Proyecto de centro.</a:t>
            </a:r>
          </a:p>
          <a:p>
            <a:pPr marL="383540" lvl="1">
              <a:lnSpc>
                <a:spcPct val="110000"/>
              </a:lnSpc>
            </a:pPr>
            <a:endParaRPr lang="es-ES" dirty="0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93B67A-BA0C-AC45-95CB-057C1550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9611" y="2457450"/>
            <a:ext cx="3556069" cy="2365559"/>
          </a:xfrm>
          <a:prstGeom prst="rect">
            <a:avLst/>
          </a:prstGeom>
        </p:spPr>
      </p:pic>
      <p:pic>
        <p:nvPicPr>
          <p:cNvPr id="8" name="Picture 2" descr="Licencia de Creative Commons">
            <a:extLst>
              <a:ext uri="{FF2B5EF4-FFF2-40B4-BE49-F238E27FC236}">
                <a16:creationId xmlns:a16="http://schemas.microsoft.com/office/drawing/2014/main" id="{F55FDC22-0454-A840-84AC-A8D2ADBA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5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607F4F-671F-544D-9B9D-36873000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Colaboraciones externas.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C4AEB3-2354-4A41-8A53-33781704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39" y="2023963"/>
            <a:ext cx="10058400" cy="4041557"/>
          </a:xfrm>
        </p:spPr>
        <p:txBody>
          <a:bodyPr>
            <a:noAutofit/>
          </a:bodyPr>
          <a:lstStyle/>
          <a:p>
            <a:r>
              <a:rPr lang="es-ES" sz="2000" dirty="0"/>
              <a:t>Onda el Espinar- Emisora de radio local</a:t>
            </a:r>
          </a:p>
          <a:p>
            <a:pPr lvl="1"/>
            <a:r>
              <a:rPr lang="es-ES" sz="2000" dirty="0">
                <a:hlinkClick r:id="rId2"/>
              </a:rPr>
              <a:t>La radio en el cole</a:t>
            </a:r>
            <a:endParaRPr lang="es-ES" sz="2000" dirty="0"/>
          </a:p>
          <a:p>
            <a:pPr lvl="1"/>
            <a:endParaRPr lang="es-ES" sz="2000" dirty="0"/>
          </a:p>
          <a:p>
            <a:r>
              <a:rPr lang="es-ES" sz="2000" dirty="0"/>
              <a:t>La tertulia de los viernes.-  Proyecto ”externo” con alumnos de periodismo y del resto de centros de la localidad (escuela de adultos, IES María Zambrano y CRA San Rafael)</a:t>
            </a:r>
          </a:p>
          <a:p>
            <a:endParaRPr lang="es-ES" sz="2000" dirty="0"/>
          </a:p>
          <a:p>
            <a:r>
              <a:rPr lang="es-ES" sz="2000" dirty="0"/>
              <a:t>Colaboración con otros centros y países.</a:t>
            </a:r>
          </a:p>
          <a:p>
            <a:pPr lvl="1"/>
            <a:r>
              <a:rPr lang="es-ES" sz="2000" dirty="0">
                <a:hlinkClick r:id="rId3"/>
              </a:rPr>
              <a:t>Programa Canadá</a:t>
            </a:r>
            <a:endParaRPr lang="es-E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65937AFF-9ADF-D94D-B0FC-852E90C5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5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dirty="0">
                <a:solidFill>
                  <a:srgbClr val="FFFFFF"/>
                </a:solidFill>
                <a:ea typeface="+mj-ea"/>
                <a:cs typeface="+mj-cs"/>
              </a:rPr>
              <a:t>Proceso seguido</a:t>
            </a:r>
            <a:endParaRPr lang="es-ES_tradnl" sz="40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>
          <a:xfrm>
            <a:off x="878541" y="2344202"/>
            <a:ext cx="6196676" cy="3544769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s-ES" sz="2200" dirty="0">
                <a:solidFill>
                  <a:srgbClr val="FFFFFF"/>
                </a:solidFill>
              </a:rPr>
              <a:t>Nombrar un coordinador.</a:t>
            </a:r>
          </a:p>
          <a:p>
            <a:pPr lvl="1" eaLnBrk="1" hangingPunct="1">
              <a:lnSpc>
                <a:spcPct val="110000"/>
              </a:lnSpc>
              <a:buFont typeface="Courier New" charset="0"/>
              <a:buChar char="o"/>
            </a:pPr>
            <a:r>
              <a:rPr lang="es-ES" sz="2200" dirty="0">
                <a:solidFill>
                  <a:srgbClr val="FFFFFF"/>
                </a:solidFill>
              </a:rPr>
              <a:t>Funciones:</a:t>
            </a:r>
          </a:p>
          <a:p>
            <a:pPr lvl="1" eaLnBrk="1" hangingPunct="1">
              <a:lnSpc>
                <a:spcPct val="110000"/>
              </a:lnSpc>
              <a:buFont typeface="Courier New" charset="0"/>
              <a:buChar char="o"/>
            </a:pPr>
            <a:endParaRPr lang="es-ES" sz="2200" dirty="0">
              <a:solidFill>
                <a:srgbClr val="FFFFFF"/>
              </a:solidFill>
            </a:endParaRPr>
          </a:p>
          <a:p>
            <a:pPr lvl="2" eaLnBrk="1" hangingPunct="1">
              <a:lnSpc>
                <a:spcPct val="110000"/>
              </a:lnSpc>
              <a:buFont typeface="Wingdings" charset="0"/>
              <a:buChar char="²"/>
            </a:pPr>
            <a:r>
              <a:rPr lang="es-ES" sz="2200" dirty="0">
                <a:solidFill>
                  <a:srgbClr val="FFFFFF"/>
                </a:solidFill>
              </a:rPr>
              <a:t>Dirigir las reuniones.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²"/>
            </a:pPr>
            <a:r>
              <a:rPr lang="es-ES" sz="2200" dirty="0">
                <a:solidFill>
                  <a:srgbClr val="FFFFFF"/>
                </a:solidFill>
              </a:rPr>
              <a:t>Recopilar el material.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²"/>
            </a:pPr>
            <a:r>
              <a:rPr lang="es-ES" sz="2200" dirty="0">
                <a:solidFill>
                  <a:srgbClr val="FFFFFF"/>
                </a:solidFill>
              </a:rPr>
              <a:t>Montar los programas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²"/>
            </a:pPr>
            <a:r>
              <a:rPr lang="es-ES" sz="2200" dirty="0">
                <a:solidFill>
                  <a:srgbClr val="FFFFFF"/>
                </a:solidFill>
              </a:rPr>
              <a:t>Subirlos a la página  web del colegio.</a:t>
            </a:r>
          </a:p>
          <a:p>
            <a:pPr lvl="2" eaLnBrk="1" hangingPunct="1">
              <a:lnSpc>
                <a:spcPct val="110000"/>
              </a:lnSpc>
              <a:buFont typeface="Wingdings" charset="0"/>
              <a:buChar char="²"/>
            </a:pPr>
            <a:r>
              <a:rPr lang="es-ES" sz="2200" dirty="0">
                <a:solidFill>
                  <a:srgbClr val="FFFFFF"/>
                </a:solidFill>
              </a:rPr>
              <a:t>Determinar la estructura del programa y las diferentes secciones.</a:t>
            </a:r>
            <a:endParaRPr lang="es-ES_tradnl" sz="2200" dirty="0">
              <a:solidFill>
                <a:srgbClr val="FFFFFF"/>
              </a:solidFill>
            </a:endParaRPr>
          </a:p>
        </p:txBody>
      </p:sp>
      <p:pic>
        <p:nvPicPr>
          <p:cNvPr id="72" name="Graphic 71" descr="Reunión">
            <a:extLst>
              <a:ext uri="{FF2B5EF4-FFF2-40B4-BE49-F238E27FC236}">
                <a16:creationId xmlns:a16="http://schemas.microsoft.com/office/drawing/2014/main" id="{CE5DA050-F905-475B-8494-D7B7EF4F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982" y="1770977"/>
            <a:ext cx="3294253" cy="3294253"/>
          </a:xfrm>
          <a:prstGeom prst="rect">
            <a:avLst/>
          </a:prstGeom>
        </p:spPr>
      </p:pic>
      <p:pic>
        <p:nvPicPr>
          <p:cNvPr id="8" name="Picture 2" descr="Licencia de Creative Commons">
            <a:extLst>
              <a:ext uri="{FF2B5EF4-FFF2-40B4-BE49-F238E27FC236}">
                <a16:creationId xmlns:a16="http://schemas.microsoft.com/office/drawing/2014/main" id="{FBFA701A-AA90-6A4B-8CA2-E5C568ABF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0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Proceso seguido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B632FA9-887C-4953-B7AD-B880BFE2F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3029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0126AFC1-1F02-584B-8B15-20556558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3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 dirty="0">
                <a:ea typeface="+mj-ea"/>
                <a:cs typeface="+mj-cs"/>
              </a:rPr>
              <a:t>Secciones de </a:t>
            </a:r>
            <a:r>
              <a:rPr lang="es-ES" dirty="0"/>
              <a:t>la radio escolar</a:t>
            </a:r>
            <a:endParaRPr lang="es-ES_tradnl" dirty="0"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2532" name="Marcador de contenido 2">
            <a:extLst>
              <a:ext uri="{FF2B5EF4-FFF2-40B4-BE49-F238E27FC236}">
                <a16:creationId xmlns:a16="http://schemas.microsoft.com/office/drawing/2014/main" id="{D5A0A0C5-FFA1-4D63-99B3-BFE8F8A57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92803"/>
              </p:ext>
            </p:extLst>
          </p:nvPr>
        </p:nvGraphicFramePr>
        <p:xfrm>
          <a:off x="3639671" y="466165"/>
          <a:ext cx="8265458" cy="575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CBB664B4-25DF-F749-A23B-D1E9D9A3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1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>
                <a:solidFill>
                  <a:srgbClr val="FFFFFF"/>
                </a:solidFill>
                <a:ea typeface="+mj-ea"/>
                <a:cs typeface="+mj-cs"/>
              </a:rPr>
              <a:t>El proceso de grabación. Fases.</a:t>
            </a:r>
            <a:endParaRPr lang="es-ES_tradnl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rtlCol="0" anchor="ctr"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ea typeface="+mn-ea"/>
                <a:cs typeface="Century Gothic"/>
              </a:rPr>
              <a:t>Cada profesor es el responsable de grabar su sección. Normalmente se grababa en horas de clase o en recreos.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>
              <a:ea typeface="+mn-ea"/>
              <a:cs typeface="Century Gothic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ea typeface="+mn-ea"/>
                <a:cs typeface="Century Gothic"/>
              </a:rPr>
              <a:t>Las fases el proceso son las siguientes: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endParaRPr lang="es-ES" sz="2400" dirty="0">
              <a:ea typeface="+mn-ea"/>
              <a:cs typeface="Century Gothic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>
                <a:cs typeface="Century Gothic"/>
              </a:rPr>
              <a:t> Elaboración del guion.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>
                <a:cs typeface="Century Gothic"/>
              </a:rPr>
              <a:t>Ensayo.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>
                <a:cs typeface="Century Gothic"/>
              </a:rPr>
              <a:t>Grabaciones.</a:t>
            </a: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>
                <a:cs typeface="Century Gothic"/>
              </a:rPr>
              <a:t>Elección de la mejor toma.</a:t>
            </a:r>
            <a:endParaRPr lang="es-ES_tradnl" sz="2400" dirty="0">
              <a:cs typeface="Century Gothic"/>
            </a:endParaRPr>
          </a:p>
        </p:txBody>
      </p:sp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EED00ACE-D473-B84A-9736-6B23F4E7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3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>
                <a:solidFill>
                  <a:srgbClr val="FFFFFF"/>
                </a:solidFill>
                <a:ea typeface="+mj-ea"/>
                <a:cs typeface="+mj-cs"/>
              </a:rPr>
              <a:t>El proceso de grabación. Materiales.</a:t>
            </a:r>
            <a:endParaRPr lang="es-ES_tradnl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6626" name="Marcador de contenido 2"/>
          <p:cNvSpPr>
            <a:spLocks noGrp="1"/>
          </p:cNvSpPr>
          <p:nvPr>
            <p:ph idx="1"/>
          </p:nvPr>
        </p:nvSpPr>
        <p:spPr>
          <a:xfrm>
            <a:off x="1096963" y="2191603"/>
            <a:ext cx="10058400" cy="404155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s-ES" sz="2800" dirty="0">
                <a:latin typeface="Century Gothic" charset="0"/>
              </a:rPr>
              <a:t>Para grabar no se necesita nada especial. Un teléfono móvil y un radio casete.</a:t>
            </a:r>
          </a:p>
          <a:p>
            <a:pPr eaLnBrk="1" hangingPunct="1">
              <a:lnSpc>
                <a:spcPct val="110000"/>
              </a:lnSpc>
            </a:pPr>
            <a:r>
              <a:rPr lang="es-ES" sz="2800" dirty="0">
                <a:latin typeface="Century Gothic" charset="0"/>
              </a:rPr>
              <a:t>Con el radio casete se puede poner música la música que se necesite. Jugando con el volumen se puede atenuar la música y dejarla de fondo, o quitarla del todo.</a:t>
            </a:r>
          </a:p>
          <a:p>
            <a:pPr eaLnBrk="1" hangingPunct="1">
              <a:lnSpc>
                <a:spcPct val="110000"/>
              </a:lnSpc>
            </a:pPr>
            <a:r>
              <a:rPr lang="es-ES" sz="2800" dirty="0">
                <a:latin typeface="Century Gothic" charset="0"/>
              </a:rPr>
              <a:t>Con un teléfono móvil con grabadora de sonidos se graba todo.</a:t>
            </a:r>
          </a:p>
          <a:p>
            <a:pPr eaLnBrk="1" hangingPunct="1">
              <a:lnSpc>
                <a:spcPct val="110000"/>
              </a:lnSpc>
            </a:pPr>
            <a:endParaRPr lang="es-ES_tradnl" sz="1300" dirty="0">
              <a:latin typeface="Century Gothic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15F1D353-2CD2-4E44-8EAB-A6B3A26A3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3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>
                <a:solidFill>
                  <a:srgbClr val="FFFFFF"/>
                </a:solidFill>
                <a:ea typeface="+mj-ea"/>
                <a:cs typeface="+mj-cs"/>
              </a:rPr>
              <a:t>El proceso de grabación. Materiales.</a:t>
            </a:r>
            <a:endParaRPr lang="es-ES_tradnl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6626" name="Marcador de contenido 2"/>
          <p:cNvSpPr>
            <a:spLocks noGrp="1"/>
          </p:cNvSpPr>
          <p:nvPr>
            <p:ph idx="1"/>
          </p:nvPr>
        </p:nvSpPr>
        <p:spPr>
          <a:xfrm>
            <a:off x="1096963" y="2191603"/>
            <a:ext cx="10058400" cy="40415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800" dirty="0">
                <a:latin typeface="Century Gothic" charset="0"/>
              </a:rPr>
              <a:t>Muy recomendable practicar con el móvil previamente. Aunque tengamos un equipo mejor, muchas veces no lo podemos sacar, por lo que necesitamos usar móviles o grabadoras.</a:t>
            </a:r>
          </a:p>
          <a:p>
            <a:pPr>
              <a:lnSpc>
                <a:spcPct val="110000"/>
              </a:lnSpc>
            </a:pPr>
            <a:endParaRPr lang="es-ES" sz="2800" dirty="0">
              <a:latin typeface="Century Gothic" charset="0"/>
            </a:endParaRPr>
          </a:p>
          <a:p>
            <a:pPr>
              <a:lnSpc>
                <a:spcPct val="110000"/>
              </a:lnSpc>
            </a:pPr>
            <a:r>
              <a:rPr lang="es-ES" sz="2800" dirty="0">
                <a:latin typeface="Century Gothic" charset="0"/>
              </a:rPr>
              <a:t>Los programas se montan con un programa de edición de audio. </a:t>
            </a:r>
            <a:r>
              <a:rPr lang="es-ES" sz="2800" dirty="0" err="1">
                <a:latin typeface="Century Gothic" charset="0"/>
              </a:rPr>
              <a:t>Audacity</a:t>
            </a:r>
            <a:r>
              <a:rPr lang="es-ES" sz="2800" dirty="0">
                <a:latin typeface="Century Gothic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s-ES_tradnl" sz="1300" dirty="0">
              <a:latin typeface="Century Gothic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0B9546B9-9A50-464B-9210-BF8EE51EE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0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ES">
                <a:solidFill>
                  <a:srgbClr val="FFFFFF"/>
                </a:solidFill>
                <a:ea typeface="+mj-ea"/>
                <a:cs typeface="+mj-cs"/>
              </a:rPr>
              <a:t>El proceso de grabación. Materiales.</a:t>
            </a:r>
            <a:endParaRPr lang="es-ES_tradnl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6626" name="Marcador de contenido 2"/>
          <p:cNvSpPr>
            <a:spLocks noGrp="1"/>
          </p:cNvSpPr>
          <p:nvPr>
            <p:ph idx="1"/>
          </p:nvPr>
        </p:nvSpPr>
        <p:spPr>
          <a:xfrm>
            <a:off x="1096963" y="2191603"/>
            <a:ext cx="7562943" cy="4041557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Vuestra dotación:</a:t>
            </a:r>
          </a:p>
          <a:p>
            <a:pPr lvl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Mesa de sonido.</a:t>
            </a:r>
          </a:p>
          <a:p>
            <a:pPr lvl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Auriculares.</a:t>
            </a:r>
          </a:p>
          <a:p>
            <a:pPr lvl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Micrófonos.</a:t>
            </a:r>
          </a:p>
          <a:p>
            <a:pPr lvl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Ordenador.</a:t>
            </a:r>
          </a:p>
          <a:p>
            <a:pPr lvl="1">
              <a:lnSpc>
                <a:spcPct val="110000"/>
              </a:lnSpc>
            </a:pPr>
            <a:r>
              <a:rPr lang="es-ES_tradnl" sz="2800" dirty="0">
                <a:latin typeface="Century Gothic" charset="0"/>
              </a:rPr>
              <a:t>Cables y otros </a:t>
            </a:r>
            <a:r>
              <a:rPr lang="es-ES_tradnl" sz="2800" dirty="0" err="1">
                <a:latin typeface="Century Gothic" charset="0"/>
              </a:rPr>
              <a:t>accesiorios</a:t>
            </a:r>
            <a:r>
              <a:rPr lang="es-ES_tradnl" sz="2800" dirty="0">
                <a:latin typeface="Century Gothic" charset="0"/>
              </a:rPr>
              <a:t> (amplificador auriculares, clavijas, etc.)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18E31-24E0-4745-A7A3-B39ACBEFD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6774" y="2251860"/>
            <a:ext cx="1903132" cy="12673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E73BAC-E050-C846-8958-EFD20023C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48800" y="2191604"/>
            <a:ext cx="2043586" cy="1339746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5CBAFCA9-AE1E-F14B-BD12-8D418DF97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59906" y="3698990"/>
            <a:ext cx="1515035" cy="15150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A064240-9D49-594A-AE45-5112E3280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398162" y="4606810"/>
            <a:ext cx="1515035" cy="1515035"/>
          </a:xfrm>
          <a:prstGeom prst="rect">
            <a:avLst/>
          </a:prstGeom>
        </p:spPr>
      </p:pic>
      <p:pic>
        <p:nvPicPr>
          <p:cNvPr id="11" name="Picture 2" descr="Licencia de Creative Commons">
            <a:extLst>
              <a:ext uri="{FF2B5EF4-FFF2-40B4-BE49-F238E27FC236}">
                <a16:creationId xmlns:a16="http://schemas.microsoft.com/office/drawing/2014/main" id="{23410242-8207-9942-B752-96583BA2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6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AA6AE-894C-47F6-947F-02F41591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7369"/>
          </a:xfrm>
        </p:spPr>
        <p:txBody>
          <a:bodyPr/>
          <a:lstStyle/>
          <a:p>
            <a:r>
              <a:rPr lang="es-ES" b="1" dirty="0"/>
              <a:t>Fase I del P.I.E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E8BAB-0DD3-43C7-9D26-D41C3573C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160929"/>
            <a:ext cx="4639736" cy="736282"/>
          </a:xfrm>
        </p:spPr>
        <p:txBody>
          <a:bodyPr/>
          <a:lstStyle/>
          <a:p>
            <a:r>
              <a:rPr lang="es-ES" b="1" dirty="0"/>
              <a:t>Sesión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7C3AC0-49C5-4A72-86AC-CC317181B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079733"/>
            <a:ext cx="4639736" cy="3789362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s-ES" dirty="0">
                <a:ea typeface="+mn-lt"/>
                <a:cs typeface="+mn-lt"/>
              </a:rPr>
              <a:t>Fases de la puesta en marcha de un proyecto de radio.</a:t>
            </a:r>
            <a:endParaRPr lang="en-US" dirty="0">
              <a:ea typeface="+mn-lt"/>
              <a:cs typeface="+mn-lt"/>
            </a:endParaRPr>
          </a:p>
          <a:p>
            <a:r>
              <a:rPr lang="es-ES" dirty="0"/>
              <a:t>Mostrar experiencias y proyectos de otros centros.</a:t>
            </a:r>
          </a:p>
          <a:p>
            <a:r>
              <a:rPr lang="es-ES" dirty="0"/>
              <a:t>Ideas básicas para poner en marcha un proyecto.</a:t>
            </a:r>
          </a:p>
          <a:p>
            <a:r>
              <a:rPr lang="es-ES" dirty="0"/>
              <a:t>Consejos para grabar.</a:t>
            </a:r>
          </a:p>
          <a:p>
            <a:pPr marL="0" indent="0">
              <a:buNone/>
            </a:pPr>
            <a:r>
              <a:rPr lang="es-ES" dirty="0"/>
              <a:t>   Objetivo: Empecéis a pensar en el     formato de vuestro proyecto.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CFD4F7-B9A8-470B-92AC-236D914AC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2156" y="1160929"/>
            <a:ext cx="4639736" cy="736282"/>
          </a:xfrm>
        </p:spPr>
        <p:txBody>
          <a:bodyPr/>
          <a:lstStyle/>
          <a:p>
            <a:r>
              <a:rPr lang="es-ES" b="1" dirty="0"/>
              <a:t>Sesión 2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E0C5F9-5FD5-441A-AF85-02FB632D1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079732"/>
            <a:ext cx="4639736" cy="3789362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s-ES" dirty="0"/>
              <a:t>Elementos técnicos de vuestro estudio.</a:t>
            </a:r>
          </a:p>
          <a:p>
            <a:r>
              <a:rPr lang="es-ES" dirty="0"/>
              <a:t>Uso y manejo de diferentes herramientas y programas.</a:t>
            </a:r>
          </a:p>
          <a:p>
            <a:r>
              <a:rPr lang="es-ES" dirty="0"/>
              <a:t>Edición y montaje de los programas.</a:t>
            </a:r>
          </a:p>
          <a:p>
            <a:endParaRPr lang="es-ES" dirty="0"/>
          </a:p>
        </p:txBody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3D79D297-9CFA-E24E-A74D-B11322AF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28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E97DE6-8564-9F4E-A4D3-B6C514A7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s-ES" dirty="0"/>
              <a:t>El proceso de grabación.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25388DE-7F3D-4219-A522-4F18B0B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43393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B18E1B15-DE5F-204F-B3C4-098980BC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EBA6B-8D63-834D-8B00-38C8DEE4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¿Cómo lo hacemos nosotros?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EFDD3-216C-6545-A8E2-B4BA3D7F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23963"/>
            <a:ext cx="10058400" cy="3845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400" dirty="0"/>
              <a:t>En clase hacemos una lluvia de ideas para decidir las secciones.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/>
              <a:t>Repartimos a los alumnos en la sección que va a hacer.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/>
              <a:t>Elaboramos los guiones, los revisamos y hacemos los cambios oportunos.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/>
              <a:t>Bajamos en turnos al estudio a grabar.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/>
              <a:t>Entregamos el material al coordinador.</a:t>
            </a:r>
          </a:p>
          <a:p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8B085E29-37F6-0543-BE6F-6F82FDAE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800E73-B4BE-1741-B7CE-12D8AAB8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El montaje y edición de los programas.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1180C-E7BA-B94E-8316-F33070AF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/>
              <a:t>Una vez que ya están todo el proceso de grabación realizado, el material se entrega en bruto al coordinador para montarlo.</a:t>
            </a:r>
          </a:p>
          <a:p>
            <a:r>
              <a:rPr lang="es-ES" sz="2400" dirty="0"/>
              <a:t>Se utiliza el programa “</a:t>
            </a:r>
            <a:r>
              <a:rPr lang="es-ES" sz="2400" dirty="0" err="1"/>
              <a:t>Audacity</a:t>
            </a:r>
            <a:r>
              <a:rPr lang="es-ES" sz="2400" dirty="0"/>
              <a:t>”.</a:t>
            </a:r>
          </a:p>
          <a:p>
            <a:r>
              <a:rPr lang="es-ES" sz="2400" dirty="0"/>
              <a:t>Con este programa se selecciona lo que se va a publicar, se une, se añaden los elementos necesarios y se ponen los efectos que se deseen.</a:t>
            </a:r>
          </a:p>
        </p:txBody>
      </p:sp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A4CC2333-160C-F943-988C-552B1F65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0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96FF5BE-805C-254A-9176-AE5C2CF79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" y="968188"/>
            <a:ext cx="7075132" cy="4715435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595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0D8532-6F8B-894E-978C-B005B1FFDEC3}"/>
              </a:ext>
            </a:extLst>
          </p:cNvPr>
          <p:cNvSpPr txBox="1"/>
          <p:nvPr/>
        </p:nvSpPr>
        <p:spPr>
          <a:xfrm>
            <a:off x="8096885" y="640080"/>
            <a:ext cx="3659246" cy="2886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programa es gratuito y se puede descargar desde su propia web: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-5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https://www.audacityteam.org</a:t>
            </a:r>
            <a:endParaRPr lang="en-US" sz="2400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icencia de Creative Commons">
            <a:extLst>
              <a:ext uri="{FF2B5EF4-FFF2-40B4-BE49-F238E27FC236}">
                <a16:creationId xmlns:a16="http://schemas.microsoft.com/office/drawing/2014/main" id="{8E3BA6BD-8620-2C4B-94DB-7FD841F0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800E73-B4BE-1741-B7CE-12D8AAB8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publicación de los programas.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1180C-E7BA-B94E-8316-F33070AF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dirty="0"/>
              <a:t>Una vez terminado todo el proceso, sólo falta publicar el programa para que se pueda escuchar.</a:t>
            </a:r>
          </a:p>
          <a:p>
            <a:r>
              <a:rPr lang="es-ES" sz="2400" dirty="0"/>
              <a:t>Diversos métodos: 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/>
              <a:t>Web del centro.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/>
              <a:t>Blogs.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/>
              <a:t>Plataformas de podcasts.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/>
              <a:t>Plataforma de distribución de audio.</a:t>
            </a:r>
          </a:p>
          <a:p>
            <a:pPr>
              <a:buFont typeface="Wingdings" pitchFamily="2" charset="2"/>
              <a:buChar char="§"/>
            </a:pPr>
            <a:endParaRPr lang="es-ES" sz="2400" dirty="0"/>
          </a:p>
        </p:txBody>
      </p:sp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A9634417-4E68-1740-92E4-4EECB1911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6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CEBA6B-8D63-834D-8B00-38C8DEE4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¿Cómo lo hacemos nosotros?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EFDD3-216C-6545-A8E2-B4BA3D7F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3963"/>
            <a:ext cx="10698163" cy="3845025"/>
          </a:xfrm>
        </p:spPr>
        <p:txBody>
          <a:bodyPr>
            <a:normAutofit/>
          </a:bodyPr>
          <a:lstStyle/>
          <a:p>
            <a:r>
              <a:rPr lang="es-ES" dirty="0"/>
              <a:t>Subimos los programas terminados a una plataforma de distribución de audio: </a:t>
            </a:r>
            <a:r>
              <a:rPr lang="es-ES" dirty="0" err="1"/>
              <a:t>Soundcloud</a:t>
            </a:r>
            <a:r>
              <a:rPr lang="es-ES" dirty="0"/>
              <a:t>.</a:t>
            </a:r>
          </a:p>
          <a:p>
            <a:r>
              <a:rPr lang="es-ES" dirty="0">
                <a:hlinkClick r:id="rId2"/>
              </a:rPr>
              <a:t>https://soundcloud.com/user-143941018</a:t>
            </a:r>
            <a:endParaRPr lang="es-ES" dirty="0"/>
          </a:p>
          <a:p>
            <a:endParaRPr lang="es-ES" dirty="0"/>
          </a:p>
          <a:p>
            <a:r>
              <a:rPr lang="es-ES" dirty="0"/>
              <a:t>Sacamos un código para integrar el programa en nuestra web.</a:t>
            </a:r>
          </a:p>
          <a:p>
            <a:r>
              <a:rPr lang="es-ES" dirty="0"/>
              <a:t>Publicamos los programas en la web y en nuestros blogs de proyectos europeos.</a:t>
            </a:r>
          </a:p>
          <a:p>
            <a:r>
              <a:rPr lang="es-ES" dirty="0"/>
              <a:t>Damos difusión en nuestras redes sociales.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61AC46F4-1848-4F4F-A375-C8295314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1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66B27-2ED1-A243-B441-B3E5C0D5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Algunos consejos:</a:t>
            </a: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B727B202-A15C-4EC9-88E2-952314220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45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2550ADE4-94B0-274C-8E9F-02D6BE4C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43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66B27-2ED1-A243-B441-B3E5C0D5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Algunos consejos: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8B6C09B3-CE45-4F0A-AB43-00AF2C671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003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5DD9989B-3375-8B41-8399-8AAC6311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0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66B27-2ED1-A243-B441-B3E5C0D5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Algunos consejos: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638208F4-4464-48F9-8FBA-297D953D9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7831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73ED733E-53C4-5941-BFC6-3DA590F6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1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66B27-2ED1-A243-B441-B3E5C0D5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Algunos consejos: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DA613C01-368A-439F-8CC9-6AA9802A7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284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Licencia de Creative Commons">
            <a:extLst>
              <a:ext uri="{FF2B5EF4-FFF2-40B4-BE49-F238E27FC236}">
                <a16:creationId xmlns:a16="http://schemas.microsoft.com/office/drawing/2014/main" id="{F985AE82-16CE-5841-A86A-B98091CF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4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C1FE7-A284-4766-8A58-1BB4DD16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Mi experiencia en proyectos de radio.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49241-512C-4180-AE08-CBF24AF6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8" y="1976447"/>
            <a:ext cx="11725835" cy="4256713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2800" dirty="0"/>
              <a:t>Puesta en marcha del proyecto "Radio Mochila" CEIP San Ildefonso en la localidad de </a:t>
            </a:r>
            <a:r>
              <a:rPr lang="es-ES" sz="2800" dirty="0" err="1"/>
              <a:t>Camponaraya</a:t>
            </a:r>
            <a:r>
              <a:rPr lang="es-ES" sz="2800" dirty="0"/>
              <a:t> (León) - Curso 2015/16.</a:t>
            </a:r>
          </a:p>
          <a:p>
            <a:r>
              <a:rPr lang="es-ES" sz="2800" dirty="0"/>
              <a:t>Coordinador del proyecto de radio "El Arcipreste en la Onda" del CEIP Arcipreste de Hita de la localidad del Espinar (Segovia) desde el curso 2016/17.</a:t>
            </a:r>
          </a:p>
          <a:p>
            <a:r>
              <a:rPr lang="es-ES" sz="2800" dirty="0"/>
              <a:t>Centro mentor PIE Sintoniza curso 2020/2021.</a:t>
            </a:r>
          </a:p>
          <a:p>
            <a:r>
              <a:rPr lang="es-ES" sz="2800" dirty="0"/>
              <a:t>Coordinador del seminario de radio escolar de Segovia.</a:t>
            </a:r>
          </a:p>
          <a:p>
            <a:endParaRPr lang="es-E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FBFAC6D6-ADA1-3D4F-8D0B-1ACA180E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2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3DFB0-33AA-2C47-8338-0EF7898D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Atención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algunos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detalles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Advertencia con relleno sólido">
            <a:extLst>
              <a:ext uri="{FF2B5EF4-FFF2-40B4-BE49-F238E27FC236}">
                <a16:creationId xmlns:a16="http://schemas.microsoft.com/office/drawing/2014/main" id="{D66E583E-8686-4316-9C80-38768B2C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3852" y="3846529"/>
            <a:ext cx="2554271" cy="25542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DAFAC6-376E-BD41-9E0D-9BA880B7909B}"/>
              </a:ext>
            </a:extLst>
          </p:cNvPr>
          <p:cNvSpPr txBox="1"/>
          <p:nvPr/>
        </p:nvSpPr>
        <p:spPr>
          <a:xfrm>
            <a:off x="5391733" y="1917729"/>
            <a:ext cx="5691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Permisos de imágenes/voz</a:t>
            </a:r>
          </a:p>
          <a:p>
            <a:endParaRPr lang="es-ES" sz="4000" dirty="0"/>
          </a:p>
          <a:p>
            <a:r>
              <a:rPr lang="es-ES" sz="4000" dirty="0"/>
              <a:t>Derechos de autor/licencias de uso.</a:t>
            </a:r>
          </a:p>
        </p:txBody>
      </p:sp>
      <p:pic>
        <p:nvPicPr>
          <p:cNvPr id="11" name="Picture 2" descr="Licencia de Creative Commons">
            <a:extLst>
              <a:ext uri="{FF2B5EF4-FFF2-40B4-BE49-F238E27FC236}">
                <a16:creationId xmlns:a16="http://schemas.microsoft.com/office/drawing/2014/main" id="{2FB24928-FC8D-5A4D-89FA-54E34A51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88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AA80BC-B04A-A343-9D3B-D84EDC9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Derechos de autor –Licencia de uso</a:t>
            </a:r>
          </a:p>
        </p:txBody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E3E7BF7D-413B-E146-A266-C6250178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834DC5F-40CE-4352-8AD0-C4D3D6E36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085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19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9280BC-D24B-4444-BD7B-8D0005B8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Derechos de autor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ED444-F070-8B47-8E34-3259D2FE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05069"/>
            <a:ext cx="5977938" cy="3383902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FFFFFF"/>
                </a:solidFill>
              </a:rPr>
              <a:t>Deberíamos pagar siempre que hagamos uso de música.</a:t>
            </a:r>
          </a:p>
          <a:p>
            <a:endParaRPr lang="es-ES" sz="1800" dirty="0">
              <a:solidFill>
                <a:srgbClr val="FFFFFF"/>
              </a:solidFill>
            </a:endParaRPr>
          </a:p>
          <a:p>
            <a:r>
              <a:rPr lang="es-ES" sz="1800" dirty="0">
                <a:solidFill>
                  <a:srgbClr val="FFFFFF"/>
                </a:solidFill>
              </a:rPr>
              <a:t>Excepción: Ley 23/2006, de 7 de julio, por la que se modifica el texto refundido de la Ley de Propiedad Intelectual, aprobado por el Real Decreto Legislativo 1/1996, de 12 de abril. Artículo 32</a:t>
            </a:r>
          </a:p>
          <a:p>
            <a:endParaRPr lang="es-ES" sz="1800" dirty="0">
              <a:solidFill>
                <a:srgbClr val="FFFFFF"/>
              </a:solidFill>
            </a:endParaRPr>
          </a:p>
        </p:txBody>
      </p:sp>
      <p:pic>
        <p:nvPicPr>
          <p:cNvPr id="7" name="Graphic 6" descr="Martillo de juez">
            <a:extLst>
              <a:ext uri="{FF2B5EF4-FFF2-40B4-BE49-F238E27FC236}">
                <a16:creationId xmlns:a16="http://schemas.microsoft.com/office/drawing/2014/main" id="{510D431D-831E-4175-AFD1-49ECFF2BE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1982" y="1770977"/>
            <a:ext cx="3294253" cy="3294253"/>
          </a:xfrm>
          <a:prstGeom prst="rect">
            <a:avLst/>
          </a:prstGeom>
        </p:spPr>
      </p:pic>
      <p:pic>
        <p:nvPicPr>
          <p:cNvPr id="9" name="Picture 2" descr="Licencia de Creative Commons">
            <a:extLst>
              <a:ext uri="{FF2B5EF4-FFF2-40B4-BE49-F238E27FC236}">
                <a16:creationId xmlns:a16="http://schemas.microsoft.com/office/drawing/2014/main" id="{D60E8ECA-C423-394E-A3BD-B7B4EC83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5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90CFF8-EC00-F84A-82D9-DA470D1441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40941" y="251012"/>
            <a:ext cx="6884893" cy="627529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800" dirty="0">
                <a:effectLst/>
              </a:rPr>
              <a:t>1. Es </a:t>
            </a:r>
            <a:r>
              <a:rPr lang="en-US" sz="1800" dirty="0" err="1">
                <a:effectLst/>
              </a:rPr>
              <a:t>lícita</a:t>
            </a:r>
            <a:r>
              <a:rPr lang="en-US" sz="1800" dirty="0">
                <a:effectLst/>
              </a:rPr>
              <a:t> la </a:t>
            </a:r>
            <a:r>
              <a:rPr lang="en-US" sz="1800" dirty="0" err="1">
                <a:effectLst/>
              </a:rPr>
              <a:t>inclusión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una </a:t>
            </a:r>
            <a:r>
              <a:rPr lang="en-US" sz="1800" dirty="0" err="1">
                <a:effectLst/>
              </a:rPr>
              <a:t>obra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propia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fragmentos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otras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ajenas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naturaleza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escrita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sonora</a:t>
            </a:r>
            <a:r>
              <a:rPr lang="en-US" sz="1800" dirty="0">
                <a:effectLst/>
              </a:rPr>
              <a:t> o audiovisual, </a:t>
            </a:r>
            <a:r>
              <a:rPr lang="en-US" sz="1800" dirty="0" err="1">
                <a:effectLst/>
              </a:rPr>
              <a:t>así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como</a:t>
            </a:r>
            <a:r>
              <a:rPr lang="en-US" sz="1800" dirty="0">
                <a:effectLst/>
              </a:rPr>
              <a:t> la de </a:t>
            </a:r>
            <a:r>
              <a:rPr lang="en-US" sz="1800" dirty="0" err="1">
                <a:effectLst/>
              </a:rPr>
              <a:t>obras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aisladas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carácter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plástico</a:t>
            </a:r>
            <a:r>
              <a:rPr lang="en-US" sz="1800" dirty="0">
                <a:effectLst/>
              </a:rPr>
              <a:t> o </a:t>
            </a:r>
            <a:r>
              <a:rPr lang="en-US" sz="1800" dirty="0" err="1">
                <a:effectLst/>
              </a:rPr>
              <a:t>fotográfico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figurativo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siempre</a:t>
            </a:r>
            <a:r>
              <a:rPr lang="en-US" sz="1800" dirty="0">
                <a:effectLst/>
              </a:rPr>
              <a:t> que se </a:t>
            </a:r>
            <a:r>
              <a:rPr lang="en-US" sz="1800" dirty="0" err="1">
                <a:effectLst/>
              </a:rPr>
              <a:t>trate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obras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ya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divulgadas</a:t>
            </a:r>
            <a:r>
              <a:rPr lang="en-US" sz="1800" dirty="0">
                <a:effectLst/>
              </a:rPr>
              <a:t> y </a:t>
            </a:r>
            <a:r>
              <a:rPr lang="en-US" sz="1800" dirty="0" err="1">
                <a:effectLst/>
              </a:rPr>
              <a:t>su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inclusión</a:t>
            </a:r>
            <a:r>
              <a:rPr lang="en-US" sz="1800" dirty="0">
                <a:effectLst/>
              </a:rPr>
              <a:t> se </a:t>
            </a:r>
            <a:r>
              <a:rPr lang="en-US" sz="1800" dirty="0" err="1">
                <a:effectLst/>
              </a:rPr>
              <a:t>realice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título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cita</a:t>
            </a:r>
            <a:r>
              <a:rPr lang="en-US" sz="1800" dirty="0">
                <a:effectLst/>
              </a:rPr>
              <a:t> o para </a:t>
            </a:r>
            <a:r>
              <a:rPr lang="en-US" sz="1800" dirty="0" err="1">
                <a:effectLst/>
              </a:rPr>
              <a:t>su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análisis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comentario</a:t>
            </a:r>
            <a:r>
              <a:rPr lang="en-US" sz="1800" dirty="0">
                <a:effectLst/>
              </a:rPr>
              <a:t> o </a:t>
            </a:r>
            <a:r>
              <a:rPr lang="en-US" sz="1800" dirty="0" err="1">
                <a:effectLst/>
              </a:rPr>
              <a:t>juicio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crítico</a:t>
            </a:r>
            <a:r>
              <a:rPr lang="en-US" sz="1800" dirty="0">
                <a:effectLst/>
              </a:rPr>
              <a:t>. Tal </a:t>
            </a:r>
            <a:r>
              <a:rPr lang="en-US" sz="1800" dirty="0" err="1">
                <a:effectLst/>
              </a:rPr>
              <a:t>utilización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sólo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podra</a:t>
            </a:r>
            <a:r>
              <a:rPr lang="en-US" sz="1800" dirty="0">
                <a:effectLst/>
              </a:rPr>
              <a:t>́ </a:t>
            </a:r>
            <a:r>
              <a:rPr lang="en-US" sz="1800" dirty="0" err="1">
                <a:effectLst/>
              </a:rPr>
              <a:t>realizarse</a:t>
            </a:r>
            <a:r>
              <a:rPr lang="en-US" sz="1800" dirty="0">
                <a:effectLst/>
              </a:rPr>
              <a:t> con fines </a:t>
            </a:r>
            <a:r>
              <a:rPr lang="en-US" sz="1800" dirty="0" err="1">
                <a:effectLst/>
              </a:rPr>
              <a:t>docentes</a:t>
            </a:r>
            <a:r>
              <a:rPr lang="en-US" sz="1800" dirty="0">
                <a:effectLst/>
              </a:rPr>
              <a:t> o de </a:t>
            </a:r>
            <a:r>
              <a:rPr lang="en-US" sz="1800" dirty="0" err="1">
                <a:effectLst/>
              </a:rPr>
              <a:t>investigación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la </a:t>
            </a:r>
            <a:r>
              <a:rPr lang="en-US" sz="1800" dirty="0" err="1">
                <a:effectLst/>
              </a:rPr>
              <a:t>medida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justificada</a:t>
            </a:r>
            <a:r>
              <a:rPr lang="en-US" sz="1800" dirty="0">
                <a:effectLst/>
              </a:rPr>
              <a:t> por el fin de </a:t>
            </a:r>
            <a:r>
              <a:rPr lang="en-US" sz="1800" dirty="0" err="1">
                <a:effectLst/>
              </a:rPr>
              <a:t>esa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incorporación</a:t>
            </a:r>
            <a:r>
              <a:rPr lang="en-US" sz="1800" dirty="0">
                <a:effectLst/>
              </a:rPr>
              <a:t> e </a:t>
            </a:r>
            <a:r>
              <a:rPr lang="en-US" sz="1800" dirty="0" err="1">
                <a:effectLst/>
              </a:rPr>
              <a:t>indicando</a:t>
            </a:r>
            <a:r>
              <a:rPr lang="en-US" sz="1800" dirty="0">
                <a:effectLst/>
              </a:rPr>
              <a:t> la </a:t>
            </a:r>
            <a:r>
              <a:rPr lang="en-US" sz="1800" dirty="0" err="1">
                <a:effectLst/>
              </a:rPr>
              <a:t>fuente</a:t>
            </a:r>
            <a:r>
              <a:rPr lang="en-US" sz="1800" dirty="0">
                <a:effectLst/>
              </a:rPr>
              <a:t> y el </a:t>
            </a:r>
            <a:r>
              <a:rPr lang="en-US" sz="1800" dirty="0" err="1">
                <a:effectLst/>
              </a:rPr>
              <a:t>nombre</a:t>
            </a:r>
            <a:r>
              <a:rPr lang="en-US" sz="1800" dirty="0">
                <a:effectLst/>
              </a:rPr>
              <a:t> del </a:t>
            </a:r>
            <a:r>
              <a:rPr lang="en-US" sz="1800" dirty="0" err="1">
                <a:effectLst/>
              </a:rPr>
              <a:t>autor</a:t>
            </a:r>
            <a:r>
              <a:rPr lang="en-US" sz="1800" dirty="0">
                <a:effectLst/>
              </a:rPr>
              <a:t> de la </a:t>
            </a:r>
            <a:r>
              <a:rPr lang="en-US" sz="1800" dirty="0" err="1">
                <a:effectLst/>
              </a:rPr>
              <a:t>obra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utilizada</a:t>
            </a:r>
            <a:r>
              <a:rPr lang="en-US" sz="1800" dirty="0">
                <a:effectLst/>
              </a:rPr>
              <a:t>. […]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8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1800" dirty="0">
                <a:effectLst/>
              </a:rPr>
              <a:t>2. No </a:t>
            </a:r>
            <a:r>
              <a:rPr lang="en-US" sz="1800" dirty="0" err="1">
                <a:effectLst/>
              </a:rPr>
              <a:t>necesitara</a:t>
            </a:r>
            <a:r>
              <a:rPr lang="en-US" sz="1800" dirty="0">
                <a:effectLst/>
              </a:rPr>
              <a:t>́ </a:t>
            </a:r>
            <a:r>
              <a:rPr lang="en-US" sz="1800" dirty="0" err="1">
                <a:effectLst/>
              </a:rPr>
              <a:t>autorización</a:t>
            </a:r>
            <a:r>
              <a:rPr lang="en-US" sz="1800" dirty="0">
                <a:effectLst/>
              </a:rPr>
              <a:t> del </a:t>
            </a:r>
            <a:r>
              <a:rPr lang="en-US" sz="1800" dirty="0" err="1">
                <a:effectLst/>
              </a:rPr>
              <a:t>autor</a:t>
            </a:r>
            <a:r>
              <a:rPr lang="en-US" sz="1800" dirty="0">
                <a:effectLst/>
              </a:rPr>
              <a:t> el </a:t>
            </a:r>
            <a:r>
              <a:rPr lang="en-US" sz="1800" dirty="0" err="1">
                <a:effectLst/>
              </a:rPr>
              <a:t>profesorado</a:t>
            </a:r>
            <a:r>
              <a:rPr lang="en-US" sz="1800" dirty="0">
                <a:effectLst/>
              </a:rPr>
              <a:t> de la </a:t>
            </a:r>
            <a:r>
              <a:rPr lang="en-US" sz="1800" dirty="0" err="1">
                <a:effectLst/>
              </a:rPr>
              <a:t>educación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reglada</a:t>
            </a:r>
            <a:r>
              <a:rPr lang="en-US" sz="1800" dirty="0">
                <a:effectLst/>
              </a:rPr>
              <a:t> para </a:t>
            </a:r>
            <a:r>
              <a:rPr lang="en-US" sz="1800" dirty="0" err="1">
                <a:effectLst/>
              </a:rPr>
              <a:t>realizar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actos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reproducción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distribución</a:t>
            </a:r>
            <a:r>
              <a:rPr lang="en-US" sz="1800" dirty="0">
                <a:effectLst/>
              </a:rPr>
              <a:t> y </a:t>
            </a:r>
            <a:r>
              <a:rPr lang="en-US" sz="1800" dirty="0" err="1">
                <a:effectLst/>
              </a:rPr>
              <a:t>comunicación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pública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pequeños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fragmentos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obras</a:t>
            </a:r>
            <a:r>
              <a:rPr lang="en-US" sz="1800" dirty="0">
                <a:effectLst/>
              </a:rPr>
              <a:t> o de </a:t>
            </a:r>
            <a:r>
              <a:rPr lang="en-US" sz="1800" dirty="0" err="1">
                <a:effectLst/>
              </a:rPr>
              <a:t>obras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aisladas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carácter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plástico</a:t>
            </a:r>
            <a:r>
              <a:rPr lang="en-US" sz="1800" dirty="0">
                <a:effectLst/>
              </a:rPr>
              <a:t> o </a:t>
            </a:r>
            <a:r>
              <a:rPr lang="en-US" sz="1800" dirty="0" err="1">
                <a:effectLst/>
              </a:rPr>
              <a:t>fotográfico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figurativo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excluidos</a:t>
            </a:r>
            <a:r>
              <a:rPr lang="en-US" sz="1800" dirty="0">
                <a:effectLst/>
              </a:rPr>
              <a:t> los </a:t>
            </a:r>
            <a:r>
              <a:rPr lang="en-US" sz="1800" dirty="0" err="1">
                <a:effectLst/>
              </a:rPr>
              <a:t>libros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texto</a:t>
            </a:r>
            <a:r>
              <a:rPr lang="en-US" sz="1800" dirty="0">
                <a:effectLst/>
              </a:rPr>
              <a:t> y los </a:t>
            </a:r>
            <a:r>
              <a:rPr lang="en-US" sz="1800" dirty="0" err="1">
                <a:effectLst/>
              </a:rPr>
              <a:t>manuales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universitarios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cuando</a:t>
            </a:r>
            <a:r>
              <a:rPr lang="en-US" sz="1800" dirty="0">
                <a:effectLst/>
              </a:rPr>
              <a:t> tales </a:t>
            </a:r>
            <a:r>
              <a:rPr lang="en-US" sz="1800" dirty="0" err="1">
                <a:effectLst/>
              </a:rPr>
              <a:t>actos</a:t>
            </a:r>
            <a:r>
              <a:rPr lang="en-US" sz="1800" dirty="0">
                <a:effectLst/>
              </a:rPr>
              <a:t> se </a:t>
            </a:r>
            <a:r>
              <a:rPr lang="en-US" sz="1800" dirty="0" err="1">
                <a:effectLst/>
              </a:rPr>
              <a:t>hagan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únicamente</a:t>
            </a:r>
            <a:r>
              <a:rPr lang="en-US" sz="1800" dirty="0">
                <a:effectLst/>
              </a:rPr>
              <a:t> para la </a:t>
            </a:r>
            <a:r>
              <a:rPr lang="en-US" sz="1800" dirty="0" err="1">
                <a:effectLst/>
              </a:rPr>
              <a:t>ilustración</a:t>
            </a:r>
            <a:r>
              <a:rPr lang="en-US" sz="1800" dirty="0">
                <a:effectLst/>
              </a:rPr>
              <a:t> de sus </a:t>
            </a:r>
            <a:r>
              <a:rPr lang="en-US" sz="1800" dirty="0" err="1">
                <a:effectLst/>
              </a:rPr>
              <a:t>actividades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educativas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las aulas,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la </a:t>
            </a:r>
            <a:r>
              <a:rPr lang="en-US" sz="1800" dirty="0" err="1">
                <a:effectLst/>
              </a:rPr>
              <a:t>medida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justificada</a:t>
            </a:r>
            <a:r>
              <a:rPr lang="en-US" sz="1800" dirty="0">
                <a:effectLst/>
              </a:rPr>
              <a:t> por la </a:t>
            </a:r>
            <a:r>
              <a:rPr lang="en-US" sz="1800" dirty="0" err="1">
                <a:effectLst/>
              </a:rPr>
              <a:t>finalidad</a:t>
            </a:r>
            <a:r>
              <a:rPr lang="en-US" sz="1800" dirty="0">
                <a:effectLst/>
              </a:rPr>
              <a:t> no </a:t>
            </a:r>
            <a:r>
              <a:rPr lang="en-US" sz="1800" dirty="0" err="1">
                <a:effectLst/>
              </a:rPr>
              <a:t>comercial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perseguida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siempre</a:t>
            </a:r>
            <a:r>
              <a:rPr lang="en-US" sz="1800" dirty="0">
                <a:effectLst/>
              </a:rPr>
              <a:t> que se </a:t>
            </a:r>
            <a:r>
              <a:rPr lang="en-US" sz="1800" dirty="0" err="1">
                <a:effectLst/>
              </a:rPr>
              <a:t>trate</a:t>
            </a:r>
            <a:r>
              <a:rPr lang="en-US" sz="1800" dirty="0">
                <a:effectLst/>
              </a:rPr>
              <a:t> de </a:t>
            </a:r>
            <a:r>
              <a:rPr lang="en-US" sz="1800" dirty="0" err="1">
                <a:effectLst/>
              </a:rPr>
              <a:t>obras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ya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divulgadas</a:t>
            </a:r>
            <a:r>
              <a:rPr lang="en-US" sz="1800" dirty="0">
                <a:effectLst/>
              </a:rPr>
              <a:t> y, salvo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los </a:t>
            </a:r>
            <a:r>
              <a:rPr lang="en-US" sz="1800" dirty="0" err="1">
                <a:effectLst/>
              </a:rPr>
              <a:t>casos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que </a:t>
            </a:r>
            <a:r>
              <a:rPr lang="en-US" sz="1800" dirty="0" err="1">
                <a:effectLst/>
              </a:rPr>
              <a:t>resulte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imposible</a:t>
            </a:r>
            <a:r>
              <a:rPr lang="en-US" sz="1800" dirty="0">
                <a:effectLst/>
              </a:rPr>
              <a:t>, se </a:t>
            </a:r>
            <a:r>
              <a:rPr lang="en-US" sz="1800" dirty="0" err="1">
                <a:effectLst/>
              </a:rPr>
              <a:t>incluyan</a:t>
            </a:r>
            <a:r>
              <a:rPr lang="en-US" sz="1800" dirty="0">
                <a:effectLst/>
              </a:rPr>
              <a:t> el </a:t>
            </a:r>
            <a:r>
              <a:rPr lang="en-US" sz="1800" dirty="0" err="1">
                <a:effectLst/>
              </a:rPr>
              <a:t>nombre</a:t>
            </a:r>
            <a:r>
              <a:rPr lang="en-US" sz="1800" dirty="0">
                <a:effectLst/>
              </a:rPr>
              <a:t> del </a:t>
            </a:r>
            <a:r>
              <a:rPr lang="en-US" sz="1800" dirty="0" err="1">
                <a:effectLst/>
              </a:rPr>
              <a:t>autor</a:t>
            </a:r>
            <a:r>
              <a:rPr lang="en-US" sz="1800" dirty="0">
                <a:effectLst/>
              </a:rPr>
              <a:t> y la </a:t>
            </a:r>
            <a:r>
              <a:rPr lang="en-US" sz="1800" dirty="0" err="1">
                <a:effectLst/>
              </a:rPr>
              <a:t>fuente</a:t>
            </a:r>
            <a:r>
              <a:rPr lang="en-US" sz="1800" dirty="0">
                <a:effectLst/>
              </a:rPr>
              <a:t>. </a:t>
            </a:r>
            <a:endParaRPr lang="en-US" sz="1800" dirty="0"/>
          </a:p>
        </p:txBody>
      </p:sp>
      <p:pic>
        <p:nvPicPr>
          <p:cNvPr id="8" name="Picture 2" descr="Licencia de Creative Commons">
            <a:extLst>
              <a:ext uri="{FF2B5EF4-FFF2-40B4-BE49-F238E27FC236}">
                <a16:creationId xmlns:a16="http://schemas.microsoft.com/office/drawing/2014/main" id="{E938C862-7400-E349-B4CF-86B9616E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3" y="632945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6A9DA5-D0DB-114A-872F-48876834E009}"/>
              </a:ext>
            </a:extLst>
          </p:cNvPr>
          <p:cNvSpPr txBox="1"/>
          <p:nvPr/>
        </p:nvSpPr>
        <p:spPr>
          <a:xfrm>
            <a:off x="744623" y="2905780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 Ley 23/2006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11587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04216C-8745-0949-9D97-D452CB60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/>
              <a:t>Opciones: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61E968DC-08EE-2647-8FE9-32870F0E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550FA6A-7E15-4BBB-BC3F-61D640533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1238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344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67DDC-9DAD-FA48-A095-AF78AD0E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Otras opciones</a:t>
            </a:r>
          </a:p>
        </p:txBody>
      </p:sp>
      <p:pic>
        <p:nvPicPr>
          <p:cNvPr id="8" name="Picture 2" descr="Licencia de Creative Commons">
            <a:extLst>
              <a:ext uri="{FF2B5EF4-FFF2-40B4-BE49-F238E27FC236}">
                <a16:creationId xmlns:a16="http://schemas.microsoft.com/office/drawing/2014/main" id="{97BD1734-AD2A-B04C-90A6-B407E074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C8140D5-D764-409C-B33A-66006D0A2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5772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6444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6B069-D2CD-9346-ACB6-0072347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s-ES" dirty="0"/>
              <a:t>Descargar música de YouTube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2CAFDE7-8AFB-4D64-B7D2-7F5DF0337F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D8F71B96-41D5-E347-AECA-3D42863F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88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B0DCF6-B88E-1940-B1B9-79F839D3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Posibles</a:t>
            </a:r>
            <a:r>
              <a:rPr lang="en-US" dirty="0">
                <a:solidFill>
                  <a:srgbClr val="FFFFFF"/>
                </a:solidFill>
              </a:rPr>
              <a:t> ideas para </a:t>
            </a:r>
            <a:r>
              <a:rPr lang="en-US" dirty="0" err="1">
                <a:solidFill>
                  <a:srgbClr val="FFFFFF"/>
                </a:solidFill>
              </a:rPr>
              <a:t>vuestro</a:t>
            </a:r>
            <a:r>
              <a:rPr lang="en-US" dirty="0">
                <a:solidFill>
                  <a:srgbClr val="FFFFFF"/>
                </a:solidFill>
              </a:rPr>
              <a:t> Centro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65BF5EA8-CC6A-47D0-9A09-D4EBB645F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1248" y="640080"/>
            <a:ext cx="5577840" cy="5577840"/>
          </a:xfrm>
          <a:prstGeom prst="rect">
            <a:avLst/>
          </a:prstGeom>
        </p:spPr>
      </p:pic>
      <p:pic>
        <p:nvPicPr>
          <p:cNvPr id="9" name="Picture 2" descr="Licencia de Creative Commons">
            <a:extLst>
              <a:ext uri="{FF2B5EF4-FFF2-40B4-BE49-F238E27FC236}">
                <a16:creationId xmlns:a16="http://schemas.microsoft.com/office/drawing/2014/main" id="{C05DB45E-7C35-0C45-9AE8-B7F838E8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F5627FC-6B18-F940-BED6-1A969E24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Posibles</a:t>
            </a:r>
            <a:r>
              <a:rPr lang="en-US" dirty="0">
                <a:solidFill>
                  <a:srgbClr val="FFFFFF"/>
                </a:solidFill>
              </a:rPr>
              <a:t> ideas para </a:t>
            </a:r>
            <a:r>
              <a:rPr lang="en-US" dirty="0" err="1">
                <a:solidFill>
                  <a:srgbClr val="FFFFFF"/>
                </a:solidFill>
              </a:rPr>
              <a:t>vuestro</a:t>
            </a:r>
            <a:r>
              <a:rPr lang="en-US" dirty="0">
                <a:solidFill>
                  <a:srgbClr val="FFFFFF"/>
                </a:solidFill>
              </a:rPr>
              <a:t> Centro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A4DAF-D4B7-7842-ABC7-C64CCE1D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ES" sz="2400" u="sng" dirty="0"/>
              <a:t>Programas cortos</a:t>
            </a:r>
            <a:r>
              <a:rPr lang="es-ES" sz="2400" dirty="0"/>
              <a:t>:</a:t>
            </a:r>
          </a:p>
          <a:p>
            <a:r>
              <a:rPr lang="es-ES" sz="2400" dirty="0"/>
              <a:t>Hacer programas a turnos por clases.</a:t>
            </a:r>
          </a:p>
          <a:p>
            <a:r>
              <a:rPr lang="es-ES" sz="2400" dirty="0"/>
              <a:t>Hacer secciones por clases y dejarlas fijas o ir rotando.</a:t>
            </a:r>
          </a:p>
          <a:p>
            <a:r>
              <a:rPr lang="es-ES" sz="2400" u="sng" dirty="0"/>
              <a:t>Programas más largos:</a:t>
            </a:r>
          </a:p>
          <a:p>
            <a:r>
              <a:rPr lang="es-ES" sz="2400" dirty="0"/>
              <a:t>Que cada profesor/asignatura haga su propio programa, y que cada clase hable de una cosa en concreto.</a:t>
            </a:r>
          </a:p>
          <a:p>
            <a:endParaRPr lang="es-ES" sz="2400" dirty="0"/>
          </a:p>
        </p:txBody>
      </p:sp>
      <p:pic>
        <p:nvPicPr>
          <p:cNvPr id="6" name="Picture 2" descr="Licencia de Creative Commons">
            <a:extLst>
              <a:ext uri="{FF2B5EF4-FFF2-40B4-BE49-F238E27FC236}">
                <a16:creationId xmlns:a16="http://schemas.microsoft.com/office/drawing/2014/main" id="{E8AF0097-E39A-F64D-92EA-4E34043E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58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A0756F-A7DB-BD48-93B6-52D822BF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049" y="428914"/>
            <a:ext cx="6620682" cy="60256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2"/>
              </a:rPr>
              <a:t>Radio Edu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3"/>
              </a:rPr>
              <a:t>Red de Radios Escolares de Valaldolid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4"/>
              </a:rPr>
              <a:t>Radio Digital de Canarias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5"/>
              </a:rPr>
              <a:t>Radio IES Lázaro Carreter (Madrid)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hlinkClick r:id="rId6"/>
              </a:rPr>
              <a:t>RadioEscolarNet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Radio">
            <a:extLst>
              <a:ext uri="{FF2B5EF4-FFF2-40B4-BE49-F238E27FC236}">
                <a16:creationId xmlns:a16="http://schemas.microsoft.com/office/drawing/2014/main" id="{9E7FEB4F-070F-4C9D-A594-1A59A2087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869" y="3582429"/>
            <a:ext cx="3356006" cy="335600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FF8E06E-7206-7D49-B0D7-D0749B7C4887}"/>
              </a:ext>
            </a:extLst>
          </p:cNvPr>
          <p:cNvSpPr txBox="1">
            <a:spLocks/>
          </p:cNvSpPr>
          <p:nvPr/>
        </p:nvSpPr>
        <p:spPr>
          <a:xfrm>
            <a:off x="588269" y="792480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Otros ejemplos de radios escolares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2" descr="Licencia de Creative Commons">
            <a:extLst>
              <a:ext uri="{FF2B5EF4-FFF2-40B4-BE49-F238E27FC236}">
                <a16:creationId xmlns:a16="http://schemas.microsoft.com/office/drawing/2014/main" id="{3909D273-5818-854A-8932-1DC1ACAB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4231E1-F784-4431-9D81-3E20CD63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946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Beneficios del trabajo de radio.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B6673-8F37-4CC9-ABAA-F7A41025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66094"/>
            <a:ext cx="10058400" cy="419734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Trabajo de habilidades comunicativas.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Trabajo de competencia 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lingüistica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 (escritura, redacción, lectura, comprensión, entonación, síntesis, ....).</a:t>
            </a: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Trabajo en equipo.</a:t>
            </a: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Competencias clave: digital, aprender a aprender, competencias sociales y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cívias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sentido emprendedor.</a:t>
            </a: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Fomenta la investigación.</a:t>
            </a: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Aprender jugando.</a:t>
            </a:r>
          </a:p>
          <a:p>
            <a:pPr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Reforzar contenido de todas las asignaturas.</a:t>
            </a:r>
          </a:p>
          <a:p>
            <a:pPr>
              <a:lnSpc>
                <a:spcPct val="110000"/>
              </a:lnSpc>
            </a:pPr>
            <a:endParaRPr lang="es-ES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185DEE68-C983-204C-9445-BE5A7007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1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B5013-FDD9-4626-AF51-4D7AA1F22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05" r="1" b="1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F6DA36-A166-1844-AD02-92251E73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72" y="1419272"/>
            <a:ext cx="3070720" cy="1445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Gracias por </a:t>
            </a:r>
            <a:r>
              <a:rPr lang="en-US" sz="2800" dirty="0" err="1">
                <a:solidFill>
                  <a:srgbClr val="FFFFFF"/>
                </a:solidFill>
              </a:rPr>
              <a:t>vuestra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atención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700BEE-EA12-7946-9309-6CE1D13D9AC1}"/>
              </a:ext>
            </a:extLst>
          </p:cNvPr>
          <p:cNvSpPr txBox="1"/>
          <p:nvPr/>
        </p:nvSpPr>
        <p:spPr>
          <a:xfrm>
            <a:off x="2070371" y="5699679"/>
            <a:ext cx="8213281" cy="473973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Autor: Álvaro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Yugueros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Martin. 2021 .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Esta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obra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FFFFFF"/>
                </a:solidFill>
                <a:effectLst/>
              </a:rPr>
              <a:t>está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 bajo una 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  <a:hlinkClick r:id="rId4"/>
              </a:rPr>
              <a:t>licencia de Creative Commons Reconocimiento-SinComercial-SinObraDerivada 4.0 Internacional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1" name="!!footer rectangle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Licencia de Creative Commons">
            <a:extLst>
              <a:ext uri="{FF2B5EF4-FFF2-40B4-BE49-F238E27FC236}">
                <a16:creationId xmlns:a16="http://schemas.microsoft.com/office/drawing/2014/main" id="{4D46DCE6-9F14-4E43-B6EA-DBCE9DFB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" y="5775511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5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9BE4B-FD37-784A-8A3D-4EDF5116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Preguntas para empezar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C652125-0719-44EF-85DF-0DBC32D57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155813"/>
              </p:ext>
            </p:extLst>
          </p:nvPr>
        </p:nvGraphicFramePr>
        <p:xfrm>
          <a:off x="1115568" y="2478024"/>
          <a:ext cx="10168128" cy="383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Licencia de Creative Commons">
            <a:extLst>
              <a:ext uri="{FF2B5EF4-FFF2-40B4-BE49-F238E27FC236}">
                <a16:creationId xmlns:a16="http://schemas.microsoft.com/office/drawing/2014/main" id="{0D7589D8-86F1-BB44-96A0-BCD5A631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7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B6498-92B5-DB40-9CF0-0D04726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s-ES" dirty="0"/>
              <a:t>Pasos a seguir: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740E82C-2CAA-4B83-A414-F4C8E13FC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6654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C39370FF-790D-284A-B311-03B5DF98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50883-96DF-4A4D-8CE3-00132DCD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dirty="0"/>
              <a:t>Pasos a seguir: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D215EAF-AF41-4754-B64E-99458910FE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194DAC61-3814-3C4B-B70F-A8D7EFD6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D7696-4DD8-7F4E-AA76-089816C0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dirty="0"/>
              <a:t>Pasos a seguir: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B01C6A1-47A8-463F-9CA1-B64B2ED4F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4207C09F-5376-734C-AFC8-5AF8049E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9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D183B2-882A-4F99-A886-391D9892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Experiencias previas: "Radio Mochila" y "El arcipreste en la Onda"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ED207-DB83-42CD-9ACA-88A2C53F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75" y="2066094"/>
            <a:ext cx="11528611" cy="4143552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s-ES" sz="2200" dirty="0"/>
              <a:t>Curso 15-16 "Radio Mochila":</a:t>
            </a:r>
          </a:p>
          <a:p>
            <a:pPr>
              <a:buClr>
                <a:srgbClr val="1CADE4"/>
              </a:buClr>
            </a:pPr>
            <a:endParaRPr lang="es-ES" sz="2200" dirty="0"/>
          </a:p>
          <a:p>
            <a:pPr marL="383540" lvl="1"/>
            <a:r>
              <a:rPr lang="es-ES" sz="2200" dirty="0"/>
              <a:t>Centro de 1-2 líneas. Unos 170 alumnos en 12 clases.</a:t>
            </a:r>
          </a:p>
          <a:p>
            <a:pPr marL="383540" lvl="1"/>
            <a:r>
              <a:rPr lang="es-ES" sz="2200" dirty="0"/>
              <a:t>Programas trimestrales.</a:t>
            </a:r>
          </a:p>
          <a:p>
            <a:pPr marL="383540" lvl="1"/>
            <a:r>
              <a:rPr lang="es-ES" sz="2200" dirty="0"/>
              <a:t>30 minutos de duración.</a:t>
            </a:r>
          </a:p>
          <a:p>
            <a:pPr marL="383540" lvl="1"/>
            <a:r>
              <a:rPr lang="es-ES" sz="2200" dirty="0"/>
              <a:t>Todo el centro a la vez.</a:t>
            </a:r>
          </a:p>
          <a:p>
            <a:pPr marL="383540" lvl="1"/>
            <a:r>
              <a:rPr lang="es-ES" sz="2200" dirty="0"/>
              <a:t>Cada clase hacía una sección, a veces en colaboración con especialistas.</a:t>
            </a:r>
          </a:p>
          <a:p>
            <a:pPr marL="383540" lvl="1"/>
            <a:endParaRPr lang="es-ES" sz="2200" dirty="0"/>
          </a:p>
          <a:p>
            <a:pPr marL="383540" lvl="1"/>
            <a:r>
              <a:rPr lang="es-ES" sz="2200" dirty="0">
                <a:ea typeface="+mn-lt"/>
                <a:cs typeface="+mn-lt"/>
                <a:hlinkClick r:id="rId2"/>
              </a:rPr>
              <a:t>http://ceipsanildefonso.centros.educa.jcyl.es/sitio/index.cgi?wid_seccion=21</a:t>
            </a:r>
            <a:endParaRPr lang="es-ES" sz="2200" dirty="0"/>
          </a:p>
          <a:p>
            <a:pPr marL="383540" lvl="1"/>
            <a:endParaRPr lang="es-ES" sz="2200" dirty="0"/>
          </a:p>
          <a:p>
            <a:pPr marL="383540" lvl="1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Licencia de Creative Commons">
            <a:extLst>
              <a:ext uri="{FF2B5EF4-FFF2-40B4-BE49-F238E27FC236}">
                <a16:creationId xmlns:a16="http://schemas.microsoft.com/office/drawing/2014/main" id="{F32D4D43-41B6-B649-8E41-B9BA637B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70" y="6281166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176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B302B"/>
      </a:dk2>
      <a:lt2>
        <a:srgbClr val="F3F0F3"/>
      </a:lt2>
      <a:accent1>
        <a:srgbClr val="2CBA27"/>
      </a:accent1>
      <a:accent2>
        <a:srgbClr val="60B61A"/>
      </a:accent2>
      <a:accent3>
        <a:srgbClr val="99AB24"/>
      </a:accent3>
      <a:accent4>
        <a:srgbClr val="CA9A1D"/>
      </a:accent4>
      <a:accent5>
        <a:srgbClr val="E06530"/>
      </a:accent5>
      <a:accent6>
        <a:srgbClr val="CE1E32"/>
      </a:accent6>
      <a:hlink>
        <a:srgbClr val="BC43C0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11311</TotalTime>
  <Words>2154</Words>
  <Application>Microsoft Macintosh PowerPoint</Application>
  <PresentationFormat>Panorámica</PresentationFormat>
  <Paragraphs>247</Paragraphs>
  <Slides>40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Sagona Book</vt:lpstr>
      <vt:lpstr>Sagona ExtraLight</vt:lpstr>
      <vt:lpstr>Wingdings</vt:lpstr>
      <vt:lpstr>RetrospectVTI</vt:lpstr>
      <vt:lpstr>BrushVTI</vt:lpstr>
      <vt:lpstr>Puesta en marcha de un proyecto de radio escolar.</vt:lpstr>
      <vt:lpstr>Fase I del P.I.E</vt:lpstr>
      <vt:lpstr>Mi experiencia en proyectos de radio.</vt:lpstr>
      <vt:lpstr>Beneficios del trabajo de radio.</vt:lpstr>
      <vt:lpstr>Preguntas para empezar</vt:lpstr>
      <vt:lpstr>Pasos a seguir:</vt:lpstr>
      <vt:lpstr>Pasos a seguir:</vt:lpstr>
      <vt:lpstr>Pasos a seguir:</vt:lpstr>
      <vt:lpstr>Experiencias previas: "Radio Mochila" y "El arcipreste en la Onda"</vt:lpstr>
      <vt:lpstr>Experiencias previas: "Radio Mochila" y "El arcipreste en la Onda"</vt:lpstr>
      <vt:lpstr>El arcipreste en la Onda</vt:lpstr>
      <vt:lpstr>Colaboraciones externas.</vt:lpstr>
      <vt:lpstr>Proceso seguido</vt:lpstr>
      <vt:lpstr>Proceso seguido</vt:lpstr>
      <vt:lpstr>Secciones de la radio escolar</vt:lpstr>
      <vt:lpstr>El proceso de grabación. Fases.</vt:lpstr>
      <vt:lpstr>El proceso de grabación. Materiales.</vt:lpstr>
      <vt:lpstr>El proceso de grabación. Materiales.</vt:lpstr>
      <vt:lpstr>El proceso de grabación. Materiales.</vt:lpstr>
      <vt:lpstr>El proceso de grabación.</vt:lpstr>
      <vt:lpstr>¿Cómo lo hacemos nosotros?</vt:lpstr>
      <vt:lpstr>El montaje y edición de los programas.</vt:lpstr>
      <vt:lpstr>Presentación de PowerPoint</vt:lpstr>
      <vt:lpstr>La publicación de los programas.</vt:lpstr>
      <vt:lpstr>¿Cómo lo hacemos nosotros?</vt:lpstr>
      <vt:lpstr>Algunos consejos:</vt:lpstr>
      <vt:lpstr>Algunos consejos:</vt:lpstr>
      <vt:lpstr>Algunos consejos:</vt:lpstr>
      <vt:lpstr>Algunos consejos:</vt:lpstr>
      <vt:lpstr>Atención a algunos detalles</vt:lpstr>
      <vt:lpstr>Derechos de autor –Licencia de uso</vt:lpstr>
      <vt:lpstr>Derechos de autor</vt:lpstr>
      <vt:lpstr>Presentación de PowerPoint</vt:lpstr>
      <vt:lpstr>Opciones:</vt:lpstr>
      <vt:lpstr>Otras opciones</vt:lpstr>
      <vt:lpstr>Descargar música de YouTube</vt:lpstr>
      <vt:lpstr>Posibles ideas para vuestro Centro </vt:lpstr>
      <vt:lpstr>Posibles ideas para vuestro Centro </vt:lpstr>
      <vt:lpstr>Radio Edu   Red de Radios Escolares de Valaldolid   Radio Digital de Canarias   Radio IES Lázaro Carreter (Madrid)   RadioEscolarNet </vt:lpstr>
      <vt:lpstr>Gracias por vuestra atención.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Puesta en marcha de un proyecto de radio escolar.</dc:title>
  <dc:creator>ALVARO YUGUEROS MARTIN</dc:creator>
  <cp:lastModifiedBy>ALVARO YUGUEROS MARTIN</cp:lastModifiedBy>
  <cp:revision>8</cp:revision>
  <dcterms:created xsi:type="dcterms:W3CDTF">2020-11-22T18:01:31Z</dcterms:created>
  <dcterms:modified xsi:type="dcterms:W3CDTF">2022-02-16T10:22:29Z</dcterms:modified>
</cp:coreProperties>
</file>