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6" r:id="rId4"/>
    <p:sldId id="287" r:id="rId5"/>
    <p:sldId id="288" r:id="rId6"/>
    <p:sldId id="276" r:id="rId7"/>
    <p:sldId id="278" r:id="rId8"/>
    <p:sldId id="277" r:id="rId9"/>
    <p:sldId id="279" r:id="rId10"/>
    <p:sldId id="280" r:id="rId11"/>
    <p:sldId id="284" r:id="rId12"/>
    <p:sldId id="281" r:id="rId13"/>
    <p:sldId id="282" r:id="rId14"/>
    <p:sldId id="283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72" r:id="rId25"/>
    <p:sldId id="273" r:id="rId26"/>
    <p:sldId id="274" r:id="rId27"/>
    <p:sldId id="275" r:id="rId28"/>
    <p:sldId id="285" r:id="rId29"/>
    <p:sldId id="289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66A83-C6BA-4443-85C1-62374999F056}" type="datetimeFigureOut">
              <a:rPr lang="es-ES" smtClean="0"/>
              <a:pPr/>
              <a:t>04/06/2020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8237D-1B68-4DA5-8630-E5F446BA711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gif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928934"/>
            <a:ext cx="6029340" cy="857256"/>
          </a:xfrm>
        </p:spPr>
        <p:txBody>
          <a:bodyPr>
            <a:normAutofit/>
          </a:bodyPr>
          <a:lstStyle/>
          <a:p>
            <a:r>
              <a:rPr lang="es-ES" dirty="0"/>
              <a:t>CEIP LOS SALADOS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572008"/>
            <a:ext cx="4557722" cy="1143008"/>
          </a:xfrm>
        </p:spPr>
        <p:txBody>
          <a:bodyPr>
            <a:normAutofit/>
          </a:bodyPr>
          <a:lstStyle/>
          <a:p>
            <a:r>
              <a:rPr lang="es-ES" dirty="0"/>
              <a:t>CURSO 2020-2021</a:t>
            </a:r>
          </a:p>
        </p:txBody>
      </p:sp>
      <p:pic>
        <p:nvPicPr>
          <p:cNvPr id="1026" name="Picture 2" descr="FOTOS PORTADA 2016_1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2857496"/>
            <a:ext cx="2428892" cy="1821669"/>
          </a:xfrm>
          <a:prstGeom prst="rect">
            <a:avLst/>
          </a:prstGeom>
          <a:noFill/>
        </p:spPr>
      </p:pic>
      <p:pic>
        <p:nvPicPr>
          <p:cNvPr id="1038" name="Picture 14" descr="Resultado de imagen de DIBUJOS BORDE HOJA COLEGIO PARA IMPRIM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85728"/>
            <a:ext cx="5715000" cy="1990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pic>
        <p:nvPicPr>
          <p:cNvPr id="33794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 b="16473"/>
          <a:stretch>
            <a:fillRect/>
          </a:stretch>
        </p:blipFill>
        <p:spPr bwMode="auto">
          <a:xfrm>
            <a:off x="937686" y="1500174"/>
            <a:ext cx="6997913" cy="4714908"/>
          </a:xfrm>
          <a:prstGeom prst="rect">
            <a:avLst/>
          </a:prstGeom>
          <a:noFill/>
        </p:spPr>
      </p:pic>
      <p:pic>
        <p:nvPicPr>
          <p:cNvPr id="4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7315216" y="6215082"/>
            <a:ext cx="182878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MANTENEMOS LA CLASE ORDENADA</a:t>
            </a:r>
          </a:p>
        </p:txBody>
      </p:sp>
      <p:pic>
        <p:nvPicPr>
          <p:cNvPr id="4" name="3 Imagen" descr="Imagen relacionada"/>
          <p:cNvPicPr/>
          <p:nvPr/>
        </p:nvPicPr>
        <p:blipFill>
          <a:blip r:embed="rId2"/>
          <a:srcRect t="11028" r="945"/>
          <a:stretch>
            <a:fillRect/>
          </a:stretch>
        </p:blipFill>
        <p:spPr bwMode="auto">
          <a:xfrm>
            <a:off x="1214414" y="2285992"/>
            <a:ext cx="7471868" cy="411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6929454" y="5786454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PIDO LAS COSAS POR FAVOR.</a:t>
            </a:r>
          </a:p>
          <a:p>
            <a:r>
              <a:rPr lang="es-ES" sz="1600" dirty="0"/>
              <a:t>PEGA UN GOMET EN EL OBJETO QUE SOLICITA LA NIÑA</a:t>
            </a:r>
          </a:p>
        </p:txBody>
      </p:sp>
      <p:pic>
        <p:nvPicPr>
          <p:cNvPr id="5" name="4 Imagen" descr="Imagen relacionada"/>
          <p:cNvPicPr/>
          <p:nvPr/>
        </p:nvPicPr>
        <p:blipFill>
          <a:blip r:embed="rId2"/>
          <a:srcRect t="6644" b="3322"/>
          <a:stretch>
            <a:fillRect/>
          </a:stretch>
        </p:blipFill>
        <p:spPr bwMode="auto">
          <a:xfrm>
            <a:off x="2786051" y="2500306"/>
            <a:ext cx="3214710" cy="395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6929454" y="5786454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RECOJO LA SILLA SIN ARRASTRAR</a:t>
            </a:r>
          </a:p>
        </p:txBody>
      </p:sp>
      <p:pic>
        <p:nvPicPr>
          <p:cNvPr id="4" name="3 Imagen" descr="Imagen relacionada"/>
          <p:cNvPicPr/>
          <p:nvPr/>
        </p:nvPicPr>
        <p:blipFill>
          <a:blip r:embed="rId2"/>
          <a:srcRect b="19324"/>
          <a:stretch>
            <a:fillRect/>
          </a:stretch>
        </p:blipFill>
        <p:spPr bwMode="auto">
          <a:xfrm>
            <a:off x="928662" y="2214554"/>
            <a:ext cx="728667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6929454" y="6000768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SUBIMOS Y BAJAMOS LAS ESCALERAS POR LA DERECHA SIN CORRER</a:t>
            </a:r>
          </a:p>
        </p:txBody>
      </p:sp>
      <p:pic>
        <p:nvPicPr>
          <p:cNvPr id="34818" name="Picture 2" descr="Resultado de imagen de SUBIMOS Y BAJAMOS BIEN LAS ESCALERAS COLOREAR"/>
          <p:cNvPicPr>
            <a:picLocks noChangeAspect="1" noChangeArrowheads="1"/>
          </p:cNvPicPr>
          <p:nvPr/>
        </p:nvPicPr>
        <p:blipFill>
          <a:blip r:embed="rId2"/>
          <a:srcRect b="20461"/>
          <a:stretch>
            <a:fillRect/>
          </a:stretch>
        </p:blipFill>
        <p:spPr bwMode="auto">
          <a:xfrm>
            <a:off x="1126404" y="2571744"/>
            <a:ext cx="7361956" cy="3802665"/>
          </a:xfrm>
          <a:prstGeom prst="rect">
            <a:avLst/>
          </a:prstGeom>
          <a:noFill/>
        </p:spPr>
      </p:pic>
      <p:pic>
        <p:nvPicPr>
          <p:cNvPr id="5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7029464" y="6072206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pic>
        <p:nvPicPr>
          <p:cNvPr id="4" name="3 Marcador de contenido" descr="Resultado de imagen de MUCHOS POCOS FICHE COLE"/>
          <p:cNvPicPr>
            <a:picLocks noGrp="1"/>
          </p:cNvPicPr>
          <p:nvPr>
            <p:ph idx="1"/>
          </p:nvPr>
        </p:nvPicPr>
        <p:blipFill>
          <a:blip r:embed="rId2"/>
          <a:srcRect l="8304" t="2039" r="8017"/>
          <a:stretch>
            <a:fillRect/>
          </a:stretch>
        </p:blipFill>
        <p:spPr bwMode="auto">
          <a:xfrm>
            <a:off x="1357290" y="1214422"/>
            <a:ext cx="6357981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6929454" y="5786454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pic>
        <p:nvPicPr>
          <p:cNvPr id="4" name="3 Marcador de contenido" descr="Imagen relacionad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143116"/>
            <a:ext cx="2357454" cy="298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 Marcador de contenido" descr="Imagen relacionada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71678"/>
            <a:ext cx="2428892" cy="305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3 Marcador de contenido" descr="Imagen relacionada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143116"/>
            <a:ext cx="2500330" cy="291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3 Marcador de contenido" descr="Resultado de imagen de CARITAS COMPORTAMIENTO"/>
          <p:cNvPicPr>
            <a:picLocks/>
          </p:cNvPicPr>
          <p:nvPr/>
        </p:nvPicPr>
        <p:blipFill>
          <a:blip r:embed="rId5"/>
          <a:srcRect b="79429"/>
          <a:stretch>
            <a:fillRect/>
          </a:stretch>
        </p:blipFill>
        <p:spPr bwMode="auto">
          <a:xfrm>
            <a:off x="6858016" y="5715016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6072198" y="4921935"/>
            <a:ext cx="2357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ES" dirty="0">
              <a:solidFill>
                <a:prstClr val="black"/>
              </a:solidFill>
            </a:endParaRPr>
          </a:p>
          <a:p>
            <a:pPr lvl="0"/>
            <a:r>
              <a:rPr lang="es-ES" dirty="0">
                <a:solidFill>
                  <a:prstClr val="black"/>
                </a:solidFill>
              </a:rPr>
              <a:t>DE MAYOR VOY A SER…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3214679" y="5233472"/>
            <a:ext cx="2214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solidFill>
                  <a:prstClr val="black"/>
                </a:solidFill>
              </a:rPr>
              <a:t>AHORA SOY MAYOR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00035" y="5258872"/>
            <a:ext cx="2143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solidFill>
                  <a:prstClr val="black"/>
                </a:solidFill>
              </a:rPr>
              <a:t>DE BEBÉ ERA ASÍ </a:t>
            </a:r>
          </a:p>
        </p:txBody>
      </p:sp>
      <p:pic>
        <p:nvPicPr>
          <p:cNvPr id="18" name="17 Imagen" descr="Resultado de imagen de DIBUJO NIÑO BABY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3071810"/>
            <a:ext cx="135732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Resultado de imagen de DIBUJO NIÑO COLEGIO"/>
          <p:cNvPicPr/>
          <p:nvPr/>
        </p:nvPicPr>
        <p:blipFill>
          <a:blip r:embed="rId7"/>
          <a:srcRect l="7874" t="12598" r="11024" b="12598"/>
          <a:stretch>
            <a:fillRect/>
          </a:stretch>
        </p:blipFill>
        <p:spPr bwMode="auto">
          <a:xfrm>
            <a:off x="3357554" y="3143248"/>
            <a:ext cx="1785950" cy="144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Rectángulo"/>
          <p:cNvSpPr/>
          <p:nvPr/>
        </p:nvSpPr>
        <p:spPr>
          <a:xfrm>
            <a:off x="1000100" y="1029812"/>
            <a:ext cx="56324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ES" dirty="0">
              <a:solidFill>
                <a:prstClr val="black"/>
              </a:solidFill>
            </a:endParaRPr>
          </a:p>
          <a:p>
            <a:pPr lvl="0"/>
            <a:r>
              <a:rPr lang="es-ES" dirty="0">
                <a:solidFill>
                  <a:prstClr val="black"/>
                </a:solidFill>
              </a:rPr>
              <a:t>PEGA TU FOTO DE CARNÉ DE BEBÉ Y ACTUAL DONDE CORRESPONDA. DIBÚJATE DE MAYOR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pic>
        <p:nvPicPr>
          <p:cNvPr id="4" name="3 Marcador de contenido" descr="Imagen relacionada"/>
          <p:cNvPicPr>
            <a:picLocks noGrp="1"/>
          </p:cNvPicPr>
          <p:nvPr>
            <p:ph idx="1"/>
          </p:nvPr>
        </p:nvPicPr>
        <p:blipFill>
          <a:blip r:embed="rId2"/>
          <a:srcRect l="4761" t="3031" r="49986" b="15155"/>
          <a:stretch>
            <a:fillRect/>
          </a:stretch>
        </p:blipFill>
        <p:spPr bwMode="auto">
          <a:xfrm>
            <a:off x="4286248" y="2500306"/>
            <a:ext cx="1428760" cy="362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Imagen relacionada"/>
          <p:cNvPicPr/>
          <p:nvPr/>
        </p:nvPicPr>
        <p:blipFill>
          <a:blip r:embed="rId2"/>
          <a:srcRect l="4761" t="3031" r="49986" b="15155"/>
          <a:stretch>
            <a:fillRect/>
          </a:stretch>
        </p:blipFill>
        <p:spPr bwMode="auto">
          <a:xfrm>
            <a:off x="2428860" y="1643050"/>
            <a:ext cx="1857388" cy="449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Imagen relacionada"/>
          <p:cNvPicPr/>
          <p:nvPr/>
        </p:nvPicPr>
        <p:blipFill>
          <a:blip r:embed="rId2"/>
          <a:srcRect l="4761" t="3031" r="49986" b="15155"/>
          <a:stretch>
            <a:fillRect/>
          </a:stretch>
        </p:blipFill>
        <p:spPr bwMode="auto">
          <a:xfrm>
            <a:off x="357158" y="1071546"/>
            <a:ext cx="2118095" cy="542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3 Marcador de contenido" descr="Imagen relacionada"/>
          <p:cNvPicPr>
            <a:picLocks/>
          </p:cNvPicPr>
          <p:nvPr/>
        </p:nvPicPr>
        <p:blipFill>
          <a:blip r:embed="rId2"/>
          <a:srcRect l="4761" t="3031" r="49986" b="15155"/>
          <a:stretch>
            <a:fillRect/>
          </a:stretch>
        </p:blipFill>
        <p:spPr bwMode="auto">
          <a:xfrm>
            <a:off x="6072198" y="3143248"/>
            <a:ext cx="1143008" cy="299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3 Marcador de contenido" descr="Imagen relacionada"/>
          <p:cNvPicPr>
            <a:picLocks/>
          </p:cNvPicPr>
          <p:nvPr/>
        </p:nvPicPr>
        <p:blipFill>
          <a:blip r:embed="rId3" cstate="print"/>
          <a:srcRect l="4761" t="3031" r="49986" b="15155"/>
          <a:stretch>
            <a:fillRect/>
          </a:stretch>
        </p:blipFill>
        <p:spPr bwMode="auto">
          <a:xfrm>
            <a:off x="7643834" y="3714752"/>
            <a:ext cx="1000132" cy="23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Imagen relacionada"/>
          <p:cNvPicPr/>
          <p:nvPr/>
        </p:nvPicPr>
        <p:blipFill>
          <a:blip r:embed="rId4"/>
          <a:srcRect t="6719"/>
          <a:stretch>
            <a:fillRect/>
          </a:stretch>
        </p:blipFill>
        <p:spPr bwMode="auto">
          <a:xfrm>
            <a:off x="571472" y="5429264"/>
            <a:ext cx="1426978" cy="133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Imagen relacionada"/>
          <p:cNvPicPr/>
          <p:nvPr/>
        </p:nvPicPr>
        <p:blipFill>
          <a:blip r:embed="rId4"/>
          <a:srcRect t="6719"/>
          <a:stretch>
            <a:fillRect/>
          </a:stretch>
        </p:blipFill>
        <p:spPr bwMode="auto">
          <a:xfrm>
            <a:off x="2714612" y="5572140"/>
            <a:ext cx="1142117" cy="102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Imagen relacionada"/>
          <p:cNvPicPr/>
          <p:nvPr/>
        </p:nvPicPr>
        <p:blipFill>
          <a:blip r:embed="rId4"/>
          <a:srcRect t="6719"/>
          <a:stretch>
            <a:fillRect/>
          </a:stretch>
        </p:blipFill>
        <p:spPr bwMode="auto">
          <a:xfrm>
            <a:off x="4500562" y="5715016"/>
            <a:ext cx="927803" cy="81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Imagen relacionada"/>
          <p:cNvPicPr/>
          <p:nvPr/>
        </p:nvPicPr>
        <p:blipFill>
          <a:blip r:embed="rId4"/>
          <a:srcRect t="6719"/>
          <a:stretch>
            <a:fillRect/>
          </a:stretch>
        </p:blipFill>
        <p:spPr bwMode="auto">
          <a:xfrm>
            <a:off x="6143636" y="5786454"/>
            <a:ext cx="856365" cy="6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Imagen relacionada"/>
          <p:cNvPicPr/>
          <p:nvPr/>
        </p:nvPicPr>
        <p:blipFill>
          <a:blip r:embed="rId4"/>
          <a:srcRect t="6719"/>
          <a:stretch>
            <a:fillRect/>
          </a:stretch>
        </p:blipFill>
        <p:spPr bwMode="auto">
          <a:xfrm>
            <a:off x="7643834" y="5786454"/>
            <a:ext cx="856365" cy="6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3 Marcador de contenido" descr="Resultado de imagen de CARITAS COMPORTAMIENTO"/>
          <p:cNvPicPr>
            <a:picLocks/>
          </p:cNvPicPr>
          <p:nvPr/>
        </p:nvPicPr>
        <p:blipFill>
          <a:blip r:embed="rId5"/>
          <a:srcRect b="79429"/>
          <a:stretch>
            <a:fillRect/>
          </a:stretch>
        </p:blipFill>
        <p:spPr bwMode="auto">
          <a:xfrm>
            <a:off x="6858016" y="1285860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UNE CADA HERRAMIENTA CON CADA PROFESIONAL DEL COLEGIO</a:t>
            </a:r>
          </a:p>
        </p:txBody>
      </p:sp>
      <p:pic>
        <p:nvPicPr>
          <p:cNvPr id="4" name="3 Imagen" descr="Resultado de imagen de DIBUJO MAESTR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714620"/>
            <a:ext cx="2590371" cy="212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Resultado de imagen de DIBUJO JARDINERO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4357694"/>
            <a:ext cx="2655537" cy="221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Imagen relacionad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714620"/>
            <a:ext cx="1297207" cy="219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Resultado de imagen de DIBUJO SEÑORA LIMPIEZA COLOREAR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429132"/>
            <a:ext cx="2267269" cy="200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Resultado de imagen de DIBUJO LIBRO"/>
          <p:cNvPicPr/>
          <p:nvPr/>
        </p:nvPicPr>
        <p:blipFill>
          <a:blip r:embed="rId6" cstate="print"/>
          <a:srcRect l="10902" t="16354" r="10902" b="16354"/>
          <a:stretch>
            <a:fillRect/>
          </a:stretch>
        </p:blipFill>
        <p:spPr bwMode="auto">
          <a:xfrm>
            <a:off x="5786446" y="2214554"/>
            <a:ext cx="1461883" cy="12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Imagen relacionada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2428868"/>
            <a:ext cx="1549808" cy="131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Imagen relacionada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3357562"/>
            <a:ext cx="1407480" cy="102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Resultado de imagen de DIBUJO UTILES LIMPIEZA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20" y="4500570"/>
            <a:ext cx="939099" cy="17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3 Marcador de contenido" descr="Resultado de imagen de CARITAS COMPORTAMIENTO"/>
          <p:cNvPicPr>
            <a:picLocks/>
          </p:cNvPicPr>
          <p:nvPr/>
        </p:nvPicPr>
        <p:blipFill>
          <a:blip r:embed="rId10"/>
          <a:srcRect b="79429"/>
          <a:stretch>
            <a:fillRect/>
          </a:stretch>
        </p:blipFill>
        <p:spPr bwMode="auto">
          <a:xfrm>
            <a:off x="214282" y="6000768"/>
            <a:ext cx="1757346" cy="44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3 Marcador de contenido" descr="Resultado de imagen de CARITAS COMPORTAMIENTO"/>
          <p:cNvPicPr>
            <a:picLocks/>
          </p:cNvPicPr>
          <p:nvPr/>
        </p:nvPicPr>
        <p:blipFill>
          <a:blip r:embed="rId10"/>
          <a:srcRect b="79429"/>
          <a:stretch>
            <a:fillRect/>
          </a:stretch>
        </p:blipFill>
        <p:spPr bwMode="auto">
          <a:xfrm>
            <a:off x="7029464" y="1214422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HACEMOS LA FILA ORDENADA PARA DESPLAZARNOS POR EL COLEGIO. COLOREA AL PRIMERO Y AL ULTIMO DE LA FILA</a:t>
            </a:r>
          </a:p>
        </p:txBody>
      </p:sp>
      <p:pic>
        <p:nvPicPr>
          <p:cNvPr id="7" name="6 Imagen" descr="Imagen relacionad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143248"/>
            <a:ext cx="600079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6786578" y="5929330"/>
            <a:ext cx="2257412" cy="72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pic>
        <p:nvPicPr>
          <p:cNvPr id="4" name="3 Marcador de contenido" descr="Resultado de imagen de CARITAS COMPORTAMIENTO"/>
          <p:cNvPicPr>
            <a:picLocks noGrp="1"/>
          </p:cNvPicPr>
          <p:nvPr>
            <p:ph idx="1"/>
          </p:nvPr>
        </p:nvPicPr>
        <p:blipFill>
          <a:blip r:embed="rId2"/>
          <a:srcRect b="79429"/>
          <a:stretch>
            <a:fillRect/>
          </a:stretch>
        </p:blipFill>
        <p:spPr bwMode="auto">
          <a:xfrm>
            <a:off x="6858016" y="5715016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esultado de imagen de recuad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71612"/>
            <a:ext cx="5381042" cy="4143404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 flipH="1">
            <a:off x="6072198" y="2500307"/>
            <a:ext cx="2643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ME LLAMO _______________</a:t>
            </a:r>
          </a:p>
          <a:p>
            <a:endParaRPr lang="es-ES" sz="2400" dirty="0"/>
          </a:p>
          <a:p>
            <a:r>
              <a:rPr lang="es-ES" sz="2400" dirty="0"/>
              <a:t>Y TENGO___ AÑOS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pic>
        <p:nvPicPr>
          <p:cNvPr id="4" name="3 Marcador de contenido" descr="Resultado de imagen de CARITAS COMPORTAMIENTO"/>
          <p:cNvPicPr>
            <a:picLocks noGrp="1"/>
          </p:cNvPicPr>
          <p:nvPr>
            <p:ph idx="1"/>
          </p:nvPr>
        </p:nvPicPr>
        <p:blipFill>
          <a:blip r:embed="rId2"/>
          <a:srcRect b="79429"/>
          <a:stretch>
            <a:fillRect/>
          </a:stretch>
        </p:blipFill>
        <p:spPr bwMode="auto">
          <a:xfrm>
            <a:off x="6500826" y="5643578"/>
            <a:ext cx="2257412" cy="72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Resultado de imagen de niño lee"/>
          <p:cNvPicPr/>
          <p:nvPr/>
        </p:nvPicPr>
        <p:blipFill>
          <a:blip r:embed="rId3" cstate="print"/>
          <a:srcRect b="6275"/>
          <a:stretch>
            <a:fillRect/>
          </a:stretch>
        </p:blipFill>
        <p:spPr bwMode="auto">
          <a:xfrm>
            <a:off x="785786" y="2143116"/>
            <a:ext cx="1460203" cy="192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Imagen relacionada"/>
          <p:cNvPicPr/>
          <p:nvPr/>
        </p:nvPicPr>
        <p:blipFill>
          <a:blip r:embed="rId4">
            <a:lum/>
          </a:blip>
          <a:srcRect l="3143" t="3402" r="5028" b="2835"/>
          <a:stretch>
            <a:fillRect/>
          </a:stretch>
        </p:blipFill>
        <p:spPr bwMode="auto">
          <a:xfrm>
            <a:off x="3357554" y="2143116"/>
            <a:ext cx="1857388" cy="1961267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7" name="6 Imagen" descr="Resultado de imagen de niño recorta"/>
          <p:cNvPicPr/>
          <p:nvPr/>
        </p:nvPicPr>
        <p:blipFill>
          <a:blip r:embed="rId5"/>
          <a:srcRect l="15874" t="8841" r="18898" b="14735"/>
          <a:stretch>
            <a:fillRect/>
          </a:stretch>
        </p:blipFill>
        <p:spPr bwMode="auto">
          <a:xfrm>
            <a:off x="6572264" y="2428868"/>
            <a:ext cx="1143008" cy="145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214282" y="5429264"/>
            <a:ext cx="4000528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8 Imagen" descr="Resultado de imagen de pictograma escribir"/>
          <p:cNvPicPr/>
          <p:nvPr/>
        </p:nvPicPr>
        <p:blipFill>
          <a:blip r:embed="rId6" cstate="print"/>
          <a:srcRect l="10079" t="13438" r="9239" b="13438"/>
          <a:stretch>
            <a:fillRect/>
          </a:stretch>
        </p:blipFill>
        <p:spPr bwMode="auto">
          <a:xfrm>
            <a:off x="642910" y="5500702"/>
            <a:ext cx="10715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Imagen relacionada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7356" y="5500702"/>
            <a:ext cx="1071570" cy="99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https://www.pictotraductor.com/img/pictogramas/L134452842770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1802" y="5500702"/>
            <a:ext cx="1071570" cy="99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857224" y="4143380"/>
            <a:ext cx="1214446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714744" y="4143380"/>
            <a:ext cx="1214446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6643702" y="4143380"/>
            <a:ext cx="1143008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14 Imagen" descr="Imagen relacionada"/>
          <p:cNvPicPr/>
          <p:nvPr/>
        </p:nvPicPr>
        <p:blipFill>
          <a:blip r:embed="rId9"/>
          <a:srcRect t="20157" b="21837"/>
          <a:stretch>
            <a:fillRect/>
          </a:stretch>
        </p:blipFill>
        <p:spPr bwMode="auto">
          <a:xfrm>
            <a:off x="0" y="5286388"/>
            <a:ext cx="500066" cy="2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928662" y="1214423"/>
            <a:ext cx="5929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COLOCA LOS PICTOGRAMAS DEBAJO DE CADA NIÑO SEGÚN CORRESPONDA.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1800" dirty="0"/>
              <a:t>COLOREA SEGÚN CÓDIGO DADO POR EL PROFESOR</a:t>
            </a:r>
          </a:p>
        </p:txBody>
      </p:sp>
      <p:pic>
        <p:nvPicPr>
          <p:cNvPr id="9" name="8 Imagen" descr="Imagen relacionad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071678"/>
            <a:ext cx="6643734" cy="454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Elipse"/>
          <p:cNvSpPr/>
          <p:nvPr/>
        </p:nvSpPr>
        <p:spPr>
          <a:xfrm>
            <a:off x="2500298" y="2500306"/>
            <a:ext cx="714380" cy="6429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6929454" y="1357298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CAMINOS</a:t>
            </a:r>
          </a:p>
        </p:txBody>
      </p:sp>
      <p:pic>
        <p:nvPicPr>
          <p:cNvPr id="6" name="5 Imagen" descr="Resultado de imagen de LABERINTOS INFANTIL"/>
          <p:cNvPicPr/>
          <p:nvPr/>
        </p:nvPicPr>
        <p:blipFill>
          <a:blip r:embed="rId2"/>
          <a:srcRect l="8245" t="23887" r="9070" b="20702"/>
          <a:stretch>
            <a:fillRect/>
          </a:stretch>
        </p:blipFill>
        <p:spPr bwMode="auto">
          <a:xfrm>
            <a:off x="1000101" y="2810873"/>
            <a:ext cx="7572428" cy="243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Resultado de imagen de AUTOBUS ESCOLAR COLOREAR INFANTIL"/>
          <p:cNvPicPr/>
          <p:nvPr/>
        </p:nvPicPr>
        <p:blipFill>
          <a:blip r:embed="rId3"/>
          <a:srcRect l="8385" t="13083" r="13043" b="13083"/>
          <a:stretch>
            <a:fillRect/>
          </a:stretch>
        </p:blipFill>
        <p:spPr bwMode="auto">
          <a:xfrm>
            <a:off x="857224" y="2071678"/>
            <a:ext cx="1288754" cy="95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Resultado de imagen de AUTOBUS ESCOLAR COLOREAR INFANTIL"/>
          <p:cNvPicPr/>
          <p:nvPr/>
        </p:nvPicPr>
        <p:blipFill>
          <a:blip r:embed="rId3"/>
          <a:srcRect l="8385" t="13083" r="13043" b="13083"/>
          <a:stretch>
            <a:fillRect/>
          </a:stretch>
        </p:blipFill>
        <p:spPr bwMode="auto">
          <a:xfrm>
            <a:off x="3071802" y="2000240"/>
            <a:ext cx="1288754" cy="95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Resultado de imagen de AUTOBUS ESCOLAR COLOREAR INFANTIL"/>
          <p:cNvPicPr/>
          <p:nvPr/>
        </p:nvPicPr>
        <p:blipFill>
          <a:blip r:embed="rId3"/>
          <a:srcRect l="8385" t="13083" r="13043" b="13083"/>
          <a:stretch>
            <a:fillRect/>
          </a:stretch>
        </p:blipFill>
        <p:spPr bwMode="auto">
          <a:xfrm>
            <a:off x="5286380" y="2000240"/>
            <a:ext cx="1288754" cy="95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Resultado de imagen de AUTOBUS ESCOLAR COLOREAR INFANTIL"/>
          <p:cNvPicPr/>
          <p:nvPr/>
        </p:nvPicPr>
        <p:blipFill>
          <a:blip r:embed="rId3"/>
          <a:srcRect l="8385" t="13083" r="13043" b="13083"/>
          <a:stretch>
            <a:fillRect/>
          </a:stretch>
        </p:blipFill>
        <p:spPr bwMode="auto">
          <a:xfrm>
            <a:off x="7715272" y="1857364"/>
            <a:ext cx="1288754" cy="95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Imagen relacionada"/>
          <p:cNvPicPr/>
          <p:nvPr/>
        </p:nvPicPr>
        <p:blipFill>
          <a:blip r:embed="rId4"/>
          <a:srcRect t="37054" b="22232"/>
          <a:stretch>
            <a:fillRect/>
          </a:stretch>
        </p:blipFill>
        <p:spPr bwMode="auto">
          <a:xfrm>
            <a:off x="642910" y="5072074"/>
            <a:ext cx="1873545" cy="1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Imagen relacionada"/>
          <p:cNvPicPr/>
          <p:nvPr/>
        </p:nvPicPr>
        <p:blipFill>
          <a:blip r:embed="rId4"/>
          <a:srcRect t="37054" b="22232"/>
          <a:stretch>
            <a:fillRect/>
          </a:stretch>
        </p:blipFill>
        <p:spPr bwMode="auto">
          <a:xfrm>
            <a:off x="3143240" y="5214950"/>
            <a:ext cx="1873545" cy="1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Imagen relacionada"/>
          <p:cNvPicPr/>
          <p:nvPr/>
        </p:nvPicPr>
        <p:blipFill>
          <a:blip r:embed="rId4"/>
          <a:srcRect t="37054" b="22232"/>
          <a:stretch>
            <a:fillRect/>
          </a:stretch>
        </p:blipFill>
        <p:spPr bwMode="auto">
          <a:xfrm>
            <a:off x="5000628" y="5072074"/>
            <a:ext cx="1873545" cy="1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Imagen relacionada"/>
          <p:cNvPicPr/>
          <p:nvPr/>
        </p:nvPicPr>
        <p:blipFill>
          <a:blip r:embed="rId4"/>
          <a:srcRect t="37054" b="22232"/>
          <a:stretch>
            <a:fillRect/>
          </a:stretch>
        </p:blipFill>
        <p:spPr bwMode="auto">
          <a:xfrm>
            <a:off x="7000892" y="5286388"/>
            <a:ext cx="1873545" cy="1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3 Marcador de contenido" descr="Resultado de imagen de CARITAS COMPORTAMIENTO"/>
          <p:cNvPicPr>
            <a:picLocks/>
          </p:cNvPicPr>
          <p:nvPr/>
        </p:nvPicPr>
        <p:blipFill>
          <a:blip r:embed="rId5"/>
          <a:srcRect b="79429"/>
          <a:stretch>
            <a:fillRect/>
          </a:stretch>
        </p:blipFill>
        <p:spPr bwMode="auto">
          <a:xfrm>
            <a:off x="6357950" y="1142984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pic>
        <p:nvPicPr>
          <p:cNvPr id="4" name="3 Marcador de contenido" descr="Resultado de imagen de CARITAS COMPORTAMIENTO"/>
          <p:cNvPicPr>
            <a:picLocks noGrp="1"/>
          </p:cNvPicPr>
          <p:nvPr>
            <p:ph idx="1"/>
          </p:nvPr>
        </p:nvPicPr>
        <p:blipFill>
          <a:blip r:embed="rId2"/>
          <a:srcRect b="79429"/>
          <a:stretch>
            <a:fillRect/>
          </a:stretch>
        </p:blipFill>
        <p:spPr bwMode="auto">
          <a:xfrm>
            <a:off x="7358082" y="6000768"/>
            <a:ext cx="1543032" cy="51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https://www.orientacionandujar.es/wp-content/uploads/2017/04/ficha_grafomotricidad_3.jpg"/>
          <p:cNvPicPr/>
          <p:nvPr/>
        </p:nvPicPr>
        <p:blipFill>
          <a:blip r:embed="rId3" cstate="print"/>
          <a:srcRect t="16179"/>
          <a:stretch>
            <a:fillRect/>
          </a:stretch>
        </p:blipFill>
        <p:spPr bwMode="auto">
          <a:xfrm>
            <a:off x="571473" y="1357298"/>
            <a:ext cx="828680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UNE LOS NIÑOS CON LOS PICTOGRAMAS SEGÚN SUS ACCIONES</a:t>
            </a:r>
          </a:p>
          <a:p>
            <a:r>
              <a:rPr lang="es-ES" sz="2000" dirty="0"/>
              <a:t>EL NIÑO LEE                       EL NIÑO ESCRIBE                       EL NIÑO RECORTA</a:t>
            </a:r>
          </a:p>
        </p:txBody>
      </p:sp>
      <p:pic>
        <p:nvPicPr>
          <p:cNvPr id="4" name="3 Imagen" descr="Resultado de imagen de CARITAS COMPORTAMIENTO"/>
          <p:cNvPicPr/>
          <p:nvPr/>
        </p:nvPicPr>
        <p:blipFill>
          <a:blip r:embed="rId2"/>
          <a:srcRect b="79429"/>
          <a:stretch>
            <a:fillRect/>
          </a:stretch>
        </p:blipFill>
        <p:spPr bwMode="auto">
          <a:xfrm>
            <a:off x="6929454" y="5929330"/>
            <a:ext cx="2043098" cy="58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Resultado de imagen de pictograma escribir"/>
          <p:cNvPicPr/>
          <p:nvPr/>
        </p:nvPicPr>
        <p:blipFill>
          <a:blip r:embed="rId3"/>
          <a:srcRect l="10079" t="13438" r="9239" b="13438"/>
          <a:stretch>
            <a:fillRect/>
          </a:stretch>
        </p:blipFill>
        <p:spPr bwMode="auto">
          <a:xfrm>
            <a:off x="1214414" y="5357826"/>
            <a:ext cx="1226267" cy="113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Imagen relacionad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5357826"/>
            <a:ext cx="1212536" cy="121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https://www.pictotraductor.com/img/pictogramas/L134452842770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5143512"/>
            <a:ext cx="1424940" cy="142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Resultado de imagen de niño lee"/>
          <p:cNvPicPr/>
          <p:nvPr/>
        </p:nvPicPr>
        <p:blipFill>
          <a:blip r:embed="rId6" cstate="print"/>
          <a:srcRect l="33071" t="17119" r="18189" b="28902"/>
          <a:stretch>
            <a:fillRect/>
          </a:stretch>
        </p:blipFill>
        <p:spPr bwMode="auto">
          <a:xfrm>
            <a:off x="1285852" y="3071810"/>
            <a:ext cx="770488" cy="98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Imagen relacionada"/>
          <p:cNvPicPr/>
          <p:nvPr/>
        </p:nvPicPr>
        <p:blipFill>
          <a:blip r:embed="rId7" cstate="print">
            <a:lum/>
          </a:blip>
          <a:srcRect l="3143" t="3402" r="5028" b="2835"/>
          <a:stretch>
            <a:fillRect/>
          </a:stretch>
        </p:blipFill>
        <p:spPr bwMode="auto">
          <a:xfrm>
            <a:off x="3786182" y="3000372"/>
            <a:ext cx="1244982" cy="1373542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0" name="9 Imagen" descr="Resultado de imagen de niño recorta"/>
          <p:cNvPicPr/>
          <p:nvPr/>
        </p:nvPicPr>
        <p:blipFill>
          <a:blip r:embed="rId8"/>
          <a:srcRect l="15874" t="8841" r="18898" b="14735"/>
          <a:stretch>
            <a:fillRect/>
          </a:stretch>
        </p:blipFill>
        <p:spPr bwMode="auto">
          <a:xfrm>
            <a:off x="6858016" y="3000372"/>
            <a:ext cx="1143008" cy="152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CONTINÚA LA SERIE:</a:t>
            </a:r>
          </a:p>
        </p:txBody>
      </p:sp>
      <p:pic>
        <p:nvPicPr>
          <p:cNvPr id="4" name="3 Imagen" descr="Resultado de imagen de CARITAS COMPORTAMIENTO"/>
          <p:cNvPicPr/>
          <p:nvPr/>
        </p:nvPicPr>
        <p:blipFill>
          <a:blip r:embed="rId2"/>
          <a:srcRect b="79429"/>
          <a:stretch>
            <a:fillRect/>
          </a:stretch>
        </p:blipFill>
        <p:spPr bwMode="auto">
          <a:xfrm>
            <a:off x="6929454" y="5929330"/>
            <a:ext cx="2043098" cy="58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Imagen relacionada"/>
          <p:cNvPicPr/>
          <p:nvPr/>
        </p:nvPicPr>
        <p:blipFill>
          <a:blip r:embed="rId3" cstate="print"/>
          <a:srcRect l="17343" r="17343"/>
          <a:stretch>
            <a:fillRect/>
          </a:stretch>
        </p:blipFill>
        <p:spPr bwMode="auto">
          <a:xfrm>
            <a:off x="1000100" y="2214554"/>
            <a:ext cx="445447" cy="138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Imagen relacionada"/>
          <p:cNvPicPr/>
          <p:nvPr/>
        </p:nvPicPr>
        <p:blipFill>
          <a:blip r:embed="rId3" cstate="print"/>
          <a:srcRect l="17343" r="17343"/>
          <a:stretch>
            <a:fillRect/>
          </a:stretch>
        </p:blipFill>
        <p:spPr bwMode="auto">
          <a:xfrm rot="10800000">
            <a:off x="1071538" y="4143380"/>
            <a:ext cx="445447" cy="138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Imagen relacionada"/>
          <p:cNvPicPr/>
          <p:nvPr/>
        </p:nvPicPr>
        <p:blipFill>
          <a:blip r:embed="rId3" cstate="print"/>
          <a:srcRect l="17343" r="17343"/>
          <a:stretch>
            <a:fillRect/>
          </a:stretch>
        </p:blipFill>
        <p:spPr bwMode="auto">
          <a:xfrm>
            <a:off x="1714480" y="4071942"/>
            <a:ext cx="445447" cy="138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Imagen relacionada"/>
          <p:cNvPicPr/>
          <p:nvPr/>
        </p:nvPicPr>
        <p:blipFill>
          <a:blip r:embed="rId4" cstate="print"/>
          <a:srcRect l="17343" r="17343"/>
          <a:stretch>
            <a:fillRect/>
          </a:stretch>
        </p:blipFill>
        <p:spPr bwMode="auto">
          <a:xfrm>
            <a:off x="1571604" y="2428868"/>
            <a:ext cx="285751" cy="117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Imagen relacionada"/>
          <p:cNvPicPr/>
          <p:nvPr/>
        </p:nvPicPr>
        <p:blipFill>
          <a:blip r:embed="rId5" cstate="print"/>
          <a:srcRect l="17343" r="17343"/>
          <a:stretch>
            <a:fillRect/>
          </a:stretch>
        </p:blipFill>
        <p:spPr bwMode="auto">
          <a:xfrm>
            <a:off x="2000232" y="2714620"/>
            <a:ext cx="214314" cy="88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Imagen relacionada"/>
          <p:cNvPicPr/>
          <p:nvPr/>
        </p:nvPicPr>
        <p:blipFill>
          <a:blip r:embed="rId3" cstate="print"/>
          <a:srcRect l="17343" r="17343"/>
          <a:stretch>
            <a:fillRect/>
          </a:stretch>
        </p:blipFill>
        <p:spPr bwMode="auto">
          <a:xfrm>
            <a:off x="2857488" y="4071942"/>
            <a:ext cx="445447" cy="138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Imagen relacionada"/>
          <p:cNvPicPr/>
          <p:nvPr/>
        </p:nvPicPr>
        <p:blipFill>
          <a:blip r:embed="rId3" cstate="print"/>
          <a:srcRect l="17343" r="17343"/>
          <a:stretch>
            <a:fillRect/>
          </a:stretch>
        </p:blipFill>
        <p:spPr bwMode="auto">
          <a:xfrm rot="10800000">
            <a:off x="2285984" y="4071942"/>
            <a:ext cx="445447" cy="138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PUZLE</a:t>
            </a:r>
          </a:p>
        </p:txBody>
      </p:sp>
      <p:pic>
        <p:nvPicPr>
          <p:cNvPr id="4" name="3 Imagen" descr="Resultado de imagen de CARITAS COMPORTAMIENTO"/>
          <p:cNvPicPr/>
          <p:nvPr/>
        </p:nvPicPr>
        <p:blipFill>
          <a:blip r:embed="rId2"/>
          <a:srcRect b="79429"/>
          <a:stretch>
            <a:fillRect/>
          </a:stretch>
        </p:blipFill>
        <p:spPr bwMode="auto">
          <a:xfrm>
            <a:off x="6929454" y="1285860"/>
            <a:ext cx="2043098" cy="58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Resultado de imagen de CLASE COLOREAR INFANTIL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143116"/>
            <a:ext cx="8477639" cy="4357718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ash"/>
            <a:miter lim="800000"/>
            <a:headEnd/>
            <a:tailEnd/>
          </a:ln>
        </p:spPr>
      </p:pic>
      <p:cxnSp>
        <p:nvCxnSpPr>
          <p:cNvPr id="7" name="6 Conector recto"/>
          <p:cNvCxnSpPr/>
          <p:nvPr/>
        </p:nvCxnSpPr>
        <p:spPr>
          <a:xfrm rot="5400000" flipH="1" flipV="1">
            <a:off x="2714612" y="2143116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428596" y="2143116"/>
            <a:ext cx="8501122" cy="435771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428596" y="2143116"/>
            <a:ext cx="3000396" cy="228601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428992" y="2143116"/>
            <a:ext cx="2928958" cy="228601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6357950" y="2143116"/>
            <a:ext cx="2571768" cy="2286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428596" y="4429132"/>
            <a:ext cx="3000396" cy="2071702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3428992" y="4429132"/>
            <a:ext cx="2928958" cy="2071702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6357950" y="4429132"/>
            <a:ext cx="2571768" cy="2071702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1800" dirty="0"/>
              <a:t>PINTA LAS MOCHILAS DEL COLOR Y LA CANTIDAD INDICADOS</a:t>
            </a:r>
          </a:p>
        </p:txBody>
      </p:sp>
      <p:pic>
        <p:nvPicPr>
          <p:cNvPr id="4" name="3 Imagen" descr="Resultado de imagen de CARITAS COMPORTAMIENTO"/>
          <p:cNvPicPr/>
          <p:nvPr/>
        </p:nvPicPr>
        <p:blipFill>
          <a:blip r:embed="rId2"/>
          <a:srcRect b="79429"/>
          <a:stretch>
            <a:fillRect/>
          </a:stretch>
        </p:blipFill>
        <p:spPr bwMode="auto">
          <a:xfrm>
            <a:off x="7000892" y="5857892"/>
            <a:ext cx="2043098" cy="58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571472" y="5000636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2143108" y="5072074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3643306" y="5072074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7072330" y="3929066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642910" y="3571876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7000892" y="1785926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5357818" y="3786190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3428992" y="3571876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1285853" y="2000240"/>
            <a:ext cx="285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4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3286116" y="2071678"/>
            <a:ext cx="285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5</a:t>
            </a:r>
          </a:p>
        </p:txBody>
      </p:sp>
      <p:pic>
        <p:nvPicPr>
          <p:cNvPr id="16" name="15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5500694" y="2285992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5357818" y="5214950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1571604" y="2000240"/>
            <a:ext cx="428628" cy="43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1928794" y="2928934"/>
            <a:ext cx="1374035" cy="12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9 Imagen" descr="Resultado de imagen de MOCHILA COLOREAR INFANTIL"/>
          <p:cNvPicPr/>
          <p:nvPr/>
        </p:nvPicPr>
        <p:blipFill>
          <a:blip r:embed="rId3"/>
          <a:srcRect l="15838" t="7731" r="14441" b="8920"/>
          <a:stretch>
            <a:fillRect/>
          </a:stretch>
        </p:blipFill>
        <p:spPr bwMode="auto">
          <a:xfrm>
            <a:off x="3571868" y="2071678"/>
            <a:ext cx="428628" cy="43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Imagen" descr="Resultado de imagen de CIRCULOS  COLORES"/>
          <p:cNvPicPr/>
          <p:nvPr/>
        </p:nvPicPr>
        <p:blipFill>
          <a:blip r:embed="rId4" cstate="print"/>
          <a:srcRect l="35276" r="34772" b="49376"/>
          <a:stretch>
            <a:fillRect/>
          </a:stretch>
        </p:blipFill>
        <p:spPr bwMode="auto">
          <a:xfrm>
            <a:off x="2000232" y="2000240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 descr="Resultado de imagen de CIRCULOS  COLORES"/>
          <p:cNvPicPr/>
          <p:nvPr/>
        </p:nvPicPr>
        <p:blipFill>
          <a:blip r:embed="rId5" cstate="print"/>
          <a:srcRect l="68535" t="49376" r="2520"/>
          <a:stretch>
            <a:fillRect/>
          </a:stretch>
        </p:blipFill>
        <p:spPr bwMode="auto">
          <a:xfrm>
            <a:off x="4000496" y="2008949"/>
            <a:ext cx="500066" cy="49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COLOREA SEGÚN EL CÓDIGO </a:t>
            </a:r>
          </a:p>
        </p:txBody>
      </p:sp>
      <p:pic>
        <p:nvPicPr>
          <p:cNvPr id="4" name="3 Imagen" descr="Resultado de imagen de DIBUJO PELOTA"/>
          <p:cNvPicPr/>
          <p:nvPr/>
        </p:nvPicPr>
        <p:blipFill>
          <a:blip r:embed="rId2"/>
          <a:srcRect l="20616" t="8504" r="19928" b="7559"/>
          <a:stretch>
            <a:fillRect/>
          </a:stretch>
        </p:blipFill>
        <p:spPr bwMode="auto">
          <a:xfrm>
            <a:off x="3571868" y="2071678"/>
            <a:ext cx="492922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85720" y="2143116"/>
            <a:ext cx="271464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1413" algn="l"/>
              </a:tabLst>
            </a:pP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rgbClr val="FF388C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rgbClr val="FF99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rgbClr val="9966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rgbClr val="99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</a:t>
            </a:r>
            <a:r>
              <a:rPr kumimoji="0" lang="es-ES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143372" y="3244334"/>
            <a:ext cx="587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357686" y="3982998"/>
            <a:ext cx="928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429520" y="3244334"/>
            <a:ext cx="357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I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072066" y="2428868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500826" y="4096226"/>
            <a:ext cx="500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U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357818" y="3000372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P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430774" y="2786058"/>
            <a:ext cx="42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429256" y="4096226"/>
            <a:ext cx="1000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 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786446" y="2285993"/>
            <a:ext cx="285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1413" algn="l"/>
              </a:tabLst>
            </a:pPr>
            <a:r>
              <a:rPr kumimoji="0" lang="es-E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</a:t>
            </a:r>
            <a:endParaRPr kumimoji="0" lang="es-E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7286644" y="6215082"/>
            <a:ext cx="1857356" cy="51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285721" y="928669"/>
          <a:ext cx="4000527" cy="3995928"/>
        </p:xfrm>
        <a:graphic>
          <a:graphicData uri="http://schemas.openxmlformats.org/drawingml/2006/table">
            <a:tbl>
              <a:tblPr/>
              <a:tblGrid>
                <a:gridCol w="799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H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J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K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L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M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Ñ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P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4500563" y="928669"/>
          <a:ext cx="3857649" cy="4000530"/>
        </p:xfrm>
        <a:graphic>
          <a:graphicData uri="http://schemas.openxmlformats.org/drawingml/2006/table">
            <a:tbl>
              <a:tblPr/>
              <a:tblGrid>
                <a:gridCol w="771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6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latin typeface="Times New Roman"/>
                          <a:ea typeface="Calibri"/>
                          <a:cs typeface="Times New Roman"/>
                        </a:rPr>
                        <a:t>A</a:t>
                      </a:r>
                      <a:endParaRPr lang="es-E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F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G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H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I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J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K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L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M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N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Ñ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O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P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Q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W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 dirty="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es-E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900"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es-ES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217" marR="55217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MI COLE SE LLAMA: </a:t>
            </a:r>
          </a:p>
        </p:txBody>
      </p:sp>
      <p:pic>
        <p:nvPicPr>
          <p:cNvPr id="4" name="3 Marcador de contenido" descr="Resultado de imagen de CARITAS COMPORTAMIENTO"/>
          <p:cNvPicPr>
            <a:picLocks/>
          </p:cNvPicPr>
          <p:nvPr/>
        </p:nvPicPr>
        <p:blipFill>
          <a:blip r:embed="rId2"/>
          <a:srcRect b="79429"/>
          <a:stretch>
            <a:fillRect/>
          </a:stretch>
        </p:blipFill>
        <p:spPr bwMode="auto">
          <a:xfrm>
            <a:off x="6929454" y="5786454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MI MAESTRA SE  LLAMA:</a:t>
            </a:r>
          </a:p>
        </p:txBody>
      </p:sp>
      <p:pic>
        <p:nvPicPr>
          <p:cNvPr id="5" name="4 Imagen" descr="Resultado de imagen de dibujos maestra infantil para colorear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071678"/>
            <a:ext cx="664373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6929454" y="5786454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MI COLE TENGO MUCHOS COMPAÑEROS</a:t>
            </a:r>
          </a:p>
          <a:p>
            <a:r>
              <a:rPr lang="es-ES" sz="1800" dirty="0"/>
              <a:t>CUENTA EL NUMERO DE NIÑOS Y NIÑAS Y EL TOTAL</a:t>
            </a:r>
          </a:p>
        </p:txBody>
      </p:sp>
      <p:pic>
        <p:nvPicPr>
          <p:cNvPr id="8" name="7 Imagen" descr="Resultado de imagen de CARTEL NIÑOS NIÑAS EN CLAS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428868"/>
            <a:ext cx="700092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7029464" y="6072206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PEDIMOS PERMISO PARA ENTRAR</a:t>
            </a:r>
          </a:p>
        </p:txBody>
      </p:sp>
      <p:pic>
        <p:nvPicPr>
          <p:cNvPr id="4" name="3 Imagen" descr="Imagen relacionada"/>
          <p:cNvPicPr/>
          <p:nvPr/>
        </p:nvPicPr>
        <p:blipFill>
          <a:blip r:embed="rId2"/>
          <a:srcRect b="3500"/>
          <a:stretch>
            <a:fillRect/>
          </a:stretch>
        </p:blipFill>
        <p:spPr bwMode="auto">
          <a:xfrm>
            <a:off x="2071670" y="2357430"/>
            <a:ext cx="2909265" cy="37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6929454" y="5786454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SALUDO AL ENTRAR Y ME DESPIDO AL SALIR</a:t>
            </a:r>
          </a:p>
        </p:txBody>
      </p:sp>
      <p:pic>
        <p:nvPicPr>
          <p:cNvPr id="4" name="3 Imagen" descr="Imagen relacionada"/>
          <p:cNvPicPr/>
          <p:nvPr/>
        </p:nvPicPr>
        <p:blipFill>
          <a:blip r:embed="rId2"/>
          <a:srcRect t="20452"/>
          <a:stretch>
            <a:fillRect/>
          </a:stretch>
        </p:blipFill>
        <p:spPr bwMode="auto">
          <a:xfrm>
            <a:off x="1357290" y="2325983"/>
            <a:ext cx="6215106" cy="388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6929454" y="5786454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BASURA SE TIRA EN LA PAPELERA</a:t>
            </a:r>
          </a:p>
        </p:txBody>
      </p:sp>
      <p:pic>
        <p:nvPicPr>
          <p:cNvPr id="4" name="3 Imagen" descr="Imagen relacionada"/>
          <p:cNvPicPr/>
          <p:nvPr/>
        </p:nvPicPr>
        <p:blipFill>
          <a:blip r:embed="rId2"/>
          <a:srcRect b="11329"/>
          <a:stretch>
            <a:fillRect/>
          </a:stretch>
        </p:blipFill>
        <p:spPr bwMode="auto">
          <a:xfrm>
            <a:off x="1785918" y="2071678"/>
            <a:ext cx="571504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6929454" y="5786454"/>
            <a:ext cx="2114536" cy="6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NOMBRE__________  FECHA________</a:t>
            </a: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286676" cy="5237300"/>
          </a:xfrm>
          <a:prstGeom prst="rect">
            <a:avLst/>
          </a:prstGeom>
          <a:noFill/>
        </p:spPr>
      </p:pic>
      <p:pic>
        <p:nvPicPr>
          <p:cNvPr id="4" name="3 Marcador de contenido" descr="Resultado de imagen de CARITAS COMPORTAMIENTO"/>
          <p:cNvPicPr>
            <a:picLocks/>
          </p:cNvPicPr>
          <p:nvPr/>
        </p:nvPicPr>
        <p:blipFill>
          <a:blip r:embed="rId3"/>
          <a:srcRect b="79429"/>
          <a:stretch>
            <a:fillRect/>
          </a:stretch>
        </p:blipFill>
        <p:spPr bwMode="auto">
          <a:xfrm>
            <a:off x="7215206" y="6215082"/>
            <a:ext cx="1928794" cy="51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383</Words>
  <Application>Microsoft Office PowerPoint</Application>
  <PresentationFormat>Presentación en pantalla (4:3)</PresentationFormat>
  <Paragraphs>181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Tema de Office</vt:lpstr>
      <vt:lpstr>CEIP LOS SALADOS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NOMBRE__________  FECHA________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CEIP LOS SALADOS</dc:title>
  <dc:creator>Usuario</dc:creator>
  <cp:lastModifiedBy>SABELA FUERTES FERNANDEZ</cp:lastModifiedBy>
  <cp:revision>56</cp:revision>
  <dcterms:created xsi:type="dcterms:W3CDTF">2019-11-29T12:20:52Z</dcterms:created>
  <dcterms:modified xsi:type="dcterms:W3CDTF">2020-06-04T08:52:07Z</dcterms:modified>
</cp:coreProperties>
</file>