
<file path=[Content_Types].xml><?xml version="1.0" encoding="utf-8"?>
<Types xmlns="http://schemas.openxmlformats.org/package/2006/content-types">
  <Default Extension="png" ContentType="image/png"/>
  <Default Extension="bmp" ContentType="image/bmp"/>
  <Default Extension="pdf" ContentType="application/pdf"/>
  <Default Extension="rels" ContentType="application/vnd.openxmlformats-package.relationships+xml"/>
  <Default Extension="jpeg" ContentType="image/jpg"/>
  <Default Extension="mov" ContentType="application/movie"/>
  <Default Extension="xml" ContentType="application/xml"/>
  <Default Extension="gif" ContentType="image/gif"/>
  <Default Extension="tif" ContentType="image/tif"/>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slides/slide6.xml" ContentType="application/vnd.openxmlformats-officedocument.presentationml.slide+xml"/>
  <Override PartName="/ppt/notesSlides/notesSlide3.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4.xml" ContentType="application/vnd.openxmlformats-officedocument.presentationml.notesSlide+xml"/>
  <Override PartName="/ppt/slides/slide17.xml" ContentType="application/vnd.openxmlformats-officedocument.presentationml.slide+xml"/>
  <Override PartName="/ppt/notesSlides/notesSlide5.xml" ContentType="application/vnd.openxmlformats-officedocument.presentationml.notesSlide+xml"/>
  <Override PartName="/ppt/slides/slide18.xml" ContentType="application/vnd.openxmlformats-officedocument.presentationml.slide+xml"/>
  <Override PartName="/ppt/notesSlides/notesSlide6.xml" ContentType="application/vnd.openxmlformats-officedocument.presentationml.notes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Slides/notesSlide7.xml" ContentType="application/vnd.openxmlformats-officedocument.presentationml.notes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Slides/notesSlide8.xml" ContentType="application/vnd.openxmlformats-officedocument.presentationml.notes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Slides/notesSlide10.xml" ContentType="application/vnd.openxmlformats-officedocument.presentationml.notesSlide+xml"/>
  <Override PartName="/ppt/slides/slide41.xml" ContentType="application/vnd.openxmlformats-officedocument.presentationml.slide+xml"/>
  <Override PartName="/ppt/notesSlides/notesSlide11.xml" ContentType="application/vnd.openxmlformats-officedocument.presentationml.notesSlide+xml"/>
  <Override PartName="/ppt/slides/slide42.xml" ContentType="application/vnd.openxmlformats-officedocument.presentationml.slide+xml"/>
  <Override PartName="/ppt/notesSlides/notesSlide12.xml" ContentType="application/vnd.openxmlformats-officedocument.presentationml.notesSlide+xml"/>
  <Override PartName="/ppt/slides/slide43.xml" ContentType="application/vnd.openxmlformats-officedocument.presentationml.slide+xml"/>
  <Override PartName="/ppt/notesSlides/notesSlide13.xml" ContentType="application/vnd.openxmlformats-officedocument.presentationml.notesSlide+xml"/>
  <Override PartName="/ppt/slides/slide44.xml" ContentType="application/vnd.openxmlformats-officedocument.presentationml.slide+xml"/>
  <Override PartName="/ppt/notesSlides/notesSlide14.xml" ContentType="application/vnd.openxmlformats-officedocument.presentationml.notesSlide+xml"/>
  <Override PartName="/ppt/slides/slide45.xml" ContentType="application/vnd.openxmlformats-officedocument.presentationml.slide+xml"/>
  <Override PartName="/ppt/notesSlides/notesSlide15.xml" ContentType="application/vnd.openxmlformats-officedocument.presentationml.notesSlide+xml"/>
  <Override PartName="/ppt/slides/slide46.xml" ContentType="application/vnd.openxmlformats-officedocument.presentationml.slide+xml"/>
  <Override PartName="/ppt/notesSlides/notesSlide16.xml" ContentType="application/vnd.openxmlformats-officedocument.presentationml.notesSlide+xml"/>
  <Override PartName="/ppt/slides/slide47.xml" ContentType="application/vnd.openxmlformats-officedocument.presentationml.slide+xml"/>
  <Override PartName="/ppt/notesSlides/notesSlide17.xml" ContentType="application/vnd.openxmlformats-officedocument.presentationml.notesSlide+xml"/>
  <Override PartName="/ppt/slides/slide48.xml" ContentType="application/vnd.openxmlformats-officedocument.presentationml.slide+xml"/>
  <Override PartName="/ppt/notesSlides/notesSlide18.xml" ContentType="application/vnd.openxmlformats-officedocument.presentationml.notesSlide+xml"/>
  <Override PartName="/ppt/slides/slide49.xml" ContentType="application/vnd.openxmlformats-officedocument.presentationml.slide+xml"/>
  <Override PartName="/ppt/notesSlides/notesSlide19.xml" ContentType="application/vnd.openxmlformats-officedocument.presentationml.notesSlide+xml"/>
  <Override PartName="/ppt/slides/slide50.xml" ContentType="application/vnd.openxmlformats-officedocument.presentationml.slide+xml"/>
  <Override PartName="/ppt/notesSlides/notesSlide20.xml" ContentType="application/vnd.openxmlformats-officedocument.presentationml.notesSlide+xml"/>
  <Override PartName="/ppt/slides/slide51.xml" ContentType="application/vnd.openxmlformats-officedocument.presentationml.slide+xml"/>
  <Override PartName="/ppt/notesSlides/notesSlide21.xml" ContentType="application/vnd.openxmlformats-officedocument.presentationml.notesSlide+xml"/>
  <Override PartName="/ppt/slides/slide52.xml" ContentType="application/vnd.openxmlformats-officedocument.presentationml.slide+xml"/>
  <Override PartName="/ppt/slides/slide53.xml" ContentType="application/vnd.openxmlformats-officedocument.presentationml.slide+xml"/>
  <Override PartName="/ppt/notesSlides/notesSlide22.xml" ContentType="application/vnd.openxmlformats-officedocument.presentationml.notes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Slides/notesSlide23.xml" ContentType="application/vnd.openxmlformats-officedocument.presentationml.notesSlide+xml"/>
  <Override PartName="/ppt/slides/slide61.xml" ContentType="application/vnd.openxmlformats-officedocument.presentationml.slide+xml"/>
  <Override PartName="/ppt/notesSlides/notesSlide24.xml" ContentType="application/vnd.openxmlformats-officedocument.presentationml.notesSlide+xml"/>
  <Override PartName="/ppt/slides/slide62.xml" ContentType="application/vnd.openxmlformats-officedocument.presentationml.slide+xml"/>
  <Override PartName="/ppt/notesSlides/notesSlide25.xml" ContentType="application/vnd.openxmlformats-officedocument.presentationml.notesSlide+xml"/>
  <Override PartName="/ppt/slides/slide63.xml" ContentType="application/vnd.openxmlformats-officedocument.presentationml.slide+xml"/>
  <Override PartName="/ppt/notesSlides/notesSlide26.xml" ContentType="application/vnd.openxmlformats-officedocument.presentationml.notes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Slides/notesSlide27.xml" ContentType="application/vnd.openxmlformats-officedocument.presentationml.notesSlide+xml"/>
  <Override PartName="/ppt/slides/slide67.xml" ContentType="application/vnd.openxmlformats-officedocument.presentationml.slide+xml"/>
  <Override PartName="/ppt/notesSlides/notesSlide28.xml" ContentType="application/vnd.openxmlformats-officedocument.presentationml.notes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Slides/notesSlide29.xml" ContentType="application/vnd.openxmlformats-officedocument.presentationml.notesSlide+xml"/>
  <Override PartName="/ppt/slides/slide71.xml" ContentType="application/vnd.openxmlformats-officedocument.presentationml.slide+xml"/>
  <Override PartName="/ppt/notesSlides/notesSlide30.xml" ContentType="application/vnd.openxmlformats-officedocument.presentationml.notes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Slides/notesSlide31.xml" ContentType="application/vnd.openxmlformats-officedocument.presentationml.notes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Slides/notesSlide32.xml" ContentType="application/vnd.openxmlformats-officedocument.presentationml.notes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media1.mp4" ContentType="video/unknown"/>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1pPr>
    <a:lvl2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2pPr>
    <a:lvl3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3pPr>
    <a:lvl4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4pPr>
    <a:lvl5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5pPr>
    <a:lvl6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6pPr>
    <a:lvl7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7pPr>
    <a:lvl8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8pPr>
    <a:lvl9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E6"/>
          </a:solidFill>
        </a:fill>
      </a:tcStyle>
    </a:wholeTbl>
    <a:band2H>
      <a:tcTxStyle b="def" i="def"/>
      <a:tcStyle>
        <a:tcBdr/>
        <a:fill>
          <a:solidFill>
            <a:srgbClr val="E7EC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E2CD"/>
          </a:solidFill>
        </a:fill>
      </a:tcStyle>
    </a:wholeTbl>
    <a:band2H>
      <a:tcTxStyle b="def" i="def"/>
      <a:tcStyle>
        <a:tcBdr/>
        <a:fill>
          <a:solidFill>
            <a:srgbClr val="ED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CCCC"/>
          </a:solidFill>
        </a:fill>
      </a:tcStyle>
    </a:wholeTbl>
    <a:band2H>
      <a:tcTxStyle b="def" i="def"/>
      <a:tcStyle>
        <a:tcBdr/>
        <a:fill>
          <a:solidFill>
            <a:srgbClr val="EE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ommentAuthors" Target="commentAuthors.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presProps" Target="presProps.xml"/><Relationship Id="rId6" Type="http://schemas.openxmlformats.org/officeDocument/2006/relationships/theme" Target="theme/theme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customXml" Target="../customXml/item2.xml"/><Relationship Id="rId4" Type="http://schemas.openxmlformats.org/officeDocument/2006/relationships/tableStyles" Target="tableStyles.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7" Type="http://schemas.openxmlformats.org/officeDocument/2006/relationships/notesMaster" Target="notesMasters/notesMaster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viewProps" Target="viewProps.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customXml" Target="../customXml/item3.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customXml" Target="../customXml/item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7" name="Shape 237"/>
          <p:cNvSpPr/>
          <p:nvPr>
            <p:ph type="sldImg"/>
          </p:nvPr>
        </p:nvSpPr>
        <p:spPr>
          <a:xfrm>
            <a:off x="1143000" y="685800"/>
            <a:ext cx="4572000" cy="3429000"/>
          </a:xfrm>
          <a:prstGeom prst="rect">
            <a:avLst/>
          </a:prstGeom>
        </p:spPr>
        <p:txBody>
          <a:bodyPr/>
          <a:lstStyle/>
          <a:p>
            <a:pPr/>
          </a:p>
        </p:txBody>
      </p:sp>
      <p:sp>
        <p:nvSpPr>
          <p:cNvPr id="238" name="Shape 2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2800">
        <a:latin typeface="+mn-lt"/>
        <a:ea typeface="+mn-ea"/>
        <a:cs typeface="+mn-cs"/>
        <a:sym typeface="Arial"/>
      </a:defRPr>
    </a:lvl1pPr>
    <a:lvl2pPr indent="228600" defTabSz="1828800" latinLnBrk="0">
      <a:defRPr sz="2800">
        <a:latin typeface="+mn-lt"/>
        <a:ea typeface="+mn-ea"/>
        <a:cs typeface="+mn-cs"/>
        <a:sym typeface="Arial"/>
      </a:defRPr>
    </a:lvl2pPr>
    <a:lvl3pPr indent="457200" defTabSz="1828800" latinLnBrk="0">
      <a:defRPr sz="2800">
        <a:latin typeface="+mn-lt"/>
        <a:ea typeface="+mn-ea"/>
        <a:cs typeface="+mn-cs"/>
        <a:sym typeface="Arial"/>
      </a:defRPr>
    </a:lvl3pPr>
    <a:lvl4pPr indent="685800" defTabSz="1828800" latinLnBrk="0">
      <a:defRPr sz="2800">
        <a:latin typeface="+mn-lt"/>
        <a:ea typeface="+mn-ea"/>
        <a:cs typeface="+mn-cs"/>
        <a:sym typeface="Arial"/>
      </a:defRPr>
    </a:lvl4pPr>
    <a:lvl5pPr indent="914400" defTabSz="1828800" latinLnBrk="0">
      <a:defRPr sz="2800">
        <a:latin typeface="+mn-lt"/>
        <a:ea typeface="+mn-ea"/>
        <a:cs typeface="+mn-cs"/>
        <a:sym typeface="Arial"/>
      </a:defRPr>
    </a:lvl5pPr>
    <a:lvl6pPr indent="1143000" defTabSz="1828800" latinLnBrk="0">
      <a:defRPr sz="2800">
        <a:latin typeface="+mn-lt"/>
        <a:ea typeface="+mn-ea"/>
        <a:cs typeface="+mn-cs"/>
        <a:sym typeface="Arial"/>
      </a:defRPr>
    </a:lvl6pPr>
    <a:lvl7pPr indent="1371600" defTabSz="1828800" latinLnBrk="0">
      <a:defRPr sz="2800">
        <a:latin typeface="+mn-lt"/>
        <a:ea typeface="+mn-ea"/>
        <a:cs typeface="+mn-cs"/>
        <a:sym typeface="Arial"/>
      </a:defRPr>
    </a:lvl7pPr>
    <a:lvl8pPr indent="1600200" defTabSz="1828800" latinLnBrk="0">
      <a:defRPr sz="2800">
        <a:latin typeface="+mn-lt"/>
        <a:ea typeface="+mn-ea"/>
        <a:cs typeface="+mn-cs"/>
        <a:sym typeface="Arial"/>
      </a:defRPr>
    </a:lvl8pPr>
    <a:lvl9pPr indent="1828800" defTabSz="1828800" latinLnBrk="0">
      <a:defRPr sz="28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indent="139700" defTabSz="914400">
              <a:defRPr sz="1100"/>
            </a:pPr>
            <a:r>
              <a:t>MIS CONVERSACIONES CON ELLOS</a:t>
            </a:r>
          </a:p>
          <a:p>
            <a:pPr indent="139700" defTabSz="914400">
              <a:defRPr sz="1100"/>
            </a:pPr>
          </a:p>
          <a:p>
            <a:pPr indent="139700" defTabSz="914400">
              <a:defRPr sz="1100"/>
            </a:pPr>
            <a:r>
              <a:t>PORQUÉ NO PUEDEN DEMOSTRAR SU INTELIGENCIA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hape 533"/>
          <p:cNvSpPr/>
          <p:nvPr>
            <p:ph type="sldImg"/>
          </p:nvPr>
        </p:nvSpPr>
        <p:spPr>
          <a:prstGeom prst="rect">
            <a:avLst/>
          </a:prstGeom>
        </p:spPr>
        <p:txBody>
          <a:bodyPr/>
          <a:lstStyle/>
          <a:p>
            <a:pPr/>
          </a:p>
        </p:txBody>
      </p:sp>
      <p:sp>
        <p:nvSpPr>
          <p:cNvPr id="534" name="Shape 534"/>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marL="457200" indent="-317500" defTabSz="914400">
              <a:buClr>
                <a:srgbClr val="000000"/>
              </a:buClr>
              <a:buSzPts val="1100"/>
              <a:buFont typeface="Arial"/>
              <a:buChar char="●"/>
              <a:defRPr sz="1100"/>
            </a:pPr>
            <a:r>
              <a:t>BRAIN GYM ES MOVERSE CON INTENCIÓN</a:t>
            </a:r>
          </a:p>
          <a:p>
            <a:pPr marL="457200" indent="-317500" defTabSz="914400">
              <a:buClr>
                <a:srgbClr val="000000"/>
              </a:buClr>
              <a:buSzPts val="1100"/>
              <a:buFont typeface="Arial"/>
              <a:buChar char="●"/>
              <a:defRPr sz="1100"/>
            </a:pPr>
            <a:r>
              <a:t>ESTO ES LO QUE BRAIN GYM PUEDE HACER POR TI</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lvl1pPr defTabSz="914400">
              <a:defRPr sz="2400">
                <a:latin typeface="Calibri"/>
                <a:ea typeface="Calibri"/>
                <a:cs typeface="Calibri"/>
                <a:sym typeface="Calibri"/>
              </a:defRPr>
            </a:lvl1pPr>
          </a:lstStyle>
          <a:p>
            <a:pPr/>
            <a:r>
              <a:t>La manzana es el regalo del maestro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r>
              <a:t>Vengo a hablaros del cerebro y de como la Neurociencia nos brinda hoy en día la oportunidad de entender la importancia de Cómo se desarrolla y cómo respetar/ apoyar este desarrollo para preparar al niño hacia el éxito.</a:t>
            </a:r>
          </a:p>
          <a:p>
            <a:pPr/>
          </a:p>
          <a:p>
            <a:pPr/>
            <a:r>
              <a:t>Curiosamente en nuestro cerebro de hoy se han colado unos cuantos animales que nos van a ayudar a entender qué funciones realizan y cómo tienen que hablarse entre ellos para que todo vaya bien.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Cuando el bebé nace su cerebro pesa apenas 350gr </a:t>
            </a:r>
          </a:p>
          <a:p>
            <a:pPr/>
            <a:r>
              <a:t>Es la 1/4 parte del cerebro de un adulto. </a:t>
            </a:r>
          </a:p>
          <a:p>
            <a:pPr/>
            <a:r>
              <a:t>A los 3 años ya habrá crecido un 80% de su tamaño final, y a los 5 un 90%!!</a:t>
            </a:r>
          </a:p>
          <a:p>
            <a:pPr/>
            <a:r>
              <a:t>En este poco tiempo va a cuadruplicar su tamaño, aunque no terminará de dar forma a su estructura hasta los 20-30años. </a:t>
            </a:r>
          </a:p>
          <a:p>
            <a:pPr/>
            <a:r>
              <a:t>Qué significa que tenga que crecer- que pese a que todas las estructuras internas están creadas, y tenemos más neuronas que nunca, no están conectadas entre sí. </a:t>
            </a:r>
          </a:p>
          <a:p>
            <a:pPr/>
            <a:r>
              <a:t>Las estructuras inferiores del sistema estarán preparadas y en linea para asegurar la supervivencia y el desarrollo del bebé, pero las estructuras superiores están fuera de cobertura :)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p>
            <a:pPr/>
            <a:r>
              <a:t> Está compuesto 100 billones de neuronas, 1/2 motoras, 1/2 para pensamiento superior. </a:t>
            </a:r>
          </a:p>
          <a:p>
            <a:pPr/>
          </a:p>
          <a:p>
            <a:pPr/>
            <a:r>
              <a:t> Están conectadas entre sí 10.000 conexiones</a:t>
            </a:r>
          </a:p>
          <a:p>
            <a:pPr/>
          </a:p>
          <a:p>
            <a:pPr/>
            <a:r>
              <a:t>Las neuronas almacenan, procesan y transmiten la información </a:t>
            </a:r>
          </a:p>
          <a:p>
            <a:pPr/>
          </a:p>
          <a:p>
            <a:pPr/>
            <a:r>
              <a:t>La información se transmite como mensajes eléctricos, hasta 100 m/seg. </a:t>
            </a:r>
          </a:p>
          <a:p>
            <a:pPr/>
          </a:p>
          <a:p>
            <a:pPr/>
            <a:r>
              <a:t>Se conectan creando forman extensas redes que conectan el cerebro desde las estructuras más inferiores hasta las superiores.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hape 707"/>
          <p:cNvSpPr/>
          <p:nvPr>
            <p:ph type="sldImg"/>
          </p:nvPr>
        </p:nvSpPr>
        <p:spPr>
          <a:prstGeom prst="rect">
            <a:avLst/>
          </a:prstGeom>
        </p:spPr>
        <p:txBody>
          <a:bodyPr/>
          <a:lstStyle/>
          <a:p>
            <a:pPr/>
          </a:p>
        </p:txBody>
      </p:sp>
      <p:sp>
        <p:nvSpPr>
          <p:cNvPr id="708" name="Shape 708"/>
          <p:cNvSpPr/>
          <p:nvPr>
            <p:ph type="body" sz="quarter" idx="1"/>
          </p:nvPr>
        </p:nvSpPr>
        <p:spPr>
          <a:prstGeom prst="rect">
            <a:avLst/>
          </a:prstGeom>
        </p:spPr>
        <p:txBody>
          <a:bodyPr/>
          <a:lstStyle/>
          <a:p>
            <a:pPr/>
            <a:r>
              <a:t>El cerebro a los dos años es 3 veces más rápido que el adulto. - os suena el y por qué? Y por qué?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Se desarrolla según una </a:t>
            </a:r>
            <a:r>
              <a:rPr b="1"/>
              <a:t>agenda de viaje.</a:t>
            </a:r>
            <a:r>
              <a:t> </a:t>
            </a:r>
          </a:p>
          <a:p>
            <a:pPr/>
            <a:r>
              <a:t>de arriba a abajo y De detrás a delante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r>
              <a:t>CEREBRO REPTILIANO</a:t>
            </a:r>
          </a:p>
          <a:p>
            <a:pPr/>
            <a:r>
              <a:t> Controla las funciones automáticas (respiración, temperatura, ritmo cardiaco, tono muscular, postura y movimiento corporal, etc.)</a:t>
            </a:r>
          </a:p>
          <a:p>
            <a:pPr/>
            <a:r>
              <a:t> Regula las respuestas primitivas e instintos de supervivencia</a:t>
            </a:r>
          </a:p>
          <a:p>
            <a:pPr/>
          </a:p>
          <a:p>
            <a:pPr/>
            <a:r>
              <a:t> Es territorial, hace rituales, y comportamientos repetitivos = No aprende de experiencias pasadas</a:t>
            </a:r>
          </a:p>
          <a:p>
            <a:pPr/>
          </a:p>
          <a:p>
            <a:pPr/>
            <a:r>
              <a:t>Sistema Reticular Ascendente ATENCION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Shape 787"/>
          <p:cNvSpPr/>
          <p:nvPr>
            <p:ph type="sldImg"/>
          </p:nvPr>
        </p:nvSpPr>
        <p:spPr>
          <a:prstGeom prst="rect">
            <a:avLst/>
          </a:prstGeom>
        </p:spPr>
        <p:txBody>
          <a:bodyPr/>
          <a:lstStyle/>
          <a:p>
            <a:pPr/>
          </a:p>
        </p:txBody>
      </p:sp>
      <p:sp>
        <p:nvSpPr>
          <p:cNvPr id="788" name="Shape 788"/>
          <p:cNvSpPr/>
          <p:nvPr>
            <p:ph type="body" sz="quarter" idx="1"/>
          </p:nvPr>
        </p:nvSpPr>
        <p:spPr>
          <a:prstGeom prst="rect">
            <a:avLst/>
          </a:prstGeom>
        </p:spPr>
        <p:txBody>
          <a:bodyPr/>
          <a:lstStyle/>
          <a:p>
            <a:pPr/>
            <a:r>
              <a:t>VENTANAS DE OPORTUNIDAD </a:t>
            </a:r>
          </a:p>
          <a:p>
            <a:pPr/>
            <a:r>
              <a:t>PRIVILEGIOS AUNQUE TODOS ESTÁN PRESENTES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lvl1pPr indent="139700" defTabSz="914400">
              <a:defRPr sz="1100"/>
            </a:lvl1pPr>
          </a:lstStyle>
          <a:p>
            <a:pPr/>
            <a:r>
              <a:t>Algunos trabajan , otros tienen éxito, otros no tienen ni idea de lo que hacen…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p>
            <a:pPr/>
            <a:r>
              <a:t>CEREBRO REPTILIANO</a:t>
            </a:r>
          </a:p>
          <a:p>
            <a:pPr/>
            <a:r>
              <a:t> Controla las funciones automáticas (respiración, temperatura, ritmo cardiaco, tono muscular, postura y movimiento corporal, etc.)</a:t>
            </a:r>
          </a:p>
          <a:p>
            <a:pPr/>
            <a:r>
              <a:t> Regula las respuestas primitivas e instintos de supervivencia</a:t>
            </a:r>
          </a:p>
          <a:p>
            <a:pPr/>
          </a:p>
          <a:p>
            <a:pPr/>
            <a:r>
              <a:t> Es territorial, hace rituales, y comportamientos repetitivos = No aprende de experiencias pasadas</a:t>
            </a:r>
          </a:p>
          <a:p>
            <a:pPr/>
          </a:p>
          <a:p>
            <a:pPr/>
            <a:r>
              <a:t>Sistema Reticular Ascendente ATENCION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Shape 863"/>
          <p:cNvSpPr/>
          <p:nvPr>
            <p:ph type="sldImg"/>
          </p:nvPr>
        </p:nvSpPr>
        <p:spPr>
          <a:prstGeom prst="rect">
            <a:avLst/>
          </a:prstGeom>
        </p:spPr>
        <p:txBody>
          <a:bodyPr/>
          <a:lstStyle/>
          <a:p>
            <a:pPr/>
          </a:p>
        </p:txBody>
      </p:sp>
      <p:sp>
        <p:nvSpPr>
          <p:cNvPr id="864" name="Shape 864"/>
          <p:cNvSpPr/>
          <p:nvPr>
            <p:ph type="body" sz="quarter" idx="1"/>
          </p:nvPr>
        </p:nvSpPr>
        <p:spPr>
          <a:prstGeom prst="rect">
            <a:avLst/>
          </a:prstGeom>
        </p:spPr>
        <p:txBody>
          <a:bodyPr/>
          <a:lstStyle/>
          <a:p>
            <a:pPr indent="139700" defTabSz="914400">
              <a:defRPr sz="1100"/>
            </a:pPr>
            <a:r>
              <a:t>MIS CONVERSACIONES CON ELLOS</a:t>
            </a:r>
          </a:p>
          <a:p>
            <a:pPr indent="139700" defTabSz="914400">
              <a:defRPr sz="1100"/>
            </a:pPr>
          </a:p>
          <a:p>
            <a:pPr indent="139700" defTabSz="914400">
              <a:defRPr sz="1100"/>
            </a:pPr>
            <a:r>
              <a:t>PORQUÉ NO PUEDEN DEMOSTRAR SU INTELIGENCIA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Shape 919"/>
          <p:cNvSpPr/>
          <p:nvPr>
            <p:ph type="sldImg"/>
          </p:nvPr>
        </p:nvSpPr>
        <p:spPr>
          <a:prstGeom prst="rect">
            <a:avLst/>
          </a:prstGeom>
        </p:spPr>
        <p:txBody>
          <a:bodyPr/>
          <a:lstStyle/>
          <a:p>
            <a:pPr/>
          </a:p>
        </p:txBody>
      </p:sp>
      <p:sp>
        <p:nvSpPr>
          <p:cNvPr id="920" name="Shape 920"/>
          <p:cNvSpPr/>
          <p:nvPr>
            <p:ph type="body" sz="quarter" idx="1"/>
          </p:nvPr>
        </p:nvSpPr>
        <p:spPr>
          <a:prstGeom prst="rect">
            <a:avLst/>
          </a:prstGeom>
        </p:spPr>
        <p:txBody>
          <a:bodyPr/>
          <a:lstStyle/>
          <a:p>
            <a:pPr marL="457200" indent="-317500" defTabSz="914400">
              <a:buClr>
                <a:srgbClr val="000000"/>
              </a:buClr>
              <a:buSzPts val="1100"/>
              <a:buFont typeface="Arial"/>
              <a:buChar char="●"/>
              <a:defRPr sz="1100"/>
            </a:pPr>
            <a:r>
              <a:t>BRAIN GYM ES MOVERSE CON INTENCIÓN</a:t>
            </a:r>
          </a:p>
          <a:p>
            <a:pPr marL="457200" indent="-317500" defTabSz="914400">
              <a:buClr>
                <a:srgbClr val="000000"/>
              </a:buClr>
              <a:buSzPts val="1100"/>
              <a:buFont typeface="Arial"/>
              <a:buChar char="●"/>
              <a:defRPr sz="1100"/>
            </a:pPr>
            <a:r>
              <a:t>ESTO ES LO QUE BRAIN GYM PUEDE HACER POR TI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marL="457200" indent="-317500" defTabSz="914400">
              <a:buClr>
                <a:srgbClr val="000000"/>
              </a:buClr>
              <a:buSzPts val="1100"/>
              <a:buFont typeface="Arial"/>
              <a:buChar char="●"/>
              <a:defRPr sz="1100"/>
            </a:pPr>
            <a:r>
              <a:t>BRAIN GYM ES MOVERSE CON INTENCIÓN</a:t>
            </a:r>
          </a:p>
          <a:p>
            <a:pPr marL="457200" indent="-317500" defTabSz="914400">
              <a:buClr>
                <a:srgbClr val="000000"/>
              </a:buClr>
              <a:buSzPts val="1100"/>
              <a:buFont typeface="Arial"/>
              <a:buChar char="●"/>
              <a:defRPr sz="1100"/>
            </a:pPr>
            <a:r>
              <a:t>ESTO ES LO QUE BRAIN GYM PUEDE HACER POR TI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indent="139700" defTabSz="914400">
              <a:defRPr sz="1100"/>
            </a:pPr>
            <a:r>
              <a:t>MIS CONVERSACIONES CON ELLOS</a:t>
            </a:r>
          </a:p>
          <a:p>
            <a:pPr indent="139700" defTabSz="914400">
              <a:defRPr sz="1100"/>
            </a:pPr>
          </a:p>
          <a:p>
            <a:pPr indent="139700" defTabSz="914400">
              <a:defRPr sz="1100"/>
            </a:pPr>
            <a:r>
              <a:t>PORQUÉ NO PUEDEN DEMOSTRAR SU INTELIGENCIA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marL="457200" indent="-317500" defTabSz="914400">
              <a:buClr>
                <a:srgbClr val="000000"/>
              </a:buClr>
              <a:buSzPts val="1100"/>
              <a:buFont typeface="Arial"/>
              <a:buChar char="●"/>
              <a:defRPr sz="1100"/>
            </a:pPr>
            <a:r>
              <a:t>Óscar Fernández , Presidente de la Sociedad Española de Neurología y donde también ha ejercido como jefe del Servicio de Neurología.Hospital Carlos Haya</a:t>
            </a:r>
          </a:p>
          <a:p>
            <a:pPr defTabSz="914400">
              <a:defRPr sz="1100"/>
            </a:pPr>
            <a:r>
              <a:t>Investiga en el Instituto de Investigación Biomédica de Málaga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El movimiento y las experiencias son las directamente responsables del desarrollo del cerebro. </a:t>
            </a:r>
          </a:p>
          <a:p>
            <a:pPr/>
            <a:r>
              <a:t>Experiencias sensoriales, emocionales, movimiento, lenguaje…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marL="457200" indent="-317500" defTabSz="914400">
              <a:buClr>
                <a:srgbClr val="000000"/>
              </a:buClr>
              <a:buSzPts val="1100"/>
              <a:buFont typeface="Arial"/>
              <a:buChar char="●"/>
              <a:defRPr sz="1100"/>
            </a:pPr>
            <a:r>
              <a:t>Director del Centro de Magnetoencefalografía Univ. Complutense</a:t>
            </a:r>
          </a:p>
          <a:p>
            <a:pPr marL="177800" indent="-38100" defTabSz="914400">
              <a:defRPr sz="1100"/>
            </a:pPr>
            <a:r>
              <a:t>Dr. John J. Ratey, M.D., is an associate clinical professor of psychiatry at Harvard Medical School and has a private practice in Cambridge, Massachusetts</a:t>
            </a:r>
          </a:p>
          <a:p>
            <a:pPr marL="177800" indent="-38100" defTabSz="914400">
              <a:defRPr sz="1100"/>
            </a:pPr>
          </a:p>
          <a:p>
            <a:pPr marL="177800" indent="-38100" defTabSz="914400">
              <a:defRPr sz="1100"/>
            </a:pPr>
            <a:r>
              <a:t>began studying ADHD in the 1980s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indent="139700" defTabSz="914400">
              <a:defRPr sz="1100"/>
            </a:pPr>
            <a:r>
              <a:t>MIS CONVERSACIONES CON ELLOS</a:t>
            </a:r>
          </a:p>
          <a:p>
            <a:pPr indent="139700" defTabSz="914400">
              <a:defRPr sz="1100"/>
            </a:pPr>
          </a:p>
          <a:p>
            <a:pPr indent="139700" defTabSz="914400">
              <a:defRPr sz="1100"/>
            </a:pPr>
            <a:r>
              <a:t>PORQUÉ NO PUEDEN DEMOSTRAR SU INTELIGENCIA</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tif"/><Relationship Id="rId5" Type="http://schemas.openxmlformats.org/officeDocument/2006/relationships/image" Target="../media/image2.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5" name="Texto del título"/>
          <p:cNvSpPr txBox="1"/>
          <p:nvPr>
            <p:ph type="title"/>
          </p:nvPr>
        </p:nvSpPr>
        <p:spPr>
          <a:xfrm>
            <a:off x="4923723" y="5014352"/>
            <a:ext cx="10433402" cy="1851445"/>
          </a:xfrm>
          <a:prstGeom prst="rect">
            <a:avLst/>
          </a:prstGeom>
        </p:spPr>
        <p:txBody>
          <a:bodyPr lIns="182849" tIns="182849" rIns="182849" bIns="182849" anchor="t"/>
          <a:lstStyle>
            <a:lvl1pPr indent="952500" defTabSz="1828800">
              <a:defRPr cap="all" sz="10500">
                <a:latin typeface="Caveat Regular"/>
                <a:ea typeface="Caveat Regular"/>
                <a:cs typeface="Caveat Regular"/>
                <a:sym typeface="Caveat Regular"/>
              </a:defRPr>
            </a:lvl1pPr>
          </a:lstStyle>
          <a:p>
            <a:pPr/>
            <a:r>
              <a:t>Texto del título</a:t>
            </a:r>
          </a:p>
        </p:txBody>
      </p:sp>
      <p:pic>
        <p:nvPicPr>
          <p:cNvPr id="16" name="Combinación-5.png" descr="Combinación-5.png"/>
          <p:cNvPicPr>
            <a:picLocks noChangeAspect="1"/>
          </p:cNvPicPr>
          <p:nvPr/>
        </p:nvPicPr>
        <p:blipFill>
          <a:blip r:embed="rId2">
            <a:extLst/>
          </a:blip>
          <a:stretch>
            <a:fillRect/>
          </a:stretch>
        </p:blipFill>
        <p:spPr>
          <a:xfrm>
            <a:off x="-5980868" y="5376431"/>
            <a:ext cx="9420525" cy="13716002"/>
          </a:xfrm>
          <a:prstGeom prst="rect">
            <a:avLst/>
          </a:prstGeom>
          <a:ln w="12700">
            <a:miter lim="400000"/>
          </a:ln>
        </p:spPr>
      </p:pic>
      <p:pic>
        <p:nvPicPr>
          <p:cNvPr id="17" name="Combinación-1.png" descr="Combinación-1.png"/>
          <p:cNvPicPr>
            <a:picLocks noChangeAspect="1"/>
          </p:cNvPicPr>
          <p:nvPr/>
        </p:nvPicPr>
        <p:blipFill>
          <a:blip r:embed="rId3">
            <a:extLst/>
          </a:blip>
          <a:stretch>
            <a:fillRect/>
          </a:stretch>
        </p:blipFill>
        <p:spPr>
          <a:xfrm rot="10857706">
            <a:off x="19602986" y="-3865365"/>
            <a:ext cx="12202527" cy="17766513"/>
          </a:xfrm>
          <a:prstGeom prst="rect">
            <a:avLst/>
          </a:prstGeom>
          <a:ln w="12700">
            <a:miter lim="400000"/>
          </a:ln>
        </p:spPr>
      </p:pic>
      <p:pic>
        <p:nvPicPr>
          <p:cNvPr id="18" name="Imagen" descr="Imagen"/>
          <p:cNvPicPr>
            <a:picLocks noChangeAspect="1"/>
          </p:cNvPicPr>
          <p:nvPr/>
        </p:nvPicPr>
        <p:blipFill>
          <a:blip r:embed="rId4">
            <a:extLst/>
          </a:blip>
          <a:stretch>
            <a:fillRect/>
          </a:stretch>
        </p:blipFill>
        <p:spPr>
          <a:xfrm>
            <a:off x="9462014" y="10680116"/>
            <a:ext cx="6236237" cy="2487439"/>
          </a:xfrm>
          <a:prstGeom prst="rect">
            <a:avLst/>
          </a:prstGeom>
          <a:ln w="12700">
            <a:miter lim="400000"/>
          </a:ln>
        </p:spPr>
      </p:pic>
      <p:pic>
        <p:nvPicPr>
          <p:cNvPr id="19" name="Imagen" descr="Imagen"/>
          <p:cNvPicPr>
            <a:picLocks noChangeAspect="1"/>
          </p:cNvPicPr>
          <p:nvPr/>
        </p:nvPicPr>
        <p:blipFill>
          <a:blip r:embed="rId5">
            <a:extLst/>
          </a:blip>
          <a:stretch>
            <a:fillRect/>
          </a:stretch>
        </p:blipFill>
        <p:spPr>
          <a:xfrm>
            <a:off x="566533" y="882924"/>
            <a:ext cx="5726887" cy="995844"/>
          </a:xfrm>
          <a:prstGeom prst="rect">
            <a:avLst/>
          </a:prstGeom>
          <a:ln w="12700">
            <a:miter lim="400000"/>
          </a:ln>
        </p:spPr>
      </p:pic>
      <p:sp>
        <p:nvSpPr>
          <p:cNvPr id="20" name="Academia de Formación"/>
          <p:cNvSpPr txBox="1"/>
          <p:nvPr/>
        </p:nvSpPr>
        <p:spPr>
          <a:xfrm>
            <a:off x="10779107" y="13029178"/>
            <a:ext cx="3602051"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300">
                <a:solidFill>
                  <a:srgbClr val="424242"/>
                </a:solidFill>
                <a:latin typeface="Century Gothic"/>
                <a:ea typeface="Century Gothic"/>
                <a:cs typeface="Century Gothic"/>
                <a:sym typeface="Century Gothic"/>
              </a:defRPr>
            </a:lvl1pPr>
          </a:lstStyle>
          <a:p>
            <a:pPr/>
            <a:r>
              <a:t>Academia de Formación</a:t>
            </a:r>
          </a:p>
        </p:txBody>
      </p:sp>
      <p:sp>
        <p:nvSpPr>
          <p:cNvPr id="21" name="Número de diapositiva"/>
          <p:cNvSpPr txBox="1"/>
          <p:nvPr>
            <p:ph type="sldNum" sz="quarter" idx="2"/>
          </p:nvPr>
        </p:nvSpPr>
        <p:spPr>
          <a:xfrm>
            <a:off x="15408718" y="12712700"/>
            <a:ext cx="745683" cy="759399"/>
          </a:xfrm>
          <a:prstGeom prst="rect">
            <a:avLst/>
          </a:prstGeom>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ítulo y objetos">
    <p:spTree>
      <p:nvGrpSpPr>
        <p:cNvPr id="1" name=""/>
        <p:cNvGrpSpPr/>
        <p:nvPr/>
      </p:nvGrpSpPr>
      <p:grpSpPr>
        <a:xfrm>
          <a:off x="0" y="0"/>
          <a:ext cx="0" cy="0"/>
          <a:chOff x="0" y="0"/>
          <a:chExt cx="0" cy="0"/>
        </a:xfrm>
      </p:grpSpPr>
      <p:sp>
        <p:nvSpPr>
          <p:cNvPr id="122" name="Texto del título"/>
          <p:cNvSpPr txBox="1"/>
          <p:nvPr>
            <p:ph type="title"/>
          </p:nvPr>
        </p:nvSpPr>
        <p:spPr>
          <a:xfrm>
            <a:off x="-81553" y="373022"/>
            <a:ext cx="16459202" cy="2286002"/>
          </a:xfrm>
          <a:prstGeom prst="rect">
            <a:avLst/>
          </a:prstGeom>
        </p:spPr>
        <p:txBody>
          <a:bodyPr/>
          <a:lstStyle/>
          <a:p>
            <a:pPr/>
            <a:r>
              <a:t>Texto del título</a:t>
            </a:r>
          </a:p>
        </p:txBody>
      </p:sp>
      <p:sp>
        <p:nvSpPr>
          <p:cNvPr id="123" name="Nivel de texto 1…"/>
          <p:cNvSpPr txBox="1"/>
          <p:nvPr>
            <p:ph type="body" idx="1"/>
          </p:nvPr>
        </p:nvSpPr>
        <p:spPr>
          <a:xfrm>
            <a:off x="2249902" y="2642841"/>
            <a:ext cx="16459203" cy="9051929"/>
          </a:xfrm>
          <a:prstGeom prst="rect">
            <a:avLst/>
          </a:prstGeom>
        </p:spPr>
        <p:txBody>
          <a:bodyPr lIns="91438" tIns="91438" rIns="91438" bIns="91438" anchor="t">
            <a:normAutofit fontScale="100000" lnSpcReduction="0"/>
          </a:bodyPr>
          <a:lstStyle>
            <a:lvl1pPr marL="685800" indent="-685800" defTabSz="914400">
              <a:lnSpc>
                <a:spcPct val="100000"/>
              </a:lnSpc>
              <a:spcBef>
                <a:spcPts val="900"/>
              </a:spcBef>
              <a:buSzPct val="100000"/>
              <a:buFont typeface="Arial"/>
              <a:defRPr sz="4000">
                <a:solidFill>
                  <a:srgbClr val="000000"/>
                </a:solidFill>
                <a:latin typeface="Lora Regular"/>
                <a:ea typeface="Lora Regular"/>
                <a:cs typeface="Lora Regular"/>
                <a:sym typeface="Lora Regular"/>
              </a:defRPr>
            </a:lvl1pPr>
            <a:lvl2pPr marL="865414" indent="-408213" defTabSz="914400">
              <a:lnSpc>
                <a:spcPct val="100000"/>
              </a:lnSpc>
              <a:spcBef>
                <a:spcPts val="900"/>
              </a:spcBef>
              <a:buSzPct val="100000"/>
              <a:buFont typeface="Arial"/>
              <a:buChar char="–"/>
              <a:defRPr sz="4000">
                <a:solidFill>
                  <a:srgbClr val="000000"/>
                </a:solidFill>
                <a:latin typeface="Lora Regular"/>
                <a:ea typeface="Lora Regular"/>
                <a:cs typeface="Lora Regular"/>
                <a:sym typeface="Lora Regular"/>
              </a:defRPr>
            </a:lvl2pPr>
            <a:lvl3pPr marL="1295400" indent="-381000" defTabSz="914400">
              <a:lnSpc>
                <a:spcPct val="100000"/>
              </a:lnSpc>
              <a:spcBef>
                <a:spcPts val="900"/>
              </a:spcBef>
              <a:buSzPct val="100000"/>
              <a:buFont typeface="Arial"/>
              <a:defRPr sz="4000">
                <a:solidFill>
                  <a:srgbClr val="000000"/>
                </a:solidFill>
                <a:latin typeface="Lora Regular"/>
                <a:ea typeface="Lora Regular"/>
                <a:cs typeface="Lora Regular"/>
                <a:sym typeface="Lora Regular"/>
              </a:defRPr>
            </a:lvl3pPr>
            <a:lvl4pPr marL="1828800" indent="-457200" defTabSz="914400">
              <a:lnSpc>
                <a:spcPct val="100000"/>
              </a:lnSpc>
              <a:spcBef>
                <a:spcPts val="900"/>
              </a:spcBef>
              <a:buSzPct val="100000"/>
              <a:buFont typeface="Arial"/>
              <a:buChar char="–"/>
              <a:defRPr sz="4000">
                <a:solidFill>
                  <a:srgbClr val="000000"/>
                </a:solidFill>
                <a:latin typeface="Lora Regular"/>
                <a:ea typeface="Lora Regular"/>
                <a:cs typeface="Lora Regular"/>
                <a:sym typeface="Lora Regular"/>
              </a:defRPr>
            </a:lvl4pPr>
            <a:lvl5pPr marL="2286000" indent="-457200" defTabSz="914400">
              <a:lnSpc>
                <a:spcPct val="100000"/>
              </a:lnSpc>
              <a:spcBef>
                <a:spcPts val="900"/>
              </a:spcBef>
              <a:buSzPct val="100000"/>
              <a:buFont typeface="Arial"/>
              <a:buChar char="»"/>
              <a:defRPr sz="4000">
                <a:solidFill>
                  <a:srgbClr val="000000"/>
                </a:solidFill>
                <a:latin typeface="Lora Regular"/>
                <a:ea typeface="Lora Regular"/>
                <a:cs typeface="Lora Regular"/>
                <a:sym typeface="Lora Regular"/>
              </a:defRPr>
            </a:lvl5pPr>
          </a:lstStyle>
          <a:p>
            <a:pPr/>
            <a:r>
              <a:t>Nivel de texto 1</a:t>
            </a:r>
          </a:p>
          <a:p>
            <a:pPr lvl="1"/>
            <a:r>
              <a:t>Nivel de texto 2</a:t>
            </a:r>
          </a:p>
          <a:p>
            <a:pPr lvl="2"/>
            <a:r>
              <a:t>Nivel de texto 3</a:t>
            </a:r>
          </a:p>
          <a:p>
            <a:pPr lvl="3"/>
            <a:r>
              <a:t>Nivel de texto 4</a:t>
            </a:r>
          </a:p>
          <a:p>
            <a:pPr lvl="4"/>
            <a:r>
              <a:t>Nivel de texto 5</a:t>
            </a:r>
          </a:p>
        </p:txBody>
      </p:sp>
      <p:sp>
        <p:nvSpPr>
          <p:cNvPr id="124" name="CuadroTexto 6"/>
          <p:cNvSpPr txBox="1"/>
          <p:nvPr/>
        </p:nvSpPr>
        <p:spPr>
          <a:xfrm>
            <a:off x="18682459" y="12793702"/>
            <a:ext cx="5709924"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808080"/>
                </a:solidFill>
                <a:latin typeface="Lora Regular"/>
                <a:ea typeface="Lora Regular"/>
                <a:cs typeface="Lora Regular"/>
                <a:sym typeface="Lora Regular"/>
              </a:defRPr>
            </a:lvl1pPr>
          </a:lstStyle>
          <a:p>
            <a:pPr/>
            <a:r>
              <a:t>©Carlota Lopez-Peredo 2020</a:t>
            </a:r>
          </a:p>
        </p:txBody>
      </p:sp>
      <p:grpSp>
        <p:nvGrpSpPr>
          <p:cNvPr id="127" name="Agrupar"/>
          <p:cNvGrpSpPr/>
          <p:nvPr/>
        </p:nvGrpSpPr>
        <p:grpSpPr>
          <a:xfrm>
            <a:off x="-47855" y="13490215"/>
            <a:ext cx="24479710" cy="493680"/>
            <a:chOff x="0" y="0"/>
            <a:chExt cx="24479708" cy="493679"/>
          </a:xfrm>
        </p:grpSpPr>
        <p:pic>
          <p:nvPicPr>
            <p:cNvPr id="125"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1" y="-1"/>
              <a:ext cx="12667916" cy="493681"/>
            </a:xfrm>
            <a:prstGeom prst="rect">
              <a:avLst/>
            </a:prstGeom>
            <a:ln w="12700" cap="flat">
              <a:noFill/>
              <a:miter lim="400000"/>
            </a:ln>
            <a:effectLst/>
          </p:spPr>
        </p:pic>
        <p:pic>
          <p:nvPicPr>
            <p:cNvPr id="126"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631325" y="-1"/>
              <a:ext cx="11848384" cy="493419"/>
            </a:xfrm>
            <a:prstGeom prst="rect">
              <a:avLst/>
            </a:prstGeom>
            <a:ln w="12700" cap="flat">
              <a:noFill/>
              <a:miter lim="400000"/>
            </a:ln>
            <a:effectLst/>
          </p:spPr>
        </p:pic>
      </p:grpSp>
      <p:sp>
        <p:nvSpPr>
          <p:cNvPr id="128" name="Número de diapositiva"/>
          <p:cNvSpPr txBox="1"/>
          <p:nvPr>
            <p:ph type="sldNum" sz="quarter" idx="2"/>
          </p:nvPr>
        </p:nvSpPr>
        <p:spPr>
          <a:xfrm>
            <a:off x="15649854" y="12470746"/>
            <a:ext cx="504546" cy="48390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1">
    <p:spTree>
      <p:nvGrpSpPr>
        <p:cNvPr id="1" name=""/>
        <p:cNvGrpSpPr/>
        <p:nvPr/>
      </p:nvGrpSpPr>
      <p:grpSpPr>
        <a:xfrm>
          <a:off x="0" y="0"/>
          <a:ext cx="0" cy="0"/>
          <a:chOff x="0" y="0"/>
          <a:chExt cx="0" cy="0"/>
        </a:xfrm>
      </p:grpSpPr>
      <p:sp>
        <p:nvSpPr>
          <p:cNvPr id="135" name="Texto del título"/>
          <p:cNvSpPr txBox="1"/>
          <p:nvPr>
            <p:ph type="title"/>
          </p:nvPr>
        </p:nvSpPr>
        <p:spPr>
          <a:xfrm>
            <a:off x="4419600" y="4222246"/>
            <a:ext cx="15544800" cy="3093002"/>
          </a:xfrm>
          <a:prstGeom prst="rect">
            <a:avLst/>
          </a:prstGeom>
        </p:spPr>
        <p:txBody>
          <a:bodyPr lIns="182849" tIns="182849" rIns="182849" bIns="182849" anchor="b"/>
          <a:lstStyle>
            <a:lvl1pPr defTabSz="1828800">
              <a:lnSpc>
                <a:spcPct val="75000"/>
              </a:lnSpc>
              <a:defRPr sz="12400">
                <a:solidFill>
                  <a:srgbClr val="469C6E"/>
                </a:solidFill>
                <a:latin typeface="Avenir Heavy"/>
                <a:ea typeface="Avenir Heavy"/>
                <a:cs typeface="Avenir Heavy"/>
                <a:sym typeface="Avenir Heavy"/>
              </a:defRPr>
            </a:lvl1pPr>
          </a:lstStyle>
          <a:p>
            <a:pPr/>
            <a:r>
              <a:t>Texto del título</a:t>
            </a:r>
          </a:p>
        </p:txBody>
      </p:sp>
      <p:sp>
        <p:nvSpPr>
          <p:cNvPr id="136" name="Nivel de texto 1…"/>
          <p:cNvSpPr txBox="1"/>
          <p:nvPr>
            <p:ph type="body" sz="quarter" idx="1"/>
          </p:nvPr>
        </p:nvSpPr>
        <p:spPr>
          <a:xfrm>
            <a:off x="4419600" y="7573474"/>
            <a:ext cx="15544800" cy="2092802"/>
          </a:xfrm>
          <a:prstGeom prst="rect">
            <a:avLst/>
          </a:prstGeom>
        </p:spPr>
        <p:txBody>
          <a:bodyPr lIns="182849" tIns="182849" rIns="182849" bIns="182849" anchor="t">
            <a:normAutofit fontScale="100000" lnSpcReduction="0"/>
          </a:bodyPr>
          <a:lstStyle>
            <a:lvl1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1pPr>
            <a:lvl2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2pPr>
            <a:lvl3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3pPr>
            <a:lvl4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4pPr>
            <a:lvl5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5pPr>
          </a:lstStyle>
          <a:p>
            <a:pPr/>
            <a:r>
              <a:t>Nivel de texto 1</a:t>
            </a:r>
          </a:p>
          <a:p>
            <a:pPr lvl="1"/>
            <a:r>
              <a:t>Nivel de texto 2</a:t>
            </a:r>
          </a:p>
          <a:p>
            <a:pPr lvl="2"/>
            <a:r>
              <a:t>Nivel de texto 3</a:t>
            </a:r>
          </a:p>
          <a:p>
            <a:pPr lvl="3"/>
            <a:r>
              <a:t>Nivel de texto 4</a:t>
            </a:r>
          </a:p>
          <a:p>
            <a:pPr lvl="4"/>
            <a:r>
              <a:t>Nivel de texto 5</a:t>
            </a:r>
          </a:p>
        </p:txBody>
      </p:sp>
      <p:pic>
        <p:nvPicPr>
          <p:cNvPr id="137"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138"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139" name="Número de diapositiva"/>
          <p:cNvSpPr txBox="1"/>
          <p:nvPr>
            <p:ph type="sldNum" sz="quarter" idx="2"/>
          </p:nvPr>
        </p:nvSpPr>
        <p:spPr>
          <a:xfrm>
            <a:off x="11818909" y="12880750"/>
            <a:ext cx="745682" cy="759399"/>
          </a:xfrm>
          <a:prstGeom prst="rect">
            <a:avLst/>
          </a:prstGeom>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spTree>
      <p:nvGrpSpPr>
        <p:cNvPr id="1" name=""/>
        <p:cNvGrpSpPr/>
        <p:nvPr/>
      </p:nvGrpSpPr>
      <p:grpSpPr>
        <a:xfrm>
          <a:off x="0" y="0"/>
          <a:ext cx="0" cy="0"/>
          <a:chOff x="0" y="0"/>
          <a:chExt cx="0" cy="0"/>
        </a:xfrm>
      </p:grpSpPr>
      <p:sp>
        <p:nvSpPr>
          <p:cNvPr id="146" name="Texto del título"/>
          <p:cNvSpPr txBox="1"/>
          <p:nvPr>
            <p:ph type="title"/>
          </p:nvPr>
        </p:nvSpPr>
        <p:spPr>
          <a:xfrm>
            <a:off x="5729399" y="834176"/>
            <a:ext cx="12925202" cy="2286001"/>
          </a:xfrm>
          <a:prstGeom prst="rect">
            <a:avLst/>
          </a:prstGeom>
        </p:spPr>
        <p:txBody>
          <a:bodyPr lIns="182849" tIns="182849" rIns="182849" bIns="182849" anchor="b"/>
          <a:lstStyle>
            <a:lvl1pPr algn="ctr" defTabSz="1828800">
              <a:lnSpc>
                <a:spcPct val="50000"/>
              </a:lnSpc>
              <a:defRPr sz="10000">
                <a:solidFill>
                  <a:srgbClr val="5ECE92"/>
                </a:solidFill>
                <a:latin typeface="+mj-lt"/>
                <a:ea typeface="+mj-ea"/>
                <a:cs typeface="+mj-cs"/>
                <a:sym typeface="Helvetica"/>
              </a:defRPr>
            </a:lvl1pPr>
          </a:lstStyle>
          <a:p>
            <a:pPr/>
            <a:r>
              <a:t>Texto del título</a:t>
            </a:r>
          </a:p>
        </p:txBody>
      </p:sp>
      <p:sp>
        <p:nvSpPr>
          <p:cNvPr id="147" name="Nivel de texto 1…"/>
          <p:cNvSpPr txBox="1"/>
          <p:nvPr>
            <p:ph type="body" sz="half" idx="1"/>
          </p:nvPr>
        </p:nvSpPr>
        <p:spPr>
          <a:xfrm>
            <a:off x="7193522" y="3261516"/>
            <a:ext cx="12925202" cy="9472802"/>
          </a:xfrm>
          <a:prstGeom prst="rect">
            <a:avLst/>
          </a:prstGeom>
        </p:spPr>
        <p:txBody>
          <a:bodyPr lIns="182849" tIns="182849" rIns="182849" bIns="182849" anchor="t">
            <a:normAutofit fontScale="100000" lnSpcReduction="0"/>
          </a:bodyPr>
          <a:lstStyle>
            <a:lvl1pPr marL="876300" indent="-838200" defTabSz="1828800">
              <a:lnSpc>
                <a:spcPct val="100000"/>
              </a:lnSpc>
              <a:spcBef>
                <a:spcPts val="1200"/>
              </a:spcBef>
              <a:buClr>
                <a:srgbClr val="677480"/>
              </a:buClr>
              <a:buSzPts val="6000"/>
              <a:buFont typeface="Helvetica"/>
              <a:defRPr sz="6000">
                <a:solidFill>
                  <a:srgbClr val="677480"/>
                </a:solidFill>
                <a:latin typeface="Lora Regular"/>
                <a:ea typeface="Lora Regular"/>
                <a:cs typeface="Lora Regular"/>
                <a:sym typeface="Lora Regular"/>
              </a:defRPr>
            </a:lvl1pPr>
            <a:lvl2pPr marL="1485900" indent="-952500" defTabSz="1828800">
              <a:lnSpc>
                <a:spcPct val="100000"/>
              </a:lnSpc>
              <a:spcBef>
                <a:spcPts val="1200"/>
              </a:spcBef>
              <a:buClr>
                <a:srgbClr val="677480"/>
              </a:buClr>
              <a:buSzPts val="6000"/>
              <a:buFont typeface="Helvetica"/>
              <a:defRPr sz="6000">
                <a:solidFill>
                  <a:srgbClr val="677480"/>
                </a:solidFill>
                <a:latin typeface="Lora Regular"/>
                <a:ea typeface="Lora Regular"/>
                <a:cs typeface="Lora Regular"/>
                <a:sym typeface="Lora Regular"/>
              </a:defRPr>
            </a:lvl2pPr>
            <a:lvl3pPr marL="1943100" indent="-952500" defTabSz="1828800">
              <a:lnSpc>
                <a:spcPct val="100000"/>
              </a:lnSpc>
              <a:spcBef>
                <a:spcPts val="1200"/>
              </a:spcBef>
              <a:buClr>
                <a:srgbClr val="677480"/>
              </a:buClr>
              <a:buSzPts val="6000"/>
              <a:buFont typeface="Helvetica"/>
              <a:defRPr sz="6000">
                <a:solidFill>
                  <a:srgbClr val="677480"/>
                </a:solidFill>
                <a:latin typeface="Lora Regular"/>
                <a:ea typeface="Lora Regular"/>
                <a:cs typeface="Lora Regular"/>
                <a:sym typeface="Lora Regular"/>
              </a:defRPr>
            </a:lvl3pPr>
            <a:lvl4pPr marL="2628900" indent="-1143000" defTabSz="1828800">
              <a:lnSpc>
                <a:spcPct val="100000"/>
              </a:lnSpc>
              <a:spcBef>
                <a:spcPts val="1200"/>
              </a:spcBef>
              <a:buClr>
                <a:srgbClr val="677480"/>
              </a:buClr>
              <a:buSzPts val="6000"/>
              <a:buFont typeface="Helvetica"/>
              <a:defRPr sz="6000">
                <a:solidFill>
                  <a:srgbClr val="677480"/>
                </a:solidFill>
                <a:latin typeface="Lora Regular"/>
                <a:ea typeface="Lora Regular"/>
                <a:cs typeface="Lora Regular"/>
                <a:sym typeface="Lora Regular"/>
              </a:defRPr>
            </a:lvl4pPr>
            <a:lvl5pPr marL="3086100" indent="-1143000" defTabSz="1828800">
              <a:lnSpc>
                <a:spcPct val="100000"/>
              </a:lnSpc>
              <a:spcBef>
                <a:spcPts val="1200"/>
              </a:spcBef>
              <a:buClr>
                <a:srgbClr val="677480"/>
              </a:buClr>
              <a:buSzPts val="6000"/>
              <a:buFont typeface="Helvetica"/>
              <a:defRPr sz="6000">
                <a:solidFill>
                  <a:srgbClr val="677480"/>
                </a:solidFill>
                <a:latin typeface="Lora Regular"/>
                <a:ea typeface="Lora Regular"/>
                <a:cs typeface="Lora Regular"/>
                <a:sym typeface="Lora Regular"/>
              </a:defRPr>
            </a:lvl5pPr>
          </a:lstStyle>
          <a:p>
            <a:pPr/>
            <a:r>
              <a:t>Nivel de texto 1</a:t>
            </a:r>
          </a:p>
          <a:p>
            <a:pPr lvl="1"/>
            <a:r>
              <a:t>Nivel de texto 2</a:t>
            </a:r>
          </a:p>
          <a:p>
            <a:pPr lvl="2"/>
            <a:r>
              <a:t>Nivel de texto 3</a:t>
            </a:r>
          </a:p>
          <a:p>
            <a:pPr lvl="3"/>
            <a:r>
              <a:t>Nivel de texto 4</a:t>
            </a:r>
          </a:p>
          <a:p>
            <a:pPr lvl="4"/>
            <a:r>
              <a:t>Nivel de texto 5</a:t>
            </a:r>
          </a:p>
        </p:txBody>
      </p:sp>
      <p:pic>
        <p:nvPicPr>
          <p:cNvPr id="148"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149"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150" name="Número de diapositiva"/>
          <p:cNvSpPr txBox="1"/>
          <p:nvPr>
            <p:ph type="sldNum" sz="quarter" idx="2"/>
          </p:nvPr>
        </p:nvSpPr>
        <p:spPr>
          <a:xfrm>
            <a:off x="23442834" y="12769446"/>
            <a:ext cx="745682" cy="759399"/>
          </a:xfrm>
          <a:prstGeom prst="rect">
            <a:avLst/>
          </a:prstGeom>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157" name="Rectángulo"/>
          <p:cNvSpPr/>
          <p:nvPr/>
        </p:nvSpPr>
        <p:spPr>
          <a:xfrm>
            <a:off x="3048000" y="13509625"/>
            <a:ext cx="1787525" cy="206375"/>
          </a:xfrm>
          <a:prstGeom prst="rect">
            <a:avLst/>
          </a:prstGeom>
          <a:solidFill>
            <a:srgbClr val="FFFFFF"/>
          </a:solidFill>
          <a:ln w="12700">
            <a:miter lim="400000"/>
          </a:ln>
        </p:spPr>
        <p:txBody>
          <a:bodyPr lIns="0" tIns="0" rIns="0" bIns="0" anchor="ctr"/>
          <a:lstStyle/>
          <a:p>
            <a:pPr algn="ctr" defTabSz="825500">
              <a:defRPr sz="2400"/>
            </a:pPr>
          </a:p>
        </p:txBody>
      </p:sp>
      <p:pic>
        <p:nvPicPr>
          <p:cNvPr id="158"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350" y="13519149"/>
            <a:ext cx="12182475" cy="474664"/>
          </a:xfrm>
          <a:prstGeom prst="rect">
            <a:avLst/>
          </a:prstGeom>
          <a:ln w="12700">
            <a:miter lim="400000"/>
          </a:ln>
        </p:spPr>
      </p:pic>
      <p:pic>
        <p:nvPicPr>
          <p:cNvPr id="159"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6125" y="13512798"/>
            <a:ext cx="12182475" cy="506415"/>
          </a:xfrm>
          <a:prstGeom prst="rect">
            <a:avLst/>
          </a:prstGeom>
          <a:ln w="12700">
            <a:miter lim="400000"/>
          </a:ln>
        </p:spPr>
      </p:pic>
      <p:sp>
        <p:nvSpPr>
          <p:cNvPr id="160" name="Rectángulo"/>
          <p:cNvSpPr/>
          <p:nvPr/>
        </p:nvSpPr>
        <p:spPr>
          <a:xfrm>
            <a:off x="12147549" y="-152400"/>
            <a:ext cx="12415841" cy="13639800"/>
          </a:xfrm>
          <a:prstGeom prst="rect">
            <a:avLst/>
          </a:prstGeom>
          <a:solidFill>
            <a:srgbClr val="E5F9F2"/>
          </a:solidFill>
          <a:ln w="12700">
            <a:miter lim="400000"/>
          </a:ln>
        </p:spPr>
        <p:txBody>
          <a:bodyPr lIns="0" tIns="0" rIns="0" bIns="0"/>
          <a:lstStyle/>
          <a:p>
            <a:pPr algn="ctr" defTabSz="825500">
              <a:defRPr sz="6000">
                <a:latin typeface="Montserrat Regular"/>
                <a:ea typeface="Montserrat Regular"/>
                <a:cs typeface="Montserrat Regular"/>
                <a:sym typeface="Montserrat Regular"/>
              </a:defRPr>
            </a:pPr>
          </a:p>
        </p:txBody>
      </p:sp>
      <p:sp>
        <p:nvSpPr>
          <p:cNvPr id="161" name="Número de diapositiva"/>
          <p:cNvSpPr txBox="1"/>
          <p:nvPr>
            <p:ph type="sldNum" sz="quarter" idx="2"/>
          </p:nvPr>
        </p:nvSpPr>
        <p:spPr>
          <a:xfrm>
            <a:off x="20360131" y="12728575"/>
            <a:ext cx="745682" cy="759399"/>
          </a:xfrm>
          <a:prstGeom prst="rect">
            <a:avLst/>
          </a:prstGeom>
        </p:spPr>
        <p:txBody>
          <a:bodyPr lIns="182849" tIns="182849" rIns="182849" bIns="182849" anchor="t"/>
          <a:lstStyle>
            <a:lvl1pPr defTabSz="825500">
              <a:defRPr sz="2600">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1 copia">
    <p:spTree>
      <p:nvGrpSpPr>
        <p:cNvPr id="1" name=""/>
        <p:cNvGrpSpPr/>
        <p:nvPr/>
      </p:nvGrpSpPr>
      <p:grpSpPr>
        <a:xfrm>
          <a:off x="0" y="0"/>
          <a:ext cx="0" cy="0"/>
          <a:chOff x="0" y="0"/>
          <a:chExt cx="0" cy="0"/>
        </a:xfrm>
      </p:grpSpPr>
      <p:sp>
        <p:nvSpPr>
          <p:cNvPr id="168" name="Google Shape;81;p11"/>
          <p:cNvSpPr/>
          <p:nvPr/>
        </p:nvSpPr>
        <p:spPr>
          <a:xfrm>
            <a:off x="3048000" y="13510200"/>
            <a:ext cx="1787401" cy="205802"/>
          </a:xfrm>
          <a:prstGeom prst="rect">
            <a:avLst/>
          </a:prstGeom>
          <a:solidFill>
            <a:srgbClr val="FFFFFF"/>
          </a:solidFill>
          <a:ln w="12700">
            <a:miter lim="400000"/>
          </a:ln>
        </p:spPr>
        <p:txBody>
          <a:bodyPr lIns="0" tIns="0" rIns="0" bIns="0" anchor="ctr"/>
          <a:lstStyle/>
          <a:p>
            <a:pPr>
              <a:defRPr sz="2800"/>
            </a:pPr>
          </a:p>
        </p:txBody>
      </p:sp>
      <p:pic>
        <p:nvPicPr>
          <p:cNvPr id="169"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170"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171" name="Rectángulo"/>
          <p:cNvSpPr/>
          <p:nvPr/>
        </p:nvSpPr>
        <p:spPr>
          <a:xfrm>
            <a:off x="12148642" y="-88980"/>
            <a:ext cx="12414644" cy="13639960"/>
          </a:xfrm>
          <a:prstGeom prst="rect">
            <a:avLst/>
          </a:prstGeom>
          <a:solidFill>
            <a:srgbClr val="469C6E">
              <a:alpha val="28063"/>
            </a:srgbClr>
          </a:solidFill>
          <a:ln w="12700">
            <a:miter lim="400000"/>
          </a:ln>
        </p:spPr>
        <p:txBody>
          <a:bodyPr lIns="0" tIns="0" rIns="0" bIns="0"/>
          <a:lstStyle/>
          <a:p>
            <a:pPr>
              <a:defRPr sz="6000">
                <a:latin typeface="Montserrat Regular"/>
                <a:ea typeface="Montserrat Regular"/>
                <a:cs typeface="Montserrat Regular"/>
                <a:sym typeface="Montserrat Regular"/>
              </a:defRPr>
            </a:pPr>
          </a:p>
        </p:txBody>
      </p:sp>
      <p:sp>
        <p:nvSpPr>
          <p:cNvPr id="172" name="Número de diapositiva"/>
          <p:cNvSpPr txBox="1"/>
          <p:nvPr>
            <p:ph type="sldNum" sz="quarter" idx="2"/>
          </p:nvPr>
        </p:nvSpPr>
        <p:spPr>
          <a:xfrm>
            <a:off x="20360870" y="12728354"/>
            <a:ext cx="745682" cy="759399"/>
          </a:xfrm>
          <a:prstGeom prst="rect">
            <a:avLst/>
          </a:prstGeom>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1">
    <p:spTree>
      <p:nvGrpSpPr>
        <p:cNvPr id="1" name=""/>
        <p:cNvGrpSpPr/>
        <p:nvPr/>
      </p:nvGrpSpPr>
      <p:grpSpPr>
        <a:xfrm>
          <a:off x="0" y="0"/>
          <a:ext cx="0" cy="0"/>
          <a:chOff x="0" y="0"/>
          <a:chExt cx="0" cy="0"/>
        </a:xfrm>
      </p:grpSpPr>
      <p:sp>
        <p:nvSpPr>
          <p:cNvPr id="179" name="Google Shape;81;p11"/>
          <p:cNvSpPr/>
          <p:nvPr/>
        </p:nvSpPr>
        <p:spPr>
          <a:xfrm>
            <a:off x="3048000" y="13510200"/>
            <a:ext cx="1787401" cy="205802"/>
          </a:xfrm>
          <a:prstGeom prst="rect">
            <a:avLst/>
          </a:prstGeom>
          <a:solidFill>
            <a:srgbClr val="FFFFFF"/>
          </a:solidFill>
          <a:ln w="12700">
            <a:miter lim="400000"/>
          </a:ln>
        </p:spPr>
        <p:txBody>
          <a:bodyPr lIns="0" tIns="0" rIns="0" bIns="0" anchor="ctr"/>
          <a:lstStyle/>
          <a:p>
            <a:pPr>
              <a:defRPr sz="2800"/>
            </a:pPr>
          </a:p>
        </p:txBody>
      </p:sp>
      <p:pic>
        <p:nvPicPr>
          <p:cNvPr id="180"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181"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182" name="Rectángulo"/>
          <p:cNvSpPr/>
          <p:nvPr/>
        </p:nvSpPr>
        <p:spPr>
          <a:xfrm>
            <a:off x="-211413" y="-101680"/>
            <a:ext cx="12414644" cy="13639960"/>
          </a:xfrm>
          <a:prstGeom prst="rect">
            <a:avLst/>
          </a:prstGeom>
          <a:solidFill>
            <a:srgbClr val="DD5596"/>
          </a:solidFill>
          <a:ln w="12700">
            <a:miter lim="400000"/>
          </a:ln>
        </p:spPr>
        <p:txBody>
          <a:bodyPr lIns="0" tIns="0" rIns="0" bIns="0"/>
          <a:lstStyle/>
          <a:p>
            <a:pPr>
              <a:defRPr sz="6000">
                <a:latin typeface="Montserrat Regular"/>
                <a:ea typeface="Montserrat Regular"/>
                <a:cs typeface="Montserrat Regular"/>
                <a:sym typeface="Montserrat Regular"/>
              </a:defRPr>
            </a:pPr>
          </a:p>
        </p:txBody>
      </p:sp>
      <p:sp>
        <p:nvSpPr>
          <p:cNvPr id="183" name="Número de diapositiva"/>
          <p:cNvSpPr txBox="1"/>
          <p:nvPr>
            <p:ph type="sldNum" sz="quarter" idx="2"/>
          </p:nvPr>
        </p:nvSpPr>
        <p:spPr>
          <a:xfrm>
            <a:off x="20360870" y="12728354"/>
            <a:ext cx="745682" cy="759399"/>
          </a:xfrm>
          <a:prstGeom prst="rect">
            <a:avLst/>
          </a:prstGeom>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ólo el título">
    <p:spTree>
      <p:nvGrpSpPr>
        <p:cNvPr id="1" name=""/>
        <p:cNvGrpSpPr/>
        <p:nvPr/>
      </p:nvGrpSpPr>
      <p:grpSpPr>
        <a:xfrm>
          <a:off x="0" y="0"/>
          <a:ext cx="0" cy="0"/>
          <a:chOff x="0" y="0"/>
          <a:chExt cx="0" cy="0"/>
        </a:xfrm>
      </p:grpSpPr>
      <p:sp>
        <p:nvSpPr>
          <p:cNvPr id="190" name="Texto del título"/>
          <p:cNvSpPr txBox="1"/>
          <p:nvPr>
            <p:ph type="title"/>
          </p:nvPr>
        </p:nvSpPr>
        <p:spPr>
          <a:xfrm>
            <a:off x="-778934" y="650876"/>
            <a:ext cx="16459202" cy="2286001"/>
          </a:xfrm>
          <a:prstGeom prst="rect">
            <a:avLst/>
          </a:prstGeom>
        </p:spPr>
        <p:txBody>
          <a:bodyPr/>
          <a:lstStyle>
            <a:lvl1pPr>
              <a:defRPr sz="9500"/>
            </a:lvl1pPr>
          </a:lstStyle>
          <a:p>
            <a:pPr/>
            <a:r>
              <a:t>Texto del título</a:t>
            </a:r>
          </a:p>
        </p:txBody>
      </p:sp>
      <p:pic>
        <p:nvPicPr>
          <p:cNvPr id="191"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192"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19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200"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201"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202" name="Número de diapositiva"/>
          <p:cNvSpPr txBox="1"/>
          <p:nvPr>
            <p:ph type="sldNum" sz="quarter" idx="2"/>
          </p:nvPr>
        </p:nvSpPr>
        <p:spPr>
          <a:xfrm>
            <a:off x="20360870" y="12728354"/>
            <a:ext cx="745682" cy="759399"/>
          </a:xfrm>
          <a:prstGeom prst="rect">
            <a:avLst/>
          </a:prstGeom>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pic>
        <p:nvPicPr>
          <p:cNvPr id="209"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350" y="13519149"/>
            <a:ext cx="12182475" cy="474664"/>
          </a:xfrm>
          <a:prstGeom prst="rect">
            <a:avLst/>
          </a:prstGeom>
          <a:ln w="12700">
            <a:miter lim="400000"/>
          </a:ln>
        </p:spPr>
      </p:pic>
      <p:pic>
        <p:nvPicPr>
          <p:cNvPr id="210"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6125" y="13512798"/>
            <a:ext cx="12182475" cy="506415"/>
          </a:xfrm>
          <a:prstGeom prst="rect">
            <a:avLst/>
          </a:prstGeom>
          <a:ln w="12700">
            <a:miter lim="400000"/>
          </a:ln>
        </p:spPr>
      </p:pic>
      <p:sp>
        <p:nvSpPr>
          <p:cNvPr id="211" name="Número de diapositiva"/>
          <p:cNvSpPr txBox="1"/>
          <p:nvPr>
            <p:ph type="sldNum" sz="quarter" idx="2"/>
          </p:nvPr>
        </p:nvSpPr>
        <p:spPr>
          <a:xfrm>
            <a:off x="11819159" y="12880975"/>
            <a:ext cx="745682" cy="759399"/>
          </a:xfrm>
          <a:prstGeom prst="rect">
            <a:avLst/>
          </a:prstGeom>
        </p:spPr>
        <p:txBody>
          <a:bodyPr lIns="182849" tIns="182849" rIns="182849" bIns="182849" anchor="t"/>
          <a:lstStyle>
            <a:lvl1pPr algn="ctr" defTabSz="825500">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1">
    <p:spTree>
      <p:nvGrpSpPr>
        <p:cNvPr id="1" name=""/>
        <p:cNvGrpSpPr/>
        <p:nvPr/>
      </p:nvGrpSpPr>
      <p:grpSpPr>
        <a:xfrm>
          <a:off x="0" y="0"/>
          <a:ext cx="0" cy="0"/>
          <a:chOff x="0" y="0"/>
          <a:chExt cx="0" cy="0"/>
        </a:xfrm>
      </p:grpSpPr>
      <p:sp>
        <p:nvSpPr>
          <p:cNvPr id="218" name="Google Shape;81;p11"/>
          <p:cNvSpPr/>
          <p:nvPr/>
        </p:nvSpPr>
        <p:spPr>
          <a:xfrm>
            <a:off x="3048000" y="13510200"/>
            <a:ext cx="1787401" cy="205802"/>
          </a:xfrm>
          <a:prstGeom prst="rect">
            <a:avLst/>
          </a:prstGeom>
          <a:solidFill>
            <a:srgbClr val="FFFFFF"/>
          </a:solidFill>
          <a:ln w="12700">
            <a:miter lim="400000"/>
          </a:ln>
        </p:spPr>
        <p:txBody>
          <a:bodyPr lIns="0" tIns="0" rIns="0" bIns="0" anchor="ctr"/>
          <a:lstStyle/>
          <a:p>
            <a:pPr>
              <a:defRPr sz="2800"/>
            </a:pPr>
          </a:p>
        </p:txBody>
      </p:sp>
      <p:pic>
        <p:nvPicPr>
          <p:cNvPr id="219"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220"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221" name="Rectángulo"/>
          <p:cNvSpPr/>
          <p:nvPr/>
        </p:nvSpPr>
        <p:spPr>
          <a:xfrm>
            <a:off x="12148294" y="-152793"/>
            <a:ext cx="12414644" cy="13639960"/>
          </a:xfrm>
          <a:prstGeom prst="rect">
            <a:avLst/>
          </a:prstGeom>
          <a:solidFill>
            <a:srgbClr val="E5F9F2"/>
          </a:solidFill>
          <a:ln w="12700">
            <a:miter lim="400000"/>
          </a:ln>
        </p:spPr>
        <p:txBody>
          <a:bodyPr lIns="0" tIns="0" rIns="0" bIns="0"/>
          <a:lstStyle/>
          <a:p>
            <a:pPr>
              <a:defRPr sz="6000">
                <a:latin typeface="Montserrat Regular"/>
                <a:ea typeface="Montserrat Regular"/>
                <a:cs typeface="Montserrat Regular"/>
                <a:sym typeface="Montserrat Regular"/>
              </a:defRPr>
            </a:pPr>
          </a:p>
        </p:txBody>
      </p:sp>
      <p:sp>
        <p:nvSpPr>
          <p:cNvPr id="222" name="Número de diapositiva"/>
          <p:cNvSpPr txBox="1"/>
          <p:nvPr>
            <p:ph type="sldNum" sz="quarter" idx="2"/>
          </p:nvPr>
        </p:nvSpPr>
        <p:spPr>
          <a:xfrm>
            <a:off x="20360870" y="12728354"/>
            <a:ext cx="745682" cy="759399"/>
          </a:xfrm>
          <a:prstGeom prst="rect">
            <a:avLst/>
          </a:prstGeom>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1">
    <p:spTree>
      <p:nvGrpSpPr>
        <p:cNvPr id="1" name=""/>
        <p:cNvGrpSpPr/>
        <p:nvPr/>
      </p:nvGrpSpPr>
      <p:grpSpPr>
        <a:xfrm>
          <a:off x="0" y="0"/>
          <a:ext cx="0" cy="0"/>
          <a:chOff x="0" y="0"/>
          <a:chExt cx="0" cy="0"/>
        </a:xfrm>
      </p:grpSpPr>
      <p:sp>
        <p:nvSpPr>
          <p:cNvPr id="28" name="Texto del título"/>
          <p:cNvSpPr txBox="1"/>
          <p:nvPr>
            <p:ph type="title"/>
          </p:nvPr>
        </p:nvSpPr>
        <p:spPr>
          <a:xfrm>
            <a:off x="87745" y="4222246"/>
            <a:ext cx="24208510" cy="3093002"/>
          </a:xfrm>
          <a:prstGeom prst="rect">
            <a:avLst/>
          </a:prstGeom>
        </p:spPr>
        <p:txBody>
          <a:bodyPr lIns="182849" tIns="182849" rIns="182849" bIns="182849" anchor="b"/>
          <a:lstStyle>
            <a:lvl1pPr indent="952500" algn="ctr" defTabSz="1828800">
              <a:defRPr cap="all" sz="10500">
                <a:latin typeface="Caveat Regular"/>
                <a:ea typeface="Caveat Regular"/>
                <a:cs typeface="Caveat Regular"/>
                <a:sym typeface="Caveat Regular"/>
              </a:defRPr>
            </a:lvl1pPr>
          </a:lstStyle>
          <a:p>
            <a:pPr/>
            <a:r>
              <a:t>Texto del título</a:t>
            </a:r>
          </a:p>
        </p:txBody>
      </p:sp>
      <p:sp>
        <p:nvSpPr>
          <p:cNvPr id="29" name="Nivel de texto 1…"/>
          <p:cNvSpPr txBox="1"/>
          <p:nvPr>
            <p:ph type="body" sz="quarter" idx="1"/>
          </p:nvPr>
        </p:nvSpPr>
        <p:spPr>
          <a:xfrm>
            <a:off x="4419600" y="7573474"/>
            <a:ext cx="15544800" cy="2092802"/>
          </a:xfrm>
          <a:prstGeom prst="rect">
            <a:avLst/>
          </a:prstGeom>
        </p:spPr>
        <p:txBody>
          <a:bodyPr lIns="182849" tIns="182849" rIns="182849" bIns="182849" anchor="t">
            <a:normAutofit fontScale="100000" lnSpcReduction="0"/>
          </a:bodyPr>
          <a:lstStyle>
            <a:lvl1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1pPr>
            <a:lvl2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2pPr>
            <a:lvl3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3pPr>
            <a:lvl4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4pPr>
            <a:lvl5pPr marL="0" indent="38100" defTabSz="914400">
              <a:lnSpc>
                <a:spcPct val="90000"/>
              </a:lnSpc>
              <a:spcBef>
                <a:spcPts val="1100"/>
              </a:spcBef>
              <a:buSzTx/>
              <a:buNone/>
              <a:defRPr sz="5500">
                <a:solidFill>
                  <a:srgbClr val="000000"/>
                </a:solidFill>
                <a:latin typeface="Montserrat Regular"/>
                <a:ea typeface="Montserrat Regular"/>
                <a:cs typeface="Montserrat Regular"/>
                <a:sym typeface="Montserrat Regular"/>
              </a:defRPr>
            </a:lvl5pPr>
          </a:lstStyle>
          <a:p>
            <a:pPr/>
            <a:r>
              <a:t>Nivel de texto 1</a:t>
            </a:r>
          </a:p>
          <a:p>
            <a:pPr lvl="1"/>
            <a:r>
              <a:t>Nivel de texto 2</a:t>
            </a:r>
          </a:p>
          <a:p>
            <a:pPr lvl="2"/>
            <a:r>
              <a:t>Nivel de texto 3</a:t>
            </a:r>
          </a:p>
          <a:p>
            <a:pPr lvl="3"/>
            <a:r>
              <a:t>Nivel de texto 4</a:t>
            </a:r>
          </a:p>
          <a:p>
            <a:pPr lvl="4"/>
            <a:r>
              <a:t>Nivel de texto 5</a:t>
            </a:r>
          </a:p>
        </p:txBody>
      </p:sp>
      <p:pic>
        <p:nvPicPr>
          <p:cNvPr id="30"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31"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32" name="CuadroTexto 6"/>
          <p:cNvSpPr txBox="1"/>
          <p:nvPr/>
        </p:nvSpPr>
        <p:spPr>
          <a:xfrm>
            <a:off x="67392" y="12889975"/>
            <a:ext cx="5709925"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C0C0C0"/>
                </a:solidFill>
                <a:latin typeface="Lora Regular"/>
                <a:ea typeface="Lora Regular"/>
                <a:cs typeface="Lora Regular"/>
                <a:sym typeface="Lora Regular"/>
              </a:defRPr>
            </a:lvl1pPr>
          </a:lstStyle>
          <a:p>
            <a:pPr/>
            <a:r>
              <a:t>©Carlota Lopez-Peredo 2021</a:t>
            </a:r>
          </a:p>
        </p:txBody>
      </p:sp>
      <p:sp>
        <p:nvSpPr>
          <p:cNvPr id="33" name="Número de diapositiva"/>
          <p:cNvSpPr txBox="1"/>
          <p:nvPr>
            <p:ph type="sldNum" sz="quarter" idx="2"/>
          </p:nvPr>
        </p:nvSpPr>
        <p:spPr>
          <a:xfrm>
            <a:off x="23366003" y="12716378"/>
            <a:ext cx="745682" cy="759399"/>
          </a:xfrm>
          <a:prstGeom prst="rect">
            <a:avLst/>
          </a:prstGeom>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ñeta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9" name="©Carlota López-Peredo 2018"/>
          <p:cNvSpPr txBox="1"/>
          <p:nvPr/>
        </p:nvSpPr>
        <p:spPr>
          <a:xfrm>
            <a:off x="4071298" y="13111956"/>
            <a:ext cx="3132621" cy="4222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lgn="ctr" defTabSz="821530">
              <a:defRPr sz="1800">
                <a:solidFill>
                  <a:srgbClr val="535353"/>
                </a:solidFill>
                <a:latin typeface="Merriweather Regular"/>
                <a:ea typeface="Merriweather Regular"/>
                <a:cs typeface="Merriweather Regular"/>
                <a:sym typeface="Merriweather Regular"/>
              </a:defRPr>
            </a:lvl1pPr>
          </a:lstStyle>
          <a:p>
            <a:pPr/>
            <a:r>
              <a:t>©Carlota López-Peredo 2018</a:t>
            </a:r>
          </a:p>
        </p:txBody>
      </p:sp>
      <p:sp>
        <p:nvSpPr>
          <p:cNvPr id="230" name="Nivel de texto 1…"/>
          <p:cNvSpPr txBox="1"/>
          <p:nvPr>
            <p:ph type="body" idx="1"/>
          </p:nvPr>
        </p:nvSpPr>
        <p:spPr>
          <a:xfrm>
            <a:off x="4119562" y="1071562"/>
            <a:ext cx="16127018" cy="11555018"/>
          </a:xfrm>
          <a:prstGeom prst="rect">
            <a:avLst/>
          </a:prstGeom>
        </p:spPr>
        <p:txBody>
          <a:bodyPr lIns="71436" tIns="71436" rIns="71436" bIns="71436">
            <a:normAutofit fontScale="100000" lnSpcReduction="0"/>
          </a:bodyPr>
          <a:lstStyle>
            <a:lvl1pPr marL="430142" indent="-430142" defTabSz="821530">
              <a:lnSpc>
                <a:spcPct val="100000"/>
              </a:lnSpc>
              <a:spcBef>
                <a:spcPts val="800"/>
              </a:spcBef>
              <a:defRPr sz="3800">
                <a:latin typeface="Lora Regular"/>
                <a:ea typeface="Lora Regular"/>
                <a:cs typeface="Lora Regular"/>
                <a:sym typeface="Lora Regular"/>
              </a:defRPr>
            </a:lvl1pPr>
            <a:lvl2pPr marL="950841" indent="-430142" defTabSz="821530">
              <a:lnSpc>
                <a:spcPct val="100000"/>
              </a:lnSpc>
              <a:spcBef>
                <a:spcPts val="800"/>
              </a:spcBef>
              <a:defRPr sz="3800">
                <a:latin typeface="Lora Regular"/>
                <a:ea typeface="Lora Regular"/>
                <a:cs typeface="Lora Regular"/>
                <a:sym typeface="Lora Regular"/>
              </a:defRPr>
            </a:lvl2pPr>
            <a:lvl3pPr marL="1471541" indent="-430141" defTabSz="821530">
              <a:lnSpc>
                <a:spcPct val="100000"/>
              </a:lnSpc>
              <a:spcBef>
                <a:spcPts val="800"/>
              </a:spcBef>
              <a:defRPr sz="3800">
                <a:latin typeface="Lora Regular"/>
                <a:ea typeface="Lora Regular"/>
                <a:cs typeface="Lora Regular"/>
                <a:sym typeface="Lora Regular"/>
              </a:defRPr>
            </a:lvl3pPr>
            <a:lvl4pPr marL="1992241" indent="-430141" defTabSz="821530">
              <a:lnSpc>
                <a:spcPct val="100000"/>
              </a:lnSpc>
              <a:spcBef>
                <a:spcPts val="800"/>
              </a:spcBef>
              <a:defRPr sz="3800">
                <a:latin typeface="Lora Regular"/>
                <a:ea typeface="Lora Regular"/>
                <a:cs typeface="Lora Regular"/>
                <a:sym typeface="Lora Regular"/>
              </a:defRPr>
            </a:lvl4pPr>
            <a:lvl5pPr marL="2512941" indent="-430141" defTabSz="821530">
              <a:lnSpc>
                <a:spcPct val="100000"/>
              </a:lnSpc>
              <a:spcBef>
                <a:spcPts val="800"/>
              </a:spcBef>
              <a:defRPr sz="3800">
                <a:latin typeface="Lora Regular"/>
                <a:ea typeface="Lora Regular"/>
                <a:cs typeface="Lora Regular"/>
                <a:sym typeface="Lora Regular"/>
              </a:defRPr>
            </a:lvl5pPr>
          </a:lstStyle>
          <a:p>
            <a:pPr/>
            <a:r>
              <a:t>Nivel de texto 1</a:t>
            </a:r>
          </a:p>
          <a:p>
            <a:pPr lvl="1"/>
            <a:r>
              <a:t>Nivel de texto 2</a:t>
            </a:r>
          </a:p>
          <a:p>
            <a:pPr lvl="2"/>
            <a:r>
              <a:t>Nivel de texto 3</a:t>
            </a:r>
          </a:p>
          <a:p>
            <a:pPr lvl="3"/>
            <a:r>
              <a:t>Nivel de texto 4</a:t>
            </a:r>
          </a:p>
          <a:p>
            <a:pPr lvl="4"/>
            <a:r>
              <a:t>Nivel de texto 5</a:t>
            </a:r>
          </a:p>
        </p:txBody>
      </p:sp>
      <p:sp>
        <p:nvSpPr>
          <p:cNvPr id="231" name="Número de diapositiva"/>
          <p:cNvSpPr txBox="1"/>
          <p:nvPr>
            <p:ph type="sldNum" sz="quarter" idx="2"/>
          </p:nvPr>
        </p:nvSpPr>
        <p:spPr>
          <a:xfrm>
            <a:off x="11952883" y="13038933"/>
            <a:ext cx="460375" cy="498475"/>
          </a:xfrm>
          <a:prstGeom prst="rect">
            <a:avLst/>
          </a:prstGeom>
        </p:spPr>
        <p:txBody>
          <a:bodyPr lIns="71436" tIns="71436" rIns="71436" bIns="71436" anchor="b"/>
          <a:lstStyle>
            <a:lvl1pPr algn="ctr" defTabSz="821530">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ta">
    <p:spTree>
      <p:nvGrpSpPr>
        <p:cNvPr id="1" name=""/>
        <p:cNvGrpSpPr/>
        <p:nvPr/>
      </p:nvGrpSpPr>
      <p:grpSpPr>
        <a:xfrm>
          <a:off x="0" y="0"/>
          <a:ext cx="0" cy="0"/>
          <a:chOff x="0" y="0"/>
          <a:chExt cx="0" cy="0"/>
        </a:xfrm>
      </p:grpSpPr>
      <p:sp>
        <p:nvSpPr>
          <p:cNvPr id="40" name="Nivel de texto 1…"/>
          <p:cNvSpPr txBox="1"/>
          <p:nvPr>
            <p:ph type="body" sz="quarter" idx="1"/>
          </p:nvPr>
        </p:nvSpPr>
        <p:spPr>
          <a:xfrm>
            <a:off x="6168085" y="5280242"/>
            <a:ext cx="11447403" cy="5177722"/>
          </a:xfrm>
          <a:prstGeom prst="rect">
            <a:avLst/>
          </a:prstGeom>
        </p:spPr>
        <p:txBody>
          <a:bodyPr lIns="182849" tIns="182849" rIns="182849" bIns="182849" anchor="t">
            <a:normAutofit fontScale="100000" lnSpcReduction="0"/>
          </a:bodyPr>
          <a:lstStyle>
            <a:lvl1pPr marL="0" indent="0" algn="ctr" defTabSz="1828800">
              <a:lnSpc>
                <a:spcPct val="100000"/>
              </a:lnSpc>
              <a:spcBef>
                <a:spcPts val="1200"/>
              </a:spcBef>
              <a:buSzTx/>
              <a:buNone/>
              <a:defRPr i="1" sz="6000">
                <a:latin typeface="Century Gothic"/>
                <a:ea typeface="Century Gothic"/>
                <a:cs typeface="Century Gothic"/>
                <a:sym typeface="Century Gothic"/>
              </a:defRPr>
            </a:lvl1pPr>
            <a:lvl2pPr marL="0" indent="0" algn="ctr" defTabSz="1828800">
              <a:lnSpc>
                <a:spcPct val="100000"/>
              </a:lnSpc>
              <a:spcBef>
                <a:spcPts val="1200"/>
              </a:spcBef>
              <a:buSzTx/>
              <a:buNone/>
              <a:defRPr i="1" sz="6000">
                <a:latin typeface="Century Gothic"/>
                <a:ea typeface="Century Gothic"/>
                <a:cs typeface="Century Gothic"/>
                <a:sym typeface="Century Gothic"/>
              </a:defRPr>
            </a:lvl2pPr>
            <a:lvl3pPr marL="0" indent="0" algn="ctr" defTabSz="1828800">
              <a:lnSpc>
                <a:spcPct val="100000"/>
              </a:lnSpc>
              <a:spcBef>
                <a:spcPts val="1200"/>
              </a:spcBef>
              <a:buSzTx/>
              <a:buNone/>
              <a:defRPr i="1" sz="6000">
                <a:latin typeface="Century Gothic"/>
                <a:ea typeface="Century Gothic"/>
                <a:cs typeface="Century Gothic"/>
                <a:sym typeface="Century Gothic"/>
              </a:defRPr>
            </a:lvl3pPr>
            <a:lvl4pPr marL="0" indent="0" algn="ctr" defTabSz="1828800">
              <a:lnSpc>
                <a:spcPct val="100000"/>
              </a:lnSpc>
              <a:spcBef>
                <a:spcPts val="1200"/>
              </a:spcBef>
              <a:buSzTx/>
              <a:buNone/>
              <a:defRPr i="1" sz="6000">
                <a:latin typeface="Century Gothic"/>
                <a:ea typeface="Century Gothic"/>
                <a:cs typeface="Century Gothic"/>
                <a:sym typeface="Century Gothic"/>
              </a:defRPr>
            </a:lvl4pPr>
            <a:lvl5pPr marL="0" indent="0" algn="ctr" defTabSz="1828800">
              <a:lnSpc>
                <a:spcPct val="100000"/>
              </a:lnSpc>
              <a:spcBef>
                <a:spcPts val="1200"/>
              </a:spcBef>
              <a:buSzTx/>
              <a:buNone/>
              <a:defRPr i="1" sz="6000">
                <a:latin typeface="Century Gothic"/>
                <a:ea typeface="Century Gothic"/>
                <a:cs typeface="Century Gothic"/>
                <a:sym typeface="Century Gothic"/>
              </a:defRPr>
            </a:lvl5pPr>
          </a:lstStyle>
          <a:p>
            <a:pPr/>
            <a:r>
              <a:t>Nivel de texto 1</a:t>
            </a:r>
          </a:p>
          <a:p>
            <a:pPr lvl="1"/>
            <a:r>
              <a:t>Nivel de texto 2</a:t>
            </a:r>
          </a:p>
          <a:p>
            <a:pPr lvl="2"/>
            <a:r>
              <a:t>Nivel de texto 3</a:t>
            </a:r>
          </a:p>
          <a:p>
            <a:pPr lvl="3"/>
            <a:r>
              <a:t>Nivel de texto 4</a:t>
            </a:r>
          </a:p>
          <a:p>
            <a:pPr lvl="4"/>
            <a:r>
              <a:t>Nivel de texto 5</a:t>
            </a:r>
          </a:p>
        </p:txBody>
      </p:sp>
      <p:sp>
        <p:nvSpPr>
          <p:cNvPr id="41" name="Google Shape;25;p4"/>
          <p:cNvSpPr txBox="1"/>
          <p:nvPr/>
        </p:nvSpPr>
        <p:spPr>
          <a:xfrm>
            <a:off x="10234800" y="3150448"/>
            <a:ext cx="3914399" cy="3092628"/>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lvl1pPr algn="ctr">
              <a:defRPr b="1" sz="19200">
                <a:solidFill>
                  <a:srgbClr val="D9387D"/>
                </a:solidFill>
              </a:defRPr>
            </a:lvl1pPr>
          </a:lstStyle>
          <a:p>
            <a:pPr/>
            <a:r>
              <a:t>“</a:t>
            </a:r>
          </a:p>
        </p:txBody>
      </p:sp>
      <p:pic>
        <p:nvPicPr>
          <p:cNvPr id="42"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3473948" y="4243683"/>
            <a:ext cx="6415631" cy="250023"/>
          </a:xfrm>
          <a:prstGeom prst="rect">
            <a:avLst/>
          </a:prstGeom>
          <a:ln w="12700">
            <a:miter lim="400000"/>
          </a:ln>
        </p:spPr>
      </p:pic>
      <p:pic>
        <p:nvPicPr>
          <p:cNvPr id="43" name="Captura de pantalla 2018-10-18 a las 12.20.47.png" descr="Captura de pantalla 2018-10-18 a las 12.20.47.png"/>
          <p:cNvPicPr>
            <a:picLocks noChangeAspect="1"/>
          </p:cNvPicPr>
          <p:nvPr/>
        </p:nvPicPr>
        <p:blipFill>
          <a:blip r:embed="rId3">
            <a:extLst/>
          </a:blip>
          <a:srcRect l="0" t="82903" r="0" b="0"/>
          <a:stretch>
            <a:fillRect/>
          </a:stretch>
        </p:blipFill>
        <p:spPr>
          <a:xfrm>
            <a:off x="13795477" y="4234753"/>
            <a:ext cx="6431012" cy="267816"/>
          </a:xfrm>
          <a:prstGeom prst="rect">
            <a:avLst/>
          </a:prstGeom>
          <a:ln w="12700">
            <a:miter lim="400000"/>
          </a:ln>
        </p:spPr>
      </p:pic>
      <p:sp>
        <p:nvSpPr>
          <p:cNvPr id="44" name="CuadroTexto 6"/>
          <p:cNvSpPr txBox="1"/>
          <p:nvPr/>
        </p:nvSpPr>
        <p:spPr>
          <a:xfrm>
            <a:off x="67392" y="13013253"/>
            <a:ext cx="5709925"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C0C0C0"/>
                </a:solidFill>
                <a:latin typeface="Lora Regular"/>
                <a:ea typeface="Lora Regular"/>
                <a:cs typeface="Lora Regular"/>
                <a:sym typeface="Lora Regular"/>
              </a:defRPr>
            </a:lvl1pPr>
          </a:lstStyle>
          <a:p>
            <a:pPr/>
            <a:r>
              <a:t>©Carlota Lopez-Peredo 2021</a:t>
            </a:r>
          </a:p>
        </p:txBody>
      </p:sp>
      <p:sp>
        <p:nvSpPr>
          <p:cNvPr id="45" name="Número de diapositiva"/>
          <p:cNvSpPr txBox="1"/>
          <p:nvPr>
            <p:ph type="sldNum" sz="quarter" idx="2"/>
          </p:nvPr>
        </p:nvSpPr>
        <p:spPr>
          <a:xfrm>
            <a:off x="23489280" y="12880750"/>
            <a:ext cx="745682" cy="759399"/>
          </a:xfrm>
          <a:prstGeom prst="rect">
            <a:avLst/>
          </a:prstGeom>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el título">
    <p:spTree>
      <p:nvGrpSpPr>
        <p:cNvPr id="1" name=""/>
        <p:cNvGrpSpPr/>
        <p:nvPr/>
      </p:nvGrpSpPr>
      <p:grpSpPr>
        <a:xfrm>
          <a:off x="0" y="0"/>
          <a:ext cx="0" cy="0"/>
          <a:chOff x="0" y="0"/>
          <a:chExt cx="0" cy="0"/>
        </a:xfrm>
      </p:grpSpPr>
      <p:sp>
        <p:nvSpPr>
          <p:cNvPr id="52" name="Texto del título"/>
          <p:cNvSpPr txBox="1"/>
          <p:nvPr>
            <p:ph type="title"/>
          </p:nvPr>
        </p:nvSpPr>
        <p:spPr>
          <a:prstGeom prst="rect">
            <a:avLst/>
          </a:prstGeom>
        </p:spPr>
        <p:txBody>
          <a:bodyPr/>
          <a:lstStyle/>
          <a:p>
            <a:pPr/>
            <a:r>
              <a:t>Texto del título</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spTree>
      <p:nvGrpSpPr>
        <p:cNvPr id="1" name=""/>
        <p:cNvGrpSpPr/>
        <p:nvPr/>
      </p:nvGrpSpPr>
      <p:grpSpPr>
        <a:xfrm>
          <a:off x="0" y="0"/>
          <a:ext cx="0" cy="0"/>
          <a:chOff x="0" y="0"/>
          <a:chExt cx="0" cy="0"/>
        </a:xfrm>
      </p:grpSpPr>
      <p:sp>
        <p:nvSpPr>
          <p:cNvPr id="60" name="Texto del título"/>
          <p:cNvSpPr txBox="1"/>
          <p:nvPr>
            <p:ph type="title"/>
          </p:nvPr>
        </p:nvSpPr>
        <p:spPr>
          <a:xfrm>
            <a:off x="10359" y="66964"/>
            <a:ext cx="24363282" cy="2286001"/>
          </a:xfrm>
          <a:prstGeom prst="rect">
            <a:avLst/>
          </a:prstGeom>
        </p:spPr>
        <p:txBody>
          <a:bodyPr lIns="182849" tIns="182849" rIns="182849" bIns="182849" anchor="b"/>
          <a:lstStyle>
            <a:lvl1pPr indent="952500" defTabSz="1828800">
              <a:defRPr cap="all" sz="10500">
                <a:latin typeface="Caveat Regular"/>
                <a:ea typeface="Caveat Regular"/>
                <a:cs typeface="Caveat Regular"/>
                <a:sym typeface="Caveat Regular"/>
              </a:defRPr>
            </a:lvl1pPr>
          </a:lstStyle>
          <a:p>
            <a:pPr/>
            <a:r>
              <a:t>Texto del título</a:t>
            </a:r>
          </a:p>
        </p:txBody>
      </p:sp>
      <p:sp>
        <p:nvSpPr>
          <p:cNvPr id="61" name="Nivel de texto 1…"/>
          <p:cNvSpPr txBox="1"/>
          <p:nvPr>
            <p:ph type="body" sz="half" idx="1"/>
          </p:nvPr>
        </p:nvSpPr>
        <p:spPr>
          <a:xfrm>
            <a:off x="1356040" y="3583146"/>
            <a:ext cx="12925201" cy="9472801"/>
          </a:xfrm>
          <a:prstGeom prst="rect">
            <a:avLst/>
          </a:prstGeom>
        </p:spPr>
        <p:txBody>
          <a:bodyPr lIns="182849" tIns="182849" rIns="182849" bIns="182849" anchor="t">
            <a:normAutofit fontScale="100000" lnSpcReduction="0"/>
          </a:bodyPr>
          <a:lstStyle>
            <a:lvl1pPr marL="876300" indent="-838200" defTabSz="1828800">
              <a:lnSpc>
                <a:spcPct val="100000"/>
              </a:lnSpc>
              <a:spcBef>
                <a:spcPts val="1200"/>
              </a:spcBef>
              <a:buClr>
                <a:srgbClr val="677480"/>
              </a:buClr>
              <a:buSzPts val="6000"/>
              <a:buFont typeface="Helvetica"/>
              <a:defRPr sz="6000">
                <a:latin typeface="Lora Regular"/>
                <a:ea typeface="Lora Regular"/>
                <a:cs typeface="Lora Regular"/>
                <a:sym typeface="Lora Regular"/>
              </a:defRPr>
            </a:lvl1pPr>
            <a:lvl2pPr marL="1485900" indent="-952500" defTabSz="1828800">
              <a:lnSpc>
                <a:spcPct val="100000"/>
              </a:lnSpc>
              <a:spcBef>
                <a:spcPts val="1200"/>
              </a:spcBef>
              <a:buClr>
                <a:srgbClr val="677480"/>
              </a:buClr>
              <a:buSzPts val="6000"/>
              <a:buFont typeface="Helvetica"/>
              <a:defRPr sz="6000">
                <a:latin typeface="Lora Regular"/>
                <a:ea typeface="Lora Regular"/>
                <a:cs typeface="Lora Regular"/>
                <a:sym typeface="Lora Regular"/>
              </a:defRPr>
            </a:lvl2pPr>
            <a:lvl3pPr marL="1943100" indent="-952500" defTabSz="1828800">
              <a:lnSpc>
                <a:spcPct val="100000"/>
              </a:lnSpc>
              <a:spcBef>
                <a:spcPts val="1200"/>
              </a:spcBef>
              <a:buClr>
                <a:srgbClr val="677480"/>
              </a:buClr>
              <a:buSzPts val="6000"/>
              <a:buFont typeface="Helvetica"/>
              <a:defRPr sz="6000">
                <a:latin typeface="Lora Regular"/>
                <a:ea typeface="Lora Regular"/>
                <a:cs typeface="Lora Regular"/>
                <a:sym typeface="Lora Regular"/>
              </a:defRPr>
            </a:lvl3pPr>
            <a:lvl4pPr marL="2628900" indent="-1143000" defTabSz="1828800">
              <a:lnSpc>
                <a:spcPct val="100000"/>
              </a:lnSpc>
              <a:spcBef>
                <a:spcPts val="1200"/>
              </a:spcBef>
              <a:buClr>
                <a:srgbClr val="677480"/>
              </a:buClr>
              <a:buSzPts val="6000"/>
              <a:buFont typeface="Helvetica"/>
              <a:defRPr sz="6000">
                <a:latin typeface="Lora Regular"/>
                <a:ea typeface="Lora Regular"/>
                <a:cs typeface="Lora Regular"/>
                <a:sym typeface="Lora Regular"/>
              </a:defRPr>
            </a:lvl4pPr>
            <a:lvl5pPr marL="3086100" indent="-1143000" defTabSz="1828800">
              <a:lnSpc>
                <a:spcPct val="100000"/>
              </a:lnSpc>
              <a:spcBef>
                <a:spcPts val="1200"/>
              </a:spcBef>
              <a:buClr>
                <a:srgbClr val="677480"/>
              </a:buClr>
              <a:buSzPts val="6000"/>
              <a:buFont typeface="Helvetica"/>
              <a:defRPr sz="6000">
                <a:latin typeface="Lora Regular"/>
                <a:ea typeface="Lora Regular"/>
                <a:cs typeface="Lora Regular"/>
                <a:sym typeface="Lora Regular"/>
              </a:defRPr>
            </a:lvl5pPr>
          </a:lstStyle>
          <a:p>
            <a:pPr/>
            <a:r>
              <a:t>Nivel de texto 1</a:t>
            </a:r>
          </a:p>
          <a:p>
            <a:pPr lvl="1"/>
            <a:r>
              <a:t>Nivel de texto 2</a:t>
            </a:r>
          </a:p>
          <a:p>
            <a:pPr lvl="2"/>
            <a:r>
              <a:t>Nivel de texto 3</a:t>
            </a:r>
          </a:p>
          <a:p>
            <a:pPr lvl="3"/>
            <a:r>
              <a:t>Nivel de texto 4</a:t>
            </a:r>
          </a:p>
          <a:p>
            <a:pPr lvl="4"/>
            <a:r>
              <a:t>Nivel de texto 5</a:t>
            </a:r>
          </a:p>
        </p:txBody>
      </p:sp>
      <p:pic>
        <p:nvPicPr>
          <p:cNvPr id="62"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63"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64" name="CuadroTexto 6"/>
          <p:cNvSpPr txBox="1"/>
          <p:nvPr/>
        </p:nvSpPr>
        <p:spPr>
          <a:xfrm>
            <a:off x="67392" y="12807788"/>
            <a:ext cx="5709925"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C0C0C0"/>
                </a:solidFill>
                <a:latin typeface="Lora Regular"/>
                <a:ea typeface="Lora Regular"/>
                <a:cs typeface="Lora Regular"/>
                <a:sym typeface="Lora Regular"/>
              </a:defRPr>
            </a:lvl1pPr>
          </a:lstStyle>
          <a:p>
            <a:pPr/>
            <a:r>
              <a:t>©Carlota Lopez-Peredo 2021</a:t>
            </a:r>
          </a:p>
        </p:txBody>
      </p:sp>
      <p:sp>
        <p:nvSpPr>
          <p:cNvPr id="65" name="Número de diapositiva"/>
          <p:cNvSpPr txBox="1"/>
          <p:nvPr>
            <p:ph type="sldNum" sz="quarter" idx="2"/>
          </p:nvPr>
        </p:nvSpPr>
        <p:spPr>
          <a:xfrm>
            <a:off x="23525019" y="12687261"/>
            <a:ext cx="745682" cy="759399"/>
          </a:xfrm>
          <a:prstGeom prst="rect">
            <a:avLst/>
          </a:prstGeom>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72"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73"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74" name="CuadroTexto 6"/>
          <p:cNvSpPr txBox="1"/>
          <p:nvPr/>
        </p:nvSpPr>
        <p:spPr>
          <a:xfrm>
            <a:off x="67392" y="12807788"/>
            <a:ext cx="5709925"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C0C0C0"/>
                </a:solidFill>
                <a:latin typeface="Lora Regular"/>
                <a:ea typeface="Lora Regular"/>
                <a:cs typeface="Lora Regular"/>
                <a:sym typeface="Lora Regular"/>
              </a:defRPr>
            </a:lvl1pPr>
          </a:lstStyle>
          <a:p>
            <a:pPr/>
            <a:r>
              <a:t>©Carlota Lopez-Peredo 2021</a:t>
            </a:r>
          </a:p>
        </p:txBody>
      </p:sp>
      <p:sp>
        <p:nvSpPr>
          <p:cNvPr id="75" name="Número de diapositiva"/>
          <p:cNvSpPr txBox="1"/>
          <p:nvPr>
            <p:ph type="sldNum" sz="quarter" idx="2"/>
          </p:nvPr>
        </p:nvSpPr>
        <p:spPr>
          <a:xfrm>
            <a:off x="23278462" y="12605074"/>
            <a:ext cx="745682" cy="759399"/>
          </a:xfrm>
          <a:prstGeom prst="rect">
            <a:avLst/>
          </a:prstGeom>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ERDE">
    <p:spTree>
      <p:nvGrpSpPr>
        <p:cNvPr id="1" name=""/>
        <p:cNvGrpSpPr/>
        <p:nvPr/>
      </p:nvGrpSpPr>
      <p:grpSpPr>
        <a:xfrm>
          <a:off x="0" y="0"/>
          <a:ext cx="0" cy="0"/>
          <a:chOff x="0" y="0"/>
          <a:chExt cx="0" cy="0"/>
        </a:xfrm>
      </p:grpSpPr>
      <p:sp>
        <p:nvSpPr>
          <p:cNvPr id="82" name="Google Shape;81;p11"/>
          <p:cNvSpPr/>
          <p:nvPr/>
        </p:nvSpPr>
        <p:spPr>
          <a:xfrm>
            <a:off x="3048000" y="13510200"/>
            <a:ext cx="1787401" cy="205802"/>
          </a:xfrm>
          <a:prstGeom prst="rect">
            <a:avLst/>
          </a:prstGeom>
          <a:solidFill>
            <a:srgbClr val="FFFFFF"/>
          </a:solidFill>
          <a:ln w="12700">
            <a:miter lim="400000"/>
          </a:ln>
        </p:spPr>
        <p:txBody>
          <a:bodyPr lIns="0" tIns="0" rIns="0" bIns="0" anchor="ctr"/>
          <a:lstStyle/>
          <a:p>
            <a:pPr>
              <a:defRPr sz="2800"/>
            </a:pPr>
          </a:p>
        </p:txBody>
      </p:sp>
      <p:pic>
        <p:nvPicPr>
          <p:cNvPr id="83"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84"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pic>
        <p:nvPicPr>
          <p:cNvPr id="85" name="Combinación-5.png" descr="Combinación-5.png"/>
          <p:cNvPicPr>
            <a:picLocks noChangeAspect="1"/>
          </p:cNvPicPr>
          <p:nvPr/>
        </p:nvPicPr>
        <p:blipFill>
          <a:blip r:embed="rId4">
            <a:extLst/>
          </a:blip>
          <a:stretch>
            <a:fillRect/>
          </a:stretch>
        </p:blipFill>
        <p:spPr>
          <a:xfrm rot="11547437">
            <a:off x="9437144" y="-7101452"/>
            <a:ext cx="18232441" cy="26545884"/>
          </a:xfrm>
          <a:prstGeom prst="rect">
            <a:avLst/>
          </a:prstGeom>
          <a:ln w="12700">
            <a:miter lim="400000"/>
          </a:ln>
        </p:spPr>
      </p:pic>
      <p:sp>
        <p:nvSpPr>
          <p:cNvPr id="86" name="1"/>
          <p:cNvSpPr txBox="1"/>
          <p:nvPr/>
        </p:nvSpPr>
        <p:spPr>
          <a:xfrm>
            <a:off x="367912" y="12728354"/>
            <a:ext cx="562041" cy="759399"/>
          </a:xfrm>
          <a:prstGeom prst="rect">
            <a:avLst/>
          </a:prstGeom>
          <a:ln w="12700">
            <a:miter lim="400000"/>
          </a:ln>
          <a:extLst>
            <a:ext uri="{C572A759-6A51-4108-AA02-DFA0A04FC94B}">
              <ma14:wrappingTextBoxFlag xmlns:ma14="http://schemas.microsoft.com/office/mac/drawingml/2011/main" val="1"/>
            </a:ext>
          </a:extLst>
        </p:spPr>
        <p:txBody>
          <a:bodyPr wrap="none" lIns="182849" tIns="182849" rIns="182849" bIns="182849">
            <a:spAutoFit/>
          </a:bodyPr>
          <a:lstStyle>
            <a:lvl1pPr algn="r">
              <a:defRPr sz="2600">
                <a:solidFill>
                  <a:srgbClr val="97ABBC"/>
                </a:solidFill>
                <a:latin typeface="Lato"/>
                <a:ea typeface="Lato"/>
                <a:cs typeface="Lato"/>
                <a:sym typeface="Lato"/>
              </a:defRPr>
            </a:lvl1pPr>
          </a:lstStyle>
          <a:p>
            <a:pPr/>
            <a:r>
              <a:t>1</a:t>
            </a:r>
          </a:p>
        </p:txBody>
      </p:sp>
      <p:sp>
        <p:nvSpPr>
          <p:cNvPr id="87" name="CuadroTexto 6"/>
          <p:cNvSpPr txBox="1"/>
          <p:nvPr/>
        </p:nvSpPr>
        <p:spPr>
          <a:xfrm>
            <a:off x="396135" y="12807788"/>
            <a:ext cx="5709925"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C0C0C0"/>
                </a:solidFill>
                <a:latin typeface="Lora Regular"/>
                <a:ea typeface="Lora Regular"/>
                <a:cs typeface="Lora Regular"/>
                <a:sym typeface="Lora Regular"/>
              </a:defRPr>
            </a:lvl1pPr>
          </a:lstStyle>
          <a:p>
            <a:pPr/>
            <a:r>
              <a:t>©Carlota Lopez-Peredo 2021</a:t>
            </a:r>
          </a:p>
        </p:txBody>
      </p:sp>
      <p:sp>
        <p:nvSpPr>
          <p:cNvPr id="88" name="Número de diapositiva"/>
          <p:cNvSpPr txBox="1"/>
          <p:nvPr>
            <p:ph type="sldNum" sz="quarter" idx="2"/>
          </p:nvPr>
        </p:nvSpPr>
        <p:spPr>
          <a:xfrm>
            <a:off x="20360870" y="12728354"/>
            <a:ext cx="745682" cy="759399"/>
          </a:xfrm>
          <a:prstGeom prst="rect">
            <a:avLst/>
          </a:prstGeom>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osa">
    <p:spTree>
      <p:nvGrpSpPr>
        <p:cNvPr id="1" name=""/>
        <p:cNvGrpSpPr/>
        <p:nvPr/>
      </p:nvGrpSpPr>
      <p:grpSpPr>
        <a:xfrm>
          <a:off x="0" y="0"/>
          <a:ext cx="0" cy="0"/>
          <a:chOff x="0" y="0"/>
          <a:chExt cx="0" cy="0"/>
        </a:xfrm>
      </p:grpSpPr>
      <p:sp>
        <p:nvSpPr>
          <p:cNvPr id="95" name="Google Shape;81;p11"/>
          <p:cNvSpPr/>
          <p:nvPr/>
        </p:nvSpPr>
        <p:spPr>
          <a:xfrm>
            <a:off x="3048000" y="13510200"/>
            <a:ext cx="1787401" cy="205802"/>
          </a:xfrm>
          <a:prstGeom prst="rect">
            <a:avLst/>
          </a:prstGeom>
          <a:solidFill>
            <a:srgbClr val="FFFFFF"/>
          </a:solidFill>
          <a:ln w="12700">
            <a:miter lim="400000"/>
          </a:ln>
        </p:spPr>
        <p:txBody>
          <a:bodyPr lIns="0" tIns="0" rIns="0" bIns="0" anchor="ctr"/>
          <a:lstStyle/>
          <a:p>
            <a:pPr>
              <a:defRPr sz="2800"/>
            </a:pPr>
          </a:p>
        </p:txBody>
      </p:sp>
      <p:pic>
        <p:nvPicPr>
          <p:cNvPr id="96"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97"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pic>
        <p:nvPicPr>
          <p:cNvPr id="98" name="Combinación-1.png" descr="Combinación-1.png"/>
          <p:cNvPicPr>
            <a:picLocks noChangeAspect="1"/>
          </p:cNvPicPr>
          <p:nvPr/>
        </p:nvPicPr>
        <p:blipFill>
          <a:blip r:embed="rId4">
            <a:extLst/>
          </a:blip>
          <a:stretch>
            <a:fillRect/>
          </a:stretch>
        </p:blipFill>
        <p:spPr>
          <a:xfrm rot="1146165">
            <a:off x="-4095825" y="-4388678"/>
            <a:ext cx="16075050" cy="23404793"/>
          </a:xfrm>
          <a:prstGeom prst="rect">
            <a:avLst/>
          </a:prstGeom>
          <a:ln w="12700">
            <a:miter lim="400000"/>
          </a:ln>
        </p:spPr>
      </p:pic>
      <p:sp>
        <p:nvSpPr>
          <p:cNvPr id="99" name="01"/>
          <p:cNvSpPr txBox="1"/>
          <p:nvPr/>
        </p:nvSpPr>
        <p:spPr>
          <a:xfrm>
            <a:off x="23525016" y="12687261"/>
            <a:ext cx="745682" cy="759399"/>
          </a:xfrm>
          <a:prstGeom prst="rect">
            <a:avLst/>
          </a:prstGeom>
          <a:ln w="12700">
            <a:miter lim="400000"/>
          </a:ln>
          <a:extLst>
            <a:ext uri="{C572A759-6A51-4108-AA02-DFA0A04FC94B}">
              <ma14:wrappingTextBoxFlag xmlns:ma14="http://schemas.microsoft.com/office/mac/drawingml/2011/main" val="1"/>
            </a:ext>
          </a:extLst>
        </p:spPr>
        <p:txBody>
          <a:bodyPr wrap="none" lIns="182849" tIns="182849" rIns="182849" bIns="182849">
            <a:spAutoFit/>
          </a:bodyPr>
          <a:lstStyle>
            <a:lvl1pPr algn="r">
              <a:defRPr sz="2600">
                <a:solidFill>
                  <a:srgbClr val="97ABBC"/>
                </a:solidFill>
                <a:latin typeface="Lato"/>
                <a:ea typeface="Lato"/>
                <a:cs typeface="Lato"/>
                <a:sym typeface="Lato"/>
              </a:defRPr>
            </a:lvl1pPr>
          </a:lstStyle>
          <a:p>
            <a:pPr/>
            <a:r>
              <a:t>01</a:t>
            </a:r>
          </a:p>
        </p:txBody>
      </p:sp>
      <p:sp>
        <p:nvSpPr>
          <p:cNvPr id="100" name="CuadroTexto 6"/>
          <p:cNvSpPr txBox="1"/>
          <p:nvPr/>
        </p:nvSpPr>
        <p:spPr>
          <a:xfrm>
            <a:off x="67392" y="12807788"/>
            <a:ext cx="5709925"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C0C0C0"/>
                </a:solidFill>
                <a:latin typeface="Lora Regular"/>
                <a:ea typeface="Lora Regular"/>
                <a:cs typeface="Lora Regular"/>
                <a:sym typeface="Lora Regular"/>
              </a:defRPr>
            </a:lvl1pPr>
          </a:lstStyle>
          <a:p>
            <a:pPr/>
            <a:r>
              <a:t>©Carlota Lopez-Peredo 2021</a:t>
            </a:r>
          </a:p>
        </p:txBody>
      </p:sp>
      <p:sp>
        <p:nvSpPr>
          <p:cNvPr id="101" name="Número de diapositiva"/>
          <p:cNvSpPr txBox="1"/>
          <p:nvPr>
            <p:ph type="sldNum" sz="quarter" idx="2"/>
          </p:nvPr>
        </p:nvSpPr>
        <p:spPr>
          <a:xfrm>
            <a:off x="20360870" y="12728354"/>
            <a:ext cx="745682" cy="759399"/>
          </a:xfrm>
          <a:prstGeom prst="rect">
            <a:avLst/>
          </a:prstGeom>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
    <p:spTree>
      <p:nvGrpSpPr>
        <p:cNvPr id="1" name=""/>
        <p:cNvGrpSpPr/>
        <p:nvPr/>
      </p:nvGrpSpPr>
      <p:grpSpPr>
        <a:xfrm>
          <a:off x="0" y="0"/>
          <a:ext cx="0" cy="0"/>
          <a:chOff x="0" y="0"/>
          <a:chExt cx="0" cy="0"/>
        </a:xfrm>
      </p:grpSpPr>
      <p:sp>
        <p:nvSpPr>
          <p:cNvPr id="108" name="Texto del título"/>
          <p:cNvSpPr txBox="1"/>
          <p:nvPr>
            <p:ph type="title"/>
          </p:nvPr>
        </p:nvSpPr>
        <p:spPr>
          <a:xfrm>
            <a:off x="-53292" y="64283"/>
            <a:ext cx="24490585" cy="2286001"/>
          </a:xfrm>
          <a:prstGeom prst="rect">
            <a:avLst/>
          </a:prstGeom>
        </p:spPr>
        <p:txBody>
          <a:bodyPr lIns="182849" tIns="182849" rIns="182849" bIns="182849" anchor="b"/>
          <a:lstStyle>
            <a:lvl1pPr indent="952500" defTabSz="1828800">
              <a:defRPr cap="all" sz="10500">
                <a:latin typeface="Caveat Regular"/>
                <a:ea typeface="Caveat Regular"/>
                <a:cs typeface="Caveat Regular"/>
                <a:sym typeface="Caveat Regular"/>
              </a:defRPr>
            </a:lvl1pPr>
          </a:lstStyle>
          <a:p>
            <a:pPr/>
            <a:r>
              <a:t>Texto del título</a:t>
            </a:r>
          </a:p>
        </p:txBody>
      </p:sp>
      <p:sp>
        <p:nvSpPr>
          <p:cNvPr id="109" name="Nivel de texto 1…"/>
          <p:cNvSpPr txBox="1"/>
          <p:nvPr>
            <p:ph type="body" sz="quarter" idx="1"/>
          </p:nvPr>
        </p:nvSpPr>
        <p:spPr>
          <a:xfrm>
            <a:off x="1240223" y="2966899"/>
            <a:ext cx="6273602" cy="9935403"/>
          </a:xfrm>
          <a:prstGeom prst="rect">
            <a:avLst/>
          </a:prstGeom>
        </p:spPr>
        <p:txBody>
          <a:bodyPr lIns="182849" tIns="182849" rIns="182849" bIns="182849" anchor="t">
            <a:normAutofit fontScale="100000" lnSpcReduction="0"/>
          </a:bodyPr>
          <a:lstStyle>
            <a:lvl1pPr marL="800100" indent="-685800" defTabSz="1828800">
              <a:lnSpc>
                <a:spcPct val="100000"/>
              </a:lnSpc>
              <a:spcBef>
                <a:spcPts val="1200"/>
              </a:spcBef>
              <a:buClr>
                <a:srgbClr val="677480"/>
              </a:buClr>
              <a:buSzPts val="3600"/>
              <a:buFont typeface="Helvetica"/>
              <a:defRPr sz="3600">
                <a:latin typeface="Lora Regular"/>
                <a:ea typeface="Lora Regular"/>
                <a:cs typeface="Lora Regular"/>
                <a:sym typeface="Lora Regular"/>
              </a:defRPr>
            </a:lvl1pPr>
            <a:lvl2pPr marL="1257300" indent="-685800" defTabSz="1828800">
              <a:lnSpc>
                <a:spcPct val="100000"/>
              </a:lnSpc>
              <a:spcBef>
                <a:spcPts val="1200"/>
              </a:spcBef>
              <a:buClr>
                <a:srgbClr val="677480"/>
              </a:buClr>
              <a:buSzPts val="3600"/>
              <a:buFont typeface="Helvetica"/>
              <a:defRPr sz="3600">
                <a:latin typeface="Lora Regular"/>
                <a:ea typeface="Lora Regular"/>
                <a:cs typeface="Lora Regular"/>
                <a:sym typeface="Lora Regular"/>
              </a:defRPr>
            </a:lvl2pPr>
            <a:lvl3pPr marL="1714500" indent="-685800" defTabSz="1828800">
              <a:lnSpc>
                <a:spcPct val="100000"/>
              </a:lnSpc>
              <a:spcBef>
                <a:spcPts val="1200"/>
              </a:spcBef>
              <a:buClr>
                <a:srgbClr val="677480"/>
              </a:buClr>
              <a:buSzPts val="3600"/>
              <a:buFont typeface="Helvetica"/>
              <a:defRPr sz="3600">
                <a:latin typeface="Lora Regular"/>
                <a:ea typeface="Lora Regular"/>
                <a:cs typeface="Lora Regular"/>
                <a:sym typeface="Lora Regular"/>
              </a:defRPr>
            </a:lvl3pPr>
            <a:lvl4pPr marL="2171700" indent="-685800" defTabSz="1828800">
              <a:lnSpc>
                <a:spcPct val="100000"/>
              </a:lnSpc>
              <a:spcBef>
                <a:spcPts val="1200"/>
              </a:spcBef>
              <a:buClr>
                <a:srgbClr val="677480"/>
              </a:buClr>
              <a:buSzPts val="3600"/>
              <a:buFont typeface="Helvetica"/>
              <a:defRPr sz="3600">
                <a:latin typeface="Lora Regular"/>
                <a:ea typeface="Lora Regular"/>
                <a:cs typeface="Lora Regular"/>
                <a:sym typeface="Lora Regular"/>
              </a:defRPr>
            </a:lvl4pPr>
            <a:lvl5pPr marL="2628900" indent="-685800" defTabSz="1828800">
              <a:lnSpc>
                <a:spcPct val="100000"/>
              </a:lnSpc>
              <a:spcBef>
                <a:spcPts val="1200"/>
              </a:spcBef>
              <a:buClr>
                <a:srgbClr val="677480"/>
              </a:buClr>
              <a:buSzPts val="3600"/>
              <a:buFont typeface="Helvetica"/>
              <a:defRPr sz="3600">
                <a:latin typeface="Lora Regular"/>
                <a:ea typeface="Lora Regular"/>
                <a:cs typeface="Lora Regular"/>
                <a:sym typeface="Lora Regular"/>
              </a:defRPr>
            </a:lvl5pPr>
          </a:lstStyle>
          <a:p>
            <a:pPr/>
            <a:r>
              <a:t>Nivel de texto 1</a:t>
            </a:r>
          </a:p>
          <a:p>
            <a:pPr lvl="1"/>
            <a:r>
              <a:t>Nivel de texto 2</a:t>
            </a:r>
          </a:p>
          <a:p>
            <a:pPr lvl="2"/>
            <a:r>
              <a:t>Nivel de texto 3</a:t>
            </a:r>
          </a:p>
          <a:p>
            <a:pPr lvl="3"/>
            <a:r>
              <a:t>Nivel de texto 4</a:t>
            </a:r>
          </a:p>
          <a:p>
            <a:pPr lvl="4"/>
            <a:r>
              <a:t>Nivel de texto 5</a:t>
            </a:r>
          </a:p>
        </p:txBody>
      </p:sp>
      <p:sp>
        <p:nvSpPr>
          <p:cNvPr id="110" name="Google Shape;42;p6"/>
          <p:cNvSpPr txBox="1"/>
          <p:nvPr>
            <p:ph type="body" sz="quarter" idx="21"/>
          </p:nvPr>
        </p:nvSpPr>
        <p:spPr>
          <a:xfrm>
            <a:off x="14817596" y="1890298"/>
            <a:ext cx="6273602" cy="9935403"/>
          </a:xfrm>
          <a:prstGeom prst="rect">
            <a:avLst/>
          </a:prstGeom>
        </p:spPr>
        <p:txBody>
          <a:bodyPr lIns="182849" tIns="182849" rIns="182849" bIns="182849" anchor="t">
            <a:normAutofit fontScale="100000" lnSpcReduction="0"/>
          </a:bodyPr>
          <a:lstStyle/>
          <a:p>
            <a:pPr/>
          </a:p>
        </p:txBody>
      </p:sp>
      <p:pic>
        <p:nvPicPr>
          <p:cNvPr id="111"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112"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113" name="01"/>
          <p:cNvSpPr txBox="1"/>
          <p:nvPr/>
        </p:nvSpPr>
        <p:spPr>
          <a:xfrm>
            <a:off x="23525016" y="12687261"/>
            <a:ext cx="745682" cy="759399"/>
          </a:xfrm>
          <a:prstGeom prst="rect">
            <a:avLst/>
          </a:prstGeom>
          <a:ln w="12700">
            <a:miter lim="400000"/>
          </a:ln>
          <a:extLst>
            <a:ext uri="{C572A759-6A51-4108-AA02-DFA0A04FC94B}">
              <ma14:wrappingTextBoxFlag xmlns:ma14="http://schemas.microsoft.com/office/mac/drawingml/2011/main" val="1"/>
            </a:ext>
          </a:extLst>
        </p:spPr>
        <p:txBody>
          <a:bodyPr wrap="none" lIns="182849" tIns="182849" rIns="182849" bIns="182849">
            <a:spAutoFit/>
          </a:bodyPr>
          <a:lstStyle>
            <a:lvl1pPr algn="r">
              <a:defRPr sz="2600">
                <a:solidFill>
                  <a:srgbClr val="97ABBC"/>
                </a:solidFill>
                <a:latin typeface="Lato"/>
                <a:ea typeface="Lato"/>
                <a:cs typeface="Lato"/>
                <a:sym typeface="Lato"/>
              </a:defRPr>
            </a:lvl1pPr>
          </a:lstStyle>
          <a:p>
            <a:pPr/>
            <a:r>
              <a:t>01</a:t>
            </a:r>
          </a:p>
        </p:txBody>
      </p:sp>
      <p:sp>
        <p:nvSpPr>
          <p:cNvPr id="114" name="CuadroTexto 6"/>
          <p:cNvSpPr txBox="1"/>
          <p:nvPr/>
        </p:nvSpPr>
        <p:spPr>
          <a:xfrm>
            <a:off x="67392" y="12807788"/>
            <a:ext cx="5709925"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C0C0C0"/>
                </a:solidFill>
                <a:latin typeface="Lora Regular"/>
                <a:ea typeface="Lora Regular"/>
                <a:cs typeface="Lora Regular"/>
                <a:sym typeface="Lora Regular"/>
              </a:defRPr>
            </a:lvl1pPr>
          </a:lstStyle>
          <a:p>
            <a:pPr/>
            <a:r>
              <a:t>©Carlota Lopez-Peredo 2021</a:t>
            </a:r>
          </a:p>
        </p:txBody>
      </p:sp>
      <p:sp>
        <p:nvSpPr>
          <p:cNvPr id="115" name="Número de diapositiva"/>
          <p:cNvSpPr txBox="1"/>
          <p:nvPr>
            <p:ph type="sldNum" sz="quarter" idx="2"/>
          </p:nvPr>
        </p:nvSpPr>
        <p:spPr>
          <a:xfrm>
            <a:off x="20360870" y="12728354"/>
            <a:ext cx="745682" cy="759399"/>
          </a:xfrm>
          <a:prstGeom prst="rect">
            <a:avLst/>
          </a:prstGeom>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409098" y="75575"/>
            <a:ext cx="16459202" cy="2286001"/>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nchor="ctr">
            <a:normAutofit fontScale="100000" lnSpcReduction="0"/>
          </a:bodyPr>
          <a:lstStyle/>
          <a:p>
            <a:pPr/>
            <a:r>
              <a:t>Texto del título</a:t>
            </a:r>
          </a:p>
        </p:txBody>
      </p:sp>
      <p:pic>
        <p:nvPicPr>
          <p:cNvPr id="3" name="Captura de pantalla 2018-10-18 a las 12.20.39.png" descr="Captura de pantalla 2018-10-18 a las 12.20.39.png"/>
          <p:cNvPicPr>
            <a:picLocks noChangeAspect="1"/>
          </p:cNvPicPr>
          <p:nvPr/>
        </p:nvPicPr>
        <p:blipFill>
          <a:blip r:embed="rId2">
            <a:extLst/>
          </a:blip>
          <a:srcRect l="0" t="0" r="0" b="83796"/>
          <a:stretch>
            <a:fillRect/>
          </a:stretch>
        </p:blipFill>
        <p:spPr>
          <a:xfrm>
            <a:off x="-6429" y="13518917"/>
            <a:ext cx="12182604" cy="474766"/>
          </a:xfrm>
          <a:prstGeom prst="rect">
            <a:avLst/>
          </a:prstGeom>
          <a:ln w="12700">
            <a:miter lim="400000"/>
          </a:ln>
        </p:spPr>
      </p:pic>
      <p:pic>
        <p:nvPicPr>
          <p:cNvPr id="4" name="Captura de pantalla 2018-10-18 a las 12.20.47.png" descr="Captura de pantalla 2018-10-18 a las 12.20.47.png"/>
          <p:cNvPicPr>
            <a:picLocks noChangeAspect="1"/>
          </p:cNvPicPr>
          <p:nvPr/>
        </p:nvPicPr>
        <p:blipFill>
          <a:blip r:embed="rId3">
            <a:extLst/>
          </a:blip>
          <a:srcRect l="0" t="82904" r="0" b="0"/>
          <a:stretch>
            <a:fillRect/>
          </a:stretch>
        </p:blipFill>
        <p:spPr>
          <a:xfrm>
            <a:off x="12175825" y="13512176"/>
            <a:ext cx="12182396" cy="507327"/>
          </a:xfrm>
          <a:prstGeom prst="rect">
            <a:avLst/>
          </a:prstGeom>
          <a:ln w="12700">
            <a:miter lim="400000"/>
          </a:ln>
        </p:spPr>
      </p:pic>
      <p:sp>
        <p:nvSpPr>
          <p:cNvPr id="5" name="01"/>
          <p:cNvSpPr txBox="1"/>
          <p:nvPr/>
        </p:nvSpPr>
        <p:spPr>
          <a:xfrm>
            <a:off x="23525016" y="12687261"/>
            <a:ext cx="745682" cy="759399"/>
          </a:xfrm>
          <a:prstGeom prst="rect">
            <a:avLst/>
          </a:prstGeom>
          <a:ln w="12700">
            <a:miter lim="400000"/>
          </a:ln>
          <a:extLst>
            <a:ext uri="{C572A759-6A51-4108-AA02-DFA0A04FC94B}">
              <ma14:wrappingTextBoxFlag xmlns:ma14="http://schemas.microsoft.com/office/mac/drawingml/2011/main" val="1"/>
            </a:ext>
          </a:extLst>
        </p:spPr>
        <p:txBody>
          <a:bodyPr wrap="none" lIns="182849" tIns="182849" rIns="182849" bIns="182849">
            <a:spAutoFit/>
          </a:bodyPr>
          <a:lstStyle>
            <a:lvl1pPr algn="r">
              <a:defRPr sz="2600">
                <a:solidFill>
                  <a:srgbClr val="97ABBC"/>
                </a:solidFill>
                <a:latin typeface="Lato"/>
                <a:ea typeface="Lato"/>
                <a:cs typeface="Lato"/>
                <a:sym typeface="Lato"/>
              </a:defRPr>
            </a:lvl1pPr>
          </a:lstStyle>
          <a:p>
            <a:pPr/>
            <a:r>
              <a:t>01</a:t>
            </a:r>
          </a:p>
        </p:txBody>
      </p:sp>
      <p:sp>
        <p:nvSpPr>
          <p:cNvPr id="6" name="CuadroTexto 6"/>
          <p:cNvSpPr txBox="1"/>
          <p:nvPr/>
        </p:nvSpPr>
        <p:spPr>
          <a:xfrm>
            <a:off x="67392" y="12807788"/>
            <a:ext cx="5709925"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sz="2400">
                <a:solidFill>
                  <a:srgbClr val="C0C0C0"/>
                </a:solidFill>
                <a:latin typeface="Lora Regular"/>
                <a:ea typeface="Lora Regular"/>
                <a:cs typeface="Lora Regular"/>
                <a:sym typeface="Lora Regular"/>
              </a:defRPr>
            </a:lvl1pPr>
          </a:lstStyle>
          <a:p>
            <a:pPr/>
            <a:r>
              <a:t>©Carlota Lopez-Peredo 2021</a:t>
            </a:r>
          </a:p>
        </p:txBody>
      </p:sp>
      <p:sp>
        <p:nvSpPr>
          <p:cNvPr id="7" name="Nivel de texto 1…"/>
          <p:cNvSpPr txBox="1"/>
          <p:nvPr>
            <p:ph type="body" idx="1"/>
          </p:nvPr>
        </p:nvSpPr>
        <p:spPr>
          <a:xfrm>
            <a:off x="13610166" y="3962400"/>
            <a:ext cx="9550401" cy="975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Nivel de texto 1</a:t>
            </a:r>
          </a:p>
          <a:p>
            <a:pPr lvl="1"/>
            <a:r>
              <a:t>Nivel de texto 2</a:t>
            </a:r>
          </a:p>
          <a:p>
            <a:pPr lvl="2"/>
            <a:r>
              <a:t>Nivel de texto 3</a:t>
            </a:r>
          </a:p>
          <a:p>
            <a:pPr lvl="3"/>
            <a:r>
              <a:t>Nivel de texto 4</a:t>
            </a:r>
          </a:p>
          <a:p>
            <a:pPr lvl="4"/>
            <a:r>
              <a:t>Nivel de texto 5</a:t>
            </a:r>
          </a:p>
        </p:txBody>
      </p:sp>
      <p:sp>
        <p:nvSpPr>
          <p:cNvPr id="8" name="Número de diapositiva"/>
          <p:cNvSpPr txBox="1"/>
          <p:nvPr>
            <p:ph type="sldNum" sz="quarter" idx="2"/>
          </p:nvPr>
        </p:nvSpPr>
        <p:spPr>
          <a:xfrm>
            <a:off x="19917054" y="12835871"/>
            <a:ext cx="504546" cy="483908"/>
          </a:xfrm>
          <a:prstGeom prst="rect">
            <a:avLst/>
          </a:prstGeom>
          <a:ln w="12700">
            <a:miter lim="400000"/>
          </a:ln>
        </p:spPr>
        <p:txBody>
          <a:bodyPr wrap="none" lIns="91438" tIns="91438" rIns="91438" bIns="91438" anchor="ctr">
            <a:spAutoFit/>
          </a:bodyPr>
          <a:lstStyle>
            <a:lvl1pPr algn="r">
              <a:defRPr sz="24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1pPr>
      <a:lvl2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2pPr>
      <a:lvl3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3pPr>
      <a:lvl4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4pPr>
      <a:lvl5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5pPr>
      <a:lvl6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6pPr>
      <a:lvl7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7pPr>
      <a:lvl8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8pPr>
      <a:lvl9pPr marL="0" marR="0" indent="0" algn="l" defTabSz="914400" rtl="0" latinLnBrk="0">
        <a:lnSpc>
          <a:spcPct val="100000"/>
        </a:lnSpc>
        <a:spcBef>
          <a:spcPts val="0"/>
        </a:spcBef>
        <a:spcAft>
          <a:spcPts val="0"/>
        </a:spcAft>
        <a:buClrTx/>
        <a:buSzTx/>
        <a:buFontTx/>
        <a:buNone/>
        <a:tabLst/>
        <a:defRPr b="0" baseline="0" cap="none" i="0" spc="0" strike="noStrike" sz="8000" u="none">
          <a:solidFill>
            <a:srgbClr val="D8357D"/>
          </a:solidFill>
          <a:uFillTx/>
          <a:latin typeface="Montserrat Bold"/>
          <a:ea typeface="Montserrat Bold"/>
          <a:cs typeface="Montserrat Bold"/>
          <a:sym typeface="Montserrat Bold"/>
        </a:defRPr>
      </a:lvl9pPr>
    </p:titleStyle>
    <p:bodyStyle>
      <a:lvl1pPr marL="736600" marR="0" indent="-736600" algn="l" defTabSz="825500" rtl="0" latinLnBrk="0">
        <a:lnSpc>
          <a:spcPct val="120000"/>
        </a:lnSpc>
        <a:spcBef>
          <a:spcPts val="6500"/>
        </a:spcBef>
        <a:spcAft>
          <a:spcPts val="0"/>
        </a:spcAft>
        <a:buClrTx/>
        <a:buSzPct val="82000"/>
        <a:buFontTx/>
        <a:buChar char="•"/>
        <a:tabLst/>
        <a:defRPr b="0" baseline="0" cap="none" i="0" spc="0" strike="noStrike" sz="6400" u="none">
          <a:solidFill>
            <a:srgbClr val="535353"/>
          </a:solidFill>
          <a:uFillTx/>
          <a:latin typeface="Gill Sans Light"/>
          <a:ea typeface="Gill Sans Light"/>
          <a:cs typeface="Gill Sans Light"/>
          <a:sym typeface="Gill Sans Light"/>
        </a:defRPr>
      </a:lvl1pPr>
      <a:lvl2pPr marL="3355621" marR="0" indent="-2619021" algn="l" defTabSz="825500" rtl="0" latinLnBrk="0">
        <a:lnSpc>
          <a:spcPct val="120000"/>
        </a:lnSpc>
        <a:spcBef>
          <a:spcPts val="6500"/>
        </a:spcBef>
        <a:spcAft>
          <a:spcPts val="0"/>
        </a:spcAft>
        <a:buClrTx/>
        <a:buSzPct val="82000"/>
        <a:buFontTx/>
        <a:buChar char="•"/>
        <a:tabLst/>
        <a:defRPr b="0" baseline="0" cap="none" i="0" spc="0" strike="noStrike" sz="6400" u="none">
          <a:solidFill>
            <a:srgbClr val="535353"/>
          </a:solidFill>
          <a:uFillTx/>
          <a:latin typeface="Gill Sans Light"/>
          <a:ea typeface="Gill Sans Light"/>
          <a:cs typeface="Gill Sans Light"/>
          <a:sym typeface="Gill Sans Light"/>
        </a:defRPr>
      </a:lvl2pPr>
      <a:lvl3pPr marL="4092221" marR="0" indent="-2619021" algn="l" defTabSz="825500" rtl="0" latinLnBrk="0">
        <a:lnSpc>
          <a:spcPct val="120000"/>
        </a:lnSpc>
        <a:spcBef>
          <a:spcPts val="6500"/>
        </a:spcBef>
        <a:spcAft>
          <a:spcPts val="0"/>
        </a:spcAft>
        <a:buClrTx/>
        <a:buSzPct val="82000"/>
        <a:buFontTx/>
        <a:buChar char="•"/>
        <a:tabLst/>
        <a:defRPr b="0" baseline="0" cap="none" i="0" spc="0" strike="noStrike" sz="6400" u="none">
          <a:solidFill>
            <a:srgbClr val="535353"/>
          </a:solidFill>
          <a:uFillTx/>
          <a:latin typeface="Gill Sans Light"/>
          <a:ea typeface="Gill Sans Light"/>
          <a:cs typeface="Gill Sans Light"/>
          <a:sym typeface="Gill Sans Light"/>
        </a:defRPr>
      </a:lvl3pPr>
      <a:lvl4pPr marL="4828821" marR="0" indent="-2619021" algn="l" defTabSz="825500" rtl="0" latinLnBrk="0">
        <a:lnSpc>
          <a:spcPct val="120000"/>
        </a:lnSpc>
        <a:spcBef>
          <a:spcPts val="6500"/>
        </a:spcBef>
        <a:spcAft>
          <a:spcPts val="0"/>
        </a:spcAft>
        <a:buClrTx/>
        <a:buSzPct val="82000"/>
        <a:buFontTx/>
        <a:buChar char="•"/>
        <a:tabLst/>
        <a:defRPr b="0" baseline="0" cap="none" i="0" spc="0" strike="noStrike" sz="6400" u="none">
          <a:solidFill>
            <a:srgbClr val="535353"/>
          </a:solidFill>
          <a:uFillTx/>
          <a:latin typeface="Gill Sans Light"/>
          <a:ea typeface="Gill Sans Light"/>
          <a:cs typeface="Gill Sans Light"/>
          <a:sym typeface="Gill Sans Light"/>
        </a:defRPr>
      </a:lvl4pPr>
      <a:lvl5pPr marL="5565421" marR="0" indent="-2619021" algn="l" defTabSz="825500" rtl="0" latinLnBrk="0">
        <a:lnSpc>
          <a:spcPct val="120000"/>
        </a:lnSpc>
        <a:spcBef>
          <a:spcPts val="6500"/>
        </a:spcBef>
        <a:spcAft>
          <a:spcPts val="0"/>
        </a:spcAft>
        <a:buClrTx/>
        <a:buSzPct val="82000"/>
        <a:buFontTx/>
        <a:buChar char="•"/>
        <a:tabLst/>
        <a:defRPr b="0" baseline="0" cap="none" i="0" spc="0" strike="noStrike" sz="6400" u="none">
          <a:solidFill>
            <a:srgbClr val="535353"/>
          </a:solidFill>
          <a:uFillTx/>
          <a:latin typeface="Gill Sans Light"/>
          <a:ea typeface="Gill Sans Light"/>
          <a:cs typeface="Gill Sans Light"/>
          <a:sym typeface="Gill Sans Light"/>
        </a:defRPr>
      </a:lvl5pPr>
      <a:lvl6pPr marL="0" marR="0" indent="3403600" algn="l" defTabSz="825500" rtl="0" latinLnBrk="0">
        <a:lnSpc>
          <a:spcPct val="120000"/>
        </a:lnSpc>
        <a:spcBef>
          <a:spcPts val="6500"/>
        </a:spcBef>
        <a:spcAft>
          <a:spcPts val="0"/>
        </a:spcAft>
        <a:buClrTx/>
        <a:buSzTx/>
        <a:buFontTx/>
        <a:buNone/>
        <a:tabLst/>
        <a:defRPr b="0" baseline="0" cap="none" i="0" spc="0" strike="noStrike" sz="6400" u="none">
          <a:solidFill>
            <a:srgbClr val="535353"/>
          </a:solidFill>
          <a:uFillTx/>
          <a:latin typeface="Gill Sans Light"/>
          <a:ea typeface="Gill Sans Light"/>
          <a:cs typeface="Gill Sans Light"/>
          <a:sym typeface="Gill Sans Light"/>
        </a:defRPr>
      </a:lvl6pPr>
      <a:lvl7pPr marL="0" marR="0" indent="3860800" algn="l" defTabSz="825500" rtl="0" latinLnBrk="0">
        <a:lnSpc>
          <a:spcPct val="120000"/>
        </a:lnSpc>
        <a:spcBef>
          <a:spcPts val="6500"/>
        </a:spcBef>
        <a:spcAft>
          <a:spcPts val="0"/>
        </a:spcAft>
        <a:buClrTx/>
        <a:buSzTx/>
        <a:buFontTx/>
        <a:buNone/>
        <a:tabLst/>
        <a:defRPr b="0" baseline="0" cap="none" i="0" spc="0" strike="noStrike" sz="6400" u="none">
          <a:solidFill>
            <a:srgbClr val="535353"/>
          </a:solidFill>
          <a:uFillTx/>
          <a:latin typeface="Gill Sans Light"/>
          <a:ea typeface="Gill Sans Light"/>
          <a:cs typeface="Gill Sans Light"/>
          <a:sym typeface="Gill Sans Light"/>
        </a:defRPr>
      </a:lvl7pPr>
      <a:lvl8pPr marL="0" marR="0" indent="4318000" algn="l" defTabSz="825500" rtl="0" latinLnBrk="0">
        <a:lnSpc>
          <a:spcPct val="120000"/>
        </a:lnSpc>
        <a:spcBef>
          <a:spcPts val="6500"/>
        </a:spcBef>
        <a:spcAft>
          <a:spcPts val="0"/>
        </a:spcAft>
        <a:buClrTx/>
        <a:buSzTx/>
        <a:buFontTx/>
        <a:buNone/>
        <a:tabLst/>
        <a:defRPr b="0" baseline="0" cap="none" i="0" spc="0" strike="noStrike" sz="6400" u="none">
          <a:solidFill>
            <a:srgbClr val="535353"/>
          </a:solidFill>
          <a:uFillTx/>
          <a:latin typeface="Gill Sans Light"/>
          <a:ea typeface="Gill Sans Light"/>
          <a:cs typeface="Gill Sans Light"/>
          <a:sym typeface="Gill Sans Light"/>
        </a:defRPr>
      </a:lvl8pPr>
      <a:lvl9pPr marL="0" marR="0" indent="4775200" algn="l" defTabSz="825500" rtl="0" latinLnBrk="0">
        <a:lnSpc>
          <a:spcPct val="120000"/>
        </a:lnSpc>
        <a:spcBef>
          <a:spcPts val="6500"/>
        </a:spcBef>
        <a:spcAft>
          <a:spcPts val="0"/>
        </a:spcAft>
        <a:buClrTx/>
        <a:buSzTx/>
        <a:buFontTx/>
        <a:buNone/>
        <a:tabLst/>
        <a:defRPr b="0" baseline="0" cap="none" i="0" spc="0" strike="noStrike" sz="6400" u="none">
          <a:solidFill>
            <a:srgbClr val="535353"/>
          </a:solidFill>
          <a:uFillTx/>
          <a:latin typeface="Gill Sans Light"/>
          <a:ea typeface="Gill Sans Light"/>
          <a:cs typeface="Gill Sans Light"/>
          <a:sym typeface="Gill Sans Light"/>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 Id="rId4"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4.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1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jpeg"/><Relationship Id="rId3" Type="http://schemas.openxmlformats.org/officeDocument/2006/relationships/image" Target="../media/image2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jpeg"/><Relationship Id="rId3" Type="http://schemas.openxmlformats.org/officeDocument/2006/relationships/image" Target="../media/image2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7.tif"/><Relationship Id="rId7" Type="http://schemas.openxmlformats.org/officeDocument/2006/relationships/image" Target="../media/image37.png"/><Relationship Id="rId8" Type="http://schemas.openxmlformats.org/officeDocument/2006/relationships/image" Target="../media/image3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4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jpeg"/><Relationship Id="rId3" Type="http://schemas.openxmlformats.org/officeDocument/2006/relationships/image" Target="../media/image25.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49.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9.jpeg"/><Relationship Id="rId6" Type="http://schemas.openxmlformats.org/officeDocument/2006/relationships/image" Target="../media/image30.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 Id="rId3" Type="http://schemas.openxmlformats.org/officeDocument/2006/relationships/image" Target="../media/image3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3.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63.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eg"/><Relationship Id="rId3" Type="http://schemas.openxmlformats.org/officeDocument/2006/relationships/image" Target="../media/image63.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33.jpeg"/><Relationship Id="rId6" Type="http://schemas.openxmlformats.org/officeDocument/2006/relationships/image" Target="../media/image70.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3.png"/><Relationship Id="rId3" Type="http://schemas.openxmlformats.org/officeDocument/2006/relationships/image" Target="../media/image71.png"/><Relationship Id="rId4" Type="http://schemas.openxmlformats.org/officeDocument/2006/relationships/image" Target="../media/image34.jpeg"/><Relationship Id="rId5" Type="http://schemas.openxmlformats.org/officeDocument/2006/relationships/image" Target="../media/image72.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png"/><Relationship Id="rId3" Type="http://schemas.openxmlformats.org/officeDocument/2006/relationships/image" Target="../media/image3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jpeg"/><Relationship Id="rId3" Type="http://schemas.openxmlformats.org/officeDocument/2006/relationships/image" Target="../media/image38.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4.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 Id="rId3"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Google Shape;88;p12"/>
          <p:cNvSpPr txBox="1"/>
          <p:nvPr>
            <p:ph type="title"/>
          </p:nvPr>
        </p:nvSpPr>
        <p:spPr>
          <a:xfrm>
            <a:off x="386629" y="4664069"/>
            <a:ext cx="19552520" cy="3497082"/>
          </a:xfrm>
          <a:prstGeom prst="rect">
            <a:avLst/>
          </a:prstGeom>
          <a:solidFill>
            <a:srgbClr val="FFFFFF">
              <a:alpha val="77955"/>
            </a:srgbClr>
          </a:solidFill>
        </p:spPr>
        <p:txBody>
          <a:bodyPr lIns="63500" tIns="63500" rIns="63500" bIns="63500" anchor="ctr"/>
          <a:lstStyle/>
          <a:p>
            <a:pPr indent="662938" algn="ctr" defTabSz="198881">
              <a:defRPr sz="10000"/>
            </a:pPr>
            <a:r>
              <a:t>BRAIN GYM EN EL AULA DE INFANTIL </a:t>
            </a:r>
          </a:p>
          <a:p>
            <a:pPr indent="662938" algn="ctr" defTabSz="198881">
              <a:defRPr sz="10000"/>
            </a:pPr>
            <a:r>
              <a:t>Y PRIMARIA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Número de diapositiva"/>
          <p:cNvSpPr txBox="1"/>
          <p:nvPr>
            <p:ph type="sldNum" sz="quarter" idx="4294967295"/>
          </p:nvPr>
        </p:nvSpPr>
        <p:spPr>
          <a:xfrm>
            <a:off x="23472319" y="12769446"/>
            <a:ext cx="716193" cy="7720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Montserrat Regular"/>
                <a:ea typeface="Montserrat Regular"/>
                <a:cs typeface="Montserrat Regular"/>
                <a:sym typeface="Montserrat Regular"/>
              </a:defRPr>
            </a:lvl1pPr>
          </a:lstStyle>
          <a:p>
            <a:pPr/>
            <a:fld id="{86CB4B4D-7CA3-9044-876B-883B54F8677D}" type="slidenum"/>
          </a:p>
        </p:txBody>
      </p:sp>
      <p:sp>
        <p:nvSpPr>
          <p:cNvPr id="291" name="Lectura"/>
          <p:cNvSpPr txBox="1"/>
          <p:nvPr/>
        </p:nvSpPr>
        <p:spPr>
          <a:xfrm>
            <a:off x="1567678" y="4883506"/>
            <a:ext cx="3210434"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Lectura</a:t>
            </a:r>
          </a:p>
        </p:txBody>
      </p:sp>
      <p:sp>
        <p:nvSpPr>
          <p:cNvPr id="292" name="Escritura"/>
          <p:cNvSpPr txBox="1"/>
          <p:nvPr/>
        </p:nvSpPr>
        <p:spPr>
          <a:xfrm>
            <a:off x="10249979" y="4963810"/>
            <a:ext cx="3730956"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Escritura</a:t>
            </a:r>
          </a:p>
        </p:txBody>
      </p:sp>
      <p:sp>
        <p:nvSpPr>
          <p:cNvPr id="293" name="No presta atención"/>
          <p:cNvSpPr txBox="1"/>
          <p:nvPr/>
        </p:nvSpPr>
        <p:spPr>
          <a:xfrm>
            <a:off x="3160529" y="10121917"/>
            <a:ext cx="7988174"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No presta atención</a:t>
            </a:r>
          </a:p>
        </p:txBody>
      </p:sp>
      <p:sp>
        <p:nvSpPr>
          <p:cNvPr id="294" name="No atiende a la asamblea"/>
          <p:cNvSpPr txBox="1"/>
          <p:nvPr/>
        </p:nvSpPr>
        <p:spPr>
          <a:xfrm>
            <a:off x="11186663" y="8094147"/>
            <a:ext cx="10812908"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No atiende a la asamblea </a:t>
            </a:r>
          </a:p>
        </p:txBody>
      </p:sp>
      <p:sp>
        <p:nvSpPr>
          <p:cNvPr id="295" name="Desordenado"/>
          <p:cNvSpPr txBox="1"/>
          <p:nvPr/>
        </p:nvSpPr>
        <p:spPr>
          <a:xfrm>
            <a:off x="15039429" y="3704818"/>
            <a:ext cx="5704079"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Desordenado</a:t>
            </a:r>
          </a:p>
        </p:txBody>
      </p:sp>
      <p:sp>
        <p:nvSpPr>
          <p:cNvPr id="296" name="Despistado"/>
          <p:cNvSpPr txBox="1"/>
          <p:nvPr/>
        </p:nvSpPr>
        <p:spPr>
          <a:xfrm>
            <a:off x="2192455" y="7990647"/>
            <a:ext cx="4755237"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Despistado</a:t>
            </a:r>
          </a:p>
        </p:txBody>
      </p:sp>
      <p:sp>
        <p:nvSpPr>
          <p:cNvPr id="297" name="Inquieto"/>
          <p:cNvSpPr txBox="1"/>
          <p:nvPr/>
        </p:nvSpPr>
        <p:spPr>
          <a:xfrm>
            <a:off x="4310276" y="3526525"/>
            <a:ext cx="3549066"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Inquieto</a:t>
            </a:r>
          </a:p>
        </p:txBody>
      </p:sp>
      <p:sp>
        <p:nvSpPr>
          <p:cNvPr id="298" name="No para quieto"/>
          <p:cNvSpPr txBox="1"/>
          <p:nvPr/>
        </p:nvSpPr>
        <p:spPr>
          <a:xfrm>
            <a:off x="16756144" y="6394450"/>
            <a:ext cx="6256453" cy="1028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No para quieto</a:t>
            </a:r>
          </a:p>
        </p:txBody>
      </p:sp>
      <p:sp>
        <p:nvSpPr>
          <p:cNvPr id="299" name="Cálculo"/>
          <p:cNvSpPr txBox="1"/>
          <p:nvPr/>
        </p:nvSpPr>
        <p:spPr>
          <a:xfrm>
            <a:off x="1420874" y="12253186"/>
            <a:ext cx="3115717"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Cálculo</a:t>
            </a:r>
          </a:p>
        </p:txBody>
      </p:sp>
      <p:sp>
        <p:nvSpPr>
          <p:cNvPr id="300" name="Resolución de Problemas"/>
          <p:cNvSpPr txBox="1"/>
          <p:nvPr/>
        </p:nvSpPr>
        <p:spPr>
          <a:xfrm>
            <a:off x="12550813" y="12253186"/>
            <a:ext cx="10681310"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Resolución de Problemas</a:t>
            </a:r>
          </a:p>
        </p:txBody>
      </p:sp>
      <p:sp>
        <p:nvSpPr>
          <p:cNvPr id="301" name="Motivación"/>
          <p:cNvSpPr txBox="1"/>
          <p:nvPr/>
        </p:nvSpPr>
        <p:spPr>
          <a:xfrm>
            <a:off x="856884" y="602691"/>
            <a:ext cx="4632022"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Motivación</a:t>
            </a:r>
          </a:p>
        </p:txBody>
      </p:sp>
      <p:sp>
        <p:nvSpPr>
          <p:cNvPr id="302" name="Comprensión"/>
          <p:cNvSpPr txBox="1"/>
          <p:nvPr/>
        </p:nvSpPr>
        <p:spPr>
          <a:xfrm>
            <a:off x="16612139" y="1015189"/>
            <a:ext cx="5706594"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Comprensión</a:t>
            </a:r>
          </a:p>
        </p:txBody>
      </p:sp>
      <p:sp>
        <p:nvSpPr>
          <p:cNvPr id="303" name="Coger el lápiz"/>
          <p:cNvSpPr txBox="1"/>
          <p:nvPr/>
        </p:nvSpPr>
        <p:spPr>
          <a:xfrm>
            <a:off x="6294216" y="2069213"/>
            <a:ext cx="5652110"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Coger el lápiz</a:t>
            </a:r>
          </a:p>
        </p:txBody>
      </p:sp>
      <p:sp>
        <p:nvSpPr>
          <p:cNvPr id="304" name="Inseguridad"/>
          <p:cNvSpPr txBox="1"/>
          <p:nvPr/>
        </p:nvSpPr>
        <p:spPr>
          <a:xfrm>
            <a:off x="14765075" y="10173668"/>
            <a:ext cx="5076267"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Inseguridad</a:t>
            </a:r>
          </a:p>
        </p:txBody>
      </p:sp>
      <p:sp>
        <p:nvSpPr>
          <p:cNvPr id="305" name="Baja autoestima"/>
          <p:cNvSpPr txBox="1"/>
          <p:nvPr/>
        </p:nvSpPr>
        <p:spPr>
          <a:xfrm>
            <a:off x="9475899" y="287383"/>
            <a:ext cx="6857442"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Baja autoestima</a:t>
            </a:r>
          </a:p>
        </p:txBody>
      </p:sp>
      <p:sp>
        <p:nvSpPr>
          <p:cNvPr id="306" name="Frustración"/>
          <p:cNvSpPr txBox="1"/>
          <p:nvPr/>
        </p:nvSpPr>
        <p:spPr>
          <a:xfrm>
            <a:off x="4754367" y="6309871"/>
            <a:ext cx="4800499"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latin typeface="Montserrat Regular"/>
                <a:ea typeface="Montserrat Regular"/>
                <a:cs typeface="Montserrat Regular"/>
                <a:sym typeface="Montserrat Regular"/>
              </a:defRPr>
            </a:lvl1pPr>
          </a:lstStyle>
          <a:p>
            <a:pPr/>
            <a:r>
              <a:t>Frustración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3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3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3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5" grpId="5"/>
      <p:bldP build="whole" bldLvl="1" animBg="1" rev="0" advAuto="0" spid="300" grpId="10"/>
      <p:bldP build="whole" bldLvl="1" animBg="1" rev="0" advAuto="0" spid="301" grpId="7"/>
      <p:bldP build="whole" bldLvl="1" animBg="1" rev="0" advAuto="0" spid="297" grpId="6"/>
      <p:bldP build="whole" bldLvl="1" animBg="1" rev="0" advAuto="0" spid="291" grpId="1"/>
      <p:bldP build="whole" bldLvl="1" animBg="1" rev="0" advAuto="0" spid="294" grpId="8"/>
      <p:bldP build="whole" bldLvl="1" animBg="1" rev="0" advAuto="0" spid="305" grpId="12"/>
      <p:bldP build="whole" bldLvl="1" animBg="1" rev="0" advAuto="0" spid="306" grpId="13"/>
      <p:bldP build="whole" bldLvl="1" animBg="1" rev="0" advAuto="0" spid="293" grpId="4"/>
      <p:bldP build="whole" bldLvl="1" animBg="1" rev="0" advAuto="0" spid="304" grpId="11"/>
      <p:bldP build="whole" bldLvl="1" animBg="1" rev="0" advAuto="0" spid="292" grpId="2"/>
      <p:bldP build="whole" bldLvl="1" animBg="1" rev="0" advAuto="0" spid="299" grpId="9"/>
      <p:bldP build="whole" bldLvl="1" animBg="1" rev="0" advAuto="0" spid="298" grpId="3"/>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QUÉ NECESITA UN NIÑO PARA APRENDER?"/>
          <p:cNvSpPr txBox="1"/>
          <p:nvPr/>
        </p:nvSpPr>
        <p:spPr>
          <a:xfrm>
            <a:off x="847190" y="8160371"/>
            <a:ext cx="15095415" cy="22198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lvl1pPr defTabSz="825500">
              <a:defRPr sz="6000">
                <a:solidFill>
                  <a:srgbClr val="535353"/>
                </a:solidFill>
                <a:latin typeface="Montserrat Regular"/>
                <a:ea typeface="Montserrat Regular"/>
                <a:cs typeface="Montserrat Regular"/>
                <a:sym typeface="Montserrat Regular"/>
              </a:defRPr>
            </a:lvl1pPr>
          </a:lstStyle>
          <a:p>
            <a:pPr/>
            <a:r>
              <a:t>¿QUÉ NECESITA UN NIÑO PARA APRENDER?</a:t>
            </a:r>
          </a:p>
        </p:txBody>
      </p:sp>
      <p:pic>
        <p:nvPicPr>
          <p:cNvPr id="309" name="sobrepasados-con-los-deberes.jpg" descr="sobrepasados-con-los-deberes.jpg"/>
          <p:cNvPicPr>
            <a:picLocks noChangeAspect="1"/>
          </p:cNvPicPr>
          <p:nvPr/>
        </p:nvPicPr>
        <p:blipFill>
          <a:blip r:embed="rId2">
            <a:extLst/>
          </a:blip>
          <a:stretch>
            <a:fillRect/>
          </a:stretch>
        </p:blipFill>
        <p:spPr>
          <a:xfrm>
            <a:off x="15898812" y="-365125"/>
            <a:ext cx="8548689" cy="13876338"/>
          </a:xfrm>
          <a:prstGeom prst="rect">
            <a:avLst/>
          </a:prstGeom>
          <a:ln w="12700">
            <a:miter lim="400000"/>
          </a:ln>
        </p:spPr>
      </p:pic>
      <p:sp>
        <p:nvSpPr>
          <p:cNvPr id="310" name="0-10"/>
          <p:cNvSpPr txBox="1"/>
          <p:nvPr/>
        </p:nvSpPr>
        <p:spPr>
          <a:xfrm>
            <a:off x="12757149" y="11293475"/>
            <a:ext cx="2992440" cy="12927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lvl1pPr algn="ctr" defTabSz="825500">
              <a:defRPr sz="6000">
                <a:latin typeface="Montserrat Regular"/>
                <a:ea typeface="Montserrat Regular"/>
                <a:cs typeface="Montserrat Regular"/>
                <a:sym typeface="Montserrat Regular"/>
              </a:defRPr>
            </a:lvl1pPr>
          </a:lstStyle>
          <a:p>
            <a:pPr/>
            <a:r>
              <a:t>0-10</a:t>
            </a:r>
          </a:p>
        </p:txBody>
      </p:sp>
      <p:sp>
        <p:nvSpPr>
          <p:cNvPr id="311" name="Experiencia"/>
          <p:cNvSpPr txBox="1"/>
          <p:nvPr>
            <p:ph type="title"/>
          </p:nvPr>
        </p:nvSpPr>
        <p:spPr>
          <a:xfrm>
            <a:off x="-829512" y="-21443"/>
            <a:ext cx="16459202" cy="2286001"/>
          </a:xfrm>
          <a:prstGeom prst="rect">
            <a:avLst/>
          </a:prstGeom>
        </p:spPr>
        <p:txBody>
          <a:bodyPr lIns="182849" tIns="182849" rIns="182849" bIns="182849"/>
          <a:lstStyle/>
          <a:p>
            <a:pPr>
              <a:defRPr b="1" sz="10500">
                <a:solidFill>
                  <a:srgbClr val="009E6A"/>
                </a:solidFill>
                <a:latin typeface="Century Gothic"/>
                <a:ea typeface="Century Gothic"/>
                <a:cs typeface="Century Gothic"/>
                <a:sym typeface="Century Gothic"/>
              </a:defRPr>
            </a:pPr>
            <a:r>
              <a:t>Experiencia</a:t>
            </a:r>
            <a:r>
              <a:rPr>
                <a:solidFill>
                  <a:srgbClr val="5ECE92"/>
                </a:solidFill>
                <a:latin typeface="Poppins Regular"/>
                <a:ea typeface="Poppins Regular"/>
                <a:cs typeface="Poppins Regular"/>
                <a:sym typeface="Poppins Regular"/>
              </a:rPr>
              <a:t> </a:t>
            </a:r>
          </a:p>
        </p:txBody>
      </p:sp>
      <p:sp>
        <p:nvSpPr>
          <p:cNvPr id="312" name="UNA SITUACIÓN  DIFÍCIL…"/>
          <p:cNvSpPr txBox="1"/>
          <p:nvPr>
            <p:ph type="body" sz="quarter" idx="4294967295"/>
          </p:nvPr>
        </p:nvSpPr>
        <p:spPr>
          <a:xfrm>
            <a:off x="656821" y="4214810"/>
            <a:ext cx="14327363" cy="3366765"/>
          </a:xfrm>
          <a:prstGeom prst="rect">
            <a:avLst/>
          </a:prstGeom>
        </p:spPr>
        <p:txBody>
          <a:bodyPr lIns="182849" tIns="182849" rIns="182849" bIns="182849" anchor="t">
            <a:normAutofit fontScale="100000" lnSpcReduction="0"/>
          </a:bodyPr>
          <a:lstStyle/>
          <a:p>
            <a:pPr marL="0" indent="0" defTabSz="896111">
              <a:lnSpc>
                <a:spcPct val="100000"/>
              </a:lnSpc>
              <a:spcBef>
                <a:spcPts val="1400"/>
              </a:spcBef>
              <a:buSzTx/>
              <a:buNone/>
              <a:defRPr sz="8820">
                <a:solidFill>
                  <a:srgbClr val="C9497D"/>
                </a:solidFill>
                <a:latin typeface="Montserrat Regular"/>
                <a:ea typeface="Montserrat Regular"/>
                <a:cs typeface="Montserrat Regular"/>
                <a:sym typeface="Montserrat Regular"/>
              </a:defRPr>
            </a:pPr>
            <a:r>
              <a:t>UNA SITUACIÓN  DIFÍCIL </a:t>
            </a:r>
          </a:p>
          <a:p>
            <a:pPr marL="0" indent="0" defTabSz="896111">
              <a:lnSpc>
                <a:spcPct val="100000"/>
              </a:lnSpc>
              <a:spcBef>
                <a:spcPts val="1400"/>
              </a:spcBef>
              <a:buSzTx/>
              <a:buNone/>
              <a:defRPr sz="8820">
                <a:solidFill>
                  <a:srgbClr val="C9497D"/>
                </a:solidFill>
                <a:latin typeface="Montserrat Regular"/>
                <a:ea typeface="Montserrat Regular"/>
                <a:cs typeface="Montserrat Regular"/>
                <a:sym typeface="Montserrat Regular"/>
              </a:defRPr>
            </a:pPr>
            <a:r>
              <a:t>EN EL AULA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3000"/>
                                  </p:stCondLst>
                                  <p:iterate type="el" backwards="0">
                                    <p:tmAbs val="0"/>
                                  </p:iterate>
                                  <p:childTnLst>
                                    <p:set>
                                      <p:cBhvr>
                                        <p:cTn id="6" fill="hold"/>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8">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30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310">
                                            <p:bg/>
                                          </p:spTgt>
                                        </p:tgtEl>
                                        <p:attrNameLst>
                                          <p:attrName>style.visibility</p:attrName>
                                        </p:attrNameLst>
                                      </p:cBhvr>
                                      <p:to>
                                        <p:strVal val="visible"/>
                                      </p:to>
                                    </p:set>
                                  </p:childTnLst>
                                </p:cTn>
                              </p:par>
                              <p:par>
                                <p:cTn id="17" presetClass="entr" nodeType="withEffect" presetSubtype="0" presetID="1" grpId="3" fill="hold">
                                  <p:stCondLst>
                                    <p:cond delay="0"/>
                                  </p:stCondLst>
                                  <p:iterate type="el" backwards="0">
                                    <p:tmAbs val="0"/>
                                  </p:iterate>
                                  <p:childTnLst>
                                    <p:set>
                                      <p:cBhvr>
                                        <p:cTn id="18" fill="hold"/>
                                        <p:tgtEl>
                                          <p:spTgt spid="3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4" fill="hold">
                                  <p:stCondLst>
                                    <p:cond delay="0"/>
                                  </p:stCondLst>
                                  <p:iterate type="el" backwards="0">
                                    <p:tmAbs val="0"/>
                                  </p:iterate>
                                  <p:childTnLst>
                                    <p:set>
                                      <p:cBhvr>
                                        <p:cTn id="22" fill="hold"/>
                                        <p:tgtEl>
                                          <p:spTgt spid="312">
                                            <p:bg/>
                                          </p:spTgt>
                                        </p:tgtEl>
                                        <p:attrNameLst>
                                          <p:attrName>style.visibility</p:attrName>
                                        </p:attrNameLst>
                                      </p:cBhvr>
                                      <p:to>
                                        <p:strVal val="visible"/>
                                      </p:to>
                                    </p:set>
                                  </p:childTnLst>
                                </p:cTn>
                              </p:par>
                              <p:par>
                                <p:cTn id="23" presetClass="entr" nodeType="withEffect" presetSubtype="0" presetID="1" grpId="4" fill="hold">
                                  <p:stCondLst>
                                    <p:cond delay="0"/>
                                  </p:stCondLst>
                                  <p:iterate type="el" backwards="0">
                                    <p:tmAbs val="0"/>
                                  </p:iterate>
                                  <p:childTnLst>
                                    <p:set>
                                      <p:cBhvr>
                                        <p:cTn id="24" fill="hold"/>
                                        <p:tgtEl>
                                          <p:spTgt spid="312">
                                            <p:txEl>
                                              <p:pRg st="0" end="0"/>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4" fill="hold">
                                  <p:stCondLst>
                                    <p:cond delay="0"/>
                                  </p:stCondLst>
                                  <p:iterate type="el" backwards="0">
                                    <p:tmAbs val="0"/>
                                  </p:iterate>
                                  <p:childTnLst>
                                    <p:set>
                                      <p:cBhvr>
                                        <p:cTn id="27" fill="hold"/>
                                        <p:tgtEl>
                                          <p:spTgt spid="312">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4"/>
      <p:bldP build="whole" bldLvl="1" animBg="1" rev="0" advAuto="0" spid="309" grpId="1"/>
      <p:bldP build="p" bldLvl="5" animBg="1" rev="0" advAuto="0" spid="310" grpId="3"/>
      <p:bldP build="p" bldLvl="5" animBg="1" rev="0" advAuto="0" spid="308"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Número de diapositiva"/>
          <p:cNvSpPr txBox="1"/>
          <p:nvPr>
            <p:ph type="sldNum" sz="quarter" idx="4294967295"/>
          </p:nvPr>
        </p:nvSpPr>
        <p:spPr>
          <a:xfrm>
            <a:off x="23278461"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97ABBC"/>
                </a:solidFill>
                <a:latin typeface="Lato"/>
                <a:ea typeface="Lato"/>
                <a:cs typeface="Lato"/>
                <a:sym typeface="Lato"/>
              </a:defRPr>
            </a:lvl1pPr>
          </a:lstStyle>
          <a:p>
            <a:pPr/>
            <a:fld id="{86CB4B4D-7CA3-9044-876B-883B54F8677D}" type="slidenum"/>
          </a:p>
        </p:txBody>
      </p:sp>
      <p:sp>
        <p:nvSpPr>
          <p:cNvPr id="315" name="P.A.C.E."/>
          <p:cNvSpPr txBox="1"/>
          <p:nvPr/>
        </p:nvSpPr>
        <p:spPr>
          <a:xfrm>
            <a:off x="464589" y="1371770"/>
            <a:ext cx="8464551" cy="2621273"/>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ctr">
            <a:spAutoFit/>
          </a:bodyPr>
          <a:lstStyle/>
          <a:p>
            <a:pPr algn="ctr" defTabSz="1825625">
              <a:defRPr sz="15200">
                <a:solidFill>
                  <a:srgbClr val="EB177E"/>
                </a:solidFill>
                <a:latin typeface="Caveat Regular"/>
                <a:ea typeface="Caveat Regular"/>
                <a:cs typeface="Caveat Regular"/>
                <a:sym typeface="Caveat Regular"/>
              </a:defRPr>
            </a:pPr>
            <a:r>
              <a:t>P.A.C.</a:t>
            </a:r>
            <a:r>
              <a:rPr>
                <a:effectLst>
                  <a:outerShdw sx="100000" sy="100000" kx="0" ky="0" algn="b" rotWithShape="0" blurRad="12700" dist="114300" dir="2700000">
                    <a:srgbClr val="DDDDDD"/>
                  </a:outerShdw>
                </a:effectLst>
              </a:rPr>
              <a:t>E.</a:t>
            </a:r>
          </a:p>
        </p:txBody>
      </p:sp>
      <p:pic>
        <p:nvPicPr>
          <p:cNvPr id="316" name="Captura de pantalla 2020-06-08 a las 12.21.47.png" descr="Captura de pantalla 2020-06-08 a las 12.21.47.png"/>
          <p:cNvPicPr>
            <a:picLocks noChangeAspect="1"/>
          </p:cNvPicPr>
          <p:nvPr/>
        </p:nvPicPr>
        <p:blipFill>
          <a:blip r:embed="rId2">
            <a:extLst/>
          </a:blip>
          <a:stretch>
            <a:fillRect/>
          </a:stretch>
        </p:blipFill>
        <p:spPr>
          <a:xfrm>
            <a:off x="11653386" y="969422"/>
            <a:ext cx="9883589" cy="10594036"/>
          </a:xfrm>
          <a:prstGeom prst="rect">
            <a:avLst/>
          </a:prstGeom>
          <a:ln w="12700">
            <a:miter lim="400000"/>
          </a:ln>
        </p:spPr>
      </p:pic>
      <p:sp>
        <p:nvSpPr>
          <p:cNvPr id="317" name="Positivo"/>
          <p:cNvSpPr txBox="1"/>
          <p:nvPr/>
        </p:nvSpPr>
        <p:spPr>
          <a:xfrm>
            <a:off x="2228156" y="4218806"/>
            <a:ext cx="2098295" cy="160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400">
                <a:solidFill>
                  <a:srgbClr val="424242"/>
                </a:solidFill>
                <a:latin typeface="Benedict"/>
                <a:ea typeface="Benedict"/>
                <a:cs typeface="Benedict"/>
                <a:sym typeface="Benedict"/>
              </a:defRPr>
            </a:lvl1pPr>
          </a:lstStyle>
          <a:p>
            <a:pPr/>
            <a:r>
              <a:t>Positivo</a:t>
            </a:r>
          </a:p>
        </p:txBody>
      </p:sp>
      <p:sp>
        <p:nvSpPr>
          <p:cNvPr id="318" name="Activo"/>
          <p:cNvSpPr txBox="1"/>
          <p:nvPr/>
        </p:nvSpPr>
        <p:spPr>
          <a:xfrm>
            <a:off x="2102679" y="6044772"/>
            <a:ext cx="1856132" cy="160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400">
                <a:solidFill>
                  <a:srgbClr val="424242"/>
                </a:solidFill>
                <a:latin typeface="Benedict"/>
                <a:ea typeface="Benedict"/>
                <a:cs typeface="Benedict"/>
                <a:sym typeface="Benedict"/>
              </a:defRPr>
            </a:lvl1pPr>
          </a:lstStyle>
          <a:p>
            <a:pPr/>
            <a:r>
              <a:t>Activo</a:t>
            </a:r>
          </a:p>
        </p:txBody>
      </p:sp>
      <p:sp>
        <p:nvSpPr>
          <p:cNvPr id="319" name="Claro"/>
          <p:cNvSpPr txBox="1"/>
          <p:nvPr/>
        </p:nvSpPr>
        <p:spPr>
          <a:xfrm>
            <a:off x="2190158" y="7734944"/>
            <a:ext cx="1681176" cy="160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400">
                <a:solidFill>
                  <a:srgbClr val="424242"/>
                </a:solidFill>
                <a:latin typeface="Benedict"/>
                <a:ea typeface="Benedict"/>
                <a:cs typeface="Benedict"/>
                <a:sym typeface="Benedict"/>
              </a:defRPr>
            </a:lvl1pPr>
          </a:lstStyle>
          <a:p>
            <a:pPr/>
            <a:r>
              <a:t>Claro</a:t>
            </a:r>
          </a:p>
        </p:txBody>
      </p:sp>
      <p:sp>
        <p:nvSpPr>
          <p:cNvPr id="320" name="Energético"/>
          <p:cNvSpPr txBox="1"/>
          <p:nvPr/>
        </p:nvSpPr>
        <p:spPr>
          <a:xfrm>
            <a:off x="1996203" y="9425117"/>
            <a:ext cx="3068017" cy="160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400">
                <a:solidFill>
                  <a:srgbClr val="424242"/>
                </a:solidFill>
                <a:latin typeface="Benedict"/>
                <a:ea typeface="Benedict"/>
                <a:cs typeface="Benedict"/>
                <a:sym typeface="Benedict"/>
              </a:defRPr>
            </a:lvl1pPr>
          </a:lstStyle>
          <a:p>
            <a:pPr/>
            <a:r>
              <a:t>Energético</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Número de diapositiva"/>
          <p:cNvSpPr txBox="1"/>
          <p:nvPr>
            <p:ph type="sldNum" sz="quarter" idx="4294967295"/>
          </p:nvPr>
        </p:nvSpPr>
        <p:spPr>
          <a:xfrm>
            <a:off x="23278461"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97ABBC"/>
                </a:solidFill>
                <a:latin typeface="Lato"/>
                <a:ea typeface="Lato"/>
                <a:cs typeface="Lato"/>
                <a:sym typeface="Lato"/>
              </a:defRPr>
            </a:lvl1pPr>
          </a:lstStyle>
          <a:p>
            <a:pPr/>
            <a:fld id="{86CB4B4D-7CA3-9044-876B-883B54F8677D}" type="slidenum"/>
          </a:p>
        </p:txBody>
      </p:sp>
      <p:pic>
        <p:nvPicPr>
          <p:cNvPr id="323" name="sobrepasados-con-los-deberes.jpg" descr="sobrepasados-con-los-deberes.jpg"/>
          <p:cNvPicPr>
            <a:picLocks noChangeAspect="1"/>
          </p:cNvPicPr>
          <p:nvPr/>
        </p:nvPicPr>
        <p:blipFill>
          <a:blip r:embed="rId2">
            <a:extLst/>
          </a:blip>
          <a:stretch>
            <a:fillRect/>
          </a:stretch>
        </p:blipFill>
        <p:spPr>
          <a:xfrm>
            <a:off x="15898812" y="-365125"/>
            <a:ext cx="8548689" cy="13876338"/>
          </a:xfrm>
          <a:prstGeom prst="rect">
            <a:avLst/>
          </a:prstGeom>
          <a:ln w="12700">
            <a:miter lim="400000"/>
          </a:ln>
        </p:spPr>
      </p:pic>
      <p:sp>
        <p:nvSpPr>
          <p:cNvPr id="324" name="0-10"/>
          <p:cNvSpPr txBox="1"/>
          <p:nvPr/>
        </p:nvSpPr>
        <p:spPr>
          <a:xfrm>
            <a:off x="12306300" y="11193461"/>
            <a:ext cx="2990850" cy="12927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lvl1pPr algn="ctr" defTabSz="825500">
              <a:defRPr sz="6000">
                <a:latin typeface="Montserrat Regular"/>
                <a:ea typeface="Montserrat Regular"/>
                <a:cs typeface="Montserrat Regular"/>
                <a:sym typeface="Montserrat Regular"/>
              </a:defRPr>
            </a:lvl1pPr>
          </a:lstStyle>
          <a:p>
            <a:pPr/>
            <a:r>
              <a:t>0-10</a:t>
            </a:r>
          </a:p>
        </p:txBody>
      </p:sp>
      <p:sp>
        <p:nvSpPr>
          <p:cNvPr id="325" name="Compara"/>
          <p:cNvSpPr txBox="1"/>
          <p:nvPr>
            <p:ph type="title" idx="4294967295"/>
          </p:nvPr>
        </p:nvSpPr>
        <p:spPr>
          <a:xfrm>
            <a:off x="367050" y="172594"/>
            <a:ext cx="16459202" cy="2286001"/>
          </a:xfrm>
          <a:prstGeom prst="rect">
            <a:avLst/>
          </a:prstGeom>
        </p:spPr>
        <p:txBody>
          <a:bodyPr lIns="182849" tIns="182849" rIns="182849" bIns="182849"/>
          <a:lstStyle/>
          <a:p>
            <a:pPr defTabSz="1828800">
              <a:defRPr b="1" sz="10500">
                <a:solidFill>
                  <a:srgbClr val="009E6A"/>
                </a:solidFill>
                <a:latin typeface="Century Gothic"/>
                <a:ea typeface="Century Gothic"/>
                <a:cs typeface="Century Gothic"/>
                <a:sym typeface="Century Gothic"/>
              </a:defRPr>
            </a:pPr>
            <a:r>
              <a:t>Compara</a:t>
            </a:r>
            <a:r>
              <a:rPr>
                <a:solidFill>
                  <a:srgbClr val="5ECE92"/>
                </a:solidFill>
              </a:rPr>
              <a:t> </a:t>
            </a:r>
          </a:p>
        </p:txBody>
      </p:sp>
      <p:sp>
        <p:nvSpPr>
          <p:cNvPr id="326" name="UNA SITUACIÓN  DIFÍCIL…"/>
          <p:cNvSpPr txBox="1"/>
          <p:nvPr>
            <p:ph type="body" sz="quarter" idx="4294967295"/>
          </p:nvPr>
        </p:nvSpPr>
        <p:spPr>
          <a:xfrm>
            <a:off x="1432970" y="4408847"/>
            <a:ext cx="14327363" cy="3366764"/>
          </a:xfrm>
          <a:prstGeom prst="rect">
            <a:avLst/>
          </a:prstGeom>
        </p:spPr>
        <p:txBody>
          <a:bodyPr lIns="182849" tIns="182849" rIns="182849" bIns="182849" anchor="t">
            <a:normAutofit fontScale="100000" lnSpcReduction="0"/>
          </a:bodyPr>
          <a:lstStyle/>
          <a:p>
            <a:pPr marL="0" indent="0" defTabSz="896111">
              <a:lnSpc>
                <a:spcPct val="100000"/>
              </a:lnSpc>
              <a:spcBef>
                <a:spcPts val="1400"/>
              </a:spcBef>
              <a:buSzTx/>
              <a:buNone/>
              <a:defRPr sz="8820">
                <a:solidFill>
                  <a:srgbClr val="C9497D"/>
                </a:solidFill>
                <a:latin typeface="Montserrat Regular"/>
                <a:ea typeface="Montserrat Regular"/>
                <a:cs typeface="Montserrat Regular"/>
                <a:sym typeface="Montserrat Regular"/>
              </a:defRPr>
            </a:pPr>
            <a:r>
              <a:t>UNA SITUACIÓN  DIFÍCIL </a:t>
            </a:r>
          </a:p>
          <a:p>
            <a:pPr marL="0" indent="0" defTabSz="896111">
              <a:lnSpc>
                <a:spcPct val="100000"/>
              </a:lnSpc>
              <a:spcBef>
                <a:spcPts val="1400"/>
              </a:spcBef>
              <a:buSzTx/>
              <a:buNone/>
              <a:defRPr sz="8820">
                <a:solidFill>
                  <a:srgbClr val="C9497D"/>
                </a:solidFill>
                <a:latin typeface="Montserrat Regular"/>
                <a:ea typeface="Montserrat Regular"/>
                <a:cs typeface="Montserrat Regular"/>
                <a:sym typeface="Montserrat Regular"/>
              </a:defRPr>
            </a:pPr>
            <a:r>
              <a:t>EN EL AULA</a:t>
            </a:r>
          </a:p>
        </p:txBody>
      </p:sp>
      <p:sp>
        <p:nvSpPr>
          <p:cNvPr id="327" name="¿Alguna diferencia?"/>
          <p:cNvSpPr txBox="1"/>
          <p:nvPr/>
        </p:nvSpPr>
        <p:spPr>
          <a:xfrm>
            <a:off x="1625487" y="8641240"/>
            <a:ext cx="7590029" cy="927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825500">
              <a:defRPr sz="6000">
                <a:solidFill>
                  <a:srgbClr val="535353"/>
                </a:solidFill>
                <a:latin typeface="Montserrat Regular"/>
                <a:ea typeface="Montserrat Regular"/>
                <a:cs typeface="Montserrat Regular"/>
                <a:sym typeface="Montserrat Regular"/>
              </a:defRPr>
            </a:lvl1pPr>
          </a:lstStyle>
          <a:p>
            <a:pPr/>
            <a:r>
              <a:t>¿Alguna diferencia?</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3000"/>
                                  </p:stCondLst>
                                  <p:iterate type="el" backwards="0">
                                    <p:tmAbs val="0"/>
                                  </p:iterate>
                                  <p:childTnLst>
                                    <p:set>
                                      <p:cBhvr>
                                        <p:cTn id="6" fill="hold"/>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4">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32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326">
                                            <p:bg/>
                                          </p:spTgt>
                                        </p:tgtEl>
                                        <p:attrNameLst>
                                          <p:attrName>style.visibility</p:attrName>
                                        </p:attrNameLst>
                                      </p:cBhvr>
                                      <p:to>
                                        <p:strVal val="visible"/>
                                      </p:to>
                                    </p:set>
                                  </p:childTnLst>
                                </p:cTn>
                              </p:par>
                              <p:par>
                                <p:cTn id="17" presetClass="entr" nodeType="withEffect" presetSubtype="0" presetID="1" grpId="3" fill="hold">
                                  <p:stCondLst>
                                    <p:cond delay="0"/>
                                  </p:stCondLst>
                                  <p:iterate type="el" backwards="0">
                                    <p:tmAbs val="0"/>
                                  </p:iterate>
                                  <p:childTnLst>
                                    <p:set>
                                      <p:cBhvr>
                                        <p:cTn id="18" fill="hold"/>
                                        <p:tgtEl>
                                          <p:spTgt spid="326">
                                            <p:txEl>
                                              <p:pRg st="0" end="0"/>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3" fill="hold">
                                  <p:stCondLst>
                                    <p:cond delay="0"/>
                                  </p:stCondLst>
                                  <p:iterate type="el" backwards="0">
                                    <p:tmAbs val="0"/>
                                  </p:iterate>
                                  <p:childTnLst>
                                    <p:set>
                                      <p:cBhvr>
                                        <p:cTn id="21" fill="hold"/>
                                        <p:tgtEl>
                                          <p:spTgt spid="32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 grpId="1"/>
      <p:bldP build="p" bldLvl="5" animBg="1" rev="0" advAuto="0" spid="324" grpId="2"/>
      <p:bldP build="p" bldLvl="5" animBg="1" rev="0" advAuto="0" spid="326" grpId="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Cuándo hacer p.a.c.e.?"/>
          <p:cNvSpPr txBox="1"/>
          <p:nvPr>
            <p:ph type="title"/>
          </p:nvPr>
        </p:nvSpPr>
        <p:spPr>
          <a:xfrm>
            <a:off x="10359" y="66964"/>
            <a:ext cx="24363282" cy="2286001"/>
          </a:xfrm>
          <a:prstGeom prst="rect">
            <a:avLst/>
          </a:prstGeom>
        </p:spPr>
        <p:txBody>
          <a:bodyPr/>
          <a:lstStyle/>
          <a:p>
            <a:pPr/>
            <a:r>
              <a:t>¿Cuándo hacer p.a.c.e.?</a:t>
            </a:r>
          </a:p>
        </p:txBody>
      </p:sp>
      <p:sp>
        <p:nvSpPr>
          <p:cNvPr id="330" name="Cada inicio de clase o al menos 3 veces al día.…"/>
          <p:cNvSpPr txBox="1"/>
          <p:nvPr>
            <p:ph type="body" idx="1"/>
          </p:nvPr>
        </p:nvSpPr>
        <p:spPr>
          <a:xfrm>
            <a:off x="626748" y="3928831"/>
            <a:ext cx="22139568" cy="9472802"/>
          </a:xfrm>
          <a:prstGeom prst="rect">
            <a:avLst/>
          </a:prstGeom>
        </p:spPr>
        <p:txBody>
          <a:bodyPr/>
          <a:lstStyle/>
          <a:p>
            <a:pPr>
              <a:defRPr>
                <a:latin typeface="Montserrat Regular"/>
                <a:ea typeface="Montserrat Regular"/>
                <a:cs typeface="Montserrat Regular"/>
                <a:sym typeface="Montserrat Regular"/>
              </a:defRPr>
            </a:pPr>
            <a:r>
              <a:t>Cada </a:t>
            </a:r>
            <a:r>
              <a:rPr>
                <a:latin typeface="Montserrat Bold"/>
                <a:ea typeface="Montserrat Bold"/>
                <a:cs typeface="Montserrat Bold"/>
                <a:sym typeface="Montserrat Bold"/>
              </a:rPr>
              <a:t>inicio</a:t>
            </a:r>
            <a:r>
              <a:t> de clase o al menos 3 veces al día.</a:t>
            </a:r>
          </a:p>
          <a:p>
            <a:pPr>
              <a:defRPr>
                <a:latin typeface="Montserrat Regular"/>
                <a:ea typeface="Montserrat Regular"/>
                <a:cs typeface="Montserrat Regular"/>
                <a:sym typeface="Montserrat Regular"/>
              </a:defRPr>
            </a:pPr>
            <a:r>
              <a:t>Al entrar al colegio y después de cada receso.</a:t>
            </a:r>
          </a:p>
          <a:p>
            <a:pPr>
              <a:defRPr>
                <a:latin typeface="Montserrat Bold"/>
                <a:ea typeface="Montserrat Bold"/>
                <a:cs typeface="Montserrat Bold"/>
                <a:sym typeface="Montserrat Bold"/>
              </a:defRPr>
            </a:pPr>
            <a:r>
              <a:t>Brain Breaks: </a:t>
            </a:r>
            <a:r>
              <a:rPr>
                <a:latin typeface="Montserrat Regular"/>
                <a:ea typeface="Montserrat Regular"/>
                <a:cs typeface="Montserrat Regular"/>
                <a:sym typeface="Montserrat Regular"/>
              </a:rPr>
              <a:t>Al cambiar de actividad para prepararles para la nueva tarea (puedo escoger 1 ó 2 ejercicios).</a:t>
            </a:r>
          </a:p>
          <a:p>
            <a:pPr>
              <a:defRPr>
                <a:latin typeface="Montserrat Regular"/>
                <a:ea typeface="Montserrat Regular"/>
                <a:cs typeface="Montserrat Regular"/>
                <a:sym typeface="Montserrat Regular"/>
              </a:defRPr>
            </a:pPr>
            <a:r>
              <a:t>Cuando percibo que hay poca atención, demasiada energía o demasiada poca. </a:t>
            </a:r>
          </a:p>
        </p:txBody>
      </p:sp>
      <p:sp>
        <p:nvSpPr>
          <p:cNvPr id="331" name="Número de diapositiva"/>
          <p:cNvSpPr txBox="1"/>
          <p:nvPr>
            <p:ph type="sldNum" sz="quarter" idx="4294967295"/>
          </p:nvPr>
        </p:nvSpPr>
        <p:spPr>
          <a:xfrm>
            <a:off x="23525016" y="12687261"/>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332" name="Captura de pantalla 2020-06-08 a las 12.21.47.png" descr="Captura de pantalla 2020-06-08 a las 12.21.47.png"/>
          <p:cNvPicPr>
            <a:picLocks noChangeAspect="1"/>
          </p:cNvPicPr>
          <p:nvPr/>
        </p:nvPicPr>
        <p:blipFill>
          <a:blip r:embed="rId2">
            <a:extLst/>
          </a:blip>
          <a:stretch>
            <a:fillRect/>
          </a:stretch>
        </p:blipFill>
        <p:spPr>
          <a:xfrm>
            <a:off x="19107753" y="871846"/>
            <a:ext cx="5131888" cy="55007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Principios de Brain Gym®"/>
          <p:cNvSpPr txBox="1"/>
          <p:nvPr>
            <p:ph type="title"/>
          </p:nvPr>
        </p:nvSpPr>
        <p:spPr>
          <a:xfrm>
            <a:off x="-614562" y="239947"/>
            <a:ext cx="16459202" cy="2286001"/>
          </a:xfrm>
          <a:prstGeom prst="rect">
            <a:avLst/>
          </a:prstGeom>
        </p:spPr>
        <p:txBody>
          <a:bodyPr/>
          <a:lstStyle/>
          <a:p>
            <a:pPr/>
            <a:r>
              <a:t>Principios de Brain Gym</a:t>
            </a:r>
            <a:r>
              <a:rPr baseline="31999"/>
              <a:t>®</a:t>
            </a:r>
          </a:p>
        </p:txBody>
      </p:sp>
      <p:sp>
        <p:nvSpPr>
          <p:cNvPr id="335" name="Brain Gym trabaja mejorando las habilidades físicas que fundamentan las habilidades de aprendizaje."/>
          <p:cNvSpPr txBox="1"/>
          <p:nvPr/>
        </p:nvSpPr>
        <p:spPr>
          <a:xfrm>
            <a:off x="828631" y="2188822"/>
            <a:ext cx="22726740" cy="185801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914400">
              <a:lnSpc>
                <a:spcPct val="90000"/>
              </a:lnSpc>
              <a:spcBef>
                <a:spcPts val="1100"/>
              </a:spcBef>
              <a:defRPr sz="6300">
                <a:latin typeface="Montserrat Regular"/>
                <a:ea typeface="Montserrat Regular"/>
                <a:cs typeface="Montserrat Regular"/>
                <a:sym typeface="Montserrat Regular"/>
              </a:defRPr>
            </a:lvl1pPr>
          </a:lstStyle>
          <a:p>
            <a:pPr/>
            <a:r>
              <a:t>Brain Gym trabaja mejorando las habilidades físicas que fundamentan las habilidades de aprendizaje. </a:t>
            </a:r>
          </a:p>
        </p:txBody>
      </p:sp>
      <p:pic>
        <p:nvPicPr>
          <p:cNvPr id="336" name="images-1.jpeg" descr="images-1.jpeg"/>
          <p:cNvPicPr>
            <a:picLocks noChangeAspect="1"/>
          </p:cNvPicPr>
          <p:nvPr/>
        </p:nvPicPr>
        <p:blipFill>
          <a:blip r:embed="rId2">
            <a:extLst/>
          </a:blip>
          <a:stretch>
            <a:fillRect/>
          </a:stretch>
        </p:blipFill>
        <p:spPr>
          <a:xfrm>
            <a:off x="17603787" y="9186720"/>
            <a:ext cx="3244852" cy="3244852"/>
          </a:xfrm>
          <a:prstGeom prst="rect">
            <a:avLst/>
          </a:prstGeom>
          <a:ln w="12700">
            <a:miter lim="400000"/>
          </a:ln>
        </p:spPr>
      </p:pic>
      <p:pic>
        <p:nvPicPr>
          <p:cNvPr id="337" name="images-3.jpeg" descr="images-3.jpeg"/>
          <p:cNvPicPr>
            <a:picLocks noChangeAspect="1"/>
          </p:cNvPicPr>
          <p:nvPr/>
        </p:nvPicPr>
        <p:blipFill>
          <a:blip r:embed="rId3">
            <a:extLst/>
          </a:blip>
          <a:stretch>
            <a:fillRect/>
          </a:stretch>
        </p:blipFill>
        <p:spPr>
          <a:xfrm>
            <a:off x="9382125" y="4845000"/>
            <a:ext cx="4889500" cy="3254377"/>
          </a:xfrm>
          <a:prstGeom prst="rect">
            <a:avLst/>
          </a:prstGeom>
          <a:ln w="12700">
            <a:miter lim="400000"/>
          </a:ln>
        </p:spPr>
      </p:pic>
      <p:pic>
        <p:nvPicPr>
          <p:cNvPr id="338" name="Unknown-1.jpeg" descr="Unknown-1.jpeg"/>
          <p:cNvPicPr>
            <a:picLocks noChangeAspect="1"/>
          </p:cNvPicPr>
          <p:nvPr/>
        </p:nvPicPr>
        <p:blipFill>
          <a:blip r:embed="rId4">
            <a:extLst/>
          </a:blip>
          <a:srcRect l="0" t="0" r="21615" b="0"/>
          <a:stretch>
            <a:fillRect/>
          </a:stretch>
        </p:blipFill>
        <p:spPr>
          <a:xfrm>
            <a:off x="2232025" y="9686249"/>
            <a:ext cx="3817938" cy="3244852"/>
          </a:xfrm>
          <a:prstGeom prst="rect">
            <a:avLst/>
          </a:prstGeom>
          <a:ln w="12700">
            <a:miter lim="400000"/>
          </a:ln>
        </p:spPr>
      </p:pic>
      <p:pic>
        <p:nvPicPr>
          <p:cNvPr id="339" name="Unknown-2.jpeg" descr="Unknown-2.jpeg"/>
          <p:cNvPicPr>
            <a:picLocks noChangeAspect="1"/>
          </p:cNvPicPr>
          <p:nvPr/>
        </p:nvPicPr>
        <p:blipFill>
          <a:blip r:embed="rId5">
            <a:extLst/>
          </a:blip>
          <a:srcRect l="0" t="0" r="33372" b="0"/>
          <a:stretch>
            <a:fillRect/>
          </a:stretch>
        </p:blipFill>
        <p:spPr>
          <a:xfrm>
            <a:off x="10142536" y="9235140"/>
            <a:ext cx="3368677" cy="3148014"/>
          </a:xfrm>
          <a:prstGeom prst="rect">
            <a:avLst/>
          </a:prstGeom>
          <a:ln w="12700">
            <a:miter lim="400000"/>
          </a:ln>
        </p:spPr>
      </p:pic>
      <p:pic>
        <p:nvPicPr>
          <p:cNvPr id="340" name="Unknown.jpeg" descr="Unknown.jpeg"/>
          <p:cNvPicPr>
            <a:picLocks noChangeAspect="1"/>
          </p:cNvPicPr>
          <p:nvPr/>
        </p:nvPicPr>
        <p:blipFill>
          <a:blip r:embed="rId6">
            <a:extLst/>
          </a:blip>
          <a:stretch>
            <a:fillRect/>
          </a:stretch>
        </p:blipFill>
        <p:spPr>
          <a:xfrm>
            <a:off x="2271711" y="4938662"/>
            <a:ext cx="4238628" cy="3148015"/>
          </a:xfrm>
          <a:prstGeom prst="rect">
            <a:avLst/>
          </a:prstGeom>
          <a:ln w="12700">
            <a:miter lim="400000"/>
          </a:ln>
        </p:spPr>
      </p:pic>
      <p:pic>
        <p:nvPicPr>
          <p:cNvPr id="341" name="images.jpeg" descr="images.jpeg"/>
          <p:cNvPicPr>
            <a:picLocks noChangeAspect="1"/>
          </p:cNvPicPr>
          <p:nvPr/>
        </p:nvPicPr>
        <p:blipFill>
          <a:blip r:embed="rId7">
            <a:extLst/>
          </a:blip>
          <a:srcRect l="10203" t="0" r="0" b="0"/>
          <a:stretch>
            <a:fillRect/>
          </a:stretch>
        </p:blipFill>
        <p:spPr>
          <a:xfrm>
            <a:off x="16357598" y="4938662"/>
            <a:ext cx="5029202" cy="314801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ATENCIÓN…"/>
          <p:cNvSpPr txBox="1"/>
          <p:nvPr>
            <p:ph type="body" sz="quarter" idx="1"/>
          </p:nvPr>
        </p:nvSpPr>
        <p:spPr>
          <a:xfrm>
            <a:off x="4419600" y="7573474"/>
            <a:ext cx="15544800" cy="2092802"/>
          </a:xfrm>
          <a:prstGeom prst="rect">
            <a:avLst/>
          </a:prstGeom>
        </p:spPr>
        <p:txBody>
          <a:bodyPr/>
          <a:lstStyle/>
          <a:p>
            <a:pPr indent="16123" defTabSz="634207">
              <a:spcBef>
                <a:spcPts val="300"/>
              </a:spcBef>
              <a:defRPr sz="2024">
                <a:latin typeface="Lora Regular"/>
                <a:ea typeface="Lora Regular"/>
                <a:cs typeface="Lora Regular"/>
                <a:sym typeface="Lora Regular"/>
              </a:defRPr>
            </a:pPr>
            <a:r>
              <a:t>ATENCIÓN</a:t>
            </a:r>
          </a:p>
          <a:p>
            <a:pPr indent="16123" defTabSz="634207">
              <a:spcBef>
                <a:spcPts val="300"/>
              </a:spcBef>
              <a:defRPr sz="2024">
                <a:latin typeface="Lora Regular"/>
                <a:ea typeface="Lora Regular"/>
                <a:cs typeface="Lora Regular"/>
                <a:sym typeface="Lora Regular"/>
              </a:defRPr>
            </a:pPr>
            <a:r>
              <a:t>MEMORIA</a:t>
            </a:r>
          </a:p>
          <a:p>
            <a:pPr indent="16123" defTabSz="634207">
              <a:spcBef>
                <a:spcPts val="300"/>
              </a:spcBef>
              <a:defRPr sz="2024">
                <a:latin typeface="Lora Regular"/>
                <a:ea typeface="Lora Regular"/>
                <a:cs typeface="Lora Regular"/>
                <a:sym typeface="Lora Regular"/>
              </a:defRPr>
            </a:pPr>
            <a:r>
              <a:t>ESCRITURA</a:t>
            </a:r>
          </a:p>
          <a:p>
            <a:pPr indent="16123" defTabSz="634207">
              <a:spcBef>
                <a:spcPts val="300"/>
              </a:spcBef>
              <a:defRPr sz="2024">
                <a:latin typeface="Lora Regular"/>
                <a:ea typeface="Lora Regular"/>
                <a:cs typeface="Lora Regular"/>
                <a:sym typeface="Lora Regular"/>
              </a:defRPr>
            </a:pPr>
            <a:r>
              <a:t>LECTURA</a:t>
            </a:r>
          </a:p>
          <a:p>
            <a:pPr indent="16123" defTabSz="634207">
              <a:spcBef>
                <a:spcPts val="300"/>
              </a:spcBef>
              <a:defRPr sz="2024">
                <a:latin typeface="Lora Regular"/>
                <a:ea typeface="Lora Regular"/>
                <a:cs typeface="Lora Regular"/>
                <a:sym typeface="Lora Regular"/>
              </a:defRPr>
            </a:pPr>
            <a:r>
              <a:t>MATEMÁTICAS</a:t>
            </a:r>
          </a:p>
        </p:txBody>
      </p:sp>
      <p:sp>
        <p:nvSpPr>
          <p:cNvPr id="344" name="Número de diapositiva"/>
          <p:cNvSpPr txBox="1"/>
          <p:nvPr>
            <p:ph type="sldNum" sz="quarter" idx="4294967295"/>
          </p:nvPr>
        </p:nvSpPr>
        <p:spPr>
          <a:xfrm>
            <a:off x="23366001" y="12716378"/>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pic>
        <p:nvPicPr>
          <p:cNvPr id="345" name="NIÑOS ESCUELA CARA PIXEL .JPG" descr="NIÑOS ESCUELA CARA PIXEL .JPG"/>
          <p:cNvPicPr>
            <a:picLocks noChangeAspect="1"/>
          </p:cNvPicPr>
          <p:nvPr/>
        </p:nvPicPr>
        <p:blipFill>
          <a:blip r:embed="rId3">
            <a:extLst/>
          </a:blip>
          <a:stretch>
            <a:fillRect/>
          </a:stretch>
        </p:blipFill>
        <p:spPr>
          <a:xfrm>
            <a:off x="25221" y="-2545746"/>
            <a:ext cx="14442807" cy="16056641"/>
          </a:xfrm>
          <a:prstGeom prst="rect">
            <a:avLst/>
          </a:prstGeom>
          <a:ln w="12700">
            <a:miter lim="400000"/>
          </a:ln>
        </p:spPr>
      </p:pic>
      <p:pic>
        <p:nvPicPr>
          <p:cNvPr id="346" name="Combinación-4.png" descr="Combinación-4.png"/>
          <p:cNvPicPr>
            <a:picLocks noChangeAspect="1"/>
          </p:cNvPicPr>
          <p:nvPr/>
        </p:nvPicPr>
        <p:blipFill>
          <a:blip r:embed="rId4">
            <a:extLst/>
          </a:blip>
          <a:stretch>
            <a:fillRect/>
          </a:stretch>
        </p:blipFill>
        <p:spPr>
          <a:xfrm rot="12747986">
            <a:off x="9789342" y="-5885018"/>
            <a:ext cx="20658531" cy="30078202"/>
          </a:xfrm>
          <a:prstGeom prst="rect">
            <a:avLst/>
          </a:prstGeom>
          <a:ln w="12700">
            <a:miter lim="400000"/>
          </a:ln>
        </p:spPr>
      </p:pic>
      <p:sp>
        <p:nvSpPr>
          <p:cNvPr id="347" name="Hagamos Brain Gym®"/>
          <p:cNvSpPr txBox="1"/>
          <p:nvPr>
            <p:ph type="title"/>
          </p:nvPr>
        </p:nvSpPr>
        <p:spPr>
          <a:xfrm>
            <a:off x="11830753" y="635123"/>
            <a:ext cx="13246102" cy="3092451"/>
          </a:xfrm>
          <a:prstGeom prst="rect">
            <a:avLst/>
          </a:prstGeom>
        </p:spPr>
        <p:txBody>
          <a:bodyPr/>
          <a:lstStyle>
            <a:lvl1pPr indent="942975" defTabSz="1555908">
              <a:defRPr sz="8910">
                <a:solidFill>
                  <a:srgbClr val="E9F7F3"/>
                </a:solidFill>
                <a:latin typeface="Poppins Regular"/>
                <a:ea typeface="Poppins Regular"/>
                <a:cs typeface="Poppins Regular"/>
                <a:sym typeface="Poppins Regular"/>
              </a:defRPr>
            </a:lvl1pPr>
          </a:lstStyle>
          <a:p>
            <a:pPr/>
            <a:r>
              <a:t>Hagamos Brain Gym®</a:t>
            </a:r>
          </a:p>
        </p:txBody>
      </p:sp>
      <p:sp>
        <p:nvSpPr>
          <p:cNvPr id="348" name="COMPRENSIÓN…"/>
          <p:cNvSpPr txBox="1"/>
          <p:nvPr/>
        </p:nvSpPr>
        <p:spPr>
          <a:xfrm>
            <a:off x="17656773" y="8723855"/>
            <a:ext cx="5788027" cy="44550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p>
            <a:pPr defTabSz="1333500">
              <a:spcBef>
                <a:spcPts val="800"/>
              </a:spcBef>
              <a:defRPr sz="4800">
                <a:solidFill>
                  <a:srgbClr val="FFFFFF"/>
                </a:solidFill>
                <a:latin typeface="Montserrat Regular"/>
                <a:ea typeface="Montserrat Regular"/>
                <a:cs typeface="Montserrat Regular"/>
                <a:sym typeface="Montserrat Regular"/>
              </a:defRPr>
            </a:pPr>
            <a:r>
              <a:t>COMPRENSIÓN </a:t>
            </a:r>
          </a:p>
          <a:p>
            <a:pPr defTabSz="1333500">
              <a:spcBef>
                <a:spcPts val="800"/>
              </a:spcBef>
              <a:defRPr sz="4800">
                <a:solidFill>
                  <a:srgbClr val="FFFFFF"/>
                </a:solidFill>
                <a:latin typeface="Montserrat Regular"/>
                <a:ea typeface="Montserrat Regular"/>
                <a:cs typeface="Montserrat Regular"/>
                <a:sym typeface="Montserrat Regular"/>
              </a:defRPr>
            </a:pPr>
            <a:r>
              <a:t>CONDUCTA</a:t>
            </a:r>
          </a:p>
          <a:p>
            <a:pPr defTabSz="1333500">
              <a:spcBef>
                <a:spcPts val="800"/>
              </a:spcBef>
              <a:defRPr sz="4800">
                <a:solidFill>
                  <a:srgbClr val="FFFFFF"/>
                </a:solidFill>
                <a:latin typeface="Montserrat Regular"/>
                <a:ea typeface="Montserrat Regular"/>
                <a:cs typeface="Montserrat Regular"/>
                <a:sym typeface="Montserrat Regular"/>
              </a:defRPr>
            </a:pPr>
            <a:r>
              <a:t>SOCIALES</a:t>
            </a:r>
          </a:p>
          <a:p>
            <a:pPr defTabSz="1333500">
              <a:spcBef>
                <a:spcPts val="800"/>
              </a:spcBef>
              <a:defRPr sz="4800">
                <a:solidFill>
                  <a:srgbClr val="FFFFFF"/>
                </a:solidFill>
                <a:latin typeface="Montserrat Regular"/>
                <a:ea typeface="Montserrat Regular"/>
                <a:cs typeface="Montserrat Regular"/>
                <a:sym typeface="Montserrat Regular"/>
              </a:defRPr>
            </a:pPr>
            <a:r>
              <a:t>HIPERACTIVIDAD</a:t>
            </a:r>
          </a:p>
          <a:p>
            <a:pPr defTabSz="1333500">
              <a:spcBef>
                <a:spcPts val="800"/>
              </a:spcBef>
              <a:defRPr sz="4800">
                <a:solidFill>
                  <a:srgbClr val="FFFFFF"/>
                </a:solidFill>
                <a:latin typeface="Montserrat Regular"/>
                <a:ea typeface="Montserrat Regular"/>
                <a:cs typeface="Montserrat Regular"/>
                <a:sym typeface="Montserrat Regular"/>
              </a:defRPr>
            </a:pPr>
            <a:r>
              <a:t>AUTOESTIMA</a:t>
            </a:r>
          </a:p>
        </p:txBody>
      </p:sp>
      <p:sp>
        <p:nvSpPr>
          <p:cNvPr id="349" name="ATENCIÓN…"/>
          <p:cNvSpPr txBox="1"/>
          <p:nvPr/>
        </p:nvSpPr>
        <p:spPr>
          <a:xfrm>
            <a:off x="12224711" y="8124744"/>
            <a:ext cx="4848228" cy="4806952"/>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p>
            <a:pPr defTabSz="1438655">
              <a:spcBef>
                <a:spcPts val="800"/>
              </a:spcBef>
              <a:defRPr sz="4700">
                <a:solidFill>
                  <a:srgbClr val="FFFFFF"/>
                </a:solidFill>
                <a:latin typeface="Montserrat Regular"/>
                <a:ea typeface="Montserrat Regular"/>
                <a:cs typeface="Montserrat Regular"/>
                <a:sym typeface="Montserrat Regular"/>
              </a:defRPr>
            </a:pPr>
            <a:r>
              <a:t>ATENCIÓN</a:t>
            </a:r>
          </a:p>
          <a:p>
            <a:pPr defTabSz="1438655">
              <a:spcBef>
                <a:spcPts val="800"/>
              </a:spcBef>
              <a:defRPr sz="4700">
                <a:solidFill>
                  <a:srgbClr val="FFFFFF"/>
                </a:solidFill>
                <a:latin typeface="Montserrat Regular"/>
                <a:ea typeface="Montserrat Regular"/>
                <a:cs typeface="Montserrat Regular"/>
                <a:sym typeface="Montserrat Regular"/>
              </a:defRPr>
            </a:pPr>
            <a:r>
              <a:t>MEMORIA</a:t>
            </a:r>
          </a:p>
          <a:p>
            <a:pPr defTabSz="1438655">
              <a:spcBef>
                <a:spcPts val="800"/>
              </a:spcBef>
              <a:defRPr sz="4700">
                <a:solidFill>
                  <a:srgbClr val="FFFFFF"/>
                </a:solidFill>
                <a:latin typeface="Montserrat Regular"/>
                <a:ea typeface="Montserrat Regular"/>
                <a:cs typeface="Montserrat Regular"/>
                <a:sym typeface="Montserrat Regular"/>
              </a:defRPr>
            </a:pPr>
            <a:r>
              <a:t>ESCRITURA</a:t>
            </a:r>
          </a:p>
          <a:p>
            <a:pPr defTabSz="1438655">
              <a:spcBef>
                <a:spcPts val="800"/>
              </a:spcBef>
              <a:defRPr sz="4700">
                <a:solidFill>
                  <a:srgbClr val="FFFFFF"/>
                </a:solidFill>
                <a:latin typeface="Montserrat Regular"/>
                <a:ea typeface="Montserrat Regular"/>
                <a:cs typeface="Montserrat Regular"/>
                <a:sym typeface="Montserrat Regular"/>
              </a:defRPr>
            </a:pPr>
            <a:r>
              <a:t>LECTURA</a:t>
            </a:r>
          </a:p>
          <a:p>
            <a:pPr defTabSz="1438655">
              <a:spcBef>
                <a:spcPts val="800"/>
              </a:spcBef>
              <a:defRPr sz="4700">
                <a:solidFill>
                  <a:srgbClr val="FFFFFF"/>
                </a:solidFill>
                <a:latin typeface="Montserrat Regular"/>
                <a:ea typeface="Montserrat Regular"/>
                <a:cs typeface="Montserrat Regular"/>
                <a:sym typeface="Montserrat Regular"/>
              </a:defRPr>
            </a:pPr>
            <a:r>
              <a:t>MATEMÁTICAS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700"/>
                                  </p:stCondLst>
                                  <p:iterate type="el" backwards="0">
                                    <p:tmAbs val="0"/>
                                  </p:iterate>
                                  <p:childTnLst>
                                    <p:set>
                                      <p:cBhvr>
                                        <p:cTn id="6" fill="hold"/>
                                        <p:tgtEl>
                                          <p:spTgt spid="349">
                                            <p:bg/>
                                          </p:spTgt>
                                        </p:tgtEl>
                                        <p:attrNameLst>
                                          <p:attrName>style.visibility</p:attrName>
                                        </p:attrNameLst>
                                      </p:cBhvr>
                                      <p:to>
                                        <p:strVal val="visible"/>
                                      </p:to>
                                    </p:set>
                                  </p:childTnLst>
                                </p:cTn>
                              </p:par>
                              <p:par>
                                <p:cTn id="7" presetClass="entr" nodeType="withEffect" presetSubtype="0" presetID="1" grpId="1" fill="hold">
                                  <p:stCondLst>
                                    <p:cond delay="700"/>
                                  </p:stCondLst>
                                  <p:iterate type="el" backwards="0">
                                    <p:tmAbs val="0"/>
                                  </p:iterate>
                                  <p:childTnLst>
                                    <p:set>
                                      <p:cBhvr>
                                        <p:cTn id="8" fill="hold"/>
                                        <p:tgtEl>
                                          <p:spTgt spid="349">
                                            <p:txEl>
                                              <p:pRg st="0" end="0"/>
                                            </p:txEl>
                                          </p:spTgt>
                                        </p:tgtEl>
                                        <p:attrNameLst>
                                          <p:attrName>style.visibility</p:attrName>
                                        </p:attrNameLst>
                                      </p:cBhvr>
                                      <p:to>
                                        <p:strVal val="visible"/>
                                      </p:to>
                                    </p:set>
                                  </p:childTnLst>
                                </p:cTn>
                              </p:par>
                            </p:childTnLst>
                          </p:cTn>
                        </p:par>
                        <p:par>
                          <p:cTn id="9" fill="hold">
                            <p:stCondLst>
                              <p:cond delay="700"/>
                            </p:stCondLst>
                            <p:childTnLst>
                              <p:par>
                                <p:cTn id="10" presetClass="entr" nodeType="afterEffect" presetSubtype="0" presetID="1" grpId="1" fill="hold">
                                  <p:stCondLst>
                                    <p:cond delay="700"/>
                                  </p:stCondLst>
                                  <p:iterate type="el" backwards="0">
                                    <p:tmAbs val="0"/>
                                  </p:iterate>
                                  <p:childTnLst>
                                    <p:set>
                                      <p:cBhvr>
                                        <p:cTn id="11" fill="hold"/>
                                        <p:tgtEl>
                                          <p:spTgt spid="349">
                                            <p:txEl>
                                              <p:pRg st="1" end="1"/>
                                            </p:txEl>
                                          </p:spTgt>
                                        </p:tgtEl>
                                        <p:attrNameLst>
                                          <p:attrName>style.visibility</p:attrName>
                                        </p:attrNameLst>
                                      </p:cBhvr>
                                      <p:to>
                                        <p:strVal val="visible"/>
                                      </p:to>
                                    </p:set>
                                  </p:childTnLst>
                                </p:cTn>
                              </p:par>
                            </p:childTnLst>
                          </p:cTn>
                        </p:par>
                        <p:par>
                          <p:cTn id="12" fill="hold">
                            <p:stCondLst>
                              <p:cond delay="1400"/>
                            </p:stCondLst>
                            <p:childTnLst>
                              <p:par>
                                <p:cTn id="13" presetClass="entr" nodeType="afterEffect" presetSubtype="0" presetID="1" grpId="1" fill="hold">
                                  <p:stCondLst>
                                    <p:cond delay="700"/>
                                  </p:stCondLst>
                                  <p:iterate type="el" backwards="0">
                                    <p:tmAbs val="0"/>
                                  </p:iterate>
                                  <p:childTnLst>
                                    <p:set>
                                      <p:cBhvr>
                                        <p:cTn id="14" fill="hold"/>
                                        <p:tgtEl>
                                          <p:spTgt spid="349">
                                            <p:txEl>
                                              <p:pRg st="2" end="2"/>
                                            </p:txEl>
                                          </p:spTgt>
                                        </p:tgtEl>
                                        <p:attrNameLst>
                                          <p:attrName>style.visibility</p:attrName>
                                        </p:attrNameLst>
                                      </p:cBhvr>
                                      <p:to>
                                        <p:strVal val="visible"/>
                                      </p:to>
                                    </p:set>
                                  </p:childTnLst>
                                </p:cTn>
                              </p:par>
                            </p:childTnLst>
                          </p:cTn>
                        </p:par>
                        <p:par>
                          <p:cTn id="15" fill="hold">
                            <p:stCondLst>
                              <p:cond delay="2100"/>
                            </p:stCondLst>
                            <p:childTnLst>
                              <p:par>
                                <p:cTn id="16" presetClass="entr" nodeType="afterEffect" presetSubtype="0" presetID="1" grpId="1" fill="hold">
                                  <p:stCondLst>
                                    <p:cond delay="700"/>
                                  </p:stCondLst>
                                  <p:iterate type="el" backwards="0">
                                    <p:tmAbs val="0"/>
                                  </p:iterate>
                                  <p:childTnLst>
                                    <p:set>
                                      <p:cBhvr>
                                        <p:cTn id="17" fill="hold"/>
                                        <p:tgtEl>
                                          <p:spTgt spid="349">
                                            <p:txEl>
                                              <p:pRg st="3" end="3"/>
                                            </p:txEl>
                                          </p:spTgt>
                                        </p:tgtEl>
                                        <p:attrNameLst>
                                          <p:attrName>style.visibility</p:attrName>
                                        </p:attrNameLst>
                                      </p:cBhvr>
                                      <p:to>
                                        <p:strVal val="visible"/>
                                      </p:to>
                                    </p:set>
                                  </p:childTnLst>
                                </p:cTn>
                              </p:par>
                            </p:childTnLst>
                          </p:cTn>
                        </p:par>
                        <p:par>
                          <p:cTn id="18" fill="hold">
                            <p:stCondLst>
                              <p:cond delay="2800"/>
                            </p:stCondLst>
                            <p:childTnLst>
                              <p:par>
                                <p:cTn id="19" presetClass="entr" nodeType="afterEffect" presetSubtype="0" presetID="1" grpId="2" fill="hold">
                                  <p:stCondLst>
                                    <p:cond delay="700"/>
                                  </p:stCondLst>
                                  <p:iterate type="el" backwards="0">
                                    <p:tmAbs val="0"/>
                                  </p:iterate>
                                  <p:childTnLst>
                                    <p:set>
                                      <p:cBhvr>
                                        <p:cTn id="20" fill="hold"/>
                                        <p:tgtEl>
                                          <p:spTgt spid="348">
                                            <p:bg/>
                                          </p:spTgt>
                                        </p:tgtEl>
                                        <p:attrNameLst>
                                          <p:attrName>style.visibility</p:attrName>
                                        </p:attrNameLst>
                                      </p:cBhvr>
                                      <p:to>
                                        <p:strVal val="visible"/>
                                      </p:to>
                                    </p:set>
                                  </p:childTnLst>
                                </p:cTn>
                              </p:par>
                              <p:par>
                                <p:cTn id="21" presetClass="entr" nodeType="withEffect" presetSubtype="0" presetID="1" grpId="2" fill="hold">
                                  <p:stCondLst>
                                    <p:cond delay="700"/>
                                  </p:stCondLst>
                                  <p:iterate type="el" backwards="0">
                                    <p:tmAbs val="0"/>
                                  </p:iterate>
                                  <p:childTnLst>
                                    <p:set>
                                      <p:cBhvr>
                                        <p:cTn id="22" fill="hold"/>
                                        <p:tgtEl>
                                          <p:spTgt spid="348">
                                            <p:txEl>
                                              <p:pRg st="0" end="0"/>
                                            </p:txEl>
                                          </p:spTgt>
                                        </p:tgtEl>
                                        <p:attrNameLst>
                                          <p:attrName>style.visibility</p:attrName>
                                        </p:attrNameLst>
                                      </p:cBhvr>
                                      <p:to>
                                        <p:strVal val="visible"/>
                                      </p:to>
                                    </p:set>
                                  </p:childTnLst>
                                </p:cTn>
                              </p:par>
                            </p:childTnLst>
                          </p:cTn>
                        </p:par>
                        <p:par>
                          <p:cTn id="23" fill="hold">
                            <p:stCondLst>
                              <p:cond delay="3500"/>
                            </p:stCondLst>
                            <p:childTnLst>
                              <p:par>
                                <p:cTn id="24" presetClass="entr" nodeType="afterEffect" presetSubtype="0" presetID="1" grpId="2" fill="hold">
                                  <p:stCondLst>
                                    <p:cond delay="700"/>
                                  </p:stCondLst>
                                  <p:iterate type="el" backwards="0">
                                    <p:tmAbs val="0"/>
                                  </p:iterate>
                                  <p:childTnLst>
                                    <p:set>
                                      <p:cBhvr>
                                        <p:cTn id="25" fill="hold"/>
                                        <p:tgtEl>
                                          <p:spTgt spid="348">
                                            <p:txEl>
                                              <p:pRg st="1" end="1"/>
                                            </p:txEl>
                                          </p:spTgt>
                                        </p:tgtEl>
                                        <p:attrNameLst>
                                          <p:attrName>style.visibility</p:attrName>
                                        </p:attrNameLst>
                                      </p:cBhvr>
                                      <p:to>
                                        <p:strVal val="visible"/>
                                      </p:to>
                                    </p:set>
                                  </p:childTnLst>
                                </p:cTn>
                              </p:par>
                            </p:childTnLst>
                          </p:cTn>
                        </p:par>
                        <p:par>
                          <p:cTn id="26" fill="hold">
                            <p:stCondLst>
                              <p:cond delay="4200"/>
                            </p:stCondLst>
                            <p:childTnLst>
                              <p:par>
                                <p:cTn id="27" presetClass="entr" nodeType="afterEffect" presetSubtype="0" presetID="1" grpId="2" fill="hold">
                                  <p:stCondLst>
                                    <p:cond delay="700"/>
                                  </p:stCondLst>
                                  <p:iterate type="el" backwards="0">
                                    <p:tmAbs val="0"/>
                                  </p:iterate>
                                  <p:childTnLst>
                                    <p:set>
                                      <p:cBhvr>
                                        <p:cTn id="28" fill="hold"/>
                                        <p:tgtEl>
                                          <p:spTgt spid="348">
                                            <p:txEl>
                                              <p:pRg st="2" end="2"/>
                                            </p:txEl>
                                          </p:spTgt>
                                        </p:tgtEl>
                                        <p:attrNameLst>
                                          <p:attrName>style.visibility</p:attrName>
                                        </p:attrNameLst>
                                      </p:cBhvr>
                                      <p:to>
                                        <p:strVal val="visible"/>
                                      </p:to>
                                    </p:set>
                                  </p:childTnLst>
                                </p:cTn>
                              </p:par>
                            </p:childTnLst>
                          </p:cTn>
                        </p:par>
                        <p:par>
                          <p:cTn id="29" fill="hold">
                            <p:stCondLst>
                              <p:cond delay="4900"/>
                            </p:stCondLst>
                            <p:childTnLst>
                              <p:par>
                                <p:cTn id="30" presetClass="entr" nodeType="afterEffect" presetSubtype="0" presetID="1" grpId="2" fill="hold">
                                  <p:stCondLst>
                                    <p:cond delay="700"/>
                                  </p:stCondLst>
                                  <p:iterate type="el" backwards="0">
                                    <p:tmAbs val="0"/>
                                  </p:iterate>
                                  <p:childTnLst>
                                    <p:set>
                                      <p:cBhvr>
                                        <p:cTn id="31" fill="hold"/>
                                        <p:tgtEl>
                                          <p:spTgt spid="348">
                                            <p:txEl>
                                              <p:pRg st="3" end="3"/>
                                            </p:txEl>
                                          </p:spTgt>
                                        </p:tgtEl>
                                        <p:attrNameLst>
                                          <p:attrName>style.visibility</p:attrName>
                                        </p:attrNameLst>
                                      </p:cBhvr>
                                      <p:to>
                                        <p:strVal val="visible"/>
                                      </p:to>
                                    </p:set>
                                  </p:childTnLst>
                                </p:cTn>
                              </p:par>
                            </p:childTnLst>
                          </p:cTn>
                        </p:par>
                        <p:par>
                          <p:cTn id="32" fill="hold">
                            <p:stCondLst>
                              <p:cond delay="5600"/>
                            </p:stCondLst>
                            <p:childTnLst>
                              <p:par>
                                <p:cTn id="33" presetClass="entr" nodeType="afterEffect" presetSubtype="0" presetID="1" grpId="2" fill="hold">
                                  <p:stCondLst>
                                    <p:cond delay="700"/>
                                  </p:stCondLst>
                                  <p:iterate type="el" backwards="0">
                                    <p:tmAbs val="0"/>
                                  </p:iterate>
                                  <p:childTnLst>
                                    <p:set>
                                      <p:cBhvr>
                                        <p:cTn id="34" fill="hold"/>
                                        <p:tgtEl>
                                          <p:spTgt spid="348">
                                            <p:txEl>
                                              <p:pRg st="4" end="4"/>
                                            </p:txEl>
                                          </p:spTgt>
                                        </p:tgtEl>
                                        <p:attrNameLst>
                                          <p:attrName>style.visibility</p:attrName>
                                        </p:attrNameLst>
                                      </p:cBhvr>
                                      <p:to>
                                        <p:strVal val="visible"/>
                                      </p:to>
                                    </p:set>
                                  </p:childTnLst>
                                </p:cTn>
                              </p:par>
                            </p:childTnLst>
                          </p:cTn>
                        </p:par>
                        <p:par>
                          <p:cTn id="35" fill="hold">
                            <p:stCondLst>
                              <p:cond delay="6300"/>
                            </p:stCondLst>
                            <p:childTnLst>
                              <p:par>
                                <p:cTn id="36" presetClass="entr" nodeType="afterEffect" presetSubtype="0" presetID="1" grpId="1" fill="hold">
                                  <p:stCondLst>
                                    <p:cond delay="700"/>
                                  </p:stCondLst>
                                  <p:iterate type="el" backwards="0">
                                    <p:tmAbs val="0"/>
                                  </p:iterate>
                                  <p:childTnLst>
                                    <p:set>
                                      <p:cBhvr>
                                        <p:cTn id="37" fill="hold"/>
                                        <p:tgtEl>
                                          <p:spTgt spid="34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2"/>
      <p:bldP build="p" bldLvl="5" animBg="1" rev="0" advAuto="0" spid="34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Google Shape;111;p15"/>
          <p:cNvSpPr txBox="1"/>
          <p:nvPr>
            <p:ph type="title"/>
          </p:nvPr>
        </p:nvSpPr>
        <p:spPr>
          <a:xfrm>
            <a:off x="491791" y="3842861"/>
            <a:ext cx="22847550" cy="6030279"/>
          </a:xfrm>
          <a:prstGeom prst="rect">
            <a:avLst/>
          </a:prstGeom>
        </p:spPr>
        <p:txBody>
          <a:bodyPr/>
          <a:lstStyle/>
          <a:p>
            <a:pPr defTabSz="475487">
              <a:lnSpc>
                <a:spcPct val="70000"/>
              </a:lnSpc>
              <a:defRPr sz="7900">
                <a:latin typeface="Century Gothic"/>
                <a:ea typeface="Century Gothic"/>
                <a:cs typeface="Century Gothic"/>
                <a:sym typeface="Century Gothic"/>
              </a:defRPr>
            </a:pPr>
            <a:r>
              <a:t>1. </a:t>
            </a:r>
            <a:r>
              <a:rPr>
                <a:solidFill>
                  <a:srgbClr val="5E5E5E"/>
                </a:solidFill>
              </a:rPr>
              <a:t>¿Por qué este alumno</a:t>
            </a:r>
            <a:r>
              <a:t> </a:t>
            </a:r>
            <a:r>
              <a:rPr>
                <a:solidFill>
                  <a:srgbClr val="EB177E"/>
                </a:solidFill>
              </a:rPr>
              <a:t>no aprende?</a:t>
            </a:r>
            <a:endParaRPr>
              <a:solidFill>
                <a:srgbClr val="EB177E"/>
              </a:solidFill>
            </a:endParaRPr>
          </a:p>
          <a:p>
            <a:pPr defTabSz="475487">
              <a:lnSpc>
                <a:spcPct val="70000"/>
              </a:lnSpc>
              <a:defRPr sz="7900">
                <a:solidFill>
                  <a:srgbClr val="EB177E"/>
                </a:solidFill>
                <a:latin typeface="Century Gothic"/>
                <a:ea typeface="Century Gothic"/>
                <a:cs typeface="Century Gothic"/>
                <a:sym typeface="Century Gothic"/>
              </a:defRPr>
            </a:pPr>
          </a:p>
          <a:p>
            <a:pPr defTabSz="475487">
              <a:lnSpc>
                <a:spcPct val="70000"/>
              </a:lnSpc>
              <a:defRPr sz="7900">
                <a:latin typeface="Century Gothic"/>
                <a:ea typeface="Century Gothic"/>
                <a:cs typeface="Century Gothic"/>
                <a:sym typeface="Century Gothic"/>
              </a:defRPr>
            </a:pPr>
          </a:p>
          <a:p>
            <a:pPr defTabSz="475487">
              <a:defRPr sz="7900">
                <a:latin typeface="Century Gothic"/>
                <a:ea typeface="Century Gothic"/>
                <a:cs typeface="Century Gothic"/>
                <a:sym typeface="Century Gothic"/>
              </a:defRPr>
            </a:pPr>
            <a:r>
              <a:t>2. ¿</a:t>
            </a:r>
            <a:r>
              <a:rPr>
                <a:solidFill>
                  <a:srgbClr val="5E5E5E"/>
                </a:solidFill>
              </a:rPr>
              <a:t>Cómo podemos ayudarle a </a:t>
            </a:r>
            <a:r>
              <a:rPr>
                <a:solidFill>
                  <a:srgbClr val="009E6A"/>
                </a:solidFill>
              </a:rPr>
              <a:t>DEMOSTRAR SU</a:t>
            </a:r>
            <a:r>
              <a:t> </a:t>
            </a:r>
            <a:r>
              <a:rPr>
                <a:solidFill>
                  <a:srgbClr val="EB177E"/>
                </a:solidFill>
              </a:rPr>
              <a:t>INTELIGENCIA y </a:t>
            </a:r>
            <a:r>
              <a:t>POTENCIAL?</a:t>
            </a:r>
          </a:p>
        </p:txBody>
      </p:sp>
      <p:sp>
        <p:nvSpPr>
          <p:cNvPr id="354" name="Respuestas durante el taller de Brain Gym®"/>
          <p:cNvSpPr txBox="1"/>
          <p:nvPr/>
        </p:nvSpPr>
        <p:spPr>
          <a:xfrm>
            <a:off x="-614561" y="239947"/>
            <a:ext cx="23357230" cy="2286001"/>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nchor="ctr">
            <a:normAutofit fontScale="100000" lnSpcReduction="0"/>
          </a:bodyPr>
          <a:lstStyle>
            <a:lvl1pPr defTabSz="868680">
              <a:defRPr sz="7600">
                <a:solidFill>
                  <a:srgbClr val="D8357D"/>
                </a:solidFill>
                <a:latin typeface="Montserrat Bold"/>
                <a:ea typeface="Montserrat Bold"/>
                <a:cs typeface="Montserrat Bold"/>
                <a:sym typeface="Montserrat Bold"/>
              </a:defRPr>
            </a:lvl1pPr>
          </a:lstStyle>
          <a:p>
            <a:pPr/>
            <a:r>
              <a:t>Respuestas durante el taller de Brain Gym®</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Google Shape;118;p16"/>
          <p:cNvSpPr txBox="1"/>
          <p:nvPr>
            <p:ph type="body" sz="half" idx="1"/>
          </p:nvPr>
        </p:nvSpPr>
        <p:spPr>
          <a:xfrm>
            <a:off x="3616792" y="4765449"/>
            <a:ext cx="16486865" cy="5177721"/>
          </a:xfrm>
          <a:prstGeom prst="rect">
            <a:avLst/>
          </a:prstGeom>
        </p:spPr>
        <p:txBody>
          <a:bodyPr/>
          <a:lstStyle>
            <a:lvl1pPr algn="l" defTabSz="859536">
              <a:spcBef>
                <a:spcPts val="0"/>
              </a:spcBef>
              <a:defRPr i="0" sz="7700">
                <a:solidFill>
                  <a:srgbClr val="000000"/>
                </a:solidFill>
                <a:latin typeface="Montserrat Regular"/>
                <a:ea typeface="Montserrat Regular"/>
                <a:cs typeface="Montserrat Regular"/>
                <a:sym typeface="Montserrat Regular"/>
              </a:defRPr>
            </a:lvl1pPr>
          </a:lstStyle>
          <a:p>
            <a:pPr/>
            <a:r>
              <a:t>"La inteligencia es innata, pero no se desarrolla si no se entrena el cerebro"</a:t>
            </a:r>
          </a:p>
        </p:txBody>
      </p:sp>
      <p:sp>
        <p:nvSpPr>
          <p:cNvPr id="359" name="Google Shape;119;p16"/>
          <p:cNvSpPr txBox="1"/>
          <p:nvPr>
            <p:ph type="sldNum" sz="quarter" idx="4294967295"/>
          </p:nvPr>
        </p:nvSpPr>
        <p:spPr>
          <a:xfrm>
            <a:off x="23489279" y="12880750"/>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sp>
        <p:nvSpPr>
          <p:cNvPr id="360" name="Óscar Fernández , Presidente de la Sociedad Española de Neurología"/>
          <p:cNvSpPr txBox="1"/>
          <p:nvPr/>
        </p:nvSpPr>
        <p:spPr>
          <a:xfrm>
            <a:off x="4304683" y="8748872"/>
            <a:ext cx="15774633"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1200"/>
              </a:spcBef>
              <a:defRPr sz="3900">
                <a:solidFill>
                  <a:srgbClr val="677480"/>
                </a:solidFill>
                <a:latin typeface="Lora Regular"/>
                <a:ea typeface="Lora Regular"/>
                <a:cs typeface="Lora Regular"/>
                <a:sym typeface="Lora Regular"/>
              </a:defRPr>
            </a:lvl1pPr>
          </a:lstStyle>
          <a:p>
            <a:pPr/>
            <a:r>
              <a:t>Óscar Fernández , Presidente de la Sociedad Española de Neurología</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n" descr="Imagen"/>
          <p:cNvPicPr>
            <a:picLocks noChangeAspect="1"/>
          </p:cNvPicPr>
          <p:nvPr/>
        </p:nvPicPr>
        <p:blipFill>
          <a:blip r:embed="rId2">
            <a:alphaModFix amt="60329"/>
            <a:extLst/>
          </a:blip>
          <a:stretch>
            <a:fillRect/>
          </a:stretch>
        </p:blipFill>
        <p:spPr>
          <a:xfrm>
            <a:off x="-125788" y="-773598"/>
            <a:ext cx="24635575" cy="16413453"/>
          </a:xfrm>
          <a:prstGeom prst="rect">
            <a:avLst/>
          </a:prstGeom>
          <a:ln w="12700">
            <a:miter lim="400000"/>
          </a:ln>
        </p:spPr>
      </p:pic>
      <p:sp>
        <p:nvSpPr>
          <p:cNvPr id="365" name="¿Por qué…"/>
          <p:cNvSpPr txBox="1"/>
          <p:nvPr>
            <p:ph type="title"/>
          </p:nvPr>
        </p:nvSpPr>
        <p:spPr>
          <a:xfrm>
            <a:off x="13280941" y="889695"/>
            <a:ext cx="8177615" cy="5670984"/>
          </a:xfrm>
          <a:prstGeom prst="rect">
            <a:avLst/>
          </a:prstGeom>
          <a:solidFill>
            <a:srgbClr val="FFFFFF">
              <a:alpha val="87819"/>
            </a:srgbClr>
          </a:solidFill>
        </p:spPr>
        <p:txBody>
          <a:bodyPr anchor="ctr"/>
          <a:lstStyle/>
          <a:p>
            <a:pPr indent="0"/>
            <a:r>
              <a:t>¿Por qué </a:t>
            </a:r>
          </a:p>
          <a:p>
            <a:pPr indent="0"/>
            <a:r>
              <a:t>este alumno </a:t>
            </a:r>
            <a:r>
              <a:rPr>
                <a:solidFill>
                  <a:srgbClr val="009E6A"/>
                </a:solidFill>
              </a:rPr>
              <a:t>no</a:t>
            </a:r>
            <a:r>
              <a:t> </a:t>
            </a:r>
            <a:r>
              <a:rPr>
                <a:solidFill>
                  <a:srgbClr val="009E6A"/>
                </a:solidFill>
              </a:rPr>
              <a:t>aprende</a:t>
            </a:r>
            <a:r>
              <a:t>?</a:t>
            </a:r>
          </a:p>
        </p:txBody>
      </p:sp>
      <p:sp>
        <p:nvSpPr>
          <p:cNvPr id="366" name="Número de diapositiva"/>
          <p:cNvSpPr txBox="1"/>
          <p:nvPr>
            <p:ph type="sldNum" sz="quarter" idx="4294967295"/>
          </p:nvPr>
        </p:nvSpPr>
        <p:spPr>
          <a:xfrm>
            <a:off x="23366001" y="12716378"/>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Google Shape;111;p15"/>
          <p:cNvSpPr txBox="1"/>
          <p:nvPr>
            <p:ph type="title"/>
          </p:nvPr>
        </p:nvSpPr>
        <p:spPr>
          <a:xfrm>
            <a:off x="3278398" y="1375783"/>
            <a:ext cx="17827204" cy="3867688"/>
          </a:xfrm>
          <a:prstGeom prst="rect">
            <a:avLst/>
          </a:prstGeom>
        </p:spPr>
        <p:txBody>
          <a:bodyPr anchor="ctr"/>
          <a:lstStyle/>
          <a:p>
            <a:pPr algn="ctr" defTabSz="1627632">
              <a:defRPr sz="8900"/>
            </a:pPr>
            <a:r>
              <a:t>BRAIN GYM® en el  </a:t>
            </a:r>
          </a:p>
          <a:p>
            <a:pPr algn="ctr" defTabSz="1627632">
              <a:defRPr sz="8900">
                <a:solidFill>
                  <a:srgbClr val="C9497D"/>
                </a:solidFill>
              </a:defRPr>
            </a:pPr>
            <a:r>
              <a:t>AULA DE INFANTIL Y  PRIMARIA</a:t>
            </a:r>
          </a:p>
        </p:txBody>
      </p:sp>
      <p:sp>
        <p:nvSpPr>
          <p:cNvPr id="243" name="Google Shape;113;p15"/>
          <p:cNvSpPr txBox="1"/>
          <p:nvPr>
            <p:ph type="sldNum" sz="quarter" idx="4294967295"/>
          </p:nvPr>
        </p:nvSpPr>
        <p:spPr>
          <a:xfrm>
            <a:off x="11910728" y="12880750"/>
            <a:ext cx="562040"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pic>
        <p:nvPicPr>
          <p:cNvPr id="244" name="logo INSTRUCTOR Brain Gym.png" descr="logo INSTRUCTOR Brain Gym.png"/>
          <p:cNvPicPr>
            <a:picLocks noChangeAspect="1"/>
          </p:cNvPicPr>
          <p:nvPr/>
        </p:nvPicPr>
        <p:blipFill>
          <a:blip r:embed="rId3">
            <a:extLst/>
          </a:blip>
          <a:stretch>
            <a:fillRect/>
          </a:stretch>
        </p:blipFill>
        <p:spPr>
          <a:xfrm>
            <a:off x="4431362" y="5508511"/>
            <a:ext cx="15521276" cy="2698979"/>
          </a:xfrm>
          <a:prstGeom prst="rect">
            <a:avLst/>
          </a:prstGeom>
          <a:ln w="12700">
            <a:miter lim="400000"/>
          </a:ln>
        </p:spPr>
      </p:pic>
      <p:sp>
        <p:nvSpPr>
          <p:cNvPr id="245" name="Carlota López-Peredo…"/>
          <p:cNvSpPr txBox="1"/>
          <p:nvPr/>
        </p:nvSpPr>
        <p:spPr>
          <a:xfrm>
            <a:off x="8114745" y="11485216"/>
            <a:ext cx="8154509" cy="1244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sz="4000">
                <a:solidFill>
                  <a:srgbClr val="797979"/>
                </a:solidFill>
                <a:latin typeface="Charter Roman"/>
                <a:ea typeface="Charter Roman"/>
                <a:cs typeface="Charter Roman"/>
                <a:sym typeface="Charter Roman"/>
              </a:defRPr>
            </a:pPr>
            <a:r>
              <a:t>Carlota López-Peredo</a:t>
            </a:r>
          </a:p>
          <a:p>
            <a:pPr algn="ctr">
              <a:defRPr sz="4000">
                <a:solidFill>
                  <a:srgbClr val="797979"/>
                </a:solidFill>
                <a:latin typeface="Charter Roman"/>
                <a:ea typeface="Charter Roman"/>
                <a:cs typeface="Charter Roman"/>
                <a:sym typeface="Charter Roman"/>
              </a:defRPr>
            </a:pPr>
            <a:r>
              <a:t>Faculty Internacional de Brain Gym</a:t>
            </a:r>
            <a:r>
              <a:rPr baseline="31999"/>
              <a: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Estudio neuropsicológicos"/>
          <p:cNvSpPr txBox="1"/>
          <p:nvPr>
            <p:ph type="title"/>
          </p:nvPr>
        </p:nvSpPr>
        <p:spPr>
          <a:xfrm>
            <a:off x="295102" y="346076"/>
            <a:ext cx="16459203" cy="2286001"/>
          </a:xfrm>
          <a:prstGeom prst="rect">
            <a:avLst/>
          </a:prstGeom>
        </p:spPr>
        <p:txBody>
          <a:bodyPr/>
          <a:lstStyle/>
          <a:p>
            <a:pPr/>
            <a:r>
              <a:t>Estudio neuropsicológicos</a:t>
            </a:r>
          </a:p>
        </p:txBody>
      </p:sp>
      <p:sp>
        <p:nvSpPr>
          <p:cNvPr id="369" name="Conjunto de Profesionales Optometristas, E.Física, Psicólogos y Psicopedagogía a 200 alumnos primaria.…"/>
          <p:cNvSpPr txBox="1"/>
          <p:nvPr/>
        </p:nvSpPr>
        <p:spPr>
          <a:xfrm>
            <a:off x="1069966" y="3266256"/>
            <a:ext cx="21634470" cy="862456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defTabSz="914400">
              <a:lnSpc>
                <a:spcPct val="90000"/>
              </a:lnSpc>
              <a:spcBef>
                <a:spcPts val="1100"/>
              </a:spcBef>
              <a:defRPr sz="5500">
                <a:latin typeface="Montserrat Regular"/>
                <a:ea typeface="Montserrat Regular"/>
                <a:cs typeface="Montserrat Regular"/>
                <a:sym typeface="Montserrat Regular"/>
              </a:defRPr>
            </a:pPr>
            <a:r>
              <a:t>Conjunto de Profesionales Optometristas, E.Física, Psicólogos y Psicopedagogía a 200 alumnos primaria.</a:t>
            </a:r>
          </a:p>
          <a:p>
            <a:pPr defTabSz="914400">
              <a:lnSpc>
                <a:spcPct val="90000"/>
              </a:lnSpc>
              <a:spcBef>
                <a:spcPts val="1100"/>
              </a:spcBef>
              <a:buSzPct val="100000"/>
              <a:buChar char="•"/>
              <a:defRPr sz="5500">
                <a:latin typeface="Montserrat Regular"/>
                <a:ea typeface="Montserrat Regular"/>
                <a:cs typeface="Montserrat Regular"/>
                <a:sym typeface="Montserrat Regular"/>
              </a:defRPr>
            </a:pPr>
          </a:p>
          <a:p>
            <a:pPr defTabSz="914400">
              <a:lnSpc>
                <a:spcPct val="90000"/>
              </a:lnSpc>
              <a:spcBef>
                <a:spcPts val="1100"/>
              </a:spcBef>
              <a:defRPr sz="5500">
                <a:latin typeface="Montserrat Regular"/>
                <a:ea typeface="Montserrat Regular"/>
                <a:cs typeface="Montserrat Regular"/>
                <a:sym typeface="Montserrat Regular"/>
              </a:defRPr>
            </a:pPr>
            <a:r>
              <a:t>Resultados: 40 factores neuropsicológicos más desarrollados en alumnos que aprueban:</a:t>
            </a:r>
          </a:p>
          <a:p>
            <a:pPr defTabSz="914400">
              <a:lnSpc>
                <a:spcPct val="90000"/>
              </a:lnSpc>
              <a:spcBef>
                <a:spcPts val="1100"/>
              </a:spcBef>
              <a:defRPr sz="5500">
                <a:latin typeface="Montserrat Regular"/>
                <a:ea typeface="Montserrat Regular"/>
                <a:cs typeface="Montserrat Regular"/>
                <a:sym typeface="Montserrat Regular"/>
              </a:defRPr>
            </a:pPr>
            <a:r>
              <a:t>Habilidades visuales, auditivas, táctiles, motrices, espacio-temporales, de lenguaje, memoria, lectura y escritura.</a:t>
            </a:r>
          </a:p>
          <a:p>
            <a:pPr defTabSz="914400">
              <a:lnSpc>
                <a:spcPct val="90000"/>
              </a:lnSpc>
              <a:spcBef>
                <a:spcPts val="1100"/>
              </a:spcBef>
              <a:defRPr sz="5500">
                <a:latin typeface="Montserrat Regular"/>
                <a:ea typeface="Montserrat Regular"/>
                <a:cs typeface="Montserrat Regular"/>
                <a:sym typeface="Montserrat Regular"/>
              </a:defRPr>
            </a:pPr>
          </a:p>
          <a:p>
            <a:pPr defTabSz="914400">
              <a:lnSpc>
                <a:spcPct val="90000"/>
              </a:lnSpc>
              <a:spcBef>
                <a:spcPts val="1100"/>
              </a:spcBef>
              <a:defRPr sz="5500">
                <a:latin typeface="Montserrat Regular"/>
                <a:ea typeface="Montserrat Regular"/>
                <a:cs typeface="Montserrat Regular"/>
                <a:sym typeface="Montserrat Regular"/>
              </a:defRPr>
            </a:pPr>
            <a:r>
              <a:t>Conclusión: Una clara </a:t>
            </a:r>
            <a:r>
              <a:rPr>
                <a:solidFill>
                  <a:srgbClr val="0000FF"/>
                </a:solidFill>
              </a:rPr>
              <a:t>relación</a:t>
            </a:r>
            <a:r>
              <a:t> entre el desarrollo de los </a:t>
            </a:r>
            <a:r>
              <a:rPr>
                <a:solidFill>
                  <a:srgbClr val="0000FF"/>
                </a:solidFill>
              </a:rPr>
              <a:t>factores neuropsicológicos </a:t>
            </a:r>
            <a:r>
              <a:t>y </a:t>
            </a:r>
            <a:r>
              <a:rPr>
                <a:solidFill>
                  <a:srgbClr val="0000FF"/>
                </a:solidFill>
              </a:rPr>
              <a:t>aprendizaje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Número de diapositiva"/>
          <p:cNvSpPr txBox="1"/>
          <p:nvPr>
            <p:ph type="sldNum" sz="quarter" idx="4294967295"/>
          </p:nvPr>
        </p:nvSpPr>
        <p:spPr>
          <a:xfrm>
            <a:off x="23278461"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97ABBC"/>
                </a:solidFill>
                <a:latin typeface="Lato"/>
                <a:ea typeface="Lato"/>
                <a:cs typeface="Lato"/>
                <a:sym typeface="Lato"/>
              </a:defRPr>
            </a:lvl1pPr>
          </a:lstStyle>
          <a:p>
            <a:pPr/>
            <a:fld id="{86CB4B4D-7CA3-9044-876B-883B54F8677D}" type="slidenum"/>
          </a:p>
        </p:txBody>
      </p:sp>
      <p:pic>
        <p:nvPicPr>
          <p:cNvPr id="372" name="image.png" descr="image.png"/>
          <p:cNvPicPr>
            <a:picLocks noChangeAspect="1"/>
          </p:cNvPicPr>
          <p:nvPr/>
        </p:nvPicPr>
        <p:blipFill>
          <a:blip r:embed="rId2">
            <a:extLst/>
          </a:blip>
          <a:srcRect l="0" t="0" r="0" b="11779"/>
          <a:stretch>
            <a:fillRect/>
          </a:stretch>
        </p:blipFill>
        <p:spPr>
          <a:xfrm>
            <a:off x="-320675" y="-531814"/>
            <a:ext cx="25025350" cy="1407477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375" name="Imagen" descr="Imagen"/>
          <p:cNvPicPr>
            <a:picLocks noChangeAspect="1"/>
          </p:cNvPicPr>
          <p:nvPr/>
        </p:nvPicPr>
        <p:blipFill>
          <a:blip r:embed="rId3">
            <a:extLst/>
          </a:blip>
          <a:stretch>
            <a:fillRect/>
          </a:stretch>
        </p:blipFill>
        <p:spPr>
          <a:xfrm>
            <a:off x="-156519" y="-4973595"/>
            <a:ext cx="25132657" cy="18849492"/>
          </a:xfrm>
          <a:prstGeom prst="rect">
            <a:avLst/>
          </a:prstGeom>
          <a:ln w="12700">
            <a:miter lim="400000"/>
          </a:ln>
        </p:spPr>
      </p:pic>
      <p:pic>
        <p:nvPicPr>
          <p:cNvPr id="376" name="Imagen" descr="Imagen"/>
          <p:cNvPicPr>
            <a:picLocks noChangeAspect="1"/>
          </p:cNvPicPr>
          <p:nvPr/>
        </p:nvPicPr>
        <p:blipFill>
          <a:blip r:embed="rId4">
            <a:extLst/>
          </a:blip>
          <a:stretch>
            <a:fillRect/>
          </a:stretch>
        </p:blipFill>
        <p:spPr>
          <a:xfrm>
            <a:off x="25013583" y="-1074732"/>
            <a:ext cx="18849492" cy="1884949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n 8" descr="Imagen 8"/>
          <p:cNvPicPr>
            <a:picLocks noChangeAspect="1"/>
          </p:cNvPicPr>
          <p:nvPr/>
        </p:nvPicPr>
        <p:blipFill>
          <a:blip r:embed="rId2">
            <a:extLst/>
          </a:blip>
          <a:srcRect l="0" t="0" r="0" b="3039"/>
          <a:stretch>
            <a:fillRect/>
          </a:stretch>
        </p:blipFill>
        <p:spPr>
          <a:xfrm>
            <a:off x="571103" y="7528341"/>
            <a:ext cx="6467868" cy="4637383"/>
          </a:xfrm>
          <a:prstGeom prst="rect">
            <a:avLst/>
          </a:prstGeom>
          <a:ln w="12700">
            <a:miter lim="400000"/>
          </a:ln>
        </p:spPr>
      </p:pic>
      <p:sp>
        <p:nvSpPr>
          <p:cNvPr id="381" name="Título 1"/>
          <p:cNvSpPr txBox="1"/>
          <p:nvPr>
            <p:ph type="title"/>
          </p:nvPr>
        </p:nvSpPr>
        <p:spPr>
          <a:xfrm>
            <a:off x="87745" y="4222246"/>
            <a:ext cx="24208510" cy="3093002"/>
          </a:xfrm>
          <a:prstGeom prst="rect">
            <a:avLst/>
          </a:prstGeom>
        </p:spPr>
        <p:txBody>
          <a:bodyPr/>
          <a:lstStyle>
            <a:lvl1pPr indent="942975" defTabSz="1810511">
              <a:defRPr cap="none" sz="10300">
                <a:latin typeface="Montserrat Regular"/>
                <a:ea typeface="Montserrat Regular"/>
                <a:cs typeface="Montserrat Regular"/>
                <a:sym typeface="Montserrat Regular"/>
              </a:defRPr>
            </a:lvl1pPr>
          </a:lstStyle>
          <a:p>
            <a:pPr/>
            <a:r>
              <a:t>El cerebro aprende LO QUE HACE 	</a:t>
            </a:r>
          </a:p>
        </p:txBody>
      </p:sp>
      <p:sp>
        <p:nvSpPr>
          <p:cNvPr id="382" name="Número de diapositiva"/>
          <p:cNvSpPr txBox="1"/>
          <p:nvPr>
            <p:ph type="sldNum" sz="quarter" idx="4294967295"/>
          </p:nvPr>
        </p:nvSpPr>
        <p:spPr>
          <a:xfrm>
            <a:off x="23366001" y="12716378"/>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pic>
        <p:nvPicPr>
          <p:cNvPr id="383" name="Imagen 3" descr="Imagen 3"/>
          <p:cNvPicPr>
            <a:picLocks noChangeAspect="1"/>
          </p:cNvPicPr>
          <p:nvPr/>
        </p:nvPicPr>
        <p:blipFill>
          <a:blip r:embed="rId3">
            <a:extLst/>
          </a:blip>
          <a:stretch>
            <a:fillRect/>
          </a:stretch>
        </p:blipFill>
        <p:spPr>
          <a:xfrm>
            <a:off x="550514" y="565480"/>
            <a:ext cx="5025674" cy="6862645"/>
          </a:xfrm>
          <a:prstGeom prst="rect">
            <a:avLst/>
          </a:prstGeom>
          <a:ln w="12700">
            <a:miter lim="400000"/>
          </a:ln>
        </p:spPr>
      </p:pic>
      <p:pic>
        <p:nvPicPr>
          <p:cNvPr id="384" name="Imagen 4" descr="Imagen 4"/>
          <p:cNvPicPr>
            <a:picLocks noChangeAspect="1"/>
          </p:cNvPicPr>
          <p:nvPr/>
        </p:nvPicPr>
        <p:blipFill>
          <a:blip r:embed="rId4">
            <a:extLst/>
          </a:blip>
          <a:stretch>
            <a:fillRect/>
          </a:stretch>
        </p:blipFill>
        <p:spPr>
          <a:xfrm>
            <a:off x="12609208" y="649109"/>
            <a:ext cx="6705602" cy="5588002"/>
          </a:xfrm>
          <a:prstGeom prst="rect">
            <a:avLst/>
          </a:prstGeom>
          <a:ln w="12700">
            <a:miter lim="400000"/>
          </a:ln>
        </p:spPr>
      </p:pic>
      <p:pic>
        <p:nvPicPr>
          <p:cNvPr id="385" name="Imagen 5" descr="Imagen 5"/>
          <p:cNvPicPr>
            <a:picLocks noChangeAspect="1"/>
          </p:cNvPicPr>
          <p:nvPr/>
        </p:nvPicPr>
        <p:blipFill>
          <a:blip r:embed="rId5">
            <a:extLst/>
          </a:blip>
          <a:stretch>
            <a:fillRect/>
          </a:stretch>
        </p:blipFill>
        <p:spPr>
          <a:xfrm>
            <a:off x="12821994" y="6566430"/>
            <a:ext cx="6280030" cy="5567504"/>
          </a:xfrm>
          <a:prstGeom prst="rect">
            <a:avLst/>
          </a:prstGeom>
          <a:ln w="12700">
            <a:miter lim="400000"/>
          </a:ln>
        </p:spPr>
      </p:pic>
      <p:pic>
        <p:nvPicPr>
          <p:cNvPr id="386" name="Imagen 6" descr="Imagen 6"/>
          <p:cNvPicPr>
            <a:picLocks noChangeAspect="1"/>
          </p:cNvPicPr>
          <p:nvPr/>
        </p:nvPicPr>
        <p:blipFill>
          <a:blip r:embed="rId6">
            <a:extLst/>
          </a:blip>
          <a:srcRect l="0" t="0" r="7881" b="8722"/>
          <a:stretch>
            <a:fillRect/>
          </a:stretch>
        </p:blipFill>
        <p:spPr>
          <a:xfrm>
            <a:off x="5919880" y="4686051"/>
            <a:ext cx="6459790" cy="4259427"/>
          </a:xfrm>
          <a:prstGeom prst="rect">
            <a:avLst/>
          </a:prstGeom>
          <a:ln w="12700">
            <a:miter lim="400000"/>
          </a:ln>
        </p:spPr>
      </p:pic>
      <p:pic>
        <p:nvPicPr>
          <p:cNvPr id="387" name="Imagen 7" descr="Imagen 7"/>
          <p:cNvPicPr>
            <a:picLocks noChangeAspect="1"/>
          </p:cNvPicPr>
          <p:nvPr/>
        </p:nvPicPr>
        <p:blipFill>
          <a:blip r:embed="rId7">
            <a:extLst/>
          </a:blip>
          <a:stretch>
            <a:fillRect/>
          </a:stretch>
        </p:blipFill>
        <p:spPr>
          <a:xfrm>
            <a:off x="5915914" y="600037"/>
            <a:ext cx="6467866" cy="3832504"/>
          </a:xfrm>
          <a:prstGeom prst="rect">
            <a:avLst/>
          </a:prstGeom>
          <a:ln w="12700">
            <a:miter lim="400000"/>
          </a:ln>
        </p:spPr>
      </p:pic>
      <p:pic>
        <p:nvPicPr>
          <p:cNvPr id="388" name="Imagen 9" descr="Imagen 9"/>
          <p:cNvPicPr>
            <a:picLocks noChangeAspect="1"/>
          </p:cNvPicPr>
          <p:nvPr/>
        </p:nvPicPr>
        <p:blipFill>
          <a:blip r:embed="rId8">
            <a:extLst/>
          </a:blip>
          <a:stretch>
            <a:fillRect/>
          </a:stretch>
        </p:blipFill>
        <p:spPr>
          <a:xfrm>
            <a:off x="19281922" y="504302"/>
            <a:ext cx="4648202" cy="6985001"/>
          </a:xfrm>
          <a:prstGeom prst="rect">
            <a:avLst/>
          </a:prstGeom>
          <a:ln w="12700">
            <a:miter lim="400000"/>
          </a:ln>
        </p:spPr>
      </p:pic>
      <p:pic>
        <p:nvPicPr>
          <p:cNvPr id="389" name="Imagen 11" descr="Imagen 11"/>
          <p:cNvPicPr>
            <a:picLocks noChangeAspect="1"/>
          </p:cNvPicPr>
          <p:nvPr/>
        </p:nvPicPr>
        <p:blipFill>
          <a:blip r:embed="rId9">
            <a:extLst/>
          </a:blip>
          <a:stretch>
            <a:fillRect/>
          </a:stretch>
        </p:blipFill>
        <p:spPr>
          <a:xfrm>
            <a:off x="19281922" y="7595616"/>
            <a:ext cx="4648202" cy="4648203"/>
          </a:xfrm>
          <a:prstGeom prst="rect">
            <a:avLst/>
          </a:prstGeom>
          <a:ln w="12700">
            <a:miter lim="400000"/>
          </a:ln>
        </p:spPr>
      </p:pic>
      <p:pic>
        <p:nvPicPr>
          <p:cNvPr id="390" name="Imagen" descr="Imagen"/>
          <p:cNvPicPr>
            <a:picLocks noChangeAspect="1"/>
          </p:cNvPicPr>
          <p:nvPr/>
        </p:nvPicPr>
        <p:blipFill>
          <a:blip r:embed="rId10">
            <a:extLst/>
          </a:blip>
          <a:srcRect l="0" t="12487" r="0" b="0"/>
          <a:stretch>
            <a:fillRect/>
          </a:stretch>
        </p:blipFill>
        <p:spPr>
          <a:xfrm>
            <a:off x="7223118" y="9059125"/>
            <a:ext cx="5414730" cy="316150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5"/>
      <p:bldP build="whole" bldLvl="1" animBg="1" rev="0" advAuto="0" spid="388" grpId="6"/>
      <p:bldP build="whole" bldLvl="1" animBg="1" rev="0" advAuto="0" spid="384" grpId="2"/>
      <p:bldP build="whole" bldLvl="1" animBg="1" rev="0" advAuto="0" spid="389" grpId="7"/>
      <p:bldP build="whole" bldLvl="1" animBg="1" rev="0" advAuto="0" spid="386" grpId="4"/>
      <p:bldP build="whole" bldLvl="1" animBg="1" rev="0" advAuto="0" spid="385" grpId="3"/>
      <p:bldP build="whole" bldLvl="1" animBg="1" rev="0" advAuto="0" spid="38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393" name="Imagen" descr="Imagen"/>
          <p:cNvPicPr>
            <a:picLocks noChangeAspect="1"/>
          </p:cNvPicPr>
          <p:nvPr/>
        </p:nvPicPr>
        <p:blipFill>
          <a:blip r:embed="rId2">
            <a:extLst/>
          </a:blip>
          <a:stretch>
            <a:fillRect/>
          </a:stretch>
        </p:blipFill>
        <p:spPr>
          <a:xfrm>
            <a:off x="3736183" y="481687"/>
            <a:ext cx="16911633" cy="12752625"/>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Número de diapositiva"/>
          <p:cNvSpPr txBox="1"/>
          <p:nvPr>
            <p:ph type="sldNum" sz="quarter" idx="4294967295"/>
          </p:nvPr>
        </p:nvSpPr>
        <p:spPr>
          <a:xfrm>
            <a:off x="23278461"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97ABBC"/>
                </a:solidFill>
                <a:latin typeface="Lato"/>
                <a:ea typeface="Lato"/>
                <a:cs typeface="Lato"/>
                <a:sym typeface="Lato"/>
              </a:defRPr>
            </a:lvl1pPr>
          </a:lstStyle>
          <a:p>
            <a:pPr/>
            <a:fld id="{86CB4B4D-7CA3-9044-876B-883B54F8677D}" type="slidenum"/>
          </a:p>
        </p:txBody>
      </p:sp>
      <p:sp>
        <p:nvSpPr>
          <p:cNvPr id="396" name="Activar y organizar el cerebro"/>
          <p:cNvSpPr txBox="1"/>
          <p:nvPr/>
        </p:nvSpPr>
        <p:spPr>
          <a:xfrm>
            <a:off x="3605211" y="994373"/>
            <a:ext cx="17173578" cy="17753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b">
            <a:spAutoFit/>
          </a:bodyPr>
          <a:lstStyle>
            <a:lvl1pPr algn="ctr" defTabSz="1571625">
              <a:defRPr sz="9000">
                <a:solidFill>
                  <a:srgbClr val="5ECE92"/>
                </a:solidFill>
                <a:latin typeface="Century Gothic"/>
                <a:ea typeface="Century Gothic"/>
                <a:cs typeface="Century Gothic"/>
                <a:sym typeface="Century Gothic"/>
              </a:defRPr>
            </a:lvl1pPr>
          </a:lstStyle>
          <a:p>
            <a:pPr/>
            <a:r>
              <a:t>Activar y organizar el cerebro</a:t>
            </a:r>
          </a:p>
        </p:txBody>
      </p:sp>
      <p:sp>
        <p:nvSpPr>
          <p:cNvPr id="397" name="Dr. John Ratey…"/>
          <p:cNvSpPr txBox="1"/>
          <p:nvPr/>
        </p:nvSpPr>
        <p:spPr>
          <a:xfrm>
            <a:off x="1901824" y="3700745"/>
            <a:ext cx="9491665" cy="6833621"/>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ctr">
            <a:spAutoFit/>
          </a:bodyPr>
          <a:lstStyle/>
          <a:p>
            <a:pPr algn="r" defTabSz="825500">
              <a:spcBef>
                <a:spcPts val="1200"/>
              </a:spcBef>
              <a:defRPr b="1" sz="4300">
                <a:solidFill>
                  <a:srgbClr val="677480"/>
                </a:solidFill>
                <a:latin typeface="Lato"/>
                <a:ea typeface="Lato"/>
                <a:cs typeface="Lato"/>
                <a:sym typeface="Lato"/>
              </a:defRPr>
            </a:pPr>
            <a:r>
              <a:t>Dr. John Ratey</a:t>
            </a:r>
          </a:p>
          <a:p>
            <a:pPr algn="r" defTabSz="825500">
              <a:lnSpc>
                <a:spcPct val="90000"/>
              </a:lnSpc>
              <a:spcBef>
                <a:spcPts val="3600"/>
              </a:spcBef>
              <a:defRPr b="1" sz="4800">
                <a:solidFill>
                  <a:srgbClr val="535353"/>
                </a:solidFill>
              </a:defRPr>
            </a:pPr>
            <a:r>
              <a:t>EL EJERECIO ES LA HERRAMIENTA MÁS PODEROSA PARA OPTIMIZAR EL FUNCIONAMIENTO DEL CEREBRO</a:t>
            </a:r>
            <a:endParaRPr sz="6400"/>
          </a:p>
          <a:p>
            <a:pPr algn="r" defTabSz="825500">
              <a:spcBef>
                <a:spcPts val="1100"/>
              </a:spcBef>
              <a:defRPr sz="4800">
                <a:solidFill>
                  <a:srgbClr val="535353"/>
                </a:solidFill>
                <a:latin typeface="Gill Sans Light"/>
                <a:ea typeface="Gill Sans Light"/>
                <a:cs typeface="Gill Sans Light"/>
                <a:sym typeface="Gill Sans Light"/>
              </a:defRPr>
            </a:pPr>
            <a:r>
              <a:t>El ejercicio tienen un profundo impacto en las habilidades cognitiva y la salud mental.</a:t>
            </a:r>
          </a:p>
        </p:txBody>
      </p:sp>
      <p:sp>
        <p:nvSpPr>
          <p:cNvPr id="398" name="Dr. Tomás Ortiz Alonso…"/>
          <p:cNvSpPr txBox="1"/>
          <p:nvPr>
            <p:ph type="body" sz="half" idx="4294967295"/>
          </p:nvPr>
        </p:nvSpPr>
        <p:spPr>
          <a:xfrm>
            <a:off x="12761911" y="3568700"/>
            <a:ext cx="9491664" cy="7097713"/>
          </a:xfrm>
          <a:prstGeom prst="rect">
            <a:avLst/>
          </a:prstGeom>
        </p:spPr>
        <p:txBody>
          <a:bodyPr lIns="182849" tIns="182849" rIns="182849" bIns="182849">
            <a:normAutofit fontScale="100000" lnSpcReduction="0"/>
          </a:bodyPr>
          <a:lstStyle/>
          <a:p>
            <a:pPr marL="0" indent="0" defTabSz="1828800">
              <a:lnSpc>
                <a:spcPct val="100000"/>
              </a:lnSpc>
              <a:spcBef>
                <a:spcPts val="1200"/>
              </a:spcBef>
              <a:buSzTx/>
              <a:buNone/>
              <a:defRPr b="1" sz="4300">
                <a:solidFill>
                  <a:srgbClr val="677480"/>
                </a:solidFill>
                <a:latin typeface="+mj-lt"/>
                <a:ea typeface="+mj-ea"/>
                <a:cs typeface="+mj-cs"/>
                <a:sym typeface="Helvetica"/>
              </a:defRPr>
            </a:pPr>
            <a:r>
              <a:t>Dr. Tomás Ortiz Alonso</a:t>
            </a:r>
            <a:endParaRPr>
              <a:latin typeface="Lato"/>
              <a:ea typeface="Lato"/>
              <a:cs typeface="Lato"/>
              <a:sym typeface="Lato"/>
            </a:endParaRPr>
          </a:p>
          <a:p>
            <a:pPr marL="0" indent="0" defTabSz="1828800">
              <a:lnSpc>
                <a:spcPct val="90000"/>
              </a:lnSpc>
              <a:spcBef>
                <a:spcPts val="3600"/>
              </a:spcBef>
              <a:buSzTx/>
              <a:buNone/>
              <a:defRPr b="1" sz="4800">
                <a:latin typeface="+mn-lt"/>
                <a:ea typeface="+mn-ea"/>
                <a:cs typeface="+mn-cs"/>
                <a:sym typeface="Arial"/>
              </a:defRPr>
            </a:pPr>
            <a:r>
              <a:t>ES NECESARIA LA ACTIVIDAD FÍSICA EN LAS AULAS</a:t>
            </a:r>
            <a:r>
              <a:rPr b="0" sz="6400"/>
              <a:t>.</a:t>
            </a:r>
          </a:p>
          <a:p>
            <a:pPr marL="0" indent="0" defTabSz="1828800">
              <a:lnSpc>
                <a:spcPct val="100000"/>
              </a:lnSpc>
              <a:spcBef>
                <a:spcPts val="1100"/>
              </a:spcBef>
              <a:buSzTx/>
              <a:buNone/>
              <a:defRPr sz="4800"/>
            </a:pPr>
            <a:r>
              <a:t>Antes de cada nuevo bloque de aprendizaje, realizar 5 mins de ejercicios vestibulares, beber agua y varias respiraciones mejora la atención y el aprendizaje.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Habíamos visto"/>
          <p:cNvSpPr txBox="1"/>
          <p:nvPr>
            <p:ph type="title"/>
          </p:nvPr>
        </p:nvSpPr>
        <p:spPr>
          <a:xfrm>
            <a:off x="250721" y="203200"/>
            <a:ext cx="23882558" cy="2286000"/>
          </a:xfrm>
          <a:prstGeom prst="rect">
            <a:avLst/>
          </a:prstGeom>
        </p:spPr>
        <p:txBody>
          <a:bodyPr/>
          <a:lstStyle/>
          <a:p>
            <a:pPr/>
            <a:r>
              <a:t>Habíamos visto</a:t>
            </a:r>
          </a:p>
        </p:txBody>
      </p:sp>
      <p:sp>
        <p:nvSpPr>
          <p:cNvPr id="403" name="El movimiento mejora las habilidades de aprendizaje.…"/>
          <p:cNvSpPr txBox="1"/>
          <p:nvPr/>
        </p:nvSpPr>
        <p:spPr>
          <a:xfrm>
            <a:off x="1279731" y="3797055"/>
            <a:ext cx="17467560" cy="62623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61209" indent="-461209" defTabSz="914400">
              <a:lnSpc>
                <a:spcPct val="90000"/>
              </a:lnSpc>
              <a:spcBef>
                <a:spcPts val="1100"/>
              </a:spcBef>
              <a:buSzPct val="100000"/>
              <a:buChar char="•"/>
              <a:defRPr sz="4600">
                <a:latin typeface="Montserrat Regular"/>
                <a:ea typeface="Montserrat Regular"/>
                <a:cs typeface="Montserrat Regular"/>
                <a:sym typeface="Montserrat Regular"/>
              </a:defRPr>
            </a:pPr>
            <a:r>
              <a:t>El movimiento mejora las habilidades de aprendizaje.</a:t>
            </a:r>
          </a:p>
          <a:p>
            <a:pPr defTabSz="914400">
              <a:lnSpc>
                <a:spcPct val="90000"/>
              </a:lnSpc>
              <a:spcBef>
                <a:spcPts val="1100"/>
              </a:spcBef>
              <a:defRPr sz="4600">
                <a:latin typeface="Montserrat Regular"/>
                <a:ea typeface="Montserrat Regular"/>
                <a:cs typeface="Montserrat Regular"/>
                <a:sym typeface="Montserrat Regular"/>
              </a:defRPr>
            </a:pPr>
          </a:p>
          <a:p>
            <a:pPr defTabSz="914400">
              <a:lnSpc>
                <a:spcPct val="90000"/>
              </a:lnSpc>
              <a:spcBef>
                <a:spcPts val="1100"/>
              </a:spcBef>
              <a:defRPr sz="4600">
                <a:latin typeface="Montserrat Regular"/>
                <a:ea typeface="Montserrat Regular"/>
                <a:cs typeface="Montserrat Regular"/>
                <a:sym typeface="Montserrat Regular"/>
              </a:defRPr>
            </a:pPr>
          </a:p>
          <a:p>
            <a:pPr marL="461209" indent="-461209" defTabSz="914400">
              <a:lnSpc>
                <a:spcPct val="90000"/>
              </a:lnSpc>
              <a:spcBef>
                <a:spcPts val="1100"/>
              </a:spcBef>
              <a:buSzPct val="100000"/>
              <a:buChar char="•"/>
              <a:defRPr sz="4600">
                <a:latin typeface="Montserrat Regular"/>
                <a:ea typeface="Montserrat Regular"/>
                <a:cs typeface="Montserrat Regular"/>
                <a:sym typeface="Montserrat Regular"/>
              </a:defRPr>
            </a:pPr>
            <a:r>
              <a:t>Brain Gym® es movimiento con intención</a:t>
            </a:r>
          </a:p>
          <a:p>
            <a:pPr defTabSz="914400">
              <a:lnSpc>
                <a:spcPct val="90000"/>
              </a:lnSpc>
              <a:spcBef>
                <a:spcPts val="1100"/>
              </a:spcBef>
              <a:defRPr sz="4600">
                <a:latin typeface="Montserrat Regular"/>
                <a:ea typeface="Montserrat Regular"/>
                <a:cs typeface="Montserrat Regular"/>
                <a:sym typeface="Montserrat Regular"/>
              </a:defRPr>
            </a:pPr>
          </a:p>
          <a:p>
            <a:pPr defTabSz="914400">
              <a:lnSpc>
                <a:spcPct val="90000"/>
              </a:lnSpc>
              <a:spcBef>
                <a:spcPts val="1100"/>
              </a:spcBef>
              <a:defRPr sz="4600">
                <a:latin typeface="Montserrat Regular"/>
                <a:ea typeface="Montserrat Regular"/>
                <a:cs typeface="Montserrat Regular"/>
                <a:sym typeface="Montserrat Regular"/>
              </a:defRPr>
            </a:pPr>
          </a:p>
          <a:p>
            <a:pPr marL="461209" indent="-461209" defTabSz="914400">
              <a:lnSpc>
                <a:spcPct val="90000"/>
              </a:lnSpc>
              <a:spcBef>
                <a:spcPts val="1100"/>
              </a:spcBef>
              <a:buSzPct val="100000"/>
              <a:buChar char="•"/>
              <a:defRPr sz="4600">
                <a:latin typeface="Montserrat Regular"/>
                <a:ea typeface="Montserrat Regular"/>
                <a:cs typeface="Montserrat Regular"/>
                <a:sym typeface="Montserrat Regular"/>
              </a:defRPr>
            </a:pPr>
            <a:r>
              <a:t>Simple es profundo</a:t>
            </a:r>
          </a:p>
        </p:txBody>
      </p:sp>
      <p:pic>
        <p:nvPicPr>
          <p:cNvPr id="404" name="Imagen" descr="Imagen"/>
          <p:cNvPicPr>
            <a:picLocks noChangeAspect="1"/>
          </p:cNvPicPr>
          <p:nvPr/>
        </p:nvPicPr>
        <p:blipFill>
          <a:blip r:embed="rId2">
            <a:extLst/>
          </a:blip>
          <a:stretch>
            <a:fillRect/>
          </a:stretch>
        </p:blipFill>
        <p:spPr>
          <a:xfrm>
            <a:off x="17551400" y="2841063"/>
            <a:ext cx="5824031" cy="2503024"/>
          </a:xfrm>
          <a:prstGeom prst="rect">
            <a:avLst/>
          </a:prstGeom>
          <a:ln w="12700">
            <a:miter lim="400000"/>
          </a:ln>
        </p:spPr>
      </p:pic>
      <p:pic>
        <p:nvPicPr>
          <p:cNvPr id="405" name="Imagen" descr="Imagen"/>
          <p:cNvPicPr>
            <a:picLocks noChangeAspect="1"/>
          </p:cNvPicPr>
          <p:nvPr/>
        </p:nvPicPr>
        <p:blipFill>
          <a:blip r:embed="rId3">
            <a:extLst/>
          </a:blip>
          <a:stretch>
            <a:fillRect/>
          </a:stretch>
        </p:blipFill>
        <p:spPr>
          <a:xfrm>
            <a:off x="8076761" y="8534917"/>
            <a:ext cx="4632747" cy="2872709"/>
          </a:xfrm>
          <a:prstGeom prst="rect">
            <a:avLst/>
          </a:prstGeom>
          <a:ln w="12700">
            <a:miter lim="400000"/>
          </a:ln>
        </p:spPr>
      </p:pic>
      <p:pic>
        <p:nvPicPr>
          <p:cNvPr id="406" name="images.jpeg" descr="images.jpeg"/>
          <p:cNvPicPr>
            <a:picLocks noChangeAspect="1"/>
          </p:cNvPicPr>
          <p:nvPr/>
        </p:nvPicPr>
        <p:blipFill>
          <a:blip r:embed="rId4">
            <a:alphaModFix amt="66896"/>
            <a:extLst/>
          </a:blip>
          <a:stretch>
            <a:fillRect/>
          </a:stretch>
        </p:blipFill>
        <p:spPr>
          <a:xfrm>
            <a:off x="14184083" y="5899150"/>
            <a:ext cx="4800892" cy="31947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03">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0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40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40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40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40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40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1" fill="hold">
                                  <p:stCondLst>
                                    <p:cond delay="0"/>
                                  </p:stCondLst>
                                  <p:iterate type="el" backwards="0">
                                    <p:tmAbs val="0"/>
                                  </p:iterate>
                                  <p:childTnLst>
                                    <p:set>
                                      <p:cBhvr>
                                        <p:cTn id="35" fill="hold"/>
                                        <p:tgtEl>
                                          <p:spTgt spid="403">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Qué es brain gym®?"/>
          <p:cNvSpPr txBox="1"/>
          <p:nvPr>
            <p:ph type="title"/>
          </p:nvPr>
        </p:nvSpPr>
        <p:spPr>
          <a:xfrm>
            <a:off x="10359" y="66964"/>
            <a:ext cx="24363282" cy="2286001"/>
          </a:xfrm>
          <a:prstGeom prst="rect">
            <a:avLst/>
          </a:prstGeom>
        </p:spPr>
        <p:txBody>
          <a:bodyPr/>
          <a:lstStyle/>
          <a:p>
            <a:pPr/>
            <a:r>
              <a:t>¿Qué es brain gym®?</a:t>
            </a:r>
          </a:p>
        </p:txBody>
      </p:sp>
      <p:sp>
        <p:nvSpPr>
          <p:cNvPr id="409" name="Número de diapositiva"/>
          <p:cNvSpPr txBox="1"/>
          <p:nvPr>
            <p:ph type="sldNum" sz="quarter" idx="4294967295"/>
          </p:nvPr>
        </p:nvSpPr>
        <p:spPr>
          <a:xfrm>
            <a:off x="11819157" y="12522889"/>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410" name="Imagen" descr="Imagen"/>
          <p:cNvPicPr>
            <a:picLocks noChangeAspect="1"/>
          </p:cNvPicPr>
          <p:nvPr/>
        </p:nvPicPr>
        <p:blipFill>
          <a:blip r:embed="rId2">
            <a:extLst/>
          </a:blip>
          <a:srcRect l="0" t="0" r="1160" b="4332"/>
          <a:stretch>
            <a:fillRect/>
          </a:stretch>
        </p:blipFill>
        <p:spPr>
          <a:xfrm>
            <a:off x="1103907" y="8001234"/>
            <a:ext cx="22176363" cy="4471802"/>
          </a:xfrm>
          <a:prstGeom prst="rect">
            <a:avLst/>
          </a:prstGeom>
          <a:ln w="12700">
            <a:miter lim="400000"/>
          </a:ln>
        </p:spPr>
      </p:pic>
      <p:sp>
        <p:nvSpPr>
          <p:cNvPr id="411" name="Metodología activa cuyo fin es la mejora del proceso de aprendizaje.…"/>
          <p:cNvSpPr txBox="1"/>
          <p:nvPr/>
        </p:nvSpPr>
        <p:spPr>
          <a:xfrm>
            <a:off x="1326244" y="2721610"/>
            <a:ext cx="21731510" cy="5374638"/>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defTabSz="914400">
              <a:lnSpc>
                <a:spcPct val="90000"/>
              </a:lnSpc>
              <a:spcBef>
                <a:spcPts val="1100"/>
              </a:spcBef>
              <a:defRPr sz="4600">
                <a:latin typeface="Montserrat Regular"/>
                <a:ea typeface="Montserrat Regular"/>
                <a:cs typeface="Montserrat Regular"/>
                <a:sym typeface="Montserrat Regular"/>
              </a:defRPr>
            </a:pPr>
            <a:r>
              <a:t>Metodología activa cuyo fin es la mejora del proceso de aprendizaje. </a:t>
            </a:r>
          </a:p>
          <a:p>
            <a:pPr defTabSz="914400">
              <a:lnSpc>
                <a:spcPct val="90000"/>
              </a:lnSpc>
              <a:spcBef>
                <a:spcPts val="1100"/>
              </a:spcBef>
              <a:defRPr sz="4600">
                <a:latin typeface="Montserrat Regular"/>
                <a:ea typeface="Montserrat Regular"/>
                <a:cs typeface="Montserrat Regular"/>
                <a:sym typeface="Montserrat Regular"/>
              </a:defRPr>
            </a:pPr>
          </a:p>
          <a:p>
            <a:pPr defTabSz="914400">
              <a:lnSpc>
                <a:spcPct val="90000"/>
              </a:lnSpc>
              <a:spcBef>
                <a:spcPts val="1100"/>
              </a:spcBef>
              <a:defRPr sz="4600">
                <a:latin typeface="Montserrat Regular"/>
                <a:ea typeface="Montserrat Regular"/>
                <a:cs typeface="Montserrat Regular"/>
                <a:sym typeface="Montserrat Regular"/>
              </a:defRPr>
            </a:pPr>
            <a:r>
              <a:t>Movimientos sencillos y amenos que desarrollan las habilidades físicas que se fundamentan el aprendizaje.</a:t>
            </a:r>
          </a:p>
          <a:p>
            <a:pPr defTabSz="914400">
              <a:lnSpc>
                <a:spcPct val="90000"/>
              </a:lnSpc>
              <a:spcBef>
                <a:spcPts val="1100"/>
              </a:spcBef>
              <a:defRPr sz="4600">
                <a:latin typeface="Montserrat Regular"/>
                <a:ea typeface="Montserrat Regular"/>
                <a:cs typeface="Montserrat Regular"/>
                <a:sym typeface="Montserrat Regular"/>
              </a:defRPr>
            </a:pPr>
          </a:p>
          <a:p>
            <a:pPr defTabSz="914400">
              <a:lnSpc>
                <a:spcPct val="90000"/>
              </a:lnSpc>
              <a:spcBef>
                <a:spcPts val="1100"/>
              </a:spcBef>
              <a:defRPr sz="4600">
                <a:latin typeface="Montserrat Regular"/>
                <a:ea typeface="Montserrat Regular"/>
                <a:cs typeface="Montserrat Regular"/>
                <a:sym typeface="Montserrat Regular"/>
              </a:defRPr>
            </a:pPr>
            <a:r>
              <a:t>Es un modelo de auto gestión y empoderamiento. Herramienta de cambio y de liberación de bloqueos emocionales.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Marcador de contenido 2"/>
          <p:cNvSpPr txBox="1"/>
          <p:nvPr>
            <p:ph type="body" sz="quarter" idx="1"/>
          </p:nvPr>
        </p:nvSpPr>
        <p:spPr>
          <a:xfrm>
            <a:off x="989694" y="2963070"/>
            <a:ext cx="11973249" cy="5326384"/>
          </a:xfrm>
          <a:prstGeom prst="rect">
            <a:avLst/>
          </a:prstGeom>
        </p:spPr>
        <p:txBody>
          <a:bodyPr/>
          <a:lstStyle/>
          <a:p>
            <a:pPr marL="685800" indent="-685800">
              <a:lnSpc>
                <a:spcPct val="80000"/>
              </a:lnSpc>
              <a:defRPr sz="5100">
                <a:latin typeface="Montserrat Regular"/>
                <a:ea typeface="Montserrat Regular"/>
                <a:cs typeface="Montserrat Regular"/>
                <a:sym typeface="Montserrat Regular"/>
              </a:defRPr>
            </a:pPr>
            <a:r>
              <a:t>Seguro</a:t>
            </a:r>
          </a:p>
          <a:p>
            <a:pPr marL="685800" indent="-685800">
              <a:lnSpc>
                <a:spcPct val="80000"/>
              </a:lnSpc>
              <a:defRPr sz="5100">
                <a:latin typeface="Montserrat Regular"/>
                <a:ea typeface="Montserrat Regular"/>
                <a:cs typeface="Montserrat Regular"/>
                <a:sym typeface="Montserrat Regular"/>
              </a:defRPr>
            </a:pPr>
            <a:r>
              <a:t>Flexible</a:t>
            </a:r>
          </a:p>
          <a:p>
            <a:pPr marL="685800" indent="-685800">
              <a:lnSpc>
                <a:spcPct val="80000"/>
              </a:lnSpc>
              <a:defRPr sz="5100">
                <a:latin typeface="Montserrat Regular"/>
                <a:ea typeface="Montserrat Regular"/>
                <a:cs typeface="Montserrat Regular"/>
                <a:sym typeface="Montserrat Regular"/>
              </a:defRPr>
            </a:pPr>
            <a:r>
              <a:t>Adaptable a cualquier edad</a:t>
            </a:r>
          </a:p>
          <a:p>
            <a:pPr marL="685800" indent="-685800">
              <a:lnSpc>
                <a:spcPct val="80000"/>
              </a:lnSpc>
              <a:defRPr sz="5100">
                <a:latin typeface="Montserrat Regular"/>
                <a:ea typeface="Montserrat Regular"/>
                <a:cs typeface="Montserrat Regular"/>
                <a:sym typeface="Montserrat Regular"/>
              </a:defRPr>
            </a:pPr>
            <a:r>
              <a:t>No necesita material</a:t>
            </a:r>
          </a:p>
          <a:p>
            <a:pPr marL="685800" indent="-685800">
              <a:lnSpc>
                <a:spcPct val="80000"/>
              </a:lnSpc>
              <a:defRPr sz="5100">
                <a:latin typeface="Montserrat Regular"/>
                <a:ea typeface="Montserrat Regular"/>
                <a:cs typeface="Montserrat Regular"/>
                <a:sym typeface="Montserrat Regular"/>
              </a:defRPr>
            </a:pPr>
            <a:r>
              <a:t>Engloba todas las áreas de desarrollo del ser humano </a:t>
            </a:r>
          </a:p>
        </p:txBody>
      </p:sp>
      <p:pic>
        <p:nvPicPr>
          <p:cNvPr id="414" name="boys-1149665__480.jpg" descr="boys-1149665__480.jpg"/>
          <p:cNvPicPr>
            <a:picLocks noChangeAspect="1"/>
          </p:cNvPicPr>
          <p:nvPr/>
        </p:nvPicPr>
        <p:blipFill>
          <a:blip r:embed="rId2">
            <a:alphaModFix amt="73871"/>
            <a:extLst/>
          </a:blip>
          <a:srcRect l="0" t="43646" r="8979" b="29309"/>
          <a:stretch>
            <a:fillRect/>
          </a:stretch>
        </p:blipFill>
        <p:spPr>
          <a:xfrm>
            <a:off x="-299055" y="8593498"/>
            <a:ext cx="24982109" cy="4955237"/>
          </a:xfrm>
          <a:prstGeom prst="rect">
            <a:avLst/>
          </a:prstGeom>
          <a:ln w="12700">
            <a:miter lim="400000"/>
          </a:ln>
        </p:spPr>
      </p:pic>
      <p:sp>
        <p:nvSpPr>
          <p:cNvPr id="415" name="Sencillo en su aplicación…"/>
          <p:cNvSpPr txBox="1"/>
          <p:nvPr/>
        </p:nvSpPr>
        <p:spPr>
          <a:xfrm>
            <a:off x="12823525" y="2963071"/>
            <a:ext cx="10274055" cy="356615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marL="685800" indent="-685800" defTabSz="914400">
              <a:lnSpc>
                <a:spcPct val="80000"/>
              </a:lnSpc>
              <a:spcBef>
                <a:spcPts val="900"/>
              </a:spcBef>
              <a:buSzPct val="100000"/>
              <a:buFont typeface="Arial"/>
              <a:buChar char="•"/>
              <a:defRPr sz="4600">
                <a:latin typeface="Montserrat Regular"/>
                <a:ea typeface="Montserrat Regular"/>
                <a:cs typeface="Montserrat Regular"/>
                <a:sym typeface="Montserrat Regular"/>
              </a:defRPr>
            </a:pPr>
            <a:r>
              <a:t>Sencillo en su aplicación</a:t>
            </a:r>
          </a:p>
          <a:p>
            <a:pPr marL="685800" indent="-685800" defTabSz="914400">
              <a:lnSpc>
                <a:spcPct val="80000"/>
              </a:lnSpc>
              <a:spcBef>
                <a:spcPts val="900"/>
              </a:spcBef>
              <a:buSzPct val="100000"/>
              <a:buFont typeface="Arial"/>
              <a:buChar char="•"/>
              <a:defRPr sz="4600">
                <a:latin typeface="Montserrat Regular"/>
                <a:ea typeface="Montserrat Regular"/>
                <a:cs typeface="Montserrat Regular"/>
                <a:sym typeface="Montserrat Regular"/>
              </a:defRPr>
            </a:pPr>
            <a:r>
              <a:t>Ameno</a:t>
            </a:r>
          </a:p>
          <a:p>
            <a:pPr marL="685800" indent="-685800" defTabSz="914400">
              <a:lnSpc>
                <a:spcPct val="80000"/>
              </a:lnSpc>
              <a:spcBef>
                <a:spcPts val="900"/>
              </a:spcBef>
              <a:buSzPct val="100000"/>
              <a:buFont typeface="Arial"/>
              <a:buChar char="•"/>
              <a:defRPr sz="4600">
                <a:latin typeface="Montserrat Regular"/>
                <a:ea typeface="Montserrat Regular"/>
                <a:cs typeface="Montserrat Regular"/>
                <a:sym typeface="Montserrat Regular"/>
              </a:defRPr>
            </a:pPr>
            <a:r>
              <a:t>Combina diferentes enfoques</a:t>
            </a:r>
          </a:p>
          <a:p>
            <a:pPr marL="685800" indent="-685800" defTabSz="914400">
              <a:lnSpc>
                <a:spcPct val="80000"/>
              </a:lnSpc>
              <a:spcBef>
                <a:spcPts val="900"/>
              </a:spcBef>
              <a:buSzPct val="100000"/>
              <a:buFont typeface="Arial"/>
              <a:buChar char="•"/>
              <a:defRPr sz="4600">
                <a:latin typeface="Montserrat Regular"/>
                <a:ea typeface="Montserrat Regular"/>
                <a:cs typeface="Montserrat Regular"/>
                <a:sym typeface="Montserrat Regular"/>
              </a:defRPr>
            </a:pPr>
            <a:r>
              <a:t>Completa a cualquier pedagogía</a:t>
            </a:r>
          </a:p>
        </p:txBody>
      </p:sp>
      <p:sp>
        <p:nvSpPr>
          <p:cNvPr id="416" name="¿Qué es brain gym®?"/>
          <p:cNvSpPr txBox="1"/>
          <p:nvPr/>
        </p:nvSpPr>
        <p:spPr>
          <a:xfrm>
            <a:off x="10359" y="133120"/>
            <a:ext cx="24363282" cy="2286001"/>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b">
            <a:normAutofit fontScale="100000" lnSpcReduction="0"/>
          </a:bodyPr>
          <a:lstStyle>
            <a:lvl1pPr indent="952500">
              <a:defRPr cap="all" sz="10500">
                <a:solidFill>
                  <a:srgbClr val="D8357D"/>
                </a:solidFill>
                <a:latin typeface="Caveat Regular"/>
                <a:ea typeface="Caveat Regular"/>
                <a:cs typeface="Caveat Regular"/>
                <a:sym typeface="Caveat Regular"/>
              </a:defRPr>
            </a:lvl1pPr>
          </a:lstStyle>
          <a:p>
            <a:pPr/>
            <a:r>
              <a:t>¿Qué es brain gym®?</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Número de diapositiva"/>
          <p:cNvSpPr txBox="1"/>
          <p:nvPr>
            <p:ph type="sldNum" sz="quarter" idx="4294967295"/>
          </p:nvPr>
        </p:nvSpPr>
        <p:spPr>
          <a:xfrm>
            <a:off x="23278461"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97ABBC"/>
                </a:solidFill>
                <a:latin typeface="Lato"/>
                <a:ea typeface="Lato"/>
                <a:cs typeface="Lato"/>
                <a:sym typeface="Lato"/>
              </a:defRPr>
            </a:lvl1pPr>
          </a:lstStyle>
          <a:p>
            <a:pPr/>
            <a:fld id="{86CB4B4D-7CA3-9044-876B-883B54F8677D}" type="slidenum"/>
          </a:p>
        </p:txBody>
      </p:sp>
      <p:pic>
        <p:nvPicPr>
          <p:cNvPr id="419" name="image.png" descr="image.png"/>
          <p:cNvPicPr>
            <a:picLocks noChangeAspect="1"/>
          </p:cNvPicPr>
          <p:nvPr/>
        </p:nvPicPr>
        <p:blipFill>
          <a:blip r:embed="rId2">
            <a:extLst/>
          </a:blip>
          <a:srcRect l="0" t="0" r="0" b="11779"/>
          <a:stretch>
            <a:fillRect/>
          </a:stretch>
        </p:blipFill>
        <p:spPr>
          <a:xfrm>
            <a:off x="-320675" y="-531814"/>
            <a:ext cx="25025350" cy="1407477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Objetivos"/>
          <p:cNvSpPr txBox="1"/>
          <p:nvPr>
            <p:ph type="title"/>
          </p:nvPr>
        </p:nvSpPr>
        <p:spPr>
          <a:xfrm>
            <a:off x="87745" y="268082"/>
            <a:ext cx="24208510" cy="3093003"/>
          </a:xfrm>
          <a:prstGeom prst="rect">
            <a:avLst/>
          </a:prstGeom>
        </p:spPr>
        <p:txBody>
          <a:bodyPr/>
          <a:lstStyle/>
          <a:p>
            <a:pPr/>
            <a:r>
              <a:t>Objetivos</a:t>
            </a:r>
          </a:p>
        </p:txBody>
      </p:sp>
      <p:sp>
        <p:nvSpPr>
          <p:cNvPr id="250" name="Descubrir la relación entre el desarrollo sensorimotor del niño y las bases para su aprendizaje.…"/>
          <p:cNvSpPr txBox="1"/>
          <p:nvPr>
            <p:ph type="body" sz="half" idx="1"/>
          </p:nvPr>
        </p:nvSpPr>
        <p:spPr>
          <a:xfrm>
            <a:off x="3479520" y="4482088"/>
            <a:ext cx="17424961" cy="6133848"/>
          </a:xfrm>
          <a:prstGeom prst="rect">
            <a:avLst/>
          </a:prstGeom>
        </p:spPr>
        <p:txBody>
          <a:bodyPr/>
          <a:lstStyle/>
          <a:p>
            <a:pPr marL="1048882" indent="-909182" defTabSz="1828800">
              <a:lnSpc>
                <a:spcPct val="100000"/>
              </a:lnSpc>
              <a:spcBef>
                <a:spcPts val="0"/>
              </a:spcBef>
              <a:buClr>
                <a:srgbClr val="535353"/>
              </a:buClr>
              <a:buSzPct val="100000"/>
              <a:buFont typeface="Times Roman"/>
              <a:buChar char="๏"/>
              <a:defRPr sz="4200"/>
            </a:pPr>
            <a:r>
              <a:t>Descubrir la relación entre el desarrollo sensorimotor del niño y las bases para su aprendizaje. </a:t>
            </a:r>
            <a:endParaRPr sz="1200"/>
          </a:p>
          <a:p>
            <a:pPr marL="1048882" indent="-909182" defTabSz="1828800">
              <a:lnSpc>
                <a:spcPct val="100000"/>
              </a:lnSpc>
              <a:spcBef>
                <a:spcPts val="0"/>
              </a:spcBef>
              <a:buClr>
                <a:srgbClr val="535353"/>
              </a:buClr>
              <a:buSzPct val="100000"/>
              <a:buFont typeface="Times Roman"/>
              <a:buChar char="๏"/>
              <a:defRPr sz="1200"/>
            </a:pPr>
          </a:p>
          <a:p>
            <a:pPr marL="1048882" indent="-909182" defTabSz="1828800">
              <a:lnSpc>
                <a:spcPct val="100000"/>
              </a:lnSpc>
              <a:spcBef>
                <a:spcPts val="0"/>
              </a:spcBef>
              <a:buClr>
                <a:srgbClr val="535353"/>
              </a:buClr>
              <a:buSzPct val="100000"/>
              <a:buFont typeface="Times Roman"/>
              <a:buChar char="๏"/>
              <a:defRPr sz="4200"/>
            </a:pPr>
            <a:r>
              <a:t>Experimentar Brain Gym® como precursor del movimiento en el aula. </a:t>
            </a:r>
          </a:p>
          <a:p>
            <a:pPr marL="1048882" indent="-909182" defTabSz="1828800">
              <a:lnSpc>
                <a:spcPct val="100000"/>
              </a:lnSpc>
              <a:spcBef>
                <a:spcPts val="0"/>
              </a:spcBef>
              <a:buClr>
                <a:srgbClr val="535353"/>
              </a:buClr>
              <a:buSzPct val="100000"/>
              <a:buFont typeface="Times Roman"/>
              <a:buChar char="๏"/>
              <a:defRPr sz="4200"/>
            </a:pPr>
            <a:r>
              <a:t>Explorar los movimientos que ayudan a crear los cimientos de la lacto-escritura, la atención y la regulación emocional. </a:t>
            </a:r>
          </a:p>
        </p:txBody>
      </p:sp>
      <p:sp>
        <p:nvSpPr>
          <p:cNvPr id="251" name="Número de diapositiva"/>
          <p:cNvSpPr txBox="1"/>
          <p:nvPr>
            <p:ph type="sldNum" sz="quarter" idx="4294967295"/>
          </p:nvPr>
        </p:nvSpPr>
        <p:spPr>
          <a:xfrm>
            <a:off x="23457822" y="12716378"/>
            <a:ext cx="562040"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Qué son las habilidades del aprendizaje?"/>
          <p:cNvSpPr txBox="1"/>
          <p:nvPr>
            <p:ph type="title"/>
          </p:nvPr>
        </p:nvSpPr>
        <p:spPr>
          <a:xfrm>
            <a:off x="-375737" y="66964"/>
            <a:ext cx="24363282" cy="2286001"/>
          </a:xfrm>
          <a:prstGeom prst="rect">
            <a:avLst/>
          </a:prstGeom>
        </p:spPr>
        <p:txBody>
          <a:bodyPr/>
          <a:lstStyle>
            <a:lvl1pPr indent="876300" defTabSz="1682494">
              <a:defRPr sz="9600"/>
            </a:lvl1pPr>
          </a:lstStyle>
          <a:p>
            <a:pPr/>
            <a:r>
              <a:t>¿Qué son las habilidades del aprendizaje? </a:t>
            </a:r>
          </a:p>
        </p:txBody>
      </p:sp>
      <p:sp>
        <p:nvSpPr>
          <p:cNvPr id="422" name="Número de diapositiva"/>
          <p:cNvSpPr txBox="1"/>
          <p:nvPr>
            <p:ph type="sldNum" sz="quarter" idx="4294967295"/>
          </p:nvPr>
        </p:nvSpPr>
        <p:spPr>
          <a:xfrm>
            <a:off x="11819157" y="12522889"/>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
        <p:nvSpPr>
          <p:cNvPr id="423" name="Facilidad, coordinación y tono para estar sentado y de pie. Control postural y conciencia corporal.…"/>
          <p:cNvSpPr txBox="1"/>
          <p:nvPr/>
        </p:nvSpPr>
        <p:spPr>
          <a:xfrm>
            <a:off x="1029189" y="2526416"/>
            <a:ext cx="21553432" cy="726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21105" indent="-421105">
              <a:buSzPct val="100000"/>
              <a:buChar char="•"/>
              <a:defRPr>
                <a:latin typeface="Montserrat Regular"/>
                <a:ea typeface="Montserrat Regular"/>
                <a:cs typeface="Montserrat Regular"/>
                <a:sym typeface="Montserrat Regular"/>
              </a:defRPr>
            </a:pPr>
            <a:r>
              <a:t>Facilidad, coordinación y tono para estar sentado y de pie. Control postural y conciencia corporal. </a:t>
            </a:r>
          </a:p>
          <a:p>
            <a:pPr marL="421105" indent="-421105">
              <a:buSzPct val="100000"/>
              <a:buChar char="•"/>
              <a:defRPr>
                <a:latin typeface="Montserrat Regular"/>
                <a:ea typeface="Montserrat Regular"/>
                <a:cs typeface="Montserrat Regular"/>
                <a:sym typeface="Montserrat Regular"/>
              </a:defRPr>
            </a:pPr>
          </a:p>
          <a:p>
            <a:pPr marL="421105" indent="-421105">
              <a:buSzPct val="100000"/>
              <a:buChar char="•"/>
              <a:defRPr>
                <a:latin typeface="Montserrat Regular"/>
                <a:ea typeface="Montserrat Regular"/>
                <a:cs typeface="Montserrat Regular"/>
                <a:sym typeface="Montserrat Regular"/>
              </a:defRPr>
            </a:pPr>
            <a:r>
              <a:t>Coordinación del cuerpo para experimentar el movimiento con seguridad y lateralización. </a:t>
            </a:r>
          </a:p>
          <a:p>
            <a:pPr marL="421105" indent="-421105">
              <a:buSzPct val="100000"/>
              <a:buChar char="•"/>
              <a:defRPr>
                <a:latin typeface="Montserrat Regular"/>
                <a:ea typeface="Montserrat Regular"/>
                <a:cs typeface="Montserrat Regular"/>
                <a:sym typeface="Montserrat Regular"/>
              </a:defRPr>
            </a:pPr>
            <a:r>
              <a:t>Facilidad para coordinar ojos y manos, ojos y ojos, mano y ojos. Integración visoauditiva, integración hemisférica: procesamiento de la información. Integración espacio-temporal. PREESCRITURA PRELECTURA.</a:t>
            </a:r>
            <a:br/>
          </a:p>
          <a:p>
            <a:pPr marL="421105" indent="-421105">
              <a:buSzPct val="100000"/>
              <a:buChar char="•"/>
              <a:defRPr>
                <a:latin typeface="Montserrat Regular"/>
                <a:ea typeface="Montserrat Regular"/>
                <a:cs typeface="Montserrat Regular"/>
                <a:sym typeface="Montserrat Regular"/>
              </a:defRPr>
            </a:pPr>
            <a:r>
              <a:t>Motivación, gestión emocional, relación social. </a:t>
            </a:r>
          </a:p>
          <a:p>
            <a:pPr marL="421105" indent="-421105">
              <a:buSzPct val="100000"/>
              <a:buChar char="•"/>
              <a:defRPr>
                <a:latin typeface="Montserrat Regular"/>
                <a:ea typeface="Montserrat Regular"/>
                <a:cs typeface="Montserrat Regular"/>
                <a:sym typeface="Montserrat Regular"/>
              </a:defRPr>
            </a:pPr>
            <a:r>
              <a:t>Aprender sin </a:t>
            </a:r>
            <a:r>
              <a:rPr>
                <a:solidFill>
                  <a:srgbClr val="EB177E"/>
                </a:solidFill>
              </a:rPr>
              <a:t>estrés</a:t>
            </a:r>
            <a:r>
              <a:t>, comparación ni malestar.</a:t>
            </a:r>
          </a:p>
        </p:txBody>
      </p:sp>
      <p:pic>
        <p:nvPicPr>
          <p:cNvPr id="424" name="early-childhood-banner.jpg" descr="early-childhood-banner.jpg"/>
          <p:cNvPicPr>
            <a:picLocks noChangeAspect="1"/>
          </p:cNvPicPr>
          <p:nvPr/>
        </p:nvPicPr>
        <p:blipFill>
          <a:blip r:embed="rId2">
            <a:alphaModFix amt="54986"/>
            <a:extLst/>
          </a:blip>
          <a:stretch>
            <a:fillRect/>
          </a:stretch>
        </p:blipFill>
        <p:spPr>
          <a:xfrm>
            <a:off x="-27006" y="10161809"/>
            <a:ext cx="24438012" cy="6262242"/>
          </a:xfrm>
          <a:prstGeom prst="rect">
            <a:avLst/>
          </a:prstGeom>
          <a:ln w="12700">
            <a:miter lim="400000"/>
          </a:ln>
        </p:spPr>
      </p:pic>
      <p:sp>
        <p:nvSpPr>
          <p:cNvPr id="425" name="INTELIGENCIA ATENCIONAL"/>
          <p:cNvSpPr txBox="1"/>
          <p:nvPr/>
        </p:nvSpPr>
        <p:spPr>
          <a:xfrm>
            <a:off x="16300572" y="3513461"/>
            <a:ext cx="7598182" cy="66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r">
              <a:defRPr>
                <a:latin typeface="Montserrat Regular"/>
                <a:ea typeface="Montserrat Regular"/>
                <a:cs typeface="Montserrat Regular"/>
                <a:sym typeface="Montserrat Regular"/>
              </a:defRPr>
            </a:lvl1pPr>
          </a:lstStyle>
          <a:p>
            <a:pPr/>
            <a:r>
              <a:t>INTELIGENCIA ATENCIONAL</a:t>
            </a:r>
          </a:p>
        </p:txBody>
      </p:sp>
      <p:sp>
        <p:nvSpPr>
          <p:cNvPr id="426" name="LATERALIDAD"/>
          <p:cNvSpPr txBox="1"/>
          <p:nvPr/>
        </p:nvSpPr>
        <p:spPr>
          <a:xfrm>
            <a:off x="19992919" y="5138504"/>
            <a:ext cx="3856381" cy="66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Montserrat Regular"/>
                <a:ea typeface="Montserrat Regular"/>
                <a:cs typeface="Montserrat Regular"/>
                <a:sym typeface="Montserrat Regular"/>
              </a:defRPr>
            </a:lvl1pPr>
          </a:lstStyle>
          <a:p>
            <a:pPr/>
            <a:r>
              <a:t>LATERALIDAD</a:t>
            </a:r>
          </a:p>
        </p:txBody>
      </p:sp>
      <p:sp>
        <p:nvSpPr>
          <p:cNvPr id="427" name="INTELIGENCIA INFORMACIÓN"/>
          <p:cNvSpPr txBox="1"/>
          <p:nvPr/>
        </p:nvSpPr>
        <p:spPr>
          <a:xfrm>
            <a:off x="16055474" y="7878422"/>
            <a:ext cx="8088377" cy="66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r">
              <a:defRPr>
                <a:latin typeface="Montserrat Regular"/>
                <a:ea typeface="Montserrat Regular"/>
                <a:cs typeface="Montserrat Regular"/>
                <a:sym typeface="Montserrat Regular"/>
              </a:defRPr>
            </a:lvl1pPr>
          </a:lstStyle>
          <a:p>
            <a:pPr/>
            <a:r>
              <a:t>INTELIGENCIA INFORMACIÓN</a:t>
            </a:r>
          </a:p>
        </p:txBody>
      </p:sp>
      <p:sp>
        <p:nvSpPr>
          <p:cNvPr id="428" name="INTELIGENCIA EMOCIONAL"/>
          <p:cNvSpPr txBox="1"/>
          <p:nvPr/>
        </p:nvSpPr>
        <p:spPr>
          <a:xfrm>
            <a:off x="16716660" y="8765141"/>
            <a:ext cx="7451497" cy="66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r">
              <a:defRPr>
                <a:latin typeface="Montserrat Regular"/>
                <a:ea typeface="Montserrat Regular"/>
                <a:cs typeface="Montserrat Regular"/>
                <a:sym typeface="Montserrat Regular"/>
              </a:defRPr>
            </a:lvl1pPr>
          </a:lstStyle>
          <a:p>
            <a:pPr/>
            <a:r>
              <a:t>INTELIGENCIA EMOCIONAL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3">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2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42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42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42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42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2" fill="hold">
                                  <p:stCondLst>
                                    <p:cond delay="0"/>
                                  </p:stCondLst>
                                  <p:iterate type="el" backwards="0">
                                    <p:tmAbs val="0"/>
                                  </p:iterate>
                                  <p:childTnLst>
                                    <p:set>
                                      <p:cBhvr>
                                        <p:cTn id="31" fill="hold"/>
                                        <p:tgtEl>
                                          <p:spTgt spid="425">
                                            <p:bg/>
                                          </p:spTgt>
                                        </p:tgtEl>
                                        <p:attrNameLst>
                                          <p:attrName>style.visibility</p:attrName>
                                        </p:attrNameLst>
                                      </p:cBhvr>
                                      <p:to>
                                        <p:strVal val="visible"/>
                                      </p:to>
                                    </p:set>
                                  </p:childTnLst>
                                </p:cTn>
                              </p:par>
                              <p:par>
                                <p:cTn id="32" presetClass="entr" nodeType="withEffect" presetSubtype="0" presetID="1" grpId="2" fill="hold">
                                  <p:stCondLst>
                                    <p:cond delay="0"/>
                                  </p:stCondLst>
                                  <p:iterate type="el" backwards="0">
                                    <p:tmAbs val="0"/>
                                  </p:iterate>
                                  <p:childTnLst>
                                    <p:set>
                                      <p:cBhvr>
                                        <p:cTn id="33" fill="hold"/>
                                        <p:tgtEl>
                                          <p:spTgt spid="42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3" fill="hold">
                                  <p:stCondLst>
                                    <p:cond delay="0"/>
                                  </p:stCondLst>
                                  <p:iterate type="el" backwards="0">
                                    <p:tmAbs val="0"/>
                                  </p:iterate>
                                  <p:childTnLst>
                                    <p:set>
                                      <p:cBhvr>
                                        <p:cTn id="37" fill="hold"/>
                                        <p:tgtEl>
                                          <p:spTgt spid="428">
                                            <p:bg/>
                                          </p:spTgt>
                                        </p:tgtEl>
                                        <p:attrNameLst>
                                          <p:attrName>style.visibility</p:attrName>
                                        </p:attrNameLst>
                                      </p:cBhvr>
                                      <p:to>
                                        <p:strVal val="visible"/>
                                      </p:to>
                                    </p:set>
                                  </p:childTnLst>
                                </p:cTn>
                              </p:par>
                              <p:par>
                                <p:cTn id="38" presetClass="entr" nodeType="withEffect" presetSubtype="0" presetID="1" grpId="3" fill="hold">
                                  <p:stCondLst>
                                    <p:cond delay="0"/>
                                  </p:stCondLst>
                                  <p:iterate type="el" backwards="0">
                                    <p:tmAbs val="0"/>
                                  </p:iterate>
                                  <p:childTnLst>
                                    <p:set>
                                      <p:cBhvr>
                                        <p:cTn id="39" fill="hold"/>
                                        <p:tgtEl>
                                          <p:spTgt spid="428">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4" fill="hold">
                                  <p:stCondLst>
                                    <p:cond delay="0"/>
                                  </p:stCondLst>
                                  <p:iterate type="el" backwards="0">
                                    <p:tmAbs val="0"/>
                                  </p:iterate>
                                  <p:childTnLst>
                                    <p:set>
                                      <p:cBhvr>
                                        <p:cTn id="43" fill="hold"/>
                                        <p:tgtEl>
                                          <p:spTgt spid="426">
                                            <p:bg/>
                                          </p:spTgt>
                                        </p:tgtEl>
                                        <p:attrNameLst>
                                          <p:attrName>style.visibility</p:attrName>
                                        </p:attrNameLst>
                                      </p:cBhvr>
                                      <p:to>
                                        <p:strVal val="visible"/>
                                      </p:to>
                                    </p:set>
                                  </p:childTnLst>
                                </p:cTn>
                              </p:par>
                              <p:par>
                                <p:cTn id="44" presetClass="entr" nodeType="withEffect" presetSubtype="0" presetID="1" grpId="4" fill="hold">
                                  <p:stCondLst>
                                    <p:cond delay="0"/>
                                  </p:stCondLst>
                                  <p:iterate type="el" backwards="0">
                                    <p:tmAbs val="0"/>
                                  </p:iterate>
                                  <p:childTnLst>
                                    <p:set>
                                      <p:cBhvr>
                                        <p:cTn id="45" fill="hold"/>
                                        <p:tgtEl>
                                          <p:spTgt spid="426">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5" fill="hold">
                                  <p:stCondLst>
                                    <p:cond delay="0"/>
                                  </p:stCondLst>
                                  <p:iterate type="el" backwards="0">
                                    <p:tmAbs val="0"/>
                                  </p:iterate>
                                  <p:childTnLst>
                                    <p:set>
                                      <p:cBhvr>
                                        <p:cTn id="49" fill="hold"/>
                                        <p:tgtEl>
                                          <p:spTgt spid="427">
                                            <p:bg/>
                                          </p:spTgt>
                                        </p:tgtEl>
                                        <p:attrNameLst>
                                          <p:attrName>style.visibility</p:attrName>
                                        </p:attrNameLst>
                                      </p:cBhvr>
                                      <p:to>
                                        <p:strVal val="visible"/>
                                      </p:to>
                                    </p:set>
                                  </p:childTnLst>
                                </p:cTn>
                              </p:par>
                              <p:par>
                                <p:cTn id="50" presetClass="entr" nodeType="withEffect" presetSubtype="0" presetID="1" grpId="5" fill="hold">
                                  <p:stCondLst>
                                    <p:cond delay="0"/>
                                  </p:stCondLst>
                                  <p:iterate type="el" backwards="0">
                                    <p:tmAbs val="0"/>
                                  </p:iterate>
                                  <p:childTnLst>
                                    <p:set>
                                      <p:cBhvr>
                                        <p:cTn id="51" fill="hold"/>
                                        <p:tgtEl>
                                          <p:spTgt spid="427">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8" grpId="3"/>
      <p:bldP build="p" bldLvl="5" animBg="1" rev="0" advAuto="0" spid="427" grpId="5"/>
      <p:bldP build="p" bldLvl="5" animBg="1" rev="0" advAuto="0" spid="425" grpId="2"/>
      <p:bldP build="p" bldLvl="5" animBg="1" rev="0" advAuto="0" spid="426" grpId="4"/>
      <p:bldP build="p" bldLvl="5" animBg="1" rev="0" advAuto="0" spid="423"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Google Shape;111;p15"/>
          <p:cNvSpPr txBox="1"/>
          <p:nvPr>
            <p:ph type="title"/>
          </p:nvPr>
        </p:nvSpPr>
        <p:spPr>
          <a:xfrm>
            <a:off x="3564841" y="3688908"/>
            <a:ext cx="17254318" cy="5422956"/>
          </a:xfrm>
          <a:prstGeom prst="rect">
            <a:avLst/>
          </a:prstGeom>
        </p:spPr>
        <p:txBody>
          <a:bodyPr/>
          <a:lstStyle/>
          <a:p>
            <a:pPr indent="409575" defTabSz="786383">
              <a:lnSpc>
                <a:spcPct val="80000"/>
              </a:lnSpc>
              <a:defRPr sz="7700">
                <a:solidFill>
                  <a:srgbClr val="EB177E"/>
                </a:solidFill>
                <a:latin typeface="Century Gothic"/>
                <a:ea typeface="Century Gothic"/>
                <a:cs typeface="Century Gothic"/>
                <a:sym typeface="Century Gothic"/>
              </a:defRPr>
            </a:pPr>
            <a:r>
              <a:t>BRAIN GYM® </a:t>
            </a:r>
            <a:r>
              <a:rPr>
                <a:solidFill>
                  <a:srgbClr val="009E6A"/>
                </a:solidFill>
              </a:rPr>
              <a:t>MEJORA EL APRENDIZAJE FORTALECIENDO LAS HABILIDAD FÍSICAS QUE LO FUNDAMENTAN.</a:t>
            </a:r>
          </a:p>
        </p:txBody>
      </p:sp>
      <p:sp>
        <p:nvSpPr>
          <p:cNvPr id="431" name="Google Shape;113;p15"/>
          <p:cNvSpPr txBox="1"/>
          <p:nvPr>
            <p:ph type="sldNum" sz="quarter" idx="4294967295"/>
          </p:nvPr>
        </p:nvSpPr>
        <p:spPr>
          <a:xfrm>
            <a:off x="23366001" y="12716378"/>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Las 3 dimensiones del aprendizaje"/>
          <p:cNvSpPr txBox="1"/>
          <p:nvPr>
            <p:ph type="title"/>
          </p:nvPr>
        </p:nvSpPr>
        <p:spPr>
          <a:xfrm>
            <a:off x="87745" y="2363222"/>
            <a:ext cx="24208510" cy="3093003"/>
          </a:xfrm>
          <a:prstGeom prst="rect">
            <a:avLst/>
          </a:prstGeom>
        </p:spPr>
        <p:txBody>
          <a:bodyPr/>
          <a:lstStyle/>
          <a:p>
            <a:pPr/>
            <a:r>
              <a:t>Las 3 dimensiones del aprendizaje</a:t>
            </a:r>
          </a:p>
        </p:txBody>
      </p:sp>
      <p:sp>
        <p:nvSpPr>
          <p:cNvPr id="436" name="Número de diapositiva"/>
          <p:cNvSpPr txBox="1"/>
          <p:nvPr>
            <p:ph type="sldNum" sz="quarter" idx="4294967295"/>
          </p:nvPr>
        </p:nvSpPr>
        <p:spPr>
          <a:xfrm>
            <a:off x="23366002" y="12716378"/>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pic>
        <p:nvPicPr>
          <p:cNvPr id="437" name="logo INSTRUCTOR Brain Gym.png" descr="logo INSTRUCTOR Brain Gym.png"/>
          <p:cNvPicPr>
            <a:picLocks noChangeAspect="1"/>
          </p:cNvPicPr>
          <p:nvPr/>
        </p:nvPicPr>
        <p:blipFill>
          <a:blip r:embed="rId2">
            <a:extLst/>
          </a:blip>
          <a:stretch>
            <a:fillRect/>
          </a:stretch>
        </p:blipFill>
        <p:spPr>
          <a:xfrm>
            <a:off x="4431362" y="7823610"/>
            <a:ext cx="15521276" cy="26989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Título 1"/>
          <p:cNvSpPr txBox="1"/>
          <p:nvPr>
            <p:ph type="title"/>
          </p:nvPr>
        </p:nvSpPr>
        <p:spPr>
          <a:xfrm>
            <a:off x="-320610" y="203199"/>
            <a:ext cx="24463480" cy="2286001"/>
          </a:xfrm>
          <a:prstGeom prst="rect">
            <a:avLst/>
          </a:prstGeom>
        </p:spPr>
        <p:txBody>
          <a:bodyPr/>
          <a:lstStyle/>
          <a:p>
            <a:pPr/>
            <a:r>
              <a:t>3 Dimensiones del Movimiento Brain Gym®</a:t>
            </a:r>
          </a:p>
        </p:txBody>
      </p:sp>
      <p:pic>
        <p:nvPicPr>
          <p:cNvPr id="440" name="Marcador de contenido 3" descr="Marcador de contenido 3"/>
          <p:cNvPicPr>
            <a:picLocks noChangeAspect="1"/>
          </p:cNvPicPr>
          <p:nvPr/>
        </p:nvPicPr>
        <p:blipFill>
          <a:blip r:embed="rId2">
            <a:extLst/>
          </a:blip>
          <a:stretch>
            <a:fillRect/>
          </a:stretch>
        </p:blipFill>
        <p:spPr>
          <a:xfrm>
            <a:off x="5750735" y="2576746"/>
            <a:ext cx="13702620" cy="9798861"/>
          </a:xfrm>
          <a:prstGeom prst="rect">
            <a:avLst/>
          </a:prstGeom>
          <a:ln w="12700">
            <a:miter lim="400000"/>
          </a:ln>
        </p:spPr>
      </p:pic>
      <p:sp>
        <p:nvSpPr>
          <p:cNvPr id="441" name="Rectángulo 2"/>
          <p:cNvSpPr txBox="1"/>
          <p:nvPr/>
        </p:nvSpPr>
        <p:spPr>
          <a:xfrm>
            <a:off x="2884203" y="12463502"/>
            <a:ext cx="18615594" cy="1249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ctr">
              <a:defRPr sz="2200">
                <a:solidFill>
                  <a:srgbClr val="404040"/>
                </a:solidFill>
                <a:latin typeface="Lora Regular"/>
                <a:ea typeface="Lora Regular"/>
                <a:cs typeface="Lora Regular"/>
                <a:sym typeface="Lora Regular"/>
              </a:defRPr>
            </a:pPr>
            <a:r>
              <a:t>Extraído con permiso del manual Brain Gym® 101, Brain Gym is a registered trademark of the Educational Kinesiology </a:t>
            </a:r>
            <a:r>
              <a:rPr sz="1200">
                <a:latin typeface="Times Roman"/>
                <a:ea typeface="Times Roman"/>
                <a:cs typeface="Times Roman"/>
                <a:sym typeface="Times Roman"/>
              </a:rPr>
              <a:t> </a:t>
            </a:r>
            <a:r>
              <a:t>Foundation, dba Breakthroughs International, Santa Barbara, CA, </a:t>
            </a:r>
            <a:r>
              <a:rPr>
                <a:solidFill>
                  <a:srgbClr val="1155CC"/>
                </a:solidFill>
              </a:rPr>
              <a:t>www.breakthroughsinternational.org</a:t>
            </a:r>
            <a:r>
              <a:t>. </a:t>
            </a:r>
            <a:b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D95AA227-F8DD-4C39-8658-5BBB84BF438A-L0-001.jpeg" descr="D95AA227-F8DD-4C39-8658-5BBB84BF438A-L0-001.jpeg"/>
          <p:cNvPicPr>
            <a:picLocks noChangeAspect="1"/>
          </p:cNvPicPr>
          <p:nvPr/>
        </p:nvPicPr>
        <p:blipFill>
          <a:blip r:embed="rId2">
            <a:extLst/>
          </a:blip>
          <a:stretch>
            <a:fillRect/>
          </a:stretch>
        </p:blipFill>
        <p:spPr>
          <a:xfrm>
            <a:off x="17209276" y="1248167"/>
            <a:ext cx="4085828" cy="11219666"/>
          </a:xfrm>
          <a:prstGeom prst="rect">
            <a:avLst/>
          </a:prstGeom>
          <a:ln w="12700">
            <a:miter lim="400000"/>
          </a:ln>
        </p:spPr>
      </p:pic>
      <p:pic>
        <p:nvPicPr>
          <p:cNvPr id="444" name="CF782568-07D9-4494-BEC7-623603D6E797-L0-001.jpeg" descr="CF782568-07D9-4494-BEC7-623603D6E797-L0-001.jpeg"/>
          <p:cNvPicPr>
            <a:picLocks noChangeAspect="1"/>
          </p:cNvPicPr>
          <p:nvPr/>
        </p:nvPicPr>
        <p:blipFill>
          <a:blip r:embed="rId3">
            <a:extLst/>
          </a:blip>
          <a:stretch>
            <a:fillRect/>
          </a:stretch>
        </p:blipFill>
        <p:spPr>
          <a:xfrm>
            <a:off x="10501676" y="1037326"/>
            <a:ext cx="4085828" cy="11271246"/>
          </a:xfrm>
          <a:prstGeom prst="rect">
            <a:avLst/>
          </a:prstGeom>
          <a:ln w="12700">
            <a:miter lim="400000"/>
          </a:ln>
        </p:spPr>
      </p:pic>
      <p:pic>
        <p:nvPicPr>
          <p:cNvPr id="445" name="2C82CD04-F2F6-49A2-9BC7-CBF5196D91E2-L0-001.jpeg" descr="2C82CD04-F2F6-49A2-9BC7-CBF5196D91E2-L0-001.jpeg"/>
          <p:cNvPicPr>
            <a:picLocks noChangeAspect="1"/>
          </p:cNvPicPr>
          <p:nvPr/>
        </p:nvPicPr>
        <p:blipFill>
          <a:blip r:embed="rId4">
            <a:extLst/>
          </a:blip>
          <a:stretch>
            <a:fillRect/>
          </a:stretch>
        </p:blipFill>
        <p:spPr>
          <a:xfrm>
            <a:off x="4294092" y="1218912"/>
            <a:ext cx="3972357" cy="10908073"/>
          </a:xfrm>
          <a:prstGeom prst="rect">
            <a:avLst/>
          </a:prstGeom>
          <a:ln w="12700">
            <a:miter lim="400000"/>
          </a:ln>
        </p:spPr>
      </p:pic>
      <p:pic>
        <p:nvPicPr>
          <p:cNvPr id="446" name="CF782568-07D9-4494-BEC7-623603D6E797-L0-001.jpeg" descr="CF782568-07D9-4494-BEC7-623603D6E797-L0-001.jpeg"/>
          <p:cNvPicPr>
            <a:picLocks noChangeAspect="1"/>
          </p:cNvPicPr>
          <p:nvPr/>
        </p:nvPicPr>
        <p:blipFill>
          <a:blip r:embed="rId3">
            <a:extLst/>
          </a:blip>
          <a:stretch>
            <a:fillRect/>
          </a:stretch>
        </p:blipFill>
        <p:spPr>
          <a:xfrm>
            <a:off x="10628676" y="1164326"/>
            <a:ext cx="4085828" cy="1127124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CuadroTexto 6"/>
          <p:cNvSpPr txBox="1"/>
          <p:nvPr/>
        </p:nvSpPr>
        <p:spPr>
          <a:xfrm>
            <a:off x="9295207" y="12794532"/>
            <a:ext cx="6360159" cy="5765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just">
              <a:defRPr sz="2400">
                <a:solidFill>
                  <a:srgbClr val="404040"/>
                </a:solidFill>
                <a:latin typeface="Lora Regular"/>
                <a:ea typeface="Lora Regular"/>
                <a:cs typeface="Lora Regular"/>
                <a:sym typeface="Lora Regular"/>
              </a:defRPr>
            </a:lvl1pPr>
          </a:lstStyle>
          <a:p>
            <a:pPr/>
            <a:r>
              <a:t>Extraído del libro de Cecilia Koester MBL® </a:t>
            </a:r>
          </a:p>
        </p:txBody>
      </p:sp>
      <p:sp>
        <p:nvSpPr>
          <p:cNvPr id="449" name="3 Dimensiones del aprendizaje Brain Gym®"/>
          <p:cNvSpPr txBox="1"/>
          <p:nvPr>
            <p:ph type="title"/>
          </p:nvPr>
        </p:nvSpPr>
        <p:spPr>
          <a:xfrm>
            <a:off x="-320610" y="203199"/>
            <a:ext cx="24463480" cy="2286001"/>
          </a:xfrm>
          <a:prstGeom prst="rect">
            <a:avLst/>
          </a:prstGeom>
        </p:spPr>
        <p:txBody>
          <a:bodyPr/>
          <a:lstStyle/>
          <a:p>
            <a:pPr/>
            <a:r>
              <a:t>3 Dimensiones del aprendizaje Brain Gym®</a:t>
            </a:r>
          </a:p>
        </p:txBody>
      </p:sp>
      <p:pic>
        <p:nvPicPr>
          <p:cNvPr id="450" name="D95AA227-F8DD-4C39-8658-5BBB84BF438A-L0-001.jpeg" descr="D95AA227-F8DD-4C39-8658-5BBB84BF438A-L0-001.jpeg"/>
          <p:cNvPicPr>
            <a:picLocks noChangeAspect="1"/>
          </p:cNvPicPr>
          <p:nvPr/>
        </p:nvPicPr>
        <p:blipFill>
          <a:blip r:embed="rId2">
            <a:extLst/>
          </a:blip>
          <a:stretch>
            <a:fillRect/>
          </a:stretch>
        </p:blipFill>
        <p:spPr>
          <a:xfrm>
            <a:off x="16669621" y="3106041"/>
            <a:ext cx="2969336" cy="8153782"/>
          </a:xfrm>
          <a:prstGeom prst="rect">
            <a:avLst/>
          </a:prstGeom>
          <a:ln w="12700">
            <a:miter lim="400000"/>
          </a:ln>
        </p:spPr>
      </p:pic>
      <p:grpSp>
        <p:nvGrpSpPr>
          <p:cNvPr id="453" name="Agrupar"/>
          <p:cNvGrpSpPr/>
          <p:nvPr/>
        </p:nvGrpSpPr>
        <p:grpSpPr>
          <a:xfrm>
            <a:off x="19743072" y="3106041"/>
            <a:ext cx="2629832" cy="8102982"/>
            <a:chOff x="0" y="0"/>
            <a:chExt cx="2629830" cy="8102981"/>
          </a:xfrm>
        </p:grpSpPr>
        <p:sp>
          <p:nvSpPr>
            <p:cNvPr id="451" name="Rectángulo"/>
            <p:cNvSpPr/>
            <p:nvPr/>
          </p:nvSpPr>
          <p:spPr>
            <a:xfrm>
              <a:off x="0" y="0"/>
              <a:ext cx="2629831" cy="8102982"/>
            </a:xfrm>
            <a:prstGeom prst="rect">
              <a:avLst/>
            </a:prstGeom>
            <a:solidFill>
              <a:srgbClr val="FFCB32">
                <a:alpha val="46302"/>
              </a:srgbClr>
            </a:solidFill>
            <a:ln w="12700" cap="flat">
              <a:noFill/>
              <a:miter lim="400000"/>
            </a:ln>
            <a:effectLst/>
          </p:spPr>
          <p:txBody>
            <a:bodyPr wrap="square" lIns="0" tIns="0" rIns="0" bIns="0" numCol="1" anchor="t">
              <a:noAutofit/>
            </a:bodyPr>
            <a:lstStyle/>
            <a:p>
              <a:pPr marR="127000">
                <a:defRPr sz="2800">
                  <a:latin typeface="Montserrat Regular"/>
                  <a:ea typeface="Montserrat Regular"/>
                  <a:cs typeface="Montserrat Regular"/>
                  <a:sym typeface="Montserrat Regular"/>
                </a:defRPr>
              </a:pPr>
            </a:p>
          </p:txBody>
        </p:sp>
        <p:sp>
          <p:nvSpPr>
            <p:cNvPr id="452" name="Dimensión de Lateralidad…"/>
            <p:cNvSpPr txBox="1"/>
            <p:nvPr/>
          </p:nvSpPr>
          <p:spPr>
            <a:xfrm>
              <a:off x="0" y="273980"/>
              <a:ext cx="2629831" cy="7555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88900" marR="38100" indent="-50800" algn="ctr">
                <a:defRPr b="1" sz="2700"/>
              </a:pPr>
              <a:r>
                <a:t> </a:t>
              </a:r>
              <a:r>
                <a:rPr b="0">
                  <a:latin typeface="Montserrat Bold"/>
                  <a:ea typeface="Montserrat Bold"/>
                  <a:cs typeface="Montserrat Bold"/>
                  <a:sym typeface="Montserrat Bold"/>
                </a:rPr>
                <a:t>Dimensión de Lateralidad</a:t>
              </a:r>
              <a:endParaRPr b="0">
                <a:latin typeface="Montserrat Bold"/>
                <a:ea typeface="Montserrat Bold"/>
                <a:cs typeface="Montserrat Bold"/>
                <a:sym typeface="Montserrat Bold"/>
              </a:endParaRPr>
            </a:p>
            <a:p>
              <a:pPr marL="88900" indent="-50800">
                <a:defRPr sz="2700">
                  <a:latin typeface="Montserrat Regular"/>
                  <a:ea typeface="Montserrat Regular"/>
                  <a:cs typeface="Montserrat Regular"/>
                  <a:sym typeface="Montserrat Regular"/>
                </a:defRPr>
              </a:pPr>
            </a:p>
            <a:p>
              <a:pPr indent="127000">
                <a:defRPr sz="2700">
                  <a:latin typeface="Montserrat Regular"/>
                  <a:ea typeface="Montserrat Regular"/>
                  <a:cs typeface="Montserrat Regular"/>
                  <a:sym typeface="Montserrat Regular"/>
                </a:defRPr>
              </a:pPr>
              <a:r>
                <a:t>Movimiento lado a lado  </a:t>
              </a:r>
            </a:p>
            <a:p>
              <a:pPr marL="88900" indent="-508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Usar ambos lados del cuerpo</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Visión y audición</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Procesar</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Expresar y comunicar</a:t>
              </a:r>
            </a:p>
          </p:txBody>
        </p:sp>
      </p:grpSp>
      <p:grpSp>
        <p:nvGrpSpPr>
          <p:cNvPr id="456" name="Agrupar"/>
          <p:cNvGrpSpPr/>
          <p:nvPr/>
        </p:nvGrpSpPr>
        <p:grpSpPr>
          <a:xfrm>
            <a:off x="4721759" y="3080845"/>
            <a:ext cx="2629832" cy="8102983"/>
            <a:chOff x="0" y="0"/>
            <a:chExt cx="2629830" cy="8102982"/>
          </a:xfrm>
        </p:grpSpPr>
        <p:sp>
          <p:nvSpPr>
            <p:cNvPr id="454" name="Rectángulo"/>
            <p:cNvSpPr/>
            <p:nvPr/>
          </p:nvSpPr>
          <p:spPr>
            <a:xfrm>
              <a:off x="0" y="0"/>
              <a:ext cx="2629831" cy="8102983"/>
            </a:xfrm>
            <a:prstGeom prst="rect">
              <a:avLst/>
            </a:prstGeom>
            <a:solidFill>
              <a:srgbClr val="FF2600">
                <a:alpha val="46302"/>
              </a:srgbClr>
            </a:solidFill>
            <a:ln w="12700" cap="flat">
              <a:noFill/>
              <a:miter lim="400000"/>
            </a:ln>
            <a:effectLst/>
          </p:spPr>
          <p:txBody>
            <a:bodyPr wrap="square" lIns="0" tIns="0" rIns="0" bIns="0" numCol="1" anchor="t">
              <a:noAutofit/>
            </a:bodyPr>
            <a:lstStyle/>
            <a:p>
              <a:pPr marR="127000">
                <a:defRPr sz="2800">
                  <a:latin typeface="Montserrat Regular"/>
                  <a:ea typeface="Montserrat Regular"/>
                  <a:cs typeface="Montserrat Regular"/>
                  <a:sym typeface="Montserrat Regular"/>
                </a:defRPr>
              </a:pPr>
            </a:p>
          </p:txBody>
        </p:sp>
        <p:sp>
          <p:nvSpPr>
            <p:cNvPr id="455" name="Dimensión de Enfoque…"/>
            <p:cNvSpPr txBox="1"/>
            <p:nvPr/>
          </p:nvSpPr>
          <p:spPr>
            <a:xfrm>
              <a:off x="0" y="94357"/>
              <a:ext cx="2629831" cy="6716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R="38100" indent="127000" algn="ctr">
                <a:defRPr b="1" sz="2700"/>
              </a:pPr>
              <a:r>
                <a:t> </a:t>
              </a:r>
              <a:r>
                <a:rPr b="0">
                  <a:latin typeface="Montserrat Bold"/>
                  <a:ea typeface="Montserrat Bold"/>
                  <a:cs typeface="Montserrat Bold"/>
                  <a:sym typeface="Montserrat Bold"/>
                </a:rPr>
                <a:t>Dimensión de Enfoque</a:t>
              </a:r>
              <a:endParaRPr b="0">
                <a:latin typeface="Montserrat Bold"/>
                <a:ea typeface="Montserrat Bold"/>
                <a:cs typeface="Montserrat Bold"/>
                <a:sym typeface="Montserrat Bold"/>
              </a:endParaRPr>
            </a:p>
            <a:p>
              <a:pPr marL="88900" indent="-50800">
                <a:defRPr sz="2700">
                  <a:latin typeface="Montserrat Regular"/>
                  <a:ea typeface="Montserrat Regular"/>
                  <a:cs typeface="Montserrat Regular"/>
                  <a:sym typeface="Montserrat Regular"/>
                </a:defRPr>
              </a:pPr>
            </a:p>
            <a:p>
              <a:pPr indent="127000">
                <a:defRPr sz="2700">
                  <a:latin typeface="Montserrat Regular"/>
                  <a:ea typeface="Montserrat Regular"/>
                  <a:cs typeface="Montserrat Regular"/>
                  <a:sym typeface="Montserrat Regular"/>
                </a:defRPr>
              </a:pPr>
              <a:r>
                <a:t>Movimiento delante y detrás  </a:t>
              </a:r>
            </a:p>
            <a:p>
              <a:pPr marL="88900" indent="-508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Capacidad de atender</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Participar</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Comprender</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Recepción sensorial</a:t>
              </a:r>
            </a:p>
          </p:txBody>
        </p:sp>
      </p:grpSp>
      <p:pic>
        <p:nvPicPr>
          <p:cNvPr id="457" name="CF782568-07D9-4494-BEC7-623603D6E797-L0-001.jpeg" descr="CF782568-07D9-4494-BEC7-623603D6E797-L0-001.jpeg"/>
          <p:cNvPicPr>
            <a:picLocks noChangeAspect="1"/>
          </p:cNvPicPr>
          <p:nvPr/>
        </p:nvPicPr>
        <p:blipFill>
          <a:blip r:embed="rId3">
            <a:extLst/>
          </a:blip>
          <a:stretch>
            <a:fillRect/>
          </a:stretch>
        </p:blipFill>
        <p:spPr>
          <a:xfrm>
            <a:off x="9282879" y="3007854"/>
            <a:ext cx="2990251" cy="8248964"/>
          </a:xfrm>
          <a:prstGeom prst="rect">
            <a:avLst/>
          </a:prstGeom>
          <a:ln w="12700">
            <a:miter lim="400000"/>
          </a:ln>
        </p:spPr>
      </p:pic>
      <p:pic>
        <p:nvPicPr>
          <p:cNvPr id="458" name="2C82CD04-F2F6-49A2-9BC7-CBF5196D91E2-L0-001.jpeg" descr="2C82CD04-F2F6-49A2-9BC7-CBF5196D91E2-L0-001.jpeg"/>
          <p:cNvPicPr>
            <a:picLocks noChangeAspect="1"/>
          </p:cNvPicPr>
          <p:nvPr/>
        </p:nvPicPr>
        <p:blipFill>
          <a:blip r:embed="rId4">
            <a:extLst/>
          </a:blip>
          <a:stretch>
            <a:fillRect/>
          </a:stretch>
        </p:blipFill>
        <p:spPr>
          <a:xfrm>
            <a:off x="1717283" y="3060823"/>
            <a:ext cx="2967304" cy="8148199"/>
          </a:xfrm>
          <a:prstGeom prst="rect">
            <a:avLst/>
          </a:prstGeom>
          <a:ln w="12700">
            <a:miter lim="400000"/>
          </a:ln>
        </p:spPr>
      </p:pic>
      <p:grpSp>
        <p:nvGrpSpPr>
          <p:cNvPr id="461" name="Agrupar"/>
          <p:cNvGrpSpPr/>
          <p:nvPr/>
        </p:nvGrpSpPr>
        <p:grpSpPr>
          <a:xfrm>
            <a:off x="12383765" y="3106041"/>
            <a:ext cx="2629831" cy="8102982"/>
            <a:chOff x="0" y="0"/>
            <a:chExt cx="2629830" cy="8102981"/>
          </a:xfrm>
        </p:grpSpPr>
        <p:sp>
          <p:nvSpPr>
            <p:cNvPr id="459" name="Rectángulo"/>
            <p:cNvSpPr/>
            <p:nvPr/>
          </p:nvSpPr>
          <p:spPr>
            <a:xfrm>
              <a:off x="0" y="0"/>
              <a:ext cx="2629831" cy="8102982"/>
            </a:xfrm>
            <a:prstGeom prst="rect">
              <a:avLst/>
            </a:prstGeom>
            <a:solidFill>
              <a:srgbClr val="011993">
                <a:alpha val="46302"/>
              </a:srgbClr>
            </a:solidFill>
            <a:ln w="12700" cap="flat">
              <a:noFill/>
              <a:miter lim="400000"/>
            </a:ln>
            <a:effectLst/>
          </p:spPr>
          <p:txBody>
            <a:bodyPr wrap="square" lIns="0" tIns="0" rIns="0" bIns="0" numCol="1" anchor="t">
              <a:noAutofit/>
            </a:bodyPr>
            <a:lstStyle/>
            <a:p>
              <a:pPr marR="127000">
                <a:defRPr sz="2800">
                  <a:latin typeface="Montserrat Regular"/>
                  <a:ea typeface="Montserrat Regular"/>
                  <a:cs typeface="Montserrat Regular"/>
                  <a:sym typeface="Montserrat Regular"/>
                </a:defRPr>
              </a:pPr>
            </a:p>
          </p:txBody>
        </p:sp>
        <p:sp>
          <p:nvSpPr>
            <p:cNvPr id="460" name="Dimensión de Centro…"/>
            <p:cNvSpPr txBox="1"/>
            <p:nvPr/>
          </p:nvSpPr>
          <p:spPr>
            <a:xfrm>
              <a:off x="0" y="273980"/>
              <a:ext cx="2629831" cy="7555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R="38100" indent="127000" algn="ctr">
                <a:defRPr b="1" sz="2700"/>
              </a:pPr>
              <a:r>
                <a:t> </a:t>
              </a:r>
              <a:r>
                <a:rPr b="0">
                  <a:latin typeface="Montserrat Bold"/>
                  <a:ea typeface="Montserrat Bold"/>
                  <a:cs typeface="Montserrat Bold"/>
                  <a:sym typeface="Montserrat Bold"/>
                </a:rPr>
                <a:t>Dimensión de Centro</a:t>
              </a:r>
              <a:endParaRPr b="0">
                <a:latin typeface="Montserrat Bold"/>
                <a:ea typeface="Montserrat Bold"/>
                <a:cs typeface="Montserrat Bold"/>
                <a:sym typeface="Montserrat Bold"/>
              </a:endParaRPr>
            </a:p>
            <a:p>
              <a:pPr marL="88900" indent="-50800">
                <a:defRPr sz="2700">
                  <a:latin typeface="Montserrat Regular"/>
                  <a:ea typeface="Montserrat Regular"/>
                  <a:cs typeface="Montserrat Regular"/>
                  <a:sym typeface="Montserrat Regular"/>
                </a:defRPr>
              </a:pPr>
            </a:p>
            <a:p>
              <a:pPr indent="127000">
                <a:defRPr sz="2700">
                  <a:latin typeface="Montserrat Regular"/>
                  <a:ea typeface="Montserrat Regular"/>
                  <a:cs typeface="Montserrat Regular"/>
                  <a:sym typeface="Montserrat Regular"/>
                </a:defRPr>
              </a:pPr>
              <a:r>
                <a:t>Movimiento arriba y abajo</a:t>
              </a:r>
            </a:p>
            <a:p>
              <a:pPr marL="88900" indent="-508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Organización en el cuerpo, pensamiento y papel</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Gestión emocional</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Calma</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Relaciones, conexión</a:t>
              </a:r>
            </a:p>
          </p:txBody>
        </p:sp>
      </p:grpSp>
      <p:sp>
        <p:nvSpPr>
          <p:cNvPr id="462" name="Inteligencia de la atención"/>
          <p:cNvSpPr txBox="1"/>
          <p:nvPr/>
        </p:nvSpPr>
        <p:spPr>
          <a:xfrm>
            <a:off x="1389334" y="11825862"/>
            <a:ext cx="6393639" cy="59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800">
                <a:solidFill>
                  <a:srgbClr val="FF2600"/>
                </a:solidFill>
                <a:latin typeface="Montserrat Regular"/>
                <a:ea typeface="Montserrat Regular"/>
                <a:cs typeface="Montserrat Regular"/>
                <a:sym typeface="Montserrat Regular"/>
              </a:defRPr>
            </a:lvl1pPr>
          </a:lstStyle>
          <a:p>
            <a:pPr/>
            <a:r>
              <a:t>Inteligencia de la atención</a:t>
            </a:r>
          </a:p>
        </p:txBody>
      </p:sp>
      <p:sp>
        <p:nvSpPr>
          <p:cNvPr id="463" name="Inteligencia emocional"/>
          <p:cNvSpPr txBox="1"/>
          <p:nvPr/>
        </p:nvSpPr>
        <p:spPr>
          <a:xfrm>
            <a:off x="9141894" y="11775471"/>
            <a:ext cx="5538471" cy="59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800">
                <a:solidFill>
                  <a:srgbClr val="011993"/>
                </a:solidFill>
                <a:latin typeface="Montserrat Regular"/>
                <a:ea typeface="Montserrat Regular"/>
                <a:cs typeface="Montserrat Regular"/>
                <a:sym typeface="Montserrat Regular"/>
              </a:defRPr>
            </a:lvl1pPr>
          </a:lstStyle>
          <a:p>
            <a:pPr/>
            <a:r>
              <a:t>Inteligencia emocional</a:t>
            </a:r>
          </a:p>
        </p:txBody>
      </p:sp>
      <p:sp>
        <p:nvSpPr>
          <p:cNvPr id="464" name="Inteligencia de la información"/>
          <p:cNvSpPr txBox="1"/>
          <p:nvPr/>
        </p:nvSpPr>
        <p:spPr>
          <a:xfrm>
            <a:off x="16039287" y="11825862"/>
            <a:ext cx="7208750" cy="59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800">
                <a:solidFill>
                  <a:schemeClr val="accent2"/>
                </a:solidFill>
                <a:latin typeface="Montserrat Regular"/>
                <a:ea typeface="Montserrat Regular"/>
                <a:cs typeface="Montserrat Regular"/>
                <a:sym typeface="Montserrat Regular"/>
              </a:defRPr>
            </a:lvl1pPr>
          </a:lstStyle>
          <a:p>
            <a:pPr/>
            <a:r>
              <a:t>Inteligencia de la información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6" name="Montreal-067.jpg" descr="Montreal-067.jpg"/>
          <p:cNvPicPr>
            <a:picLocks noChangeAspect="1"/>
          </p:cNvPicPr>
          <p:nvPr/>
        </p:nvPicPr>
        <p:blipFill>
          <a:blip r:embed="rId2">
            <a:extLst/>
          </a:blip>
          <a:srcRect l="0" t="0" r="0" b="14846"/>
          <a:stretch>
            <a:fillRect/>
          </a:stretch>
        </p:blipFill>
        <p:spPr>
          <a:xfrm>
            <a:off x="1799158" y="3115867"/>
            <a:ext cx="7851901" cy="10009215"/>
          </a:xfrm>
          <a:prstGeom prst="rect">
            <a:avLst/>
          </a:prstGeom>
          <a:ln w="12700">
            <a:miter lim="400000"/>
          </a:ln>
        </p:spPr>
      </p:pic>
      <p:sp>
        <p:nvSpPr>
          <p:cNvPr id="467" name="Número de diapositiva"/>
          <p:cNvSpPr txBox="1"/>
          <p:nvPr>
            <p:ph type="sldNum" sz="quarter" idx="4294967295"/>
          </p:nvPr>
        </p:nvSpPr>
        <p:spPr>
          <a:xfrm>
            <a:off x="20360867" y="12550554"/>
            <a:ext cx="745683"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
        <p:nvSpPr>
          <p:cNvPr id="468" name="Patrones fundamentales del D.M."/>
          <p:cNvSpPr txBox="1"/>
          <p:nvPr>
            <p:ph type="title" idx="4294967295"/>
          </p:nvPr>
        </p:nvSpPr>
        <p:spPr>
          <a:xfrm>
            <a:off x="-50801" y="203200"/>
            <a:ext cx="23376526" cy="2286000"/>
          </a:xfrm>
          <a:prstGeom prst="rect">
            <a:avLst/>
          </a:prstGeom>
        </p:spPr>
        <p:txBody>
          <a:bodyPr lIns="182849" tIns="182849" rIns="182849" bIns="182849"/>
          <a:lstStyle/>
          <a:p>
            <a:pPr/>
            <a:r>
              <a:t>Patrones fundamentales del D.M.</a:t>
            </a:r>
          </a:p>
        </p:txBody>
      </p:sp>
      <p:pic>
        <p:nvPicPr>
          <p:cNvPr id="469" name="Imagen" descr="Imagen"/>
          <p:cNvPicPr>
            <a:picLocks noChangeAspect="1"/>
          </p:cNvPicPr>
          <p:nvPr/>
        </p:nvPicPr>
        <p:blipFill>
          <a:blip r:embed="rId3">
            <a:extLst/>
          </a:blip>
          <a:stretch>
            <a:fillRect/>
          </a:stretch>
        </p:blipFill>
        <p:spPr>
          <a:xfrm>
            <a:off x="1285335" y="3101658"/>
            <a:ext cx="8879424" cy="10037608"/>
          </a:xfrm>
          <a:prstGeom prst="rect">
            <a:avLst/>
          </a:prstGeom>
          <a:ln w="12700">
            <a:miter lim="400000"/>
          </a:ln>
        </p:spPr>
      </p:pic>
      <p:grpSp>
        <p:nvGrpSpPr>
          <p:cNvPr id="472" name="RESPIRACIÓN…"/>
          <p:cNvGrpSpPr/>
          <p:nvPr/>
        </p:nvGrpSpPr>
        <p:grpSpPr>
          <a:xfrm>
            <a:off x="12471426" y="11567544"/>
            <a:ext cx="11591277" cy="1216372"/>
            <a:chOff x="0" y="0"/>
            <a:chExt cx="11591276" cy="1216371"/>
          </a:xfrm>
        </p:grpSpPr>
        <p:sp>
          <p:nvSpPr>
            <p:cNvPr id="470" name="Rectángulo"/>
            <p:cNvSpPr/>
            <p:nvPr/>
          </p:nvSpPr>
          <p:spPr>
            <a:xfrm>
              <a:off x="-1" y="-1"/>
              <a:ext cx="11591278" cy="1216373"/>
            </a:xfrm>
            <a:prstGeom prst="rect">
              <a:avLst/>
            </a:prstGeom>
            <a:solidFill>
              <a:srgbClr val="FFFFFF"/>
            </a:solidFill>
            <a:ln w="25400" cap="flat">
              <a:solidFill>
                <a:schemeClr val="accent4">
                  <a:lumOff val="23725"/>
                </a:schemeClr>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471" name="RESPIRACIÓN…"/>
            <p:cNvSpPr txBox="1"/>
            <p:nvPr/>
          </p:nvSpPr>
          <p:spPr>
            <a:xfrm>
              <a:off x="12699" y="9698"/>
              <a:ext cx="11565878" cy="1196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5ECE92"/>
                  </a:solidFill>
                  <a:latin typeface="+mj-lt"/>
                  <a:ea typeface="+mj-ea"/>
                  <a:cs typeface="+mj-cs"/>
                  <a:sym typeface="Helvetica"/>
                </a:defRPr>
              </a:pPr>
              <a:r>
                <a:t>RESPIRACIÓN</a:t>
              </a:r>
            </a:p>
            <a:p>
              <a:pPr algn="ctr" defTabSz="642937">
                <a:lnSpc>
                  <a:spcPct val="50000"/>
                </a:lnSpc>
                <a:defRPr b="1" baseline="31999" sz="4300">
                  <a:solidFill>
                    <a:srgbClr val="5ECE92"/>
                  </a:solidFill>
                  <a:latin typeface="+mj-lt"/>
                  <a:ea typeface="+mj-ea"/>
                  <a:cs typeface="+mj-cs"/>
                  <a:sym typeface="Helvetica"/>
                </a:defRPr>
              </a:pPr>
              <a:r>
                <a:t>Espacio más simple de presencia física</a:t>
              </a:r>
            </a:p>
          </p:txBody>
        </p:sp>
      </p:grpSp>
      <p:grpSp>
        <p:nvGrpSpPr>
          <p:cNvPr id="475" name="BOCA Y SUCCIÓN…"/>
          <p:cNvGrpSpPr/>
          <p:nvPr/>
        </p:nvGrpSpPr>
        <p:grpSpPr>
          <a:xfrm>
            <a:off x="12761542" y="10371180"/>
            <a:ext cx="11026072" cy="1216372"/>
            <a:chOff x="0" y="0"/>
            <a:chExt cx="11026071" cy="1216371"/>
          </a:xfrm>
        </p:grpSpPr>
        <p:sp>
          <p:nvSpPr>
            <p:cNvPr id="473" name="Rectángulo"/>
            <p:cNvSpPr/>
            <p:nvPr/>
          </p:nvSpPr>
          <p:spPr>
            <a:xfrm>
              <a:off x="-1" y="-1"/>
              <a:ext cx="11026073" cy="1216373"/>
            </a:xfrm>
            <a:prstGeom prst="rect">
              <a:avLst/>
            </a:prstGeom>
            <a:solidFill>
              <a:srgbClr val="FFFFFF"/>
            </a:solidFill>
            <a:ln w="25400" cap="flat">
              <a:solidFill>
                <a:schemeClr val="accent4">
                  <a:lumOff val="23725"/>
                </a:schemeClr>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474" name="BOCA Y SUCCIÓN…"/>
            <p:cNvSpPr txBox="1"/>
            <p:nvPr/>
          </p:nvSpPr>
          <p:spPr>
            <a:xfrm>
              <a:off x="12699" y="9698"/>
              <a:ext cx="11000673" cy="1196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5ECE92"/>
                  </a:solidFill>
                  <a:latin typeface="+mj-lt"/>
                  <a:ea typeface="+mj-ea"/>
                  <a:cs typeface="+mj-cs"/>
                  <a:sym typeface="Helvetica"/>
                </a:defRPr>
              </a:pPr>
              <a:r>
                <a:t>BOCA Y SUCCIÓN</a:t>
              </a:r>
            </a:p>
            <a:p>
              <a:pPr algn="ctr" defTabSz="642937">
                <a:lnSpc>
                  <a:spcPct val="50000"/>
                </a:lnSpc>
                <a:defRPr b="1" baseline="31999" sz="4300">
                  <a:solidFill>
                    <a:srgbClr val="5ECE92"/>
                  </a:solidFill>
                  <a:latin typeface="+mj-lt"/>
                  <a:ea typeface="+mj-ea"/>
                  <a:cs typeface="+mj-cs"/>
                  <a:sym typeface="Helvetica"/>
                </a:defRPr>
              </a:pPr>
              <a:r>
                <a:t>Primera “extremidad” en coger, agarrar y dejar ir.</a:t>
              </a:r>
            </a:p>
          </p:txBody>
        </p:sp>
      </p:grpSp>
      <p:grpSp>
        <p:nvGrpSpPr>
          <p:cNvPr id="478" name="MOVIMIENTO HOMOLATERAL…"/>
          <p:cNvGrpSpPr/>
          <p:nvPr/>
        </p:nvGrpSpPr>
        <p:grpSpPr>
          <a:xfrm>
            <a:off x="14245770" y="4223160"/>
            <a:ext cx="8073016" cy="1626519"/>
            <a:chOff x="0" y="0"/>
            <a:chExt cx="8073014" cy="1626517"/>
          </a:xfrm>
        </p:grpSpPr>
        <p:sp>
          <p:nvSpPr>
            <p:cNvPr id="476" name="Rectángulo"/>
            <p:cNvSpPr/>
            <p:nvPr/>
          </p:nvSpPr>
          <p:spPr>
            <a:xfrm>
              <a:off x="0" y="0"/>
              <a:ext cx="8073015" cy="1626518"/>
            </a:xfrm>
            <a:prstGeom prst="rect">
              <a:avLst/>
            </a:prstGeom>
            <a:solidFill>
              <a:srgbClr val="FFFFFF"/>
            </a:solidFill>
            <a:ln w="25400" cap="flat">
              <a:solidFill>
                <a:srgbClr val="FFD479"/>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477" name="MOVIMIENTO HOMOLATERAL…"/>
            <p:cNvSpPr txBox="1"/>
            <p:nvPr/>
          </p:nvSpPr>
          <p:spPr>
            <a:xfrm>
              <a:off x="12700" y="49671"/>
              <a:ext cx="8047615" cy="1527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FF9300"/>
                  </a:solidFill>
                  <a:latin typeface="+mj-lt"/>
                  <a:ea typeface="+mj-ea"/>
                  <a:cs typeface="+mj-cs"/>
                  <a:sym typeface="Helvetica"/>
                </a:defRPr>
              </a:pPr>
              <a:r>
                <a:t>MOVIMIENTO HOMOLATERAL</a:t>
              </a:r>
            </a:p>
            <a:p>
              <a:pPr algn="ctr" defTabSz="642937">
                <a:lnSpc>
                  <a:spcPct val="50000"/>
                </a:lnSpc>
                <a:defRPr b="1" baseline="31999" sz="4300">
                  <a:solidFill>
                    <a:srgbClr val="5ECE92"/>
                  </a:solidFill>
                  <a:latin typeface="+mj-lt"/>
                  <a:ea typeface="+mj-ea"/>
                  <a:cs typeface="+mj-cs"/>
                  <a:sym typeface="Helvetica"/>
                </a:defRPr>
              </a:pPr>
              <a:r>
                <a:t>Diferencia los lados del cuerpo </a:t>
              </a:r>
            </a:p>
            <a:p>
              <a:pPr algn="ctr" defTabSz="642937">
                <a:lnSpc>
                  <a:spcPct val="50000"/>
                </a:lnSpc>
                <a:defRPr b="1" baseline="31999" sz="4300">
                  <a:solidFill>
                    <a:srgbClr val="5ECE92"/>
                  </a:solidFill>
                  <a:latin typeface="+mj-lt"/>
                  <a:ea typeface="+mj-ea"/>
                  <a:cs typeface="+mj-cs"/>
                  <a:sym typeface="Helvetica"/>
                </a:defRPr>
              </a:pPr>
              <a:r>
                <a:t>Otorga movilidad</a:t>
              </a:r>
            </a:p>
          </p:txBody>
        </p:sp>
      </p:grpSp>
      <p:grpSp>
        <p:nvGrpSpPr>
          <p:cNvPr id="481" name="MOVIMIENTO HOMÓLOGO…"/>
          <p:cNvGrpSpPr/>
          <p:nvPr/>
        </p:nvGrpSpPr>
        <p:grpSpPr>
          <a:xfrm>
            <a:off x="13758876" y="5840757"/>
            <a:ext cx="9046804" cy="1641414"/>
            <a:chOff x="0" y="0"/>
            <a:chExt cx="9046802" cy="1641412"/>
          </a:xfrm>
        </p:grpSpPr>
        <p:sp>
          <p:nvSpPr>
            <p:cNvPr id="479" name="Rectángulo"/>
            <p:cNvSpPr/>
            <p:nvPr/>
          </p:nvSpPr>
          <p:spPr>
            <a:xfrm>
              <a:off x="0" y="0"/>
              <a:ext cx="9046803" cy="1641413"/>
            </a:xfrm>
            <a:prstGeom prst="rect">
              <a:avLst/>
            </a:prstGeom>
            <a:solidFill>
              <a:srgbClr val="FFFFFF"/>
            </a:solidFill>
            <a:ln w="25400" cap="flat">
              <a:solidFill>
                <a:srgbClr val="0096FF"/>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480" name="MOVIMIENTO HOMÓLOGO…"/>
            <p:cNvSpPr txBox="1"/>
            <p:nvPr/>
          </p:nvSpPr>
          <p:spPr>
            <a:xfrm>
              <a:off x="12700" y="57119"/>
              <a:ext cx="9021403" cy="1527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0096FF"/>
                  </a:solidFill>
                  <a:latin typeface="+mj-lt"/>
                  <a:ea typeface="+mj-ea"/>
                  <a:cs typeface="+mj-cs"/>
                  <a:sym typeface="Helvetica"/>
                </a:defRPr>
              </a:pPr>
              <a:r>
                <a:t>MOVIMIENTO HOMÓLOGO</a:t>
              </a:r>
            </a:p>
            <a:p>
              <a:pPr algn="ctr" defTabSz="642937">
                <a:lnSpc>
                  <a:spcPct val="50000"/>
                </a:lnSpc>
                <a:defRPr b="1" baseline="31999" sz="4300">
                  <a:solidFill>
                    <a:srgbClr val="5ECE92"/>
                  </a:solidFill>
                  <a:latin typeface="+mj-lt"/>
                  <a:ea typeface="+mj-ea"/>
                  <a:cs typeface="+mj-cs"/>
                  <a:sym typeface="Helvetica"/>
                </a:defRPr>
              </a:pPr>
              <a:r>
                <a:t>Diferencia la parte superior e inferior del cuerpo. Otorga la habilidad de actuar</a:t>
              </a:r>
            </a:p>
          </p:txBody>
        </p:sp>
      </p:grpSp>
      <p:grpSp>
        <p:nvGrpSpPr>
          <p:cNvPr id="484" name="MOVIMENTO ESPINAL…"/>
          <p:cNvGrpSpPr/>
          <p:nvPr/>
        </p:nvGrpSpPr>
        <p:grpSpPr>
          <a:xfrm>
            <a:off x="13393723" y="7499274"/>
            <a:ext cx="9746684" cy="1641414"/>
            <a:chOff x="0" y="0"/>
            <a:chExt cx="9746683" cy="1641412"/>
          </a:xfrm>
        </p:grpSpPr>
        <p:sp>
          <p:nvSpPr>
            <p:cNvPr id="482" name="Rectángulo"/>
            <p:cNvSpPr/>
            <p:nvPr/>
          </p:nvSpPr>
          <p:spPr>
            <a:xfrm>
              <a:off x="-1" y="0"/>
              <a:ext cx="9746685" cy="1641413"/>
            </a:xfrm>
            <a:prstGeom prst="rect">
              <a:avLst/>
            </a:prstGeom>
            <a:solidFill>
              <a:srgbClr val="FFFFFF"/>
            </a:solidFill>
            <a:ln w="25400" cap="flat">
              <a:solidFill>
                <a:srgbClr val="FF2600"/>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483" name="MOVIMENTO ESPINAL…"/>
            <p:cNvSpPr txBox="1"/>
            <p:nvPr/>
          </p:nvSpPr>
          <p:spPr>
            <a:xfrm>
              <a:off x="12699" y="57119"/>
              <a:ext cx="9721285" cy="1527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FF2600"/>
                  </a:solidFill>
                  <a:latin typeface="+mj-lt"/>
                  <a:ea typeface="+mj-ea"/>
                  <a:cs typeface="+mj-cs"/>
                  <a:sym typeface="Helvetica"/>
                </a:defRPr>
              </a:pPr>
              <a:r>
                <a:t>MOVIMENTO ESPINAL</a:t>
              </a:r>
            </a:p>
            <a:p>
              <a:pPr algn="ctr" defTabSz="642937">
                <a:lnSpc>
                  <a:spcPct val="50000"/>
                </a:lnSpc>
                <a:defRPr b="1" baseline="31999" sz="4300">
                  <a:solidFill>
                    <a:srgbClr val="5ECE92"/>
                  </a:solidFill>
                  <a:latin typeface="+mj-lt"/>
                  <a:ea typeface="+mj-ea"/>
                  <a:cs typeface="+mj-cs"/>
                  <a:sym typeface="Helvetica"/>
                </a:defRPr>
              </a:pPr>
              <a:r>
                <a:t>Diferencia la parte delantera y trasera del cuerpo. Otorga la habilidad de atender</a:t>
              </a:r>
            </a:p>
          </p:txBody>
        </p:sp>
      </p:grpSp>
      <p:grpSp>
        <p:nvGrpSpPr>
          <p:cNvPr id="487" name="RADIACIÓN CENTRAL…"/>
          <p:cNvGrpSpPr/>
          <p:nvPr/>
        </p:nvGrpSpPr>
        <p:grpSpPr>
          <a:xfrm>
            <a:off x="13103367" y="9154176"/>
            <a:ext cx="10342424" cy="1216372"/>
            <a:chOff x="0" y="0"/>
            <a:chExt cx="10342422" cy="1216371"/>
          </a:xfrm>
        </p:grpSpPr>
        <p:sp>
          <p:nvSpPr>
            <p:cNvPr id="485" name="Rectángulo"/>
            <p:cNvSpPr/>
            <p:nvPr/>
          </p:nvSpPr>
          <p:spPr>
            <a:xfrm>
              <a:off x="0" y="-1"/>
              <a:ext cx="10342423" cy="1216373"/>
            </a:xfrm>
            <a:prstGeom prst="rect">
              <a:avLst/>
            </a:prstGeom>
            <a:solidFill>
              <a:srgbClr val="FFFFFF"/>
            </a:solidFill>
            <a:ln w="25400" cap="flat">
              <a:solidFill>
                <a:schemeClr val="accent4">
                  <a:lumOff val="23725"/>
                </a:schemeClr>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486" name="RADIACIÓN CENTRAL…"/>
            <p:cNvSpPr txBox="1"/>
            <p:nvPr/>
          </p:nvSpPr>
          <p:spPr>
            <a:xfrm>
              <a:off x="12700" y="9698"/>
              <a:ext cx="10317023" cy="1196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5ECE92"/>
                  </a:solidFill>
                  <a:latin typeface="+mj-lt"/>
                  <a:ea typeface="+mj-ea"/>
                  <a:cs typeface="+mj-cs"/>
                  <a:sym typeface="Helvetica"/>
                </a:defRPr>
              </a:pPr>
              <a:r>
                <a:t>RADIACIÓN CENTRAL</a:t>
              </a:r>
            </a:p>
            <a:p>
              <a:pPr algn="ctr" defTabSz="642937">
                <a:lnSpc>
                  <a:spcPct val="50000"/>
                </a:lnSpc>
                <a:defRPr b="1" baseline="31999" sz="4300">
                  <a:solidFill>
                    <a:srgbClr val="5ECE92"/>
                  </a:solidFill>
                  <a:latin typeface="+mj-lt"/>
                  <a:ea typeface="+mj-ea"/>
                  <a:cs typeface="+mj-cs"/>
                  <a:sym typeface="Helvetica"/>
                </a:defRPr>
              </a:pPr>
              <a:r>
                <a:t>Diferenciación y conexión</a:t>
              </a:r>
            </a:p>
          </p:txBody>
        </p:sp>
      </p:grpSp>
      <p:grpSp>
        <p:nvGrpSpPr>
          <p:cNvPr id="490" name="MOVIMIENTO CONTRALATERAL…"/>
          <p:cNvGrpSpPr/>
          <p:nvPr/>
        </p:nvGrpSpPr>
        <p:grpSpPr>
          <a:xfrm>
            <a:off x="14579048" y="2182224"/>
            <a:ext cx="7553137" cy="2015538"/>
            <a:chOff x="0" y="0"/>
            <a:chExt cx="7553135" cy="2015537"/>
          </a:xfrm>
        </p:grpSpPr>
        <p:sp>
          <p:nvSpPr>
            <p:cNvPr id="488" name="Rectángulo"/>
            <p:cNvSpPr/>
            <p:nvPr/>
          </p:nvSpPr>
          <p:spPr>
            <a:xfrm>
              <a:off x="0" y="-1"/>
              <a:ext cx="7553136" cy="2015539"/>
            </a:xfrm>
            <a:prstGeom prst="rect">
              <a:avLst/>
            </a:prstGeom>
            <a:solidFill>
              <a:srgbClr val="FFFFFF"/>
            </a:solidFill>
            <a:ln w="25400" cap="flat">
              <a:solidFill>
                <a:srgbClr val="FFD479"/>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489" name="MOVIMIENTO CONTRALATERAL…"/>
            <p:cNvSpPr txBox="1"/>
            <p:nvPr/>
          </p:nvSpPr>
          <p:spPr>
            <a:xfrm>
              <a:off x="12700" y="244181"/>
              <a:ext cx="7527736" cy="1527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FFD479"/>
                  </a:solidFill>
                  <a:latin typeface="+mj-lt"/>
                  <a:ea typeface="+mj-ea"/>
                  <a:cs typeface="+mj-cs"/>
                  <a:sym typeface="Helvetica"/>
                </a:defRPr>
              </a:pPr>
              <a:r>
                <a:t>MOVIMIENTO CONTRALATERAL</a:t>
              </a:r>
            </a:p>
            <a:p>
              <a:pPr algn="ctr" defTabSz="642937">
                <a:lnSpc>
                  <a:spcPct val="50000"/>
                </a:lnSpc>
                <a:defRPr b="1" baseline="31999" sz="4300">
                  <a:solidFill>
                    <a:srgbClr val="5ECE92"/>
                  </a:solidFill>
                  <a:latin typeface="+mj-lt"/>
                  <a:ea typeface="+mj-ea"/>
                  <a:cs typeface="+mj-cs"/>
                  <a:sym typeface="Helvetica"/>
                </a:defRPr>
              </a:pPr>
              <a:r>
                <a:t>Integra los patrones anterior </a:t>
              </a:r>
            </a:p>
            <a:p>
              <a:pPr algn="ctr" defTabSz="642937">
                <a:lnSpc>
                  <a:spcPct val="50000"/>
                </a:lnSpc>
                <a:defRPr b="1" baseline="31999" sz="4300">
                  <a:solidFill>
                    <a:srgbClr val="5ECE92"/>
                  </a:solidFill>
                  <a:latin typeface="+mj-lt"/>
                  <a:ea typeface="+mj-ea"/>
                  <a:cs typeface="+mj-cs"/>
                  <a:sym typeface="Helvetica"/>
                </a:defRPr>
              </a:pPr>
              <a:r>
                <a:t>Otorga la habilidad de dirigir la acción</a:t>
              </a:r>
            </a:p>
          </p:txBody>
        </p:sp>
      </p:grpSp>
      <p:sp>
        <p:nvSpPr>
          <p:cNvPr id="491" name="Según Cecilia Koester Brain Gym y creadora de MBL®"/>
          <p:cNvSpPr txBox="1"/>
          <p:nvPr/>
        </p:nvSpPr>
        <p:spPr>
          <a:xfrm>
            <a:off x="1268185" y="2054620"/>
            <a:ext cx="8674721" cy="431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800">
                <a:latin typeface="+mj-lt"/>
                <a:ea typeface="+mj-ea"/>
                <a:cs typeface="+mj-cs"/>
                <a:sym typeface="Helvetica"/>
              </a:defRPr>
            </a:lvl1pPr>
          </a:lstStyle>
          <a:p>
            <a:pPr/>
            <a:r>
              <a:t>Según Cecilia Koester Brain Gym y creadora de MBL®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469"/>
                                        </p:tgtEl>
                                        <p:attrNameLst>
                                          <p:attrName>style.visibility</p:attrName>
                                        </p:attrNameLst>
                                      </p:cBhvr>
                                      <p:to>
                                        <p:strVal val="visible"/>
                                      </p:to>
                                    </p:set>
                                    <p:animEffect filter="fade" transition="in">
                                      <p:cBhvr>
                                        <p:cTn id="11" dur="2000"/>
                                        <p:tgtEl>
                                          <p:spTgt spid="469"/>
                                        </p:tgtEl>
                                      </p:cBhvr>
                                    </p:animEffect>
                                  </p:childTnLst>
                                </p:cTn>
                              </p:par>
                            </p:childTnLst>
                          </p:cTn>
                        </p:par>
                        <p:par>
                          <p:cTn id="12" fill="hold">
                            <p:stCondLst>
                              <p:cond delay="2000"/>
                            </p:stCondLst>
                            <p:childTnLst>
                              <p:par>
                                <p:cTn id="13" presetClass="exit" nodeType="afterEffect" presetSubtype="0" presetID="1" grpId="3" fill="hold">
                                  <p:stCondLst>
                                    <p:cond delay="0"/>
                                  </p:stCondLst>
                                  <p:iterate type="el" backwards="0">
                                    <p:tmAbs val="0"/>
                                  </p:iterate>
                                  <p:childTnLst>
                                    <p:set>
                                      <p:cBhvr>
                                        <p:cTn id="14" fill="hold">
                                          <p:stCondLst>
                                            <p:cond delay="0"/>
                                          </p:stCondLst>
                                        </p:cTn>
                                        <p:tgtEl>
                                          <p:spTgt spid="46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75"/>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6" fill="hold">
                                  <p:stCondLst>
                                    <p:cond delay="0"/>
                                  </p:stCondLst>
                                  <p:iterate type="el" backwards="0">
                                    <p:tmAbs val="0"/>
                                  </p:iterate>
                                  <p:childTnLst>
                                    <p:set>
                                      <p:cBhvr>
                                        <p:cTn id="25" fill="hold"/>
                                        <p:tgtEl>
                                          <p:spTgt spid="48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7" fill="hold">
                                  <p:stCondLst>
                                    <p:cond delay="0"/>
                                  </p:stCondLst>
                                  <p:iterate type="el" backwards="0">
                                    <p:tmAbs val="0"/>
                                  </p:iterate>
                                  <p:childTnLst>
                                    <p:set>
                                      <p:cBhvr>
                                        <p:cTn id="29" fill="hold"/>
                                        <p:tgtEl>
                                          <p:spTgt spid="48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8" fill="hold">
                                  <p:stCondLst>
                                    <p:cond delay="0"/>
                                  </p:stCondLst>
                                  <p:iterate type="el" backwards="0">
                                    <p:tmAbs val="0"/>
                                  </p:iterate>
                                  <p:childTnLst>
                                    <p:set>
                                      <p:cBhvr>
                                        <p:cTn id="33" fill="hold"/>
                                        <p:tgtEl>
                                          <p:spTgt spid="48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9" fill="hold">
                                  <p:stCondLst>
                                    <p:cond delay="0"/>
                                  </p:stCondLst>
                                  <p:iterate type="el" backwards="0">
                                    <p:tmAbs val="0"/>
                                  </p:iterate>
                                  <p:childTnLst>
                                    <p:set>
                                      <p:cBhvr>
                                        <p:cTn id="37" fill="hold"/>
                                        <p:tgtEl>
                                          <p:spTgt spid="47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0" fill="hold">
                                  <p:stCondLst>
                                    <p:cond delay="0"/>
                                  </p:stCondLst>
                                  <p:iterate type="el" backwards="0">
                                    <p:tmAbs val="0"/>
                                  </p:iterate>
                                  <p:childTnLst>
                                    <p:set>
                                      <p:cBhvr>
                                        <p:cTn id="41" fill="hold"/>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10"/>
      <p:bldP build="whole" bldLvl="1" animBg="1" rev="0" advAuto="0" spid="475" grpId="5"/>
      <p:bldP build="whole" bldLvl="1" animBg="1" rev="0" advAuto="0" spid="472" grpId="4"/>
      <p:bldP build="whole" bldLvl="1" animBg="1" rev="0" advAuto="0" spid="466" grpId="3"/>
      <p:bldP build="whole" bldLvl="1" animBg="1" rev="0" advAuto="0" spid="484" grpId="7"/>
      <p:bldP build="whole" bldLvl="1" animBg="1" rev="0" advAuto="0" spid="466" grpId="1"/>
      <p:bldP build="whole" bldLvl="1" animBg="1" rev="0" advAuto="0" spid="481" grpId="8"/>
      <p:bldP build="whole" bldLvl="1" animBg="1" rev="0" advAuto="0" spid="469" grpId="2"/>
      <p:bldP build="whole" bldLvl="1" animBg="1" rev="0" advAuto="0" spid="487" grpId="6"/>
      <p:bldP build="whole" bldLvl="1" animBg="1" rev="0" advAuto="0" spid="478" grpId="9"/>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Título 1"/>
          <p:cNvSpPr txBox="1"/>
          <p:nvPr>
            <p:ph type="title"/>
          </p:nvPr>
        </p:nvSpPr>
        <p:spPr>
          <a:xfrm>
            <a:off x="132022" y="103655"/>
            <a:ext cx="24616762" cy="2286001"/>
          </a:xfrm>
          <a:prstGeom prst="rect">
            <a:avLst/>
          </a:prstGeom>
        </p:spPr>
        <p:txBody>
          <a:bodyPr/>
          <a:lstStyle>
            <a:lvl1pPr defTabSz="804672">
              <a:defRPr sz="7000"/>
            </a:lvl1pPr>
          </a:lstStyle>
          <a:p>
            <a:pPr/>
            <a:r>
              <a:t>El aprendizaje necesita el desarrollo sensorimotor</a:t>
            </a:r>
          </a:p>
        </p:txBody>
      </p:sp>
      <p:sp>
        <p:nvSpPr>
          <p:cNvPr id="494" name="Marcador de contenido 3"/>
          <p:cNvSpPr txBox="1"/>
          <p:nvPr>
            <p:ph type="body" sz="quarter" idx="1"/>
          </p:nvPr>
        </p:nvSpPr>
        <p:spPr>
          <a:xfrm>
            <a:off x="13472854" y="1922557"/>
            <a:ext cx="10235462" cy="6345215"/>
          </a:xfrm>
          <a:prstGeom prst="rect">
            <a:avLst/>
          </a:prstGeom>
        </p:spPr>
        <p:txBody>
          <a:bodyPr/>
          <a:lstStyle/>
          <a:p>
            <a:pPr marL="0" indent="0">
              <a:buSzTx/>
              <a:buNone/>
              <a:defRPr sz="7600"/>
            </a:pPr>
            <a:r>
              <a:t>Proporciona</a:t>
            </a:r>
          </a:p>
          <a:p>
            <a:pPr lvl="1" marL="1028700" indent="-571500">
              <a:spcBef>
                <a:spcPts val="700"/>
              </a:spcBef>
              <a:buClr>
                <a:srgbClr val="469C6E"/>
              </a:buClr>
              <a:defRPr sz="5600"/>
            </a:pPr>
            <a:r>
              <a:t>Organización Neurológica</a:t>
            </a:r>
          </a:p>
          <a:p>
            <a:pPr lvl="1" marL="1028700" indent="-571500">
              <a:spcBef>
                <a:spcPts val="700"/>
              </a:spcBef>
              <a:buClr>
                <a:srgbClr val="469C6E"/>
              </a:buClr>
              <a:defRPr sz="5600"/>
            </a:pPr>
            <a:r>
              <a:t>Lenguaje</a:t>
            </a:r>
          </a:p>
          <a:p>
            <a:pPr lvl="1" marL="1028700" indent="-571500">
              <a:spcBef>
                <a:spcPts val="700"/>
              </a:spcBef>
              <a:buClr>
                <a:srgbClr val="469C6E"/>
              </a:buClr>
              <a:defRPr sz="5600"/>
            </a:pPr>
            <a:r>
              <a:t>Funciones Manuales</a:t>
            </a:r>
          </a:p>
          <a:p>
            <a:pPr lvl="1" marL="1028700" indent="-571500">
              <a:spcBef>
                <a:spcPts val="700"/>
              </a:spcBef>
              <a:buClr>
                <a:srgbClr val="469C6E"/>
              </a:buClr>
              <a:defRPr sz="5600"/>
            </a:pPr>
            <a:r>
              <a:t>Funciones Ejecutivas</a:t>
            </a:r>
          </a:p>
        </p:txBody>
      </p:sp>
      <p:sp>
        <p:nvSpPr>
          <p:cNvPr id="495" name="Marcador de contenido 3"/>
          <p:cNvSpPr txBox="1"/>
          <p:nvPr/>
        </p:nvSpPr>
        <p:spPr>
          <a:xfrm>
            <a:off x="1060933" y="2113999"/>
            <a:ext cx="8878568" cy="68249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just">
              <a:defRPr sz="7100">
                <a:solidFill>
                  <a:srgbClr val="1A1A1A"/>
                </a:solidFill>
                <a:latin typeface="Lora Regular"/>
                <a:ea typeface="Lora Regular"/>
                <a:cs typeface="Lora Regular"/>
                <a:sym typeface="Lora Regular"/>
              </a:defRPr>
            </a:pPr>
            <a:r>
              <a:t>Necesita</a:t>
            </a:r>
            <a:endParaRPr sz="6400"/>
          </a:p>
          <a:p>
            <a:pPr lvl="1" marL="942472" indent="-561472" algn="just">
              <a:buClr>
                <a:srgbClr val="469C6E"/>
              </a:buClr>
              <a:buSzPct val="100000"/>
              <a:buChar char="•"/>
              <a:defRPr sz="5600">
                <a:solidFill>
                  <a:srgbClr val="595959"/>
                </a:solidFill>
                <a:latin typeface="Lora Regular"/>
                <a:ea typeface="Lora Regular"/>
                <a:cs typeface="Lora Regular"/>
                <a:sym typeface="Lora Regular"/>
              </a:defRPr>
            </a:pPr>
            <a:r>
              <a:t>Propiocepción</a:t>
            </a:r>
          </a:p>
          <a:p>
            <a:pPr lvl="1" marL="942472" indent="-561472" algn="just">
              <a:buClr>
                <a:srgbClr val="469C6E"/>
              </a:buClr>
              <a:buSzPct val="100000"/>
              <a:buChar char="•"/>
              <a:defRPr sz="5600">
                <a:solidFill>
                  <a:srgbClr val="595959"/>
                </a:solidFill>
                <a:latin typeface="Lora Regular"/>
                <a:ea typeface="Lora Regular"/>
                <a:cs typeface="Lora Regular"/>
                <a:sym typeface="Lora Regular"/>
              </a:defRPr>
            </a:pPr>
            <a:r>
              <a:t>Tono Muscular</a:t>
            </a:r>
            <a:endParaRPr sz="4400"/>
          </a:p>
          <a:p>
            <a:pPr lvl="1" marL="942472" indent="-561472" algn="just">
              <a:buClr>
                <a:srgbClr val="469C6E"/>
              </a:buClr>
              <a:buSzPct val="100000"/>
              <a:buChar char="•"/>
              <a:defRPr sz="5600">
                <a:solidFill>
                  <a:srgbClr val="595959"/>
                </a:solidFill>
                <a:latin typeface="Lora Regular"/>
                <a:ea typeface="Lora Regular"/>
                <a:cs typeface="Lora Regular"/>
                <a:sym typeface="Lora Regular"/>
              </a:defRPr>
            </a:pPr>
            <a:r>
              <a:t>Coordinación </a:t>
            </a:r>
            <a:endParaRPr sz="4400"/>
          </a:p>
          <a:p>
            <a:pPr lvl="1" marL="942472" indent="-561472" algn="just">
              <a:buClr>
                <a:srgbClr val="469C6E"/>
              </a:buClr>
              <a:buSzPct val="100000"/>
              <a:buChar char="•"/>
              <a:defRPr sz="5600">
                <a:solidFill>
                  <a:srgbClr val="595959"/>
                </a:solidFill>
                <a:latin typeface="Lora Regular"/>
                <a:ea typeface="Lora Regular"/>
                <a:cs typeface="Lora Regular"/>
                <a:sym typeface="Lora Regular"/>
              </a:defRPr>
            </a:pPr>
            <a:r>
              <a:t>Equilibrio</a:t>
            </a:r>
          </a:p>
          <a:p>
            <a:pPr lvl="1" marL="942472" indent="-561472" algn="just">
              <a:buClr>
                <a:srgbClr val="469C6E"/>
              </a:buClr>
              <a:buSzPct val="100000"/>
              <a:buChar char="•"/>
              <a:defRPr sz="5600">
                <a:solidFill>
                  <a:srgbClr val="595959"/>
                </a:solidFill>
                <a:latin typeface="Lora Regular"/>
                <a:ea typeface="Lora Regular"/>
                <a:cs typeface="Lora Regular"/>
                <a:sym typeface="Lora Regular"/>
              </a:defRPr>
            </a:pPr>
            <a:r>
              <a:t>Control Postural</a:t>
            </a:r>
          </a:p>
        </p:txBody>
      </p:sp>
      <p:sp>
        <p:nvSpPr>
          <p:cNvPr id="496" name="CuadroTexto 6"/>
          <p:cNvSpPr txBox="1"/>
          <p:nvPr/>
        </p:nvSpPr>
        <p:spPr>
          <a:xfrm>
            <a:off x="1003878" y="8095171"/>
            <a:ext cx="8512618" cy="754378"/>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just">
              <a:defRPr sz="3500">
                <a:solidFill>
                  <a:srgbClr val="404040"/>
                </a:solidFill>
                <a:latin typeface="Lora Regular"/>
                <a:ea typeface="Lora Regular"/>
                <a:cs typeface="Lora Regular"/>
                <a:sym typeface="Lora Regular"/>
              </a:defRPr>
            </a:lvl1pPr>
          </a:lstStyle>
          <a:p>
            <a:pPr/>
            <a:r>
              <a:t>Según Dra. Maria J. López. Neurobióloga</a:t>
            </a:r>
          </a:p>
        </p:txBody>
      </p:sp>
      <p:pic>
        <p:nvPicPr>
          <p:cNvPr id="497" name="Imagen" descr="Imagen"/>
          <p:cNvPicPr>
            <a:picLocks noChangeAspect="1"/>
          </p:cNvPicPr>
          <p:nvPr/>
        </p:nvPicPr>
        <p:blipFill>
          <a:blip r:embed="rId2">
            <a:extLst/>
          </a:blip>
          <a:srcRect l="0" t="27785" r="0" b="0"/>
          <a:stretch>
            <a:fillRect/>
          </a:stretch>
        </p:blipFill>
        <p:spPr>
          <a:xfrm>
            <a:off x="-368300" y="9051056"/>
            <a:ext cx="25120633" cy="1207486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5" grpId="1"/>
      <p:bldP build="whole" bldLvl="1" animBg="1" rev="0" advAuto="0" spid="494"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Imagen" descr="Imagen"/>
          <p:cNvPicPr>
            <a:picLocks noChangeAspect="1"/>
          </p:cNvPicPr>
          <p:nvPr/>
        </p:nvPicPr>
        <p:blipFill>
          <a:blip r:embed="rId2">
            <a:alphaModFix amt="60329"/>
            <a:extLst/>
          </a:blip>
          <a:stretch>
            <a:fillRect/>
          </a:stretch>
        </p:blipFill>
        <p:spPr>
          <a:xfrm>
            <a:off x="-125788" y="-773598"/>
            <a:ext cx="24635575" cy="16413453"/>
          </a:xfrm>
          <a:prstGeom prst="rect">
            <a:avLst/>
          </a:prstGeom>
          <a:ln w="12700">
            <a:miter lim="400000"/>
          </a:ln>
        </p:spPr>
      </p:pic>
      <p:sp>
        <p:nvSpPr>
          <p:cNvPr id="500" name="¿Cómo podemos ayudarle a DEMOSTRAR SU INTELIGENCIA y POTENCIAL?"/>
          <p:cNvSpPr txBox="1"/>
          <p:nvPr>
            <p:ph type="title"/>
          </p:nvPr>
        </p:nvSpPr>
        <p:spPr>
          <a:xfrm>
            <a:off x="13280941" y="889695"/>
            <a:ext cx="8177615" cy="5670984"/>
          </a:xfrm>
          <a:prstGeom prst="rect">
            <a:avLst/>
          </a:prstGeom>
          <a:solidFill>
            <a:srgbClr val="FFFFFF">
              <a:alpha val="87819"/>
            </a:srgbClr>
          </a:solidFill>
        </p:spPr>
        <p:txBody>
          <a:bodyPr anchor="ctr"/>
          <a:lstStyle/>
          <a:p>
            <a:pPr indent="0" defTabSz="1133855">
              <a:defRPr sz="6500">
                <a:solidFill>
                  <a:srgbClr val="000000"/>
                </a:solidFill>
              </a:defRPr>
            </a:pPr>
            <a:r>
              <a:t>¿</a:t>
            </a:r>
            <a:r>
              <a:rPr>
                <a:solidFill>
                  <a:srgbClr val="5E5E5E"/>
                </a:solidFill>
              </a:rPr>
              <a:t>Cómo podemos ayudarle a </a:t>
            </a:r>
            <a:r>
              <a:rPr>
                <a:solidFill>
                  <a:srgbClr val="009E6A"/>
                </a:solidFill>
              </a:rPr>
              <a:t>DEMOSTRAR SU</a:t>
            </a:r>
            <a:r>
              <a:rPr>
                <a:solidFill>
                  <a:srgbClr val="D8357D"/>
                </a:solidFill>
              </a:rPr>
              <a:t> </a:t>
            </a:r>
            <a:r>
              <a:rPr>
                <a:solidFill>
                  <a:srgbClr val="EB177E"/>
                </a:solidFill>
              </a:rPr>
              <a:t>INTELIGENCIA y </a:t>
            </a:r>
            <a:r>
              <a:rPr>
                <a:solidFill>
                  <a:srgbClr val="D8357D"/>
                </a:solidFill>
              </a:rPr>
              <a:t>POTENCIAL?</a:t>
            </a:r>
          </a:p>
        </p:txBody>
      </p:sp>
      <p:sp>
        <p:nvSpPr>
          <p:cNvPr id="501" name="Número de diapositiva"/>
          <p:cNvSpPr txBox="1"/>
          <p:nvPr>
            <p:ph type="sldNum" sz="quarter" idx="4294967295"/>
          </p:nvPr>
        </p:nvSpPr>
        <p:spPr>
          <a:xfrm>
            <a:off x="23366001" y="12716378"/>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Título 1"/>
          <p:cNvSpPr txBox="1"/>
          <p:nvPr>
            <p:ph type="title"/>
          </p:nvPr>
        </p:nvSpPr>
        <p:spPr>
          <a:xfrm>
            <a:off x="-56154" y="207923"/>
            <a:ext cx="24984434" cy="2286001"/>
          </a:xfrm>
          <a:prstGeom prst="rect">
            <a:avLst/>
          </a:prstGeom>
        </p:spPr>
        <p:txBody>
          <a:bodyPr/>
          <a:lstStyle/>
          <a:p>
            <a:pPr/>
            <a:r>
              <a:t>Profesor Dr. MANFRED SPITZER</a:t>
            </a:r>
          </a:p>
        </p:txBody>
      </p:sp>
      <p:sp>
        <p:nvSpPr>
          <p:cNvPr id="504" name="Marcador de contenido 2"/>
          <p:cNvSpPr txBox="1"/>
          <p:nvPr>
            <p:ph type="body" sz="quarter" idx="1"/>
          </p:nvPr>
        </p:nvSpPr>
        <p:spPr>
          <a:xfrm>
            <a:off x="1035394" y="2142877"/>
            <a:ext cx="15277130" cy="2929964"/>
          </a:xfrm>
          <a:prstGeom prst="rect">
            <a:avLst/>
          </a:prstGeom>
        </p:spPr>
        <p:txBody>
          <a:bodyPr/>
          <a:lstStyle>
            <a:lvl1pPr marL="0" indent="0" algn="just">
              <a:lnSpc>
                <a:spcPct val="80000"/>
              </a:lnSpc>
              <a:spcBef>
                <a:spcPts val="300"/>
              </a:spcBef>
              <a:buSzTx/>
              <a:buNone/>
              <a:defRPr i="1"/>
            </a:lvl1pPr>
          </a:lstStyle>
          <a:p>
            <a:pPr/>
            <a:r>
              <a:t>Psiquiatra alemán, psicólogo y neurocientífico . Es, desde 1998, Director Médico de la Clínica Universitaria de Psiquiatría en Ulm, Alemania, y fundador (2004) del Centro de Transferencia para las Neurociencias y Aprendizaje (ZNL) . </a:t>
            </a:r>
          </a:p>
        </p:txBody>
      </p:sp>
      <p:pic>
        <p:nvPicPr>
          <p:cNvPr id="505" name="Imagen 3" descr="Imagen 3"/>
          <p:cNvPicPr>
            <a:picLocks noChangeAspect="1"/>
          </p:cNvPicPr>
          <p:nvPr/>
        </p:nvPicPr>
        <p:blipFill>
          <a:blip r:embed="rId2">
            <a:extLst/>
          </a:blip>
          <a:srcRect l="0" t="0" r="0" b="5309"/>
          <a:stretch>
            <a:fillRect/>
          </a:stretch>
        </p:blipFill>
        <p:spPr>
          <a:xfrm>
            <a:off x="2108125" y="6300092"/>
            <a:ext cx="8538922" cy="4546454"/>
          </a:xfrm>
          <a:prstGeom prst="rect">
            <a:avLst/>
          </a:prstGeom>
          <a:ln w="12700">
            <a:miter lim="400000"/>
          </a:ln>
        </p:spPr>
      </p:pic>
      <p:pic>
        <p:nvPicPr>
          <p:cNvPr id="506" name="Imagen 4" descr="Imagen 4"/>
          <p:cNvPicPr>
            <a:picLocks noChangeAspect="1"/>
          </p:cNvPicPr>
          <p:nvPr/>
        </p:nvPicPr>
        <p:blipFill>
          <a:blip r:embed="rId3">
            <a:extLst/>
          </a:blip>
          <a:stretch>
            <a:fillRect/>
          </a:stretch>
        </p:blipFill>
        <p:spPr>
          <a:xfrm>
            <a:off x="13537738" y="6300092"/>
            <a:ext cx="8538737" cy="4546602"/>
          </a:xfrm>
          <a:prstGeom prst="rect">
            <a:avLst/>
          </a:prstGeom>
          <a:ln w="12700">
            <a:miter lim="400000"/>
          </a:ln>
        </p:spPr>
      </p:pic>
      <p:sp>
        <p:nvSpPr>
          <p:cNvPr id="507" name="CuadroTexto 5"/>
          <p:cNvSpPr txBox="1"/>
          <p:nvPr/>
        </p:nvSpPr>
        <p:spPr>
          <a:xfrm>
            <a:off x="-640346" y="11373156"/>
            <a:ext cx="25147808" cy="894079"/>
          </a:xfrm>
          <a:prstGeom prst="rect">
            <a:avLst/>
          </a:prstGeom>
          <a:solidFill>
            <a:srgbClr val="009051"/>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ctr">
              <a:defRPr sz="5600">
                <a:solidFill>
                  <a:srgbClr val="FFFFFF"/>
                </a:solidFill>
                <a:latin typeface="ヒラギノ明朝 ProN W6"/>
                <a:ea typeface="ヒラギノ明朝 ProN W6"/>
                <a:cs typeface="ヒラギノ明朝 ProN W6"/>
                <a:sym typeface="ヒラギノ明朝 ProN W6"/>
              </a:defRPr>
            </a:lvl1pPr>
          </a:lstStyle>
          <a:p>
            <a:pPr/>
            <a:r>
              <a:t>“NO EXISTE UN CENTRO DE LA ESCRITURA EN EL CEREBRO”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7" grpId="3"/>
      <p:bldP build="whole" bldLvl="1" animBg="1" rev="0" advAuto="0" spid="505" grpId="1"/>
      <p:bldP build="whole" bldLvl="1" animBg="1" rev="0" advAuto="0" spid="506"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Google Shape;139;p18"/>
          <p:cNvSpPr txBox="1"/>
          <p:nvPr>
            <p:ph type="sldNum" sz="quarter" idx="4294967295"/>
          </p:nvPr>
        </p:nvSpPr>
        <p:spPr>
          <a:xfrm>
            <a:off x="23462101" y="12605074"/>
            <a:ext cx="562040"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
        <p:nvSpPr>
          <p:cNvPr id="254" name="Google Shape;162;p21"/>
          <p:cNvSpPr txBox="1"/>
          <p:nvPr/>
        </p:nvSpPr>
        <p:spPr>
          <a:xfrm>
            <a:off x="9300136" y="3039079"/>
            <a:ext cx="14968127" cy="9039574"/>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p>
            <a:pPr marL="546100" indent="-444500" defTabSz="825500">
              <a:lnSpc>
                <a:spcPct val="90000"/>
              </a:lnSpc>
              <a:spcBef>
                <a:spcPts val="2500"/>
              </a:spcBef>
              <a:buSzPct val="45000"/>
              <a:buBlip>
                <a:blip r:embed="rId3"/>
              </a:buBlip>
              <a:defRPr>
                <a:solidFill>
                  <a:srgbClr val="535353"/>
                </a:solidFill>
                <a:latin typeface="Charter Roman"/>
                <a:ea typeface="Charter Roman"/>
                <a:cs typeface="Charter Roman"/>
                <a:sym typeface="Charter Roman"/>
              </a:defRPr>
            </a:pPr>
            <a:r>
              <a:t>Orígenes, finalidad y características de la metodología activa Brain Gym®.</a:t>
            </a:r>
          </a:p>
          <a:p>
            <a:pPr marL="546100" indent="-444500" defTabSz="825500">
              <a:lnSpc>
                <a:spcPct val="90000"/>
              </a:lnSpc>
              <a:spcBef>
                <a:spcPts val="2500"/>
              </a:spcBef>
              <a:buSzPct val="45000"/>
              <a:buBlip>
                <a:blip r:embed="rId3"/>
              </a:buBlip>
              <a:defRPr>
                <a:solidFill>
                  <a:srgbClr val="535353"/>
                </a:solidFill>
                <a:latin typeface="Charter Roman"/>
                <a:ea typeface="Charter Roman"/>
                <a:cs typeface="Charter Roman"/>
                <a:sym typeface="Charter Roman"/>
              </a:defRPr>
            </a:pPr>
            <a:r>
              <a:t>PACE, rutina de preparación.</a:t>
            </a:r>
          </a:p>
          <a:p>
            <a:pPr marL="546100" indent="-444500" defTabSz="825500">
              <a:lnSpc>
                <a:spcPct val="90000"/>
              </a:lnSpc>
              <a:spcBef>
                <a:spcPts val="2500"/>
              </a:spcBef>
              <a:buSzPct val="45000"/>
              <a:buBlip>
                <a:blip r:embed="rId3"/>
              </a:buBlip>
              <a:defRPr>
                <a:solidFill>
                  <a:srgbClr val="535353"/>
                </a:solidFill>
                <a:latin typeface="Charter Roman"/>
                <a:ea typeface="Charter Roman"/>
                <a:cs typeface="Charter Roman"/>
                <a:sym typeface="Charter Roman"/>
              </a:defRPr>
            </a:pPr>
            <a:r>
              <a:t>Movimientos más importantes de Brain Gym®. Adaptaciones para educación infantil y primaria.</a:t>
            </a:r>
          </a:p>
          <a:p>
            <a:pPr marL="546100" indent="-444500" defTabSz="825500">
              <a:lnSpc>
                <a:spcPct val="90000"/>
              </a:lnSpc>
              <a:spcBef>
                <a:spcPts val="2500"/>
              </a:spcBef>
              <a:buSzPct val="45000"/>
              <a:buBlip>
                <a:blip r:embed="rId3"/>
              </a:buBlip>
              <a:defRPr>
                <a:solidFill>
                  <a:srgbClr val="535353"/>
                </a:solidFill>
                <a:latin typeface="Charter Roman"/>
                <a:ea typeface="Charter Roman"/>
                <a:cs typeface="Charter Roman"/>
                <a:sym typeface="Charter Roman"/>
              </a:defRPr>
            </a:pPr>
            <a:r>
              <a:t>La teoría de las 3 dimensiones del movimiento y el aprendizaje de Brain Gym®</a:t>
            </a:r>
          </a:p>
          <a:p>
            <a:pPr marL="546100" indent="-444500" defTabSz="825500">
              <a:lnSpc>
                <a:spcPct val="90000"/>
              </a:lnSpc>
              <a:spcBef>
                <a:spcPts val="2500"/>
              </a:spcBef>
              <a:buSzPct val="45000"/>
              <a:buBlip>
                <a:blip r:embed="rId3"/>
              </a:buBlip>
              <a:defRPr>
                <a:solidFill>
                  <a:srgbClr val="535353"/>
                </a:solidFill>
                <a:latin typeface="Charter Roman"/>
                <a:ea typeface="Charter Roman"/>
                <a:cs typeface="Charter Roman"/>
                <a:sym typeface="Charter Roman"/>
              </a:defRPr>
            </a:pPr>
            <a:r>
              <a:t>Implementación en el aula</a:t>
            </a:r>
          </a:p>
          <a:p>
            <a:pPr lvl="4" marL="1358900" indent="-444500" defTabSz="825500">
              <a:lnSpc>
                <a:spcPct val="90000"/>
              </a:lnSpc>
              <a:spcBef>
                <a:spcPts val="2500"/>
              </a:spcBef>
              <a:buSzPct val="45000"/>
              <a:buBlip>
                <a:blip r:embed="rId3"/>
              </a:buBlip>
              <a:defRPr>
                <a:solidFill>
                  <a:srgbClr val="535353"/>
                </a:solidFill>
                <a:latin typeface="Charter Roman"/>
                <a:ea typeface="Charter Roman"/>
                <a:cs typeface="Charter Roman"/>
                <a:sym typeface="Charter Roman"/>
              </a:defRPr>
            </a:pPr>
            <a:r>
              <a:t>Grupos de ejercicios adaptados a las diferentes dificultades de aprendizaje. </a:t>
            </a:r>
          </a:p>
          <a:p>
            <a:pPr lvl="4" marL="1358900" indent="-444500" defTabSz="825500">
              <a:lnSpc>
                <a:spcPct val="90000"/>
              </a:lnSpc>
              <a:spcBef>
                <a:spcPts val="2500"/>
              </a:spcBef>
              <a:buSzPct val="45000"/>
              <a:buBlip>
                <a:blip r:embed="rId3"/>
              </a:buBlip>
              <a:defRPr>
                <a:solidFill>
                  <a:srgbClr val="535353"/>
                </a:solidFill>
                <a:latin typeface="Charter Roman"/>
                <a:ea typeface="Charter Roman"/>
                <a:cs typeface="Charter Roman"/>
                <a:sym typeface="Charter Roman"/>
              </a:defRPr>
            </a:pPr>
            <a:r>
              <a:t>Programas de trabajo en el aula</a:t>
            </a:r>
          </a:p>
        </p:txBody>
      </p:sp>
      <p:pic>
        <p:nvPicPr>
          <p:cNvPr id="255" name="Posters-Books.png" descr="Posters-Books.png"/>
          <p:cNvPicPr>
            <a:picLocks noChangeAspect="1"/>
          </p:cNvPicPr>
          <p:nvPr/>
        </p:nvPicPr>
        <p:blipFill>
          <a:blip r:embed="rId4">
            <a:extLst/>
          </a:blip>
          <a:stretch>
            <a:fillRect/>
          </a:stretch>
        </p:blipFill>
        <p:spPr>
          <a:xfrm rot="20799893">
            <a:off x="-4238469" y="2970071"/>
            <a:ext cx="13774810" cy="9685222"/>
          </a:xfrm>
          <a:prstGeom prst="rect">
            <a:avLst/>
          </a:prstGeom>
          <a:ln w="12700">
            <a:miter lim="400000"/>
          </a:ln>
        </p:spPr>
      </p:pic>
      <p:sp>
        <p:nvSpPr>
          <p:cNvPr id="256" name="Contenidos"/>
          <p:cNvSpPr txBox="1"/>
          <p:nvPr/>
        </p:nvSpPr>
        <p:spPr>
          <a:xfrm>
            <a:off x="87745" y="-307218"/>
            <a:ext cx="24208510" cy="3093003"/>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b">
            <a:normAutofit fontScale="100000" lnSpcReduction="0"/>
          </a:bodyPr>
          <a:lstStyle>
            <a:lvl1pPr indent="952500" algn="ctr">
              <a:defRPr cap="all" sz="10500">
                <a:solidFill>
                  <a:srgbClr val="D8357D"/>
                </a:solidFill>
                <a:latin typeface="Caveat Regular"/>
                <a:ea typeface="Caveat Regular"/>
                <a:cs typeface="Caveat Regular"/>
                <a:sym typeface="Caveat Regular"/>
              </a:defRPr>
            </a:lvl1pPr>
          </a:lstStyle>
          <a:p>
            <a:pPr/>
            <a:r>
              <a:t>Contenidos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Escritura"/>
          <p:cNvSpPr txBox="1"/>
          <p:nvPr>
            <p:ph type="title"/>
          </p:nvPr>
        </p:nvSpPr>
        <p:spPr>
          <a:xfrm>
            <a:off x="-409098" y="75575"/>
            <a:ext cx="16459202" cy="2286001"/>
          </a:xfrm>
          <a:prstGeom prst="rect">
            <a:avLst/>
          </a:prstGeom>
        </p:spPr>
        <p:txBody>
          <a:bodyPr/>
          <a:lstStyle/>
          <a:p>
            <a:pPr/>
            <a:r>
              <a:t>Escritura</a:t>
            </a:r>
          </a:p>
        </p:txBody>
      </p:sp>
      <p:pic>
        <p:nvPicPr>
          <p:cNvPr id="510" name="Imagen" descr="Imagen"/>
          <p:cNvPicPr>
            <a:picLocks noChangeAspect="1"/>
          </p:cNvPicPr>
          <p:nvPr/>
        </p:nvPicPr>
        <p:blipFill>
          <a:blip r:embed="rId3">
            <a:extLst/>
          </a:blip>
          <a:stretch>
            <a:fillRect/>
          </a:stretch>
        </p:blipFill>
        <p:spPr>
          <a:xfrm>
            <a:off x="7646305" y="1895288"/>
            <a:ext cx="10966291" cy="9925424"/>
          </a:xfrm>
          <a:prstGeom prst="rect">
            <a:avLst/>
          </a:prstGeom>
          <a:ln w="12700">
            <a:miter lim="400000"/>
          </a:ln>
        </p:spPr>
      </p:pic>
      <p:pic>
        <p:nvPicPr>
          <p:cNvPr id="511" name="Imagen" descr="Imagen"/>
          <p:cNvPicPr>
            <a:picLocks noChangeAspect="1"/>
          </p:cNvPicPr>
          <p:nvPr/>
        </p:nvPicPr>
        <p:blipFill>
          <a:blip r:embed="rId4">
            <a:extLst/>
          </a:blip>
          <a:stretch>
            <a:fillRect/>
          </a:stretch>
        </p:blipFill>
        <p:spPr>
          <a:xfrm>
            <a:off x="3260197" y="5533211"/>
            <a:ext cx="4923616" cy="1969447"/>
          </a:xfrm>
          <a:prstGeom prst="rect">
            <a:avLst/>
          </a:prstGeom>
          <a:ln w="12700">
            <a:miter lim="400000"/>
          </a:ln>
        </p:spPr>
      </p:pic>
      <p:pic>
        <p:nvPicPr>
          <p:cNvPr id="512" name="Imagen" descr="Imagen"/>
          <p:cNvPicPr>
            <a:picLocks noChangeAspect="1"/>
          </p:cNvPicPr>
          <p:nvPr/>
        </p:nvPicPr>
        <p:blipFill>
          <a:blip r:embed="rId4">
            <a:extLst/>
          </a:blip>
          <a:stretch>
            <a:fillRect/>
          </a:stretch>
        </p:blipFill>
        <p:spPr>
          <a:xfrm>
            <a:off x="3623002" y="8192978"/>
            <a:ext cx="4923614" cy="1969448"/>
          </a:xfrm>
          <a:prstGeom prst="rect">
            <a:avLst/>
          </a:prstGeom>
          <a:ln w="12700">
            <a:miter lim="400000"/>
          </a:ln>
        </p:spPr>
      </p:pic>
      <p:pic>
        <p:nvPicPr>
          <p:cNvPr id="513" name="Imagen" descr="Imagen"/>
          <p:cNvPicPr>
            <a:picLocks noChangeAspect="1"/>
          </p:cNvPicPr>
          <p:nvPr/>
        </p:nvPicPr>
        <p:blipFill>
          <a:blip r:embed="rId5">
            <a:extLst/>
          </a:blip>
          <a:stretch>
            <a:fillRect/>
          </a:stretch>
        </p:blipFill>
        <p:spPr>
          <a:xfrm>
            <a:off x="13494565" y="11151344"/>
            <a:ext cx="7818025" cy="1336416"/>
          </a:xfrm>
          <a:prstGeom prst="rect">
            <a:avLst/>
          </a:prstGeom>
          <a:ln w="12700">
            <a:miter lim="400000"/>
          </a:ln>
        </p:spPr>
      </p:pic>
      <p:pic>
        <p:nvPicPr>
          <p:cNvPr id="514" name="Imagen" descr="Imagen"/>
          <p:cNvPicPr>
            <a:picLocks noChangeAspect="1"/>
          </p:cNvPicPr>
          <p:nvPr/>
        </p:nvPicPr>
        <p:blipFill>
          <a:blip r:embed="rId6">
            <a:extLst/>
          </a:blip>
          <a:stretch>
            <a:fillRect/>
          </a:stretch>
        </p:blipFill>
        <p:spPr>
          <a:xfrm>
            <a:off x="17577620" y="8374988"/>
            <a:ext cx="6249998" cy="1453490"/>
          </a:xfrm>
          <a:prstGeom prst="rect">
            <a:avLst/>
          </a:prstGeom>
          <a:ln w="12700">
            <a:miter lim="400000"/>
          </a:ln>
        </p:spPr>
      </p:pic>
      <p:pic>
        <p:nvPicPr>
          <p:cNvPr id="515" name="Imagen" descr="Imagen"/>
          <p:cNvPicPr>
            <a:picLocks noChangeAspect="1"/>
          </p:cNvPicPr>
          <p:nvPr/>
        </p:nvPicPr>
        <p:blipFill>
          <a:blip r:embed="rId7">
            <a:extLst/>
          </a:blip>
          <a:stretch>
            <a:fillRect/>
          </a:stretch>
        </p:blipFill>
        <p:spPr>
          <a:xfrm>
            <a:off x="10302419" y="1607985"/>
            <a:ext cx="5654062" cy="1336417"/>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Experiencia"/>
          <p:cNvSpPr txBox="1"/>
          <p:nvPr>
            <p:ph type="title"/>
          </p:nvPr>
        </p:nvSpPr>
        <p:spPr>
          <a:xfrm>
            <a:off x="-409098" y="75575"/>
            <a:ext cx="16459202" cy="2286001"/>
          </a:xfrm>
          <a:prstGeom prst="rect">
            <a:avLst/>
          </a:prstGeom>
        </p:spPr>
        <p:txBody>
          <a:bodyPr/>
          <a:lstStyle/>
          <a:p>
            <a:pPr/>
            <a:r>
              <a:t>Experiencia</a:t>
            </a:r>
          </a:p>
        </p:txBody>
      </p:sp>
      <p:sp>
        <p:nvSpPr>
          <p:cNvPr id="520" name="Escribe en cursiva con tu mano no dominante:…"/>
          <p:cNvSpPr txBox="1"/>
          <p:nvPr/>
        </p:nvSpPr>
        <p:spPr>
          <a:xfrm>
            <a:off x="601107" y="2513444"/>
            <a:ext cx="21740396" cy="9095316"/>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defTabSz="914400">
              <a:lnSpc>
                <a:spcPct val="90000"/>
              </a:lnSpc>
              <a:spcBef>
                <a:spcPts val="1100"/>
              </a:spcBef>
              <a:defRPr sz="4600">
                <a:latin typeface="Lora Regular"/>
                <a:ea typeface="Lora Regular"/>
                <a:cs typeface="Lora Regular"/>
                <a:sym typeface="Lora Regular"/>
              </a:defRPr>
            </a:pPr>
            <a:r>
              <a:t>Escribe en cursiva con tu mano no dominante: </a:t>
            </a:r>
          </a:p>
          <a:p>
            <a:pPr defTabSz="914400">
              <a:lnSpc>
                <a:spcPct val="90000"/>
              </a:lnSpc>
              <a:spcBef>
                <a:spcPts val="1100"/>
              </a:spcBef>
              <a:defRPr sz="4600">
                <a:latin typeface="Lora Regular"/>
                <a:ea typeface="Lora Regular"/>
                <a:cs typeface="Lora Regular"/>
                <a:sym typeface="Lora Regular"/>
              </a:defRPr>
            </a:pPr>
          </a:p>
          <a:p>
            <a:pPr marL="461209" indent="-461209" defTabSz="914400">
              <a:lnSpc>
                <a:spcPct val="90000"/>
              </a:lnSpc>
              <a:spcBef>
                <a:spcPts val="1100"/>
              </a:spcBef>
              <a:buSzPct val="100000"/>
              <a:buChar char="•"/>
              <a:defRPr sz="4600">
                <a:latin typeface="Lora Regular"/>
                <a:ea typeface="Lora Regular"/>
                <a:cs typeface="Lora Regular"/>
                <a:sym typeface="Lora Regular"/>
              </a:defRPr>
            </a:pPr>
            <a:r>
              <a:t>Tu nombre</a:t>
            </a:r>
          </a:p>
          <a:p>
            <a:pPr marL="461209" indent="-461209" defTabSz="914400">
              <a:lnSpc>
                <a:spcPct val="90000"/>
              </a:lnSpc>
              <a:spcBef>
                <a:spcPts val="1100"/>
              </a:spcBef>
              <a:buSzPct val="100000"/>
              <a:buChar char="•"/>
              <a:defRPr sz="4600">
                <a:latin typeface="Lora Regular"/>
                <a:ea typeface="Lora Regular"/>
                <a:cs typeface="Lora Regular"/>
                <a:sym typeface="Lora Regular"/>
              </a:defRPr>
            </a:pPr>
            <a:r>
              <a:t>La frase:</a:t>
            </a:r>
          </a:p>
          <a:p>
            <a:pPr algn="ctr" defTabSz="914400">
              <a:lnSpc>
                <a:spcPct val="90000"/>
              </a:lnSpc>
              <a:spcBef>
                <a:spcPts val="1100"/>
              </a:spcBef>
              <a:defRPr spc="490" sz="7000">
                <a:solidFill>
                  <a:srgbClr val="FF2F92"/>
                </a:solidFill>
                <a:latin typeface="Benedict"/>
                <a:ea typeface="Benedict"/>
                <a:cs typeface="Benedict"/>
                <a:sym typeface="Benedict"/>
              </a:defRPr>
            </a:pPr>
            <a:r>
              <a:t>	Felipe come una manzana amarilla</a:t>
            </a:r>
          </a:p>
          <a:p>
            <a:pPr marL="461209" indent="-461209" defTabSz="914400">
              <a:lnSpc>
                <a:spcPct val="90000"/>
              </a:lnSpc>
              <a:spcBef>
                <a:spcPts val="1100"/>
              </a:spcBef>
              <a:buSzPct val="100000"/>
              <a:buChar char="•"/>
              <a:defRPr sz="4600">
                <a:latin typeface="Lora Regular"/>
                <a:ea typeface="Lora Regular"/>
                <a:cs typeface="Lora Regular"/>
                <a:sym typeface="Lora Regular"/>
              </a:defRPr>
            </a:pPr>
            <a:r>
              <a:t>La frase:</a:t>
            </a:r>
          </a:p>
          <a:p>
            <a:pPr algn="ctr" defTabSz="914400">
              <a:lnSpc>
                <a:spcPct val="90000"/>
              </a:lnSpc>
              <a:spcBef>
                <a:spcPts val="1100"/>
              </a:spcBef>
              <a:defRPr sz="7300">
                <a:solidFill>
                  <a:srgbClr val="FF2F92"/>
                </a:solidFill>
                <a:latin typeface="Benedict"/>
                <a:ea typeface="Benedict"/>
                <a:cs typeface="Benedict"/>
                <a:sym typeface="Benedict"/>
              </a:defRPr>
            </a:pPr>
            <a:r>
              <a:t>	Der Apfel ist das Geschenk des Lehrers </a:t>
            </a:r>
          </a:p>
          <a:p>
            <a:pPr marL="461209" indent="-461209" defTabSz="914400">
              <a:lnSpc>
                <a:spcPct val="90000"/>
              </a:lnSpc>
              <a:spcBef>
                <a:spcPts val="1100"/>
              </a:spcBef>
              <a:buSzPct val="100000"/>
              <a:buChar char="•"/>
              <a:defRPr sz="4600">
                <a:latin typeface="Lora Regular"/>
                <a:ea typeface="Lora Regular"/>
                <a:cs typeface="Lora Regular"/>
                <a:sym typeface="Lora Regular"/>
              </a:defRPr>
            </a:pPr>
            <a:r>
              <a:t>La frase:</a:t>
            </a:r>
          </a:p>
          <a:p>
            <a:pPr algn="ctr" defTabSz="457200">
              <a:lnSpc>
                <a:spcPct val="70000"/>
              </a:lnSpc>
              <a:defRPr b="1" baseline="2499" spc="1919" sz="8000">
                <a:solidFill>
                  <a:srgbClr val="FF2F92"/>
                </a:solidFill>
              </a:defRPr>
            </a:pPr>
            <a:r>
              <a:t>我喜欢写我的想法</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2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52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52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52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520">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520">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520">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1" fill="hold">
                                  <p:stCondLst>
                                    <p:cond delay="0"/>
                                  </p:stCondLst>
                                  <p:iterate type="el" backwards="0">
                                    <p:tmAbs val="0"/>
                                  </p:iterate>
                                  <p:childTnLst>
                                    <p:set>
                                      <p:cBhvr>
                                        <p:cTn id="35" fill="hold"/>
                                        <p:tgtEl>
                                          <p:spTgt spid="520">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 fill="hold">
                                  <p:stCondLst>
                                    <p:cond delay="0"/>
                                  </p:stCondLst>
                                  <p:iterate type="el" backwards="0">
                                    <p:tmAbs val="0"/>
                                  </p:iterate>
                                  <p:childTnLst>
                                    <p:set>
                                      <p:cBhvr>
                                        <p:cTn id="39" fill="hold"/>
                                        <p:tgtEl>
                                          <p:spTgt spid="520">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0"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Experiencia"/>
          <p:cNvSpPr txBox="1"/>
          <p:nvPr>
            <p:ph type="title"/>
          </p:nvPr>
        </p:nvSpPr>
        <p:spPr>
          <a:xfrm>
            <a:off x="-409098" y="75575"/>
            <a:ext cx="16459202" cy="2286001"/>
          </a:xfrm>
          <a:prstGeom prst="rect">
            <a:avLst/>
          </a:prstGeom>
        </p:spPr>
        <p:txBody>
          <a:bodyPr/>
          <a:lstStyle/>
          <a:p>
            <a:pPr/>
            <a:r>
              <a:t>Experiencia</a:t>
            </a:r>
          </a:p>
        </p:txBody>
      </p:sp>
      <p:sp>
        <p:nvSpPr>
          <p:cNvPr id="525" name="Haz canutillos"/>
          <p:cNvSpPr txBox="1"/>
          <p:nvPr/>
        </p:nvSpPr>
        <p:spPr>
          <a:xfrm>
            <a:off x="295218" y="2157725"/>
            <a:ext cx="21740396" cy="8432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defRPr>
                <a:latin typeface="Montserrat Regular"/>
                <a:ea typeface="Montserrat Regular"/>
                <a:cs typeface="Montserrat Regular"/>
                <a:sym typeface="Montserrat Regular"/>
              </a:defRPr>
            </a:lvl1pPr>
          </a:lstStyle>
          <a:p>
            <a:pPr/>
            <a:r>
              <a:t>Haz canutillos</a:t>
            </a:r>
          </a:p>
        </p:txBody>
      </p:sp>
      <p:sp>
        <p:nvSpPr>
          <p:cNvPr id="526" name="Rectángulo"/>
          <p:cNvSpPr/>
          <p:nvPr/>
        </p:nvSpPr>
        <p:spPr>
          <a:xfrm>
            <a:off x="9091428" y="583574"/>
            <a:ext cx="9284029" cy="12216398"/>
          </a:xfrm>
          <a:prstGeom prst="rect">
            <a:avLst/>
          </a:prstGeom>
          <a:solidFill>
            <a:srgbClr val="FFFFFF"/>
          </a:solidFill>
          <a:ln w="50800">
            <a:solidFill>
              <a:srgbClr val="A7A7A7"/>
            </a:solidFill>
          </a:ln>
        </p:spPr>
        <p:txBody>
          <a:bodyPr lIns="0" tIns="0" rIns="0" bIns="0"/>
          <a:lstStyle/>
          <a:p>
            <a:pPr>
              <a:defRPr sz="2800"/>
            </a:pPr>
          </a:p>
        </p:txBody>
      </p:sp>
      <p:pic>
        <p:nvPicPr>
          <p:cNvPr id="527" name="Captura de pantalla 2021-04-07 a las 9.49.47.png" descr="Captura de pantalla 2021-04-07 a las 9.49.47.png"/>
          <p:cNvPicPr>
            <a:picLocks noChangeAspect="1"/>
          </p:cNvPicPr>
          <p:nvPr/>
        </p:nvPicPr>
        <p:blipFill>
          <a:blip r:embed="rId3">
            <a:extLst/>
          </a:blip>
          <a:stretch>
            <a:fillRect/>
          </a:stretch>
        </p:blipFill>
        <p:spPr>
          <a:xfrm>
            <a:off x="9806020" y="2504450"/>
            <a:ext cx="7895487" cy="1416368"/>
          </a:xfrm>
          <a:prstGeom prst="rect">
            <a:avLst/>
          </a:prstGeom>
          <a:ln w="12700">
            <a:miter lim="400000"/>
          </a:ln>
        </p:spPr>
      </p:pic>
      <p:pic>
        <p:nvPicPr>
          <p:cNvPr id="528" name="Captura de pantalla 2021-04-07 a las 9.50.56.png" descr="Captura de pantalla 2021-04-07 a las 9.50.56.png"/>
          <p:cNvPicPr>
            <a:picLocks noChangeAspect="1"/>
          </p:cNvPicPr>
          <p:nvPr/>
        </p:nvPicPr>
        <p:blipFill>
          <a:blip r:embed="rId4">
            <a:extLst/>
          </a:blip>
          <a:stretch>
            <a:fillRect/>
          </a:stretch>
        </p:blipFill>
        <p:spPr>
          <a:xfrm>
            <a:off x="9538552" y="4120608"/>
            <a:ext cx="8430223" cy="1819811"/>
          </a:xfrm>
          <a:prstGeom prst="rect">
            <a:avLst/>
          </a:prstGeom>
          <a:ln w="12700">
            <a:miter lim="400000"/>
          </a:ln>
        </p:spPr>
      </p:pic>
      <p:pic>
        <p:nvPicPr>
          <p:cNvPr id="529" name="Captura de pantalla 2021-04-07 a las 10.13.26.png" descr="Captura de pantalla 2021-04-07 a las 10.13.26.png"/>
          <p:cNvPicPr>
            <a:picLocks noChangeAspect="1"/>
          </p:cNvPicPr>
          <p:nvPr/>
        </p:nvPicPr>
        <p:blipFill>
          <a:blip r:embed="rId5">
            <a:extLst/>
          </a:blip>
          <a:stretch>
            <a:fillRect/>
          </a:stretch>
        </p:blipFill>
        <p:spPr>
          <a:xfrm>
            <a:off x="10209456" y="8560571"/>
            <a:ext cx="7088613" cy="1772154"/>
          </a:xfrm>
          <a:prstGeom prst="rect">
            <a:avLst/>
          </a:prstGeom>
          <a:ln w="12700">
            <a:miter lim="400000"/>
          </a:ln>
        </p:spPr>
      </p:pic>
      <p:pic>
        <p:nvPicPr>
          <p:cNvPr id="530" name="Captura de pantalla 2021-04-07 a las 10.13.26.png" descr="Captura de pantalla 2021-04-07 a las 10.13.26.png"/>
          <p:cNvPicPr>
            <a:picLocks noChangeAspect="1"/>
          </p:cNvPicPr>
          <p:nvPr/>
        </p:nvPicPr>
        <p:blipFill>
          <a:blip r:embed="rId5">
            <a:extLst/>
          </a:blip>
          <a:stretch>
            <a:fillRect/>
          </a:stretch>
        </p:blipFill>
        <p:spPr>
          <a:xfrm flipH="1" rot="10800000">
            <a:off x="10209456" y="10692769"/>
            <a:ext cx="7088613" cy="1772155"/>
          </a:xfrm>
          <a:prstGeom prst="rect">
            <a:avLst/>
          </a:prstGeom>
          <a:ln w="12700">
            <a:miter lim="400000"/>
          </a:ln>
        </p:spPr>
      </p:pic>
      <p:pic>
        <p:nvPicPr>
          <p:cNvPr id="531" name="Captura de pantalla 2021-04-07 a las 9.50.56.png" descr="Captura de pantalla 2021-04-07 a las 9.50.56.png"/>
          <p:cNvPicPr>
            <a:picLocks noChangeAspect="1"/>
          </p:cNvPicPr>
          <p:nvPr/>
        </p:nvPicPr>
        <p:blipFill>
          <a:blip r:embed="rId4">
            <a:extLst/>
          </a:blip>
          <a:stretch>
            <a:fillRect/>
          </a:stretch>
        </p:blipFill>
        <p:spPr>
          <a:xfrm flipH="1" rot="10800000">
            <a:off x="9697198" y="6340454"/>
            <a:ext cx="8430223" cy="1819808"/>
          </a:xfrm>
          <a:prstGeom prst="rect">
            <a:avLst/>
          </a:prstGeom>
          <a:ln w="12700">
            <a:miter lim="400000"/>
          </a:ln>
        </p:spPr>
      </p:pic>
      <p:pic>
        <p:nvPicPr>
          <p:cNvPr id="532" name="Captura de pantalla 2021-04-07 a las 9.49.47.png" descr="Captura de pantalla 2021-04-07 a las 9.49.47.png"/>
          <p:cNvPicPr>
            <a:picLocks noChangeAspect="1"/>
          </p:cNvPicPr>
          <p:nvPr/>
        </p:nvPicPr>
        <p:blipFill>
          <a:blip r:embed="rId3">
            <a:extLst/>
          </a:blip>
          <a:stretch>
            <a:fillRect/>
          </a:stretch>
        </p:blipFill>
        <p:spPr>
          <a:xfrm flipH="1" rot="10800000">
            <a:off x="9806020" y="810676"/>
            <a:ext cx="7749138" cy="139011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2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5"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Ejercicios para mejorar la Escritura"/>
          <p:cNvSpPr txBox="1"/>
          <p:nvPr>
            <p:ph type="title"/>
          </p:nvPr>
        </p:nvSpPr>
        <p:spPr>
          <a:xfrm>
            <a:off x="277382" y="75575"/>
            <a:ext cx="21794393" cy="2286001"/>
          </a:xfrm>
          <a:prstGeom prst="rect">
            <a:avLst/>
          </a:prstGeom>
        </p:spPr>
        <p:txBody>
          <a:bodyPr/>
          <a:lstStyle/>
          <a:p>
            <a:pPr/>
            <a:r>
              <a:t>Ejercicios para mejorar la Escritura</a:t>
            </a:r>
          </a:p>
        </p:txBody>
      </p:sp>
      <p:pic>
        <p:nvPicPr>
          <p:cNvPr id="537" name="Doble Garabato.png" descr="Doble Garabato.png"/>
          <p:cNvPicPr>
            <a:picLocks noChangeAspect="1"/>
          </p:cNvPicPr>
          <p:nvPr/>
        </p:nvPicPr>
        <p:blipFill>
          <a:blip r:embed="rId3">
            <a:extLst/>
          </a:blip>
          <a:srcRect l="2472" t="0" r="0" b="0"/>
          <a:stretch>
            <a:fillRect/>
          </a:stretch>
        </p:blipFill>
        <p:spPr>
          <a:xfrm>
            <a:off x="5301912" y="3122272"/>
            <a:ext cx="5140715" cy="5242094"/>
          </a:xfrm>
          <a:prstGeom prst="rect">
            <a:avLst/>
          </a:prstGeom>
          <a:ln w="12700">
            <a:miter lim="400000"/>
          </a:ln>
        </p:spPr>
      </p:pic>
      <p:pic>
        <p:nvPicPr>
          <p:cNvPr id="538" name="8 alfabético.png" descr="8 alfabético.png"/>
          <p:cNvPicPr>
            <a:picLocks noChangeAspect="1"/>
          </p:cNvPicPr>
          <p:nvPr/>
        </p:nvPicPr>
        <p:blipFill>
          <a:blip r:embed="rId4">
            <a:extLst/>
          </a:blip>
          <a:stretch>
            <a:fillRect/>
          </a:stretch>
        </p:blipFill>
        <p:spPr>
          <a:xfrm>
            <a:off x="17711762" y="3257655"/>
            <a:ext cx="4569761" cy="4971159"/>
          </a:xfrm>
          <a:prstGeom prst="rect">
            <a:avLst/>
          </a:prstGeom>
          <a:ln w="12700">
            <a:miter lim="400000"/>
          </a:ln>
        </p:spPr>
      </p:pic>
      <p:pic>
        <p:nvPicPr>
          <p:cNvPr id="539" name="8 perezoso.png" descr="8 perezoso.png"/>
          <p:cNvPicPr>
            <a:picLocks noChangeAspect="1"/>
          </p:cNvPicPr>
          <p:nvPr/>
        </p:nvPicPr>
        <p:blipFill>
          <a:blip r:embed="rId5">
            <a:extLst/>
          </a:blip>
          <a:stretch>
            <a:fillRect/>
          </a:stretch>
        </p:blipFill>
        <p:spPr>
          <a:xfrm>
            <a:off x="11711285" y="3497319"/>
            <a:ext cx="3828944" cy="4491645"/>
          </a:xfrm>
          <a:prstGeom prst="rect">
            <a:avLst/>
          </a:prstGeom>
          <a:ln w="12700">
            <a:miter lim="400000"/>
          </a:ln>
        </p:spPr>
      </p:pic>
      <p:pic>
        <p:nvPicPr>
          <p:cNvPr id="540" name="Imagen" descr="Imagen"/>
          <p:cNvPicPr>
            <a:picLocks noChangeAspect="1"/>
          </p:cNvPicPr>
          <p:nvPr/>
        </p:nvPicPr>
        <p:blipFill>
          <a:blip r:embed="rId6">
            <a:extLst/>
          </a:blip>
          <a:stretch>
            <a:fillRect/>
          </a:stretch>
        </p:blipFill>
        <p:spPr>
          <a:xfrm>
            <a:off x="1600118" y="3667404"/>
            <a:ext cx="2644472" cy="7834556"/>
          </a:xfrm>
          <a:prstGeom prst="rect">
            <a:avLst/>
          </a:prstGeom>
          <a:ln w="12700">
            <a:miter lim="400000"/>
          </a:ln>
        </p:spPr>
      </p:pic>
      <p:pic>
        <p:nvPicPr>
          <p:cNvPr id="541" name="Captura de pantalla 2021-04-21 a las 13.48.39.png" descr="Captura de pantalla 2021-04-21 a las 13.48.39.png"/>
          <p:cNvPicPr>
            <a:picLocks noChangeAspect="1"/>
          </p:cNvPicPr>
          <p:nvPr/>
        </p:nvPicPr>
        <p:blipFill>
          <a:blip r:embed="rId7">
            <a:extLst/>
          </a:blip>
          <a:stretch>
            <a:fillRect/>
          </a:stretch>
        </p:blipFill>
        <p:spPr>
          <a:xfrm>
            <a:off x="14734539" y="8038131"/>
            <a:ext cx="3960693" cy="5431807"/>
          </a:xfrm>
          <a:prstGeom prst="rect">
            <a:avLst/>
          </a:prstGeom>
          <a:ln w="12700">
            <a:miter lim="400000"/>
          </a:ln>
        </p:spPr>
      </p:pic>
      <p:pic>
        <p:nvPicPr>
          <p:cNvPr id="542" name="Energetizador.png" descr="Energetizador.png"/>
          <p:cNvPicPr>
            <a:picLocks noChangeAspect="1"/>
          </p:cNvPicPr>
          <p:nvPr/>
        </p:nvPicPr>
        <p:blipFill>
          <a:blip r:embed="rId8">
            <a:extLst/>
          </a:blip>
          <a:stretch>
            <a:fillRect/>
          </a:stretch>
        </p:blipFill>
        <p:spPr>
          <a:xfrm>
            <a:off x="6824191" y="8588417"/>
            <a:ext cx="5330748" cy="4331232"/>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Compara"/>
          <p:cNvSpPr txBox="1"/>
          <p:nvPr>
            <p:ph type="title"/>
          </p:nvPr>
        </p:nvSpPr>
        <p:spPr>
          <a:xfrm>
            <a:off x="-409098" y="75575"/>
            <a:ext cx="16459202" cy="2286001"/>
          </a:xfrm>
          <a:prstGeom prst="rect">
            <a:avLst/>
          </a:prstGeom>
        </p:spPr>
        <p:txBody>
          <a:bodyPr/>
          <a:lstStyle/>
          <a:p>
            <a:pPr/>
            <a:r>
              <a:t>Compara</a:t>
            </a:r>
          </a:p>
        </p:txBody>
      </p:sp>
      <p:sp>
        <p:nvSpPr>
          <p:cNvPr id="547" name="Escribe en cursiva con tu mano no dominante:…"/>
          <p:cNvSpPr txBox="1"/>
          <p:nvPr/>
        </p:nvSpPr>
        <p:spPr>
          <a:xfrm>
            <a:off x="601107" y="2513444"/>
            <a:ext cx="21740396" cy="9095316"/>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defTabSz="914400">
              <a:lnSpc>
                <a:spcPct val="90000"/>
              </a:lnSpc>
              <a:spcBef>
                <a:spcPts val="1100"/>
              </a:spcBef>
              <a:defRPr sz="4600">
                <a:latin typeface="Lora Regular"/>
                <a:ea typeface="Lora Regular"/>
                <a:cs typeface="Lora Regular"/>
                <a:sym typeface="Lora Regular"/>
              </a:defRPr>
            </a:pPr>
            <a:r>
              <a:t>Escribe en cursiva con tu mano no dominante: </a:t>
            </a:r>
          </a:p>
          <a:p>
            <a:pPr defTabSz="914400">
              <a:lnSpc>
                <a:spcPct val="90000"/>
              </a:lnSpc>
              <a:spcBef>
                <a:spcPts val="1100"/>
              </a:spcBef>
              <a:defRPr sz="4600">
                <a:latin typeface="Lora Regular"/>
                <a:ea typeface="Lora Regular"/>
                <a:cs typeface="Lora Regular"/>
                <a:sym typeface="Lora Regular"/>
              </a:defRPr>
            </a:pPr>
          </a:p>
          <a:p>
            <a:pPr marL="461209" indent="-461209" defTabSz="914400">
              <a:lnSpc>
                <a:spcPct val="90000"/>
              </a:lnSpc>
              <a:spcBef>
                <a:spcPts val="1100"/>
              </a:spcBef>
              <a:buSzPct val="100000"/>
              <a:buChar char="•"/>
              <a:defRPr sz="4600">
                <a:latin typeface="Lora Regular"/>
                <a:ea typeface="Lora Regular"/>
                <a:cs typeface="Lora Regular"/>
                <a:sym typeface="Lora Regular"/>
              </a:defRPr>
            </a:pPr>
            <a:r>
              <a:t>Tu nombre</a:t>
            </a:r>
          </a:p>
          <a:p>
            <a:pPr marL="461209" indent="-461209" defTabSz="914400">
              <a:lnSpc>
                <a:spcPct val="90000"/>
              </a:lnSpc>
              <a:spcBef>
                <a:spcPts val="1100"/>
              </a:spcBef>
              <a:buSzPct val="100000"/>
              <a:buChar char="•"/>
              <a:defRPr sz="4600">
                <a:latin typeface="Lora Regular"/>
                <a:ea typeface="Lora Regular"/>
                <a:cs typeface="Lora Regular"/>
                <a:sym typeface="Lora Regular"/>
              </a:defRPr>
            </a:pPr>
            <a:r>
              <a:t>La frase:</a:t>
            </a:r>
          </a:p>
          <a:p>
            <a:pPr algn="ctr" defTabSz="914400">
              <a:lnSpc>
                <a:spcPct val="90000"/>
              </a:lnSpc>
              <a:spcBef>
                <a:spcPts val="1100"/>
              </a:spcBef>
              <a:defRPr spc="490" sz="7000">
                <a:solidFill>
                  <a:srgbClr val="FF2F92"/>
                </a:solidFill>
                <a:latin typeface="Benedict"/>
                <a:ea typeface="Benedict"/>
                <a:cs typeface="Benedict"/>
                <a:sym typeface="Benedict"/>
              </a:defRPr>
            </a:pPr>
            <a:r>
              <a:t>	Felipe come una manzana amarilla</a:t>
            </a:r>
          </a:p>
          <a:p>
            <a:pPr marL="461209" indent="-461209" defTabSz="914400">
              <a:lnSpc>
                <a:spcPct val="90000"/>
              </a:lnSpc>
              <a:spcBef>
                <a:spcPts val="1100"/>
              </a:spcBef>
              <a:buSzPct val="100000"/>
              <a:buChar char="•"/>
              <a:defRPr sz="4600">
                <a:latin typeface="Lora Regular"/>
                <a:ea typeface="Lora Regular"/>
                <a:cs typeface="Lora Regular"/>
                <a:sym typeface="Lora Regular"/>
              </a:defRPr>
            </a:pPr>
            <a:r>
              <a:t>La frase:</a:t>
            </a:r>
          </a:p>
          <a:p>
            <a:pPr algn="ctr" defTabSz="914400">
              <a:lnSpc>
                <a:spcPct val="90000"/>
              </a:lnSpc>
              <a:spcBef>
                <a:spcPts val="1100"/>
              </a:spcBef>
              <a:defRPr sz="7300">
                <a:solidFill>
                  <a:srgbClr val="FF2F92"/>
                </a:solidFill>
                <a:latin typeface="Benedict"/>
                <a:ea typeface="Benedict"/>
                <a:cs typeface="Benedict"/>
                <a:sym typeface="Benedict"/>
              </a:defRPr>
            </a:pPr>
            <a:r>
              <a:t>	Der Apfel ist das Geschenk des Lehrers </a:t>
            </a:r>
          </a:p>
          <a:p>
            <a:pPr marL="461209" indent="-461209" defTabSz="914400">
              <a:lnSpc>
                <a:spcPct val="90000"/>
              </a:lnSpc>
              <a:spcBef>
                <a:spcPts val="1100"/>
              </a:spcBef>
              <a:buSzPct val="100000"/>
              <a:buChar char="•"/>
              <a:defRPr sz="4600">
                <a:latin typeface="Lora Regular"/>
                <a:ea typeface="Lora Regular"/>
                <a:cs typeface="Lora Regular"/>
                <a:sym typeface="Lora Regular"/>
              </a:defRPr>
            </a:pPr>
            <a:r>
              <a:t>La frase:</a:t>
            </a:r>
          </a:p>
          <a:p>
            <a:pPr algn="ctr" defTabSz="457200">
              <a:lnSpc>
                <a:spcPct val="70000"/>
              </a:lnSpc>
              <a:defRPr b="1" baseline="2499" spc="1919" sz="8000">
                <a:solidFill>
                  <a:srgbClr val="FF2F92"/>
                </a:solidFill>
              </a:defRPr>
            </a:pPr>
            <a:r>
              <a:t>我喜欢写我的想法</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4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54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54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54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54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54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54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1" fill="hold">
                                  <p:stCondLst>
                                    <p:cond delay="0"/>
                                  </p:stCondLst>
                                  <p:iterate type="el" backwards="0">
                                    <p:tmAbs val="0"/>
                                  </p:iterate>
                                  <p:childTnLst>
                                    <p:set>
                                      <p:cBhvr>
                                        <p:cTn id="35" fill="hold"/>
                                        <p:tgtEl>
                                          <p:spTgt spid="547">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 fill="hold">
                                  <p:stCondLst>
                                    <p:cond delay="0"/>
                                  </p:stCondLst>
                                  <p:iterate type="el" backwards="0">
                                    <p:tmAbs val="0"/>
                                  </p:iterate>
                                  <p:childTnLst>
                                    <p:set>
                                      <p:cBhvr>
                                        <p:cTn id="39" fill="hold"/>
                                        <p:tgtEl>
                                          <p:spTgt spid="547">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7"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Compara"/>
          <p:cNvSpPr txBox="1"/>
          <p:nvPr>
            <p:ph type="title"/>
          </p:nvPr>
        </p:nvSpPr>
        <p:spPr>
          <a:xfrm>
            <a:off x="-409098" y="75575"/>
            <a:ext cx="16459202" cy="2286001"/>
          </a:xfrm>
          <a:prstGeom prst="rect">
            <a:avLst/>
          </a:prstGeom>
        </p:spPr>
        <p:txBody>
          <a:bodyPr/>
          <a:lstStyle/>
          <a:p>
            <a:pPr/>
            <a:r>
              <a:t>Compara</a:t>
            </a:r>
          </a:p>
        </p:txBody>
      </p:sp>
      <p:sp>
        <p:nvSpPr>
          <p:cNvPr id="552" name="Haz canutillos"/>
          <p:cNvSpPr txBox="1"/>
          <p:nvPr/>
        </p:nvSpPr>
        <p:spPr>
          <a:xfrm>
            <a:off x="295218" y="2157725"/>
            <a:ext cx="21740396" cy="8432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defRPr>
                <a:latin typeface="Montserrat Regular"/>
                <a:ea typeface="Montserrat Regular"/>
                <a:cs typeface="Montserrat Regular"/>
                <a:sym typeface="Montserrat Regular"/>
              </a:defRPr>
            </a:lvl1pPr>
          </a:lstStyle>
          <a:p>
            <a:pPr/>
            <a:r>
              <a:t>Haz canutillos</a:t>
            </a:r>
          </a:p>
        </p:txBody>
      </p:sp>
      <p:sp>
        <p:nvSpPr>
          <p:cNvPr id="553" name="Rectángulo"/>
          <p:cNvSpPr/>
          <p:nvPr/>
        </p:nvSpPr>
        <p:spPr>
          <a:xfrm>
            <a:off x="9091428" y="583574"/>
            <a:ext cx="9284029" cy="12216398"/>
          </a:xfrm>
          <a:prstGeom prst="rect">
            <a:avLst/>
          </a:prstGeom>
          <a:solidFill>
            <a:srgbClr val="FFFFFF"/>
          </a:solidFill>
          <a:ln w="50800">
            <a:solidFill>
              <a:srgbClr val="A7A7A7"/>
            </a:solidFill>
          </a:ln>
        </p:spPr>
        <p:txBody>
          <a:bodyPr lIns="0" tIns="0" rIns="0" bIns="0"/>
          <a:lstStyle/>
          <a:p>
            <a:pPr>
              <a:defRPr sz="2800"/>
            </a:pPr>
          </a:p>
        </p:txBody>
      </p:sp>
      <p:pic>
        <p:nvPicPr>
          <p:cNvPr id="554" name="Captura de pantalla 2021-04-07 a las 9.49.47.png" descr="Captura de pantalla 2021-04-07 a las 9.49.47.png"/>
          <p:cNvPicPr>
            <a:picLocks noChangeAspect="1"/>
          </p:cNvPicPr>
          <p:nvPr/>
        </p:nvPicPr>
        <p:blipFill>
          <a:blip r:embed="rId3">
            <a:extLst/>
          </a:blip>
          <a:stretch>
            <a:fillRect/>
          </a:stretch>
        </p:blipFill>
        <p:spPr>
          <a:xfrm>
            <a:off x="9806020" y="2504450"/>
            <a:ext cx="7895487" cy="1416368"/>
          </a:xfrm>
          <a:prstGeom prst="rect">
            <a:avLst/>
          </a:prstGeom>
          <a:ln w="12700">
            <a:miter lim="400000"/>
          </a:ln>
        </p:spPr>
      </p:pic>
      <p:pic>
        <p:nvPicPr>
          <p:cNvPr id="555" name="Captura de pantalla 2021-04-07 a las 9.50.56.png" descr="Captura de pantalla 2021-04-07 a las 9.50.56.png"/>
          <p:cNvPicPr>
            <a:picLocks noChangeAspect="1"/>
          </p:cNvPicPr>
          <p:nvPr/>
        </p:nvPicPr>
        <p:blipFill>
          <a:blip r:embed="rId4">
            <a:extLst/>
          </a:blip>
          <a:stretch>
            <a:fillRect/>
          </a:stretch>
        </p:blipFill>
        <p:spPr>
          <a:xfrm>
            <a:off x="9538552" y="4120608"/>
            <a:ext cx="8430223" cy="1819811"/>
          </a:xfrm>
          <a:prstGeom prst="rect">
            <a:avLst/>
          </a:prstGeom>
          <a:ln w="12700">
            <a:miter lim="400000"/>
          </a:ln>
        </p:spPr>
      </p:pic>
      <p:pic>
        <p:nvPicPr>
          <p:cNvPr id="556" name="Captura de pantalla 2021-04-07 a las 10.13.26.png" descr="Captura de pantalla 2021-04-07 a las 10.13.26.png"/>
          <p:cNvPicPr>
            <a:picLocks noChangeAspect="1"/>
          </p:cNvPicPr>
          <p:nvPr/>
        </p:nvPicPr>
        <p:blipFill>
          <a:blip r:embed="rId5">
            <a:extLst/>
          </a:blip>
          <a:stretch>
            <a:fillRect/>
          </a:stretch>
        </p:blipFill>
        <p:spPr>
          <a:xfrm>
            <a:off x="10209456" y="8560571"/>
            <a:ext cx="7088613" cy="1772154"/>
          </a:xfrm>
          <a:prstGeom prst="rect">
            <a:avLst/>
          </a:prstGeom>
          <a:ln w="12700">
            <a:miter lim="400000"/>
          </a:ln>
        </p:spPr>
      </p:pic>
      <p:pic>
        <p:nvPicPr>
          <p:cNvPr id="557" name="Captura de pantalla 2021-04-07 a las 10.13.26.png" descr="Captura de pantalla 2021-04-07 a las 10.13.26.png"/>
          <p:cNvPicPr>
            <a:picLocks noChangeAspect="1"/>
          </p:cNvPicPr>
          <p:nvPr/>
        </p:nvPicPr>
        <p:blipFill>
          <a:blip r:embed="rId5">
            <a:extLst/>
          </a:blip>
          <a:stretch>
            <a:fillRect/>
          </a:stretch>
        </p:blipFill>
        <p:spPr>
          <a:xfrm flipH="1" rot="10800000">
            <a:off x="10209456" y="10692769"/>
            <a:ext cx="7088613" cy="1772155"/>
          </a:xfrm>
          <a:prstGeom prst="rect">
            <a:avLst/>
          </a:prstGeom>
          <a:ln w="12700">
            <a:miter lim="400000"/>
          </a:ln>
        </p:spPr>
      </p:pic>
      <p:pic>
        <p:nvPicPr>
          <p:cNvPr id="558" name="Captura de pantalla 2021-04-07 a las 9.50.56.png" descr="Captura de pantalla 2021-04-07 a las 9.50.56.png"/>
          <p:cNvPicPr>
            <a:picLocks noChangeAspect="1"/>
          </p:cNvPicPr>
          <p:nvPr/>
        </p:nvPicPr>
        <p:blipFill>
          <a:blip r:embed="rId4">
            <a:extLst/>
          </a:blip>
          <a:stretch>
            <a:fillRect/>
          </a:stretch>
        </p:blipFill>
        <p:spPr>
          <a:xfrm flipH="1" rot="10800000">
            <a:off x="9697198" y="6340454"/>
            <a:ext cx="8430223" cy="1819808"/>
          </a:xfrm>
          <a:prstGeom prst="rect">
            <a:avLst/>
          </a:prstGeom>
          <a:ln w="12700">
            <a:miter lim="400000"/>
          </a:ln>
        </p:spPr>
      </p:pic>
      <p:pic>
        <p:nvPicPr>
          <p:cNvPr id="559" name="Captura de pantalla 2021-04-07 a las 9.49.47.png" descr="Captura de pantalla 2021-04-07 a las 9.49.47.png"/>
          <p:cNvPicPr>
            <a:picLocks noChangeAspect="1"/>
          </p:cNvPicPr>
          <p:nvPr/>
        </p:nvPicPr>
        <p:blipFill>
          <a:blip r:embed="rId3">
            <a:extLst/>
          </a:blip>
          <a:stretch>
            <a:fillRect/>
          </a:stretch>
        </p:blipFill>
        <p:spPr>
          <a:xfrm flipH="1" rot="10800000">
            <a:off x="9806020" y="810676"/>
            <a:ext cx="7749138" cy="139011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5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2"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Experiencia Lectura"/>
          <p:cNvSpPr txBox="1"/>
          <p:nvPr>
            <p:ph type="title"/>
          </p:nvPr>
        </p:nvSpPr>
        <p:spPr>
          <a:xfrm>
            <a:off x="240741" y="210884"/>
            <a:ext cx="16459202" cy="2286002"/>
          </a:xfrm>
          <a:prstGeom prst="rect">
            <a:avLst/>
          </a:prstGeom>
        </p:spPr>
        <p:txBody>
          <a:bodyPr/>
          <a:lstStyle/>
          <a:p>
            <a:pPr/>
            <a:r>
              <a:t>Experiencia Lectura</a:t>
            </a:r>
          </a:p>
        </p:txBody>
      </p:sp>
      <p:sp>
        <p:nvSpPr>
          <p:cNvPr id="564" name="LEE EL SIGUIENTE TEXTO"/>
          <p:cNvSpPr txBox="1"/>
          <p:nvPr/>
        </p:nvSpPr>
        <p:spPr>
          <a:xfrm>
            <a:off x="669004" y="2825781"/>
            <a:ext cx="21840586" cy="9321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defTabSz="914400">
              <a:lnSpc>
                <a:spcPct val="90000"/>
              </a:lnSpc>
              <a:spcBef>
                <a:spcPts val="1100"/>
              </a:spcBef>
              <a:defRPr sz="4600">
                <a:latin typeface="Lora Regular"/>
                <a:ea typeface="Lora Regular"/>
                <a:cs typeface="Lora Regular"/>
                <a:sym typeface="Lora Regular"/>
              </a:defRPr>
            </a:lvl1pPr>
          </a:lstStyle>
          <a:p>
            <a:pPr/>
            <a:r>
              <a:t>LEE EL SIGUIENTE TEXTO</a:t>
            </a:r>
          </a:p>
        </p:txBody>
      </p:sp>
      <p:pic>
        <p:nvPicPr>
          <p:cNvPr id="565" name="image.jpeg" descr="image.jpeg"/>
          <p:cNvPicPr>
            <a:picLocks noChangeAspect="1"/>
          </p:cNvPicPr>
          <p:nvPr/>
        </p:nvPicPr>
        <p:blipFill>
          <a:blip r:embed="rId3">
            <a:alphaModFix amt="67130"/>
            <a:extLst/>
          </a:blip>
          <a:stretch>
            <a:fillRect/>
          </a:stretch>
        </p:blipFill>
        <p:spPr>
          <a:xfrm>
            <a:off x="18695717" y="270321"/>
            <a:ext cx="5498417" cy="4760543"/>
          </a:xfrm>
          <a:prstGeom prst="rect">
            <a:avLst/>
          </a:prstGeom>
          <a:ln w="12700">
            <a:miter lim="400000"/>
          </a:ln>
        </p:spPr>
      </p:pic>
      <p:sp>
        <p:nvSpPr>
          <p:cNvPr id="566" name="Antes de que se conociera el pan, el hombre comió los granos de trigo masticándolos; después aprendió a triturarlos entre dos piedras, como se ha observado en las excavaciones hechas en las ruinas de Troya; más tarde se tuvieron piedras oblongas, ligeram"/>
          <p:cNvSpPr txBox="1"/>
          <p:nvPr/>
        </p:nvSpPr>
        <p:spPr>
          <a:xfrm>
            <a:off x="583181" y="5257701"/>
            <a:ext cx="22012231" cy="6291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defRPr sz="3000">
                <a:latin typeface="Montserrat Regular"/>
                <a:ea typeface="Montserrat Regular"/>
                <a:cs typeface="Montserrat Regular"/>
                <a:sym typeface="Montserrat Regular"/>
              </a:defRPr>
            </a:pPr>
            <a:r>
              <a:t>Marley estaba muerto; eso para empezar. No cabe la menor duda al respecto. El clérigo, el funcionario, el propietario de la funeraria y el que presidió el duelo habían firmado el actade su enterramiento. También Scrooge había firmado, y la firma de Scrooge, de reconocida solvencia en el mundo mercantil, tenía valor en cualquier papel donde apareciera. El viejo Marley estaba tan muerto como el clavo de una puerta. </a:t>
            </a:r>
          </a:p>
          <a:p>
            <a:pPr>
              <a:defRPr sz="3000">
                <a:latin typeface="Montserrat Regular"/>
                <a:ea typeface="Montserrat Regular"/>
                <a:cs typeface="Montserrat Regular"/>
                <a:sym typeface="Montserrat Regular"/>
              </a:defRPr>
            </a:pPr>
          </a:p>
          <a:p>
            <a:pPr>
              <a:defRPr sz="3000">
                <a:latin typeface="Montserrat Regular"/>
                <a:ea typeface="Montserrat Regular"/>
                <a:cs typeface="Montserrat Regular"/>
                <a:sym typeface="Montserrat Regular"/>
              </a:defRPr>
            </a:pPr>
            <a:r>
              <a:t>¡Atención! No pretendo decir que yo sepa lo que hay de especialmente muerto en el clavo de una puerta. Yo, más bien, me había inclinado a considerar el clavo de un ataúd como el más muerto de todos los artículos de ferretería. Pero en el símil se contiene el buen juicio de nuestros ancestros, y no serán mis manos impías las que lo alteren. Por consiguiente, permítaseme repetir enfáticamente que Marley estaba tan muerto como el clavo de una puerta. </a:t>
            </a:r>
          </a:p>
          <a:p>
            <a:pPr>
              <a:defRPr sz="3000">
                <a:latin typeface="Montserrat Regular"/>
                <a:ea typeface="Montserrat Regular"/>
                <a:cs typeface="Montserrat Regular"/>
                <a:sym typeface="Montserrat Regular"/>
              </a:defRPr>
            </a:pPr>
          </a:p>
          <a:p>
            <a:pPr>
              <a:defRPr sz="3000">
                <a:latin typeface="Montserrat Regular"/>
                <a:ea typeface="Montserrat Regular"/>
                <a:cs typeface="Montserrat Regular"/>
                <a:sym typeface="Montserrat Regular"/>
              </a:defRPr>
            </a:pPr>
            <a:r>
              <a:t>¿Sabía Scrooge que estaba muerto? Claro que sí. ¿Cómo no iba a saberlo? Scrooge y él habían sido socios durante no sé cuántos años. Scrooge fue su único albacea testamentario, su único administrador, su único asignatario, su único heredero residual, su único amigo y el único que llevó luto por él.</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Ejercicios para mejorar la Lectura"/>
          <p:cNvSpPr txBox="1"/>
          <p:nvPr>
            <p:ph type="title"/>
          </p:nvPr>
        </p:nvSpPr>
        <p:spPr>
          <a:xfrm>
            <a:off x="183771" y="75575"/>
            <a:ext cx="21794393" cy="2286001"/>
          </a:xfrm>
          <a:prstGeom prst="rect">
            <a:avLst/>
          </a:prstGeom>
        </p:spPr>
        <p:txBody>
          <a:bodyPr/>
          <a:lstStyle/>
          <a:p>
            <a:pPr/>
            <a:r>
              <a:t>Ejercicios para mejorar la Lectura</a:t>
            </a:r>
          </a:p>
        </p:txBody>
      </p:sp>
      <p:pic>
        <p:nvPicPr>
          <p:cNvPr id="571" name="Imagen" descr="Imagen"/>
          <p:cNvPicPr>
            <a:picLocks noChangeAspect="1"/>
          </p:cNvPicPr>
          <p:nvPr/>
        </p:nvPicPr>
        <p:blipFill>
          <a:blip r:embed="rId3">
            <a:extLst/>
          </a:blip>
          <a:stretch>
            <a:fillRect/>
          </a:stretch>
        </p:blipFill>
        <p:spPr>
          <a:xfrm>
            <a:off x="9794588" y="6235877"/>
            <a:ext cx="12882593" cy="7137046"/>
          </a:xfrm>
          <a:prstGeom prst="rect">
            <a:avLst/>
          </a:prstGeom>
          <a:ln w="12700">
            <a:miter lim="400000"/>
          </a:ln>
        </p:spPr>
      </p:pic>
      <p:pic>
        <p:nvPicPr>
          <p:cNvPr id="572" name="Giros de cuello.png" descr="Giros de cuello.png"/>
          <p:cNvPicPr>
            <a:picLocks noChangeAspect="1"/>
          </p:cNvPicPr>
          <p:nvPr/>
        </p:nvPicPr>
        <p:blipFill>
          <a:blip r:embed="rId4">
            <a:extLst/>
          </a:blip>
          <a:stretch>
            <a:fillRect/>
          </a:stretch>
        </p:blipFill>
        <p:spPr>
          <a:xfrm>
            <a:off x="1153635" y="1831519"/>
            <a:ext cx="3537439" cy="5527247"/>
          </a:xfrm>
          <a:prstGeom prst="rect">
            <a:avLst/>
          </a:prstGeom>
          <a:ln w="12700">
            <a:miter lim="400000"/>
          </a:ln>
        </p:spPr>
      </p:pic>
      <p:pic>
        <p:nvPicPr>
          <p:cNvPr id="573" name="Captura de pantalla 2021-04-21 a las 13.48.56.png" descr="Captura de pantalla 2021-04-21 a las 13.48.56.png"/>
          <p:cNvPicPr>
            <a:picLocks noChangeAspect="1"/>
          </p:cNvPicPr>
          <p:nvPr/>
        </p:nvPicPr>
        <p:blipFill>
          <a:blip r:embed="rId5">
            <a:extLst/>
          </a:blip>
          <a:stretch>
            <a:fillRect/>
          </a:stretch>
        </p:blipFill>
        <p:spPr>
          <a:xfrm>
            <a:off x="6072497" y="1824770"/>
            <a:ext cx="3628800" cy="5540746"/>
          </a:xfrm>
          <a:prstGeom prst="rect">
            <a:avLst/>
          </a:prstGeom>
          <a:ln w="12700">
            <a:miter lim="400000"/>
          </a:ln>
        </p:spPr>
      </p:pic>
      <p:pic>
        <p:nvPicPr>
          <p:cNvPr id="574" name="Captura de pantalla 2021-04-21 a las 13.48.51.png" descr="Captura de pantalla 2021-04-21 a las 13.48.51.png"/>
          <p:cNvPicPr>
            <a:picLocks noChangeAspect="1"/>
          </p:cNvPicPr>
          <p:nvPr/>
        </p:nvPicPr>
        <p:blipFill>
          <a:blip r:embed="rId6">
            <a:extLst/>
          </a:blip>
          <a:stretch>
            <a:fillRect/>
          </a:stretch>
        </p:blipFill>
        <p:spPr>
          <a:xfrm>
            <a:off x="10341944" y="2124723"/>
            <a:ext cx="4061272" cy="5390415"/>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Experiencia Lectura"/>
          <p:cNvSpPr txBox="1"/>
          <p:nvPr>
            <p:ph type="title"/>
          </p:nvPr>
        </p:nvSpPr>
        <p:spPr>
          <a:xfrm>
            <a:off x="240741" y="210884"/>
            <a:ext cx="16459202" cy="2286002"/>
          </a:xfrm>
          <a:prstGeom prst="rect">
            <a:avLst/>
          </a:prstGeom>
        </p:spPr>
        <p:txBody>
          <a:bodyPr/>
          <a:lstStyle/>
          <a:p>
            <a:pPr/>
            <a:r>
              <a:t>Experiencia Lectura</a:t>
            </a:r>
          </a:p>
        </p:txBody>
      </p:sp>
      <p:sp>
        <p:nvSpPr>
          <p:cNvPr id="579" name="LEE EL SIGUIENTE TEXTO"/>
          <p:cNvSpPr txBox="1"/>
          <p:nvPr/>
        </p:nvSpPr>
        <p:spPr>
          <a:xfrm>
            <a:off x="669004" y="2825781"/>
            <a:ext cx="21840586" cy="9321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defTabSz="914400">
              <a:lnSpc>
                <a:spcPct val="90000"/>
              </a:lnSpc>
              <a:spcBef>
                <a:spcPts val="1100"/>
              </a:spcBef>
              <a:defRPr sz="4600">
                <a:latin typeface="Lora Regular"/>
                <a:ea typeface="Lora Regular"/>
                <a:cs typeface="Lora Regular"/>
                <a:sym typeface="Lora Regular"/>
              </a:defRPr>
            </a:lvl1pPr>
          </a:lstStyle>
          <a:p>
            <a:pPr/>
            <a:r>
              <a:t>LEE EL SIGUIENTE TEXTO</a:t>
            </a:r>
          </a:p>
        </p:txBody>
      </p:sp>
      <p:pic>
        <p:nvPicPr>
          <p:cNvPr id="580" name="image.jpeg" descr="image.jpeg"/>
          <p:cNvPicPr>
            <a:picLocks noChangeAspect="1"/>
          </p:cNvPicPr>
          <p:nvPr/>
        </p:nvPicPr>
        <p:blipFill>
          <a:blip r:embed="rId3">
            <a:alphaModFix amt="67130"/>
            <a:extLst/>
          </a:blip>
          <a:stretch>
            <a:fillRect/>
          </a:stretch>
        </p:blipFill>
        <p:spPr>
          <a:xfrm>
            <a:off x="18695717" y="270321"/>
            <a:ext cx="5498417" cy="4760543"/>
          </a:xfrm>
          <a:prstGeom prst="rect">
            <a:avLst/>
          </a:prstGeom>
          <a:ln w="12700">
            <a:miter lim="400000"/>
          </a:ln>
        </p:spPr>
      </p:pic>
      <p:sp>
        <p:nvSpPr>
          <p:cNvPr id="581" name="La actividad cognitiva del lector sobre el texto ha sido destacada por la mayoría de los modelos sobre comprensión lectora. El significado de un escrito no es meramente a éste, sino que depende de lo que aporta el lector (su propósito de lectura y sus co"/>
          <p:cNvSpPr txBox="1"/>
          <p:nvPr/>
        </p:nvSpPr>
        <p:spPr>
          <a:xfrm>
            <a:off x="589127" y="5257701"/>
            <a:ext cx="22713490" cy="67614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defRPr sz="3000">
                <a:latin typeface="Montserrat Regular"/>
                <a:ea typeface="Montserrat Regular"/>
                <a:cs typeface="Montserrat Regular"/>
                <a:sym typeface="Montserrat Regular"/>
              </a:defRPr>
            </a:pPr>
            <a:r>
              <a:t>Y ni siquiera Scrooge quedó terriblemente afectado por el luctuoso suceso; siguió siendo un excelente hombre de negocios el mismísimo día del funeral, que fue solemnizado por él a precio de ganga. </a:t>
            </a:r>
          </a:p>
          <a:p>
            <a:pPr>
              <a:defRPr sz="3000">
                <a:latin typeface="Montserrat Regular"/>
                <a:ea typeface="Montserrat Regular"/>
                <a:cs typeface="Montserrat Regular"/>
                <a:sym typeface="Montserrat Regular"/>
              </a:defRPr>
            </a:pPr>
          </a:p>
          <a:p>
            <a:pPr>
              <a:defRPr sz="3000">
                <a:latin typeface="Montserrat Regular"/>
                <a:ea typeface="Montserrat Regular"/>
                <a:cs typeface="Montserrat Regular"/>
                <a:sym typeface="Montserrat Regular"/>
              </a:defRPr>
            </a:pPr>
            <a:r>
              <a:t>La mención del funeral de Marley me hace retroceder al punto en que empecé. No cabe duda de que Marley estaba muerto. Es preciso comprenderlo con toda claridad, pues de otro modo no habría nada prodigioso en la historia que voy a relatar. Si no estuviésemos completamente convencidos de que el padre de Hamlet ya había fallecido antes de levantarse el telón, no habría nada notable en sus paseos nocturnos por las murallas de su propiedad, con viento del Este, como para causar asombro - en sentido literal- en la mente enfermiza de su hijo; sería como si cualquier otro caballero de mediana edad saliese irreflexivamente tras la caída de la noche a un lugar oreado, por ejemplo, el camposanto de Saint Paul. </a:t>
            </a:r>
          </a:p>
          <a:p>
            <a:pPr>
              <a:defRPr sz="3000">
                <a:latin typeface="Montserrat Regular"/>
                <a:ea typeface="Montserrat Regular"/>
                <a:cs typeface="Montserrat Regular"/>
                <a:sym typeface="Montserrat Regular"/>
              </a:defRPr>
            </a:pPr>
            <a:endParaRPr>
              <a:latin typeface="Times Roman"/>
              <a:ea typeface="Times Roman"/>
              <a:cs typeface="Times Roman"/>
              <a:sym typeface="Times Roman"/>
            </a:endParaRPr>
          </a:p>
          <a:p>
            <a:pPr>
              <a:defRPr sz="3000">
                <a:latin typeface="Montserrat Regular"/>
                <a:ea typeface="Montserrat Regular"/>
                <a:cs typeface="Montserrat Regular"/>
                <a:sym typeface="Montserrat Regular"/>
              </a:defRPr>
            </a:pPr>
            <a:r>
              <a:t>Scrooge nunca tachó el nombre del viejo Marley. Años después, allí seguía sobre la entrada del almacén: «Scrooge y Marley». La firma comercial era conocida por «Scrooge y Marley». Algunas personas, nuevas en el negocio, algunas veces llamaban a Scrooge, «Scrooge», y otras, «Marley», pero él atendía por los dos nombres; le daba lo mismo.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Experiencia de la audición y la memoria"/>
          <p:cNvSpPr txBox="1"/>
          <p:nvPr>
            <p:ph type="title"/>
          </p:nvPr>
        </p:nvSpPr>
        <p:spPr>
          <a:xfrm>
            <a:off x="-409099" y="75575"/>
            <a:ext cx="23817862" cy="2286001"/>
          </a:xfrm>
          <a:prstGeom prst="rect">
            <a:avLst/>
          </a:prstGeom>
        </p:spPr>
        <p:txBody>
          <a:bodyPr/>
          <a:lstStyle/>
          <a:p>
            <a:pPr/>
            <a:r>
              <a:t>Experiencia de la audición y la memoria</a:t>
            </a:r>
          </a:p>
        </p:txBody>
      </p:sp>
      <p:sp>
        <p:nvSpPr>
          <p:cNvPr id="586" name="Café…"/>
          <p:cNvSpPr txBox="1"/>
          <p:nvPr/>
        </p:nvSpPr>
        <p:spPr>
          <a:xfrm>
            <a:off x="2457797" y="2607631"/>
            <a:ext cx="2781047" cy="8585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a:latin typeface="Montserrat Regular"/>
                <a:ea typeface="Montserrat Regular"/>
                <a:cs typeface="Montserrat Regular"/>
                <a:sym typeface="Montserrat Regular"/>
              </a:defRPr>
            </a:pPr>
            <a:r>
              <a:t>Café</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Árbol</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Avión</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Tenedor</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Hormiga</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Chimenea</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Actor </a:t>
            </a:r>
          </a:p>
        </p:txBody>
      </p:sp>
      <p:sp>
        <p:nvSpPr>
          <p:cNvPr id="587" name="Piscina…"/>
          <p:cNvSpPr txBox="1"/>
          <p:nvPr/>
        </p:nvSpPr>
        <p:spPr>
          <a:xfrm>
            <a:off x="12977690" y="2648556"/>
            <a:ext cx="2725040" cy="924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a:latin typeface="Montserrat Regular"/>
                <a:ea typeface="Montserrat Regular"/>
                <a:cs typeface="Montserrat Regular"/>
                <a:sym typeface="Montserrat Regular"/>
              </a:defRPr>
            </a:pPr>
            <a:r>
              <a:t>Piscina</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Peine</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Espada</a:t>
            </a:r>
          </a:p>
          <a:p>
            <a:pPr>
              <a:defRPr>
                <a:latin typeface="Montserrat Regular"/>
                <a:ea typeface="Montserrat Regular"/>
                <a:cs typeface="Montserrat Regular"/>
                <a:sym typeface="Montserrat Regular"/>
              </a:defRPr>
            </a:pPr>
          </a:p>
          <a:p>
            <a:pPr lvl="1">
              <a:defRPr>
                <a:latin typeface="Montserrat Regular"/>
                <a:ea typeface="Montserrat Regular"/>
                <a:cs typeface="Montserrat Regular"/>
                <a:sym typeface="Montserrat Regular"/>
              </a:defRPr>
            </a:pPr>
            <a:r>
              <a:t>Policía</a:t>
            </a:r>
          </a:p>
          <a:p>
            <a:pPr lvl="1">
              <a:defRPr>
                <a:latin typeface="Montserrat Regular"/>
                <a:ea typeface="Montserrat Regular"/>
                <a:cs typeface="Montserrat Regular"/>
                <a:sym typeface="Montserrat Regular"/>
              </a:defRPr>
            </a:pPr>
          </a:p>
          <a:p>
            <a:pPr lvl="1">
              <a:defRPr>
                <a:latin typeface="Montserrat Regular"/>
                <a:ea typeface="Montserrat Regular"/>
                <a:cs typeface="Montserrat Regular"/>
                <a:sym typeface="Montserrat Regular"/>
              </a:defRPr>
            </a:pPr>
            <a:r>
              <a:t>Limonada</a:t>
            </a:r>
          </a:p>
          <a:p>
            <a:pPr lvl="1">
              <a:defRPr>
                <a:latin typeface="Montserrat Regular"/>
                <a:ea typeface="Montserrat Regular"/>
                <a:cs typeface="Montserrat Regular"/>
                <a:sym typeface="Montserrat Regular"/>
              </a:defRPr>
            </a:pPr>
          </a:p>
          <a:p>
            <a:pPr lvl="1">
              <a:defRPr>
                <a:latin typeface="Montserrat Regular"/>
                <a:ea typeface="Montserrat Regular"/>
                <a:cs typeface="Montserrat Regular"/>
                <a:sym typeface="Montserrat Regular"/>
              </a:defRPr>
            </a:pPr>
            <a:r>
              <a:t>Oso</a:t>
            </a:r>
          </a:p>
          <a:p>
            <a:pPr lvl="1">
              <a:defRPr>
                <a:latin typeface="Montserrat Regular"/>
                <a:ea typeface="Montserrat Regular"/>
                <a:cs typeface="Montserrat Regular"/>
                <a:sym typeface="Montserrat Regular"/>
              </a:defRPr>
            </a:pPr>
          </a:p>
          <a:p>
            <a:pPr lvl="1">
              <a:defRPr>
                <a:latin typeface="Montserrat Regular"/>
                <a:ea typeface="Montserrat Regular"/>
                <a:cs typeface="Montserrat Regular"/>
                <a:sym typeface="Montserrat Regular"/>
              </a:defRPr>
            </a:pPr>
            <a:r>
              <a:t>Isla</a:t>
            </a:r>
          </a:p>
        </p:txBody>
      </p:sp>
      <p:sp>
        <p:nvSpPr>
          <p:cNvPr id="588" name="Rectángulo"/>
          <p:cNvSpPr/>
          <p:nvPr/>
        </p:nvSpPr>
        <p:spPr>
          <a:xfrm>
            <a:off x="11973191" y="2302831"/>
            <a:ext cx="3737934" cy="9855201"/>
          </a:xfrm>
          <a:prstGeom prst="rect">
            <a:avLst/>
          </a:prstGeom>
          <a:solidFill>
            <a:srgbClr val="FFFFFF"/>
          </a:solidFill>
          <a:ln w="50800">
            <a:solidFill>
              <a:schemeClr val="accent1"/>
            </a:solidFill>
          </a:ln>
        </p:spPr>
        <p:txBody>
          <a:bodyPr lIns="0" tIns="0" rIns="0" bIns="0"/>
          <a:lstStyle/>
          <a:p>
            <a:pPr>
              <a:defRPr sz="2800"/>
            </a:pPr>
          </a:p>
        </p:txBody>
      </p:sp>
      <p:pic>
        <p:nvPicPr>
          <p:cNvPr id="589" name="Captura de pantalla 2021-04-28 a las 19.46.58.png" descr="Captura de pantalla 2021-04-28 a las 19.46.58.png"/>
          <p:cNvPicPr>
            <a:picLocks noChangeAspect="1"/>
          </p:cNvPicPr>
          <p:nvPr/>
        </p:nvPicPr>
        <p:blipFill>
          <a:blip r:embed="rId3">
            <a:extLst/>
          </a:blip>
          <a:stretch>
            <a:fillRect/>
          </a:stretch>
        </p:blipFill>
        <p:spPr>
          <a:xfrm>
            <a:off x="6807275" y="2449888"/>
            <a:ext cx="13046409" cy="956108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Número de diapositiva"/>
          <p:cNvSpPr txBox="1"/>
          <p:nvPr>
            <p:ph type="sldNum" sz="quarter" idx="4294967295"/>
          </p:nvPr>
        </p:nvSpPr>
        <p:spPr>
          <a:xfrm>
            <a:off x="23462101" y="12605074"/>
            <a:ext cx="562040"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
        <p:nvSpPr>
          <p:cNvPr id="261" name="Cuando llegan a la escuela tenemos la expectativa de que todos aprendan al mismo ritmo y del mismo modo.…"/>
          <p:cNvSpPr txBox="1"/>
          <p:nvPr/>
        </p:nvSpPr>
        <p:spPr>
          <a:xfrm>
            <a:off x="560686" y="9584415"/>
            <a:ext cx="23262628" cy="2641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spcBef>
                <a:spcPts val="3100"/>
              </a:spcBef>
              <a:defRPr sz="4900">
                <a:latin typeface="Montserrat Regular"/>
                <a:ea typeface="Montserrat Regular"/>
                <a:cs typeface="Montserrat Regular"/>
                <a:sym typeface="Montserrat Regular"/>
              </a:defRPr>
            </a:pPr>
            <a:r>
              <a:t>Cuando llegan a la escuela tenemos la expectativa de que todos aprendan al mismo </a:t>
            </a:r>
            <a:r>
              <a:rPr>
                <a:latin typeface="Montserrat Bold"/>
                <a:ea typeface="Montserrat Bold"/>
                <a:cs typeface="Montserrat Bold"/>
                <a:sym typeface="Montserrat Bold"/>
              </a:rPr>
              <a:t>ritmo</a:t>
            </a:r>
            <a:r>
              <a:t> y del mismo modo. </a:t>
            </a:r>
          </a:p>
          <a:p>
            <a:pPr>
              <a:spcBef>
                <a:spcPts val="3100"/>
              </a:spcBef>
              <a:defRPr sz="4900">
                <a:solidFill>
                  <a:srgbClr val="EB177E"/>
                </a:solidFill>
                <a:latin typeface="Montserrat Regular"/>
                <a:ea typeface="Montserrat Regular"/>
                <a:cs typeface="Montserrat Regular"/>
                <a:sym typeface="Montserrat Regular"/>
              </a:defRPr>
            </a:pPr>
            <a:r>
              <a:t>Cada niño es único y diferente.</a:t>
            </a:r>
            <a:r>
              <a:rPr>
                <a:solidFill>
                  <a:srgbClr val="009E6A"/>
                </a:solidFill>
              </a:rPr>
              <a:t> Es maravilloso.</a:t>
            </a:r>
          </a:p>
        </p:txBody>
      </p:sp>
      <p:pic>
        <p:nvPicPr>
          <p:cNvPr id="262" name="Imagen" descr="Imagen"/>
          <p:cNvPicPr>
            <a:picLocks noChangeAspect="1"/>
          </p:cNvPicPr>
          <p:nvPr/>
        </p:nvPicPr>
        <p:blipFill>
          <a:blip r:embed="rId2">
            <a:extLst/>
          </a:blip>
          <a:stretch>
            <a:fillRect/>
          </a:stretch>
        </p:blipFill>
        <p:spPr>
          <a:xfrm>
            <a:off x="-147960" y="-624102"/>
            <a:ext cx="24679920" cy="93372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Ejercicios para mejorar la audición y la memoria"/>
          <p:cNvSpPr txBox="1"/>
          <p:nvPr>
            <p:ph type="title"/>
          </p:nvPr>
        </p:nvSpPr>
        <p:spPr>
          <a:xfrm>
            <a:off x="-409099" y="75575"/>
            <a:ext cx="23817862" cy="2286001"/>
          </a:xfrm>
          <a:prstGeom prst="rect">
            <a:avLst/>
          </a:prstGeom>
        </p:spPr>
        <p:txBody>
          <a:bodyPr/>
          <a:lstStyle>
            <a:lvl1pPr defTabSz="804672">
              <a:defRPr sz="7000"/>
            </a:lvl1pPr>
          </a:lstStyle>
          <a:p>
            <a:pPr/>
            <a:r>
              <a:t>Ejercicios para mejorar la audición y la memoria</a:t>
            </a:r>
          </a:p>
        </p:txBody>
      </p:sp>
      <p:pic>
        <p:nvPicPr>
          <p:cNvPr id="594" name="Imagen" descr="Imagen"/>
          <p:cNvPicPr>
            <a:picLocks noChangeAspect="1"/>
          </p:cNvPicPr>
          <p:nvPr/>
        </p:nvPicPr>
        <p:blipFill>
          <a:blip r:embed="rId3">
            <a:extLst/>
          </a:blip>
          <a:stretch>
            <a:fillRect/>
          </a:stretch>
        </p:blipFill>
        <p:spPr>
          <a:xfrm>
            <a:off x="998234" y="3799252"/>
            <a:ext cx="14893915" cy="8223189"/>
          </a:xfrm>
          <a:prstGeom prst="rect">
            <a:avLst/>
          </a:prstGeom>
          <a:ln w="12700">
            <a:miter lim="400000"/>
          </a:ln>
        </p:spPr>
      </p:pic>
      <p:pic>
        <p:nvPicPr>
          <p:cNvPr id="595" name="Captura de pantalla 2021-04-21 a las 13.50.04.png" descr="Captura de pantalla 2021-04-21 a las 13.50.04.png"/>
          <p:cNvPicPr>
            <a:picLocks noChangeAspect="1"/>
          </p:cNvPicPr>
          <p:nvPr/>
        </p:nvPicPr>
        <p:blipFill>
          <a:blip r:embed="rId4">
            <a:extLst/>
          </a:blip>
          <a:stretch>
            <a:fillRect/>
          </a:stretch>
        </p:blipFill>
        <p:spPr>
          <a:xfrm>
            <a:off x="16764356" y="5237781"/>
            <a:ext cx="4930248" cy="6538511"/>
          </a:xfrm>
          <a:prstGeom prst="rect">
            <a:avLst/>
          </a:prstGeom>
          <a:ln w="12700">
            <a:miter lim="400000"/>
          </a:ln>
        </p:spPr>
      </p:pic>
      <p:pic>
        <p:nvPicPr>
          <p:cNvPr id="596" name="Giros de cuello.png" descr="Giros de cuello.png"/>
          <p:cNvPicPr>
            <a:picLocks noChangeAspect="1"/>
          </p:cNvPicPr>
          <p:nvPr/>
        </p:nvPicPr>
        <p:blipFill>
          <a:blip r:embed="rId5">
            <a:extLst/>
          </a:blip>
          <a:stretch>
            <a:fillRect/>
          </a:stretch>
        </p:blipFill>
        <p:spPr>
          <a:xfrm>
            <a:off x="1594311" y="1856002"/>
            <a:ext cx="3537438" cy="5527245"/>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Ejercicios para mejorar la audición y la memoria"/>
          <p:cNvSpPr txBox="1"/>
          <p:nvPr>
            <p:ph type="title"/>
          </p:nvPr>
        </p:nvSpPr>
        <p:spPr>
          <a:xfrm>
            <a:off x="-409099" y="75575"/>
            <a:ext cx="23817862" cy="2286001"/>
          </a:xfrm>
          <a:prstGeom prst="rect">
            <a:avLst/>
          </a:prstGeom>
        </p:spPr>
        <p:txBody>
          <a:bodyPr/>
          <a:lstStyle>
            <a:lvl1pPr defTabSz="804672">
              <a:defRPr sz="7000"/>
            </a:lvl1pPr>
          </a:lstStyle>
          <a:p>
            <a:pPr/>
            <a:r>
              <a:t>Ejercicios para mejorar la audición y la memoria</a:t>
            </a:r>
          </a:p>
        </p:txBody>
      </p:sp>
      <p:sp>
        <p:nvSpPr>
          <p:cNvPr id="601" name="Aceituna…"/>
          <p:cNvSpPr txBox="1"/>
          <p:nvPr/>
        </p:nvSpPr>
        <p:spPr>
          <a:xfrm>
            <a:off x="6766615" y="2683002"/>
            <a:ext cx="2685035" cy="8585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a:latin typeface="Montserrat Regular"/>
                <a:ea typeface="Montserrat Regular"/>
                <a:cs typeface="Montserrat Regular"/>
                <a:sym typeface="Montserrat Regular"/>
              </a:defRPr>
            </a:pPr>
            <a:r>
              <a:t>Aceituna</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Agua</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Cuaderno</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Teléfono</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Biblioteca</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Ángel</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Anillo</a:t>
            </a:r>
          </a:p>
        </p:txBody>
      </p:sp>
      <p:sp>
        <p:nvSpPr>
          <p:cNvPr id="602" name="Bolígrafo…"/>
          <p:cNvSpPr txBox="1"/>
          <p:nvPr/>
        </p:nvSpPr>
        <p:spPr>
          <a:xfrm>
            <a:off x="14960727" y="2683002"/>
            <a:ext cx="2673300" cy="8585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a:latin typeface="Montserrat Regular"/>
                <a:ea typeface="Montserrat Regular"/>
                <a:cs typeface="Montserrat Regular"/>
                <a:sym typeface="Montserrat Regular"/>
              </a:defRPr>
            </a:pPr>
            <a:r>
              <a:t>Bolígrafo</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Gato</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Sardina</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Tos</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Oporto</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Arena</a:t>
            </a:r>
          </a:p>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Sombrero</a:t>
            </a:r>
          </a:p>
        </p:txBody>
      </p:sp>
      <p:pic>
        <p:nvPicPr>
          <p:cNvPr id="603" name="Captura de pantalla 2021-04-28 a las 19.47.12.png" descr="Captura de pantalla 2021-04-28 a las 19.47.12.png"/>
          <p:cNvPicPr>
            <a:picLocks noChangeAspect="1"/>
          </p:cNvPicPr>
          <p:nvPr/>
        </p:nvPicPr>
        <p:blipFill>
          <a:blip r:embed="rId3">
            <a:extLst/>
          </a:blip>
          <a:stretch>
            <a:fillRect/>
          </a:stretch>
        </p:blipFill>
        <p:spPr>
          <a:xfrm>
            <a:off x="803619" y="2626404"/>
            <a:ext cx="12293901" cy="8463192"/>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Número de diapositiva"/>
          <p:cNvSpPr txBox="1"/>
          <p:nvPr>
            <p:ph type="sldNum" sz="quarter" idx="4294967295"/>
          </p:nvPr>
        </p:nvSpPr>
        <p:spPr>
          <a:xfrm>
            <a:off x="20360867" y="1272835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608" name="Captura de pantalla 2020-07-07 a las 11.14.15.png" descr="Captura de pantalla 2020-07-07 a las 11.14.15.png"/>
          <p:cNvPicPr>
            <a:picLocks noChangeAspect="1"/>
          </p:cNvPicPr>
          <p:nvPr/>
        </p:nvPicPr>
        <p:blipFill>
          <a:blip r:embed="rId2">
            <a:extLst/>
          </a:blip>
          <a:srcRect l="0" t="0" r="0" b="2802"/>
          <a:stretch>
            <a:fillRect/>
          </a:stretch>
        </p:blipFill>
        <p:spPr>
          <a:xfrm>
            <a:off x="6694862" y="1836856"/>
            <a:ext cx="11753997" cy="10416507"/>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Ejercicios para mejorar la atención"/>
          <p:cNvSpPr txBox="1"/>
          <p:nvPr>
            <p:ph type="title"/>
          </p:nvPr>
        </p:nvSpPr>
        <p:spPr>
          <a:xfrm>
            <a:off x="283069" y="75575"/>
            <a:ext cx="23817862" cy="2286002"/>
          </a:xfrm>
          <a:prstGeom prst="rect">
            <a:avLst/>
          </a:prstGeom>
        </p:spPr>
        <p:txBody>
          <a:bodyPr/>
          <a:lstStyle/>
          <a:p>
            <a:pPr/>
            <a:r>
              <a:t>Ejercicios para mejorar la atención</a:t>
            </a:r>
          </a:p>
        </p:txBody>
      </p:sp>
      <p:pic>
        <p:nvPicPr>
          <p:cNvPr id="611" name="Imagen" descr="Imagen"/>
          <p:cNvPicPr>
            <a:picLocks noChangeAspect="1"/>
          </p:cNvPicPr>
          <p:nvPr/>
        </p:nvPicPr>
        <p:blipFill>
          <a:blip r:embed="rId3">
            <a:extLst/>
          </a:blip>
          <a:stretch>
            <a:fillRect/>
          </a:stretch>
        </p:blipFill>
        <p:spPr>
          <a:xfrm>
            <a:off x="1864733" y="3865872"/>
            <a:ext cx="13885021" cy="7437620"/>
          </a:xfrm>
          <a:prstGeom prst="rect">
            <a:avLst/>
          </a:prstGeom>
          <a:ln w="12700">
            <a:miter lim="400000"/>
          </a:ln>
        </p:spPr>
      </p:pic>
      <p:pic>
        <p:nvPicPr>
          <p:cNvPr id="612" name="Imagen" descr="Imagen"/>
          <p:cNvPicPr>
            <a:picLocks noChangeAspect="1"/>
          </p:cNvPicPr>
          <p:nvPr/>
        </p:nvPicPr>
        <p:blipFill>
          <a:blip r:embed="rId4">
            <a:extLst/>
          </a:blip>
          <a:srcRect l="41653" t="0" r="41653" b="0"/>
          <a:stretch>
            <a:fillRect/>
          </a:stretch>
        </p:blipFill>
        <p:spPr>
          <a:xfrm>
            <a:off x="17546536" y="4109446"/>
            <a:ext cx="2101319" cy="6950347"/>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Las 3 dimensiones del aprendizaje"/>
          <p:cNvSpPr txBox="1"/>
          <p:nvPr>
            <p:ph type="title"/>
          </p:nvPr>
        </p:nvSpPr>
        <p:spPr>
          <a:xfrm>
            <a:off x="87745" y="2363222"/>
            <a:ext cx="24208510" cy="3093003"/>
          </a:xfrm>
          <a:prstGeom prst="rect">
            <a:avLst/>
          </a:prstGeom>
        </p:spPr>
        <p:txBody>
          <a:bodyPr/>
          <a:lstStyle/>
          <a:p>
            <a:pPr/>
            <a:r>
              <a:t>Las 3 dimensiones del aprendizaje</a:t>
            </a:r>
          </a:p>
        </p:txBody>
      </p:sp>
      <p:sp>
        <p:nvSpPr>
          <p:cNvPr id="617" name="Número de diapositiva"/>
          <p:cNvSpPr txBox="1"/>
          <p:nvPr>
            <p:ph type="sldNum" sz="quarter" idx="4294967295"/>
          </p:nvPr>
        </p:nvSpPr>
        <p:spPr>
          <a:xfrm>
            <a:off x="23366001" y="12716378"/>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a:defRPr sz="2600">
                <a:solidFill>
                  <a:srgbClr val="97ABBC"/>
                </a:solidFill>
                <a:latin typeface="Lato"/>
                <a:ea typeface="Lato"/>
                <a:cs typeface="Lato"/>
                <a:sym typeface="Lato"/>
              </a:defRPr>
            </a:lvl1pPr>
          </a:lstStyle>
          <a:p>
            <a:pPr/>
            <a:fld id="{86CB4B4D-7CA3-9044-876B-883B54F8677D}" type="slidenum"/>
          </a:p>
        </p:txBody>
      </p:sp>
      <p:pic>
        <p:nvPicPr>
          <p:cNvPr id="618" name="logo INSTRUCTOR Brain Gym.png" descr="logo INSTRUCTOR Brain Gym.png"/>
          <p:cNvPicPr>
            <a:picLocks noChangeAspect="1"/>
          </p:cNvPicPr>
          <p:nvPr/>
        </p:nvPicPr>
        <p:blipFill>
          <a:blip r:embed="rId2">
            <a:extLst/>
          </a:blip>
          <a:stretch>
            <a:fillRect/>
          </a:stretch>
        </p:blipFill>
        <p:spPr>
          <a:xfrm>
            <a:off x="4431362" y="7823610"/>
            <a:ext cx="15521276" cy="2698979"/>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Título 1"/>
          <p:cNvSpPr txBox="1"/>
          <p:nvPr>
            <p:ph type="title"/>
          </p:nvPr>
        </p:nvSpPr>
        <p:spPr>
          <a:xfrm>
            <a:off x="-320610" y="203199"/>
            <a:ext cx="24463480" cy="2286001"/>
          </a:xfrm>
          <a:prstGeom prst="rect">
            <a:avLst/>
          </a:prstGeom>
        </p:spPr>
        <p:txBody>
          <a:bodyPr/>
          <a:lstStyle/>
          <a:p>
            <a:pPr/>
            <a:r>
              <a:t>3 Dimensiones del Movimiento Brain Gym®</a:t>
            </a:r>
          </a:p>
        </p:txBody>
      </p:sp>
      <p:pic>
        <p:nvPicPr>
          <p:cNvPr id="621" name="Marcador de contenido 3" descr="Marcador de contenido 3"/>
          <p:cNvPicPr>
            <a:picLocks noChangeAspect="1"/>
          </p:cNvPicPr>
          <p:nvPr/>
        </p:nvPicPr>
        <p:blipFill>
          <a:blip r:embed="rId2">
            <a:extLst/>
          </a:blip>
          <a:stretch>
            <a:fillRect/>
          </a:stretch>
        </p:blipFill>
        <p:spPr>
          <a:xfrm>
            <a:off x="5750735" y="2576746"/>
            <a:ext cx="13702620" cy="9798861"/>
          </a:xfrm>
          <a:prstGeom prst="rect">
            <a:avLst/>
          </a:prstGeom>
          <a:ln w="12700">
            <a:miter lim="400000"/>
          </a:ln>
        </p:spPr>
      </p:pic>
      <p:sp>
        <p:nvSpPr>
          <p:cNvPr id="622" name="Rectángulo 2"/>
          <p:cNvSpPr txBox="1"/>
          <p:nvPr/>
        </p:nvSpPr>
        <p:spPr>
          <a:xfrm>
            <a:off x="2884204" y="12463502"/>
            <a:ext cx="18615593" cy="1249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ctr">
              <a:defRPr sz="2200">
                <a:solidFill>
                  <a:srgbClr val="404040"/>
                </a:solidFill>
                <a:latin typeface="Lora Regular"/>
                <a:ea typeface="Lora Regular"/>
                <a:cs typeface="Lora Regular"/>
                <a:sym typeface="Lora Regular"/>
              </a:defRPr>
            </a:pPr>
            <a:r>
              <a:t>Extraído con permiso del manual Brain Gym® 101, Brain Gym is a registered trademark of the Educational Kinesiology </a:t>
            </a:r>
            <a:r>
              <a:rPr sz="1200">
                <a:latin typeface="Times Roman"/>
                <a:ea typeface="Times Roman"/>
                <a:cs typeface="Times Roman"/>
                <a:sym typeface="Times Roman"/>
              </a:rPr>
              <a:t> </a:t>
            </a:r>
            <a:r>
              <a:t>Foundation, dba Breakthroughs International, Santa Barbara, CA, </a:t>
            </a:r>
            <a:r>
              <a:rPr>
                <a:solidFill>
                  <a:srgbClr val="1155CC"/>
                </a:solidFill>
              </a:rPr>
              <a:t>www.breakthroughsinternational.org</a:t>
            </a:r>
            <a:r>
              <a:t>. </a:t>
            </a:r>
            <a:b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4" name="D95AA227-F8DD-4C39-8658-5BBB84BF438A-L0-001.jpeg" descr="D95AA227-F8DD-4C39-8658-5BBB84BF438A-L0-001.jpeg"/>
          <p:cNvPicPr>
            <a:picLocks noChangeAspect="1"/>
          </p:cNvPicPr>
          <p:nvPr/>
        </p:nvPicPr>
        <p:blipFill>
          <a:blip r:embed="rId2">
            <a:extLst/>
          </a:blip>
          <a:stretch>
            <a:fillRect/>
          </a:stretch>
        </p:blipFill>
        <p:spPr>
          <a:xfrm>
            <a:off x="17209276" y="1248167"/>
            <a:ext cx="4085828" cy="11219666"/>
          </a:xfrm>
          <a:prstGeom prst="rect">
            <a:avLst/>
          </a:prstGeom>
          <a:ln w="12700">
            <a:miter lim="400000"/>
          </a:ln>
        </p:spPr>
      </p:pic>
      <p:pic>
        <p:nvPicPr>
          <p:cNvPr id="625" name="CF782568-07D9-4494-BEC7-623603D6E797-L0-001.jpeg" descr="CF782568-07D9-4494-BEC7-623603D6E797-L0-001.jpeg"/>
          <p:cNvPicPr>
            <a:picLocks noChangeAspect="1"/>
          </p:cNvPicPr>
          <p:nvPr/>
        </p:nvPicPr>
        <p:blipFill>
          <a:blip r:embed="rId3">
            <a:extLst/>
          </a:blip>
          <a:stretch>
            <a:fillRect/>
          </a:stretch>
        </p:blipFill>
        <p:spPr>
          <a:xfrm>
            <a:off x="10501676" y="1037326"/>
            <a:ext cx="4085828" cy="11271246"/>
          </a:xfrm>
          <a:prstGeom prst="rect">
            <a:avLst/>
          </a:prstGeom>
          <a:ln w="12700">
            <a:miter lim="400000"/>
          </a:ln>
        </p:spPr>
      </p:pic>
      <p:pic>
        <p:nvPicPr>
          <p:cNvPr id="626" name="2C82CD04-F2F6-49A2-9BC7-CBF5196D91E2-L0-001.jpeg" descr="2C82CD04-F2F6-49A2-9BC7-CBF5196D91E2-L0-001.jpeg"/>
          <p:cNvPicPr>
            <a:picLocks noChangeAspect="1"/>
          </p:cNvPicPr>
          <p:nvPr/>
        </p:nvPicPr>
        <p:blipFill>
          <a:blip r:embed="rId4">
            <a:extLst/>
          </a:blip>
          <a:stretch>
            <a:fillRect/>
          </a:stretch>
        </p:blipFill>
        <p:spPr>
          <a:xfrm>
            <a:off x="4294092" y="1218912"/>
            <a:ext cx="3972357" cy="10908073"/>
          </a:xfrm>
          <a:prstGeom prst="rect">
            <a:avLst/>
          </a:prstGeom>
          <a:ln w="12700">
            <a:miter lim="400000"/>
          </a:ln>
        </p:spPr>
      </p:pic>
      <p:pic>
        <p:nvPicPr>
          <p:cNvPr id="627" name="CF782568-07D9-4494-BEC7-623603D6E797-L0-001.jpeg" descr="CF782568-07D9-4494-BEC7-623603D6E797-L0-001.jpeg"/>
          <p:cNvPicPr>
            <a:picLocks noChangeAspect="1"/>
          </p:cNvPicPr>
          <p:nvPr/>
        </p:nvPicPr>
        <p:blipFill>
          <a:blip r:embed="rId3">
            <a:extLst/>
          </a:blip>
          <a:stretch>
            <a:fillRect/>
          </a:stretch>
        </p:blipFill>
        <p:spPr>
          <a:xfrm>
            <a:off x="10628676" y="1164326"/>
            <a:ext cx="4085828" cy="11271246"/>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CuadroTexto 6"/>
          <p:cNvSpPr txBox="1"/>
          <p:nvPr/>
        </p:nvSpPr>
        <p:spPr>
          <a:xfrm>
            <a:off x="9295207" y="12794532"/>
            <a:ext cx="6360159" cy="5765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just">
              <a:defRPr sz="2400">
                <a:solidFill>
                  <a:srgbClr val="404040"/>
                </a:solidFill>
                <a:latin typeface="Lora Regular"/>
                <a:ea typeface="Lora Regular"/>
                <a:cs typeface="Lora Regular"/>
                <a:sym typeface="Lora Regular"/>
              </a:defRPr>
            </a:lvl1pPr>
          </a:lstStyle>
          <a:p>
            <a:pPr/>
            <a:r>
              <a:t>Extraído del libro de Cecilia Koester MBL® </a:t>
            </a:r>
          </a:p>
        </p:txBody>
      </p:sp>
      <p:sp>
        <p:nvSpPr>
          <p:cNvPr id="630" name="3 Dimensiones del aprendizaje Brain Gym®"/>
          <p:cNvSpPr txBox="1"/>
          <p:nvPr>
            <p:ph type="title"/>
          </p:nvPr>
        </p:nvSpPr>
        <p:spPr>
          <a:xfrm>
            <a:off x="-320610" y="203199"/>
            <a:ext cx="24463480" cy="2286001"/>
          </a:xfrm>
          <a:prstGeom prst="rect">
            <a:avLst/>
          </a:prstGeom>
        </p:spPr>
        <p:txBody>
          <a:bodyPr/>
          <a:lstStyle/>
          <a:p>
            <a:pPr/>
            <a:r>
              <a:t>3 Dimensiones del aprendizaje Brain Gym®</a:t>
            </a:r>
          </a:p>
        </p:txBody>
      </p:sp>
      <p:pic>
        <p:nvPicPr>
          <p:cNvPr id="631" name="D95AA227-F8DD-4C39-8658-5BBB84BF438A-L0-001.jpeg" descr="D95AA227-F8DD-4C39-8658-5BBB84BF438A-L0-001.jpeg"/>
          <p:cNvPicPr>
            <a:picLocks noChangeAspect="1"/>
          </p:cNvPicPr>
          <p:nvPr/>
        </p:nvPicPr>
        <p:blipFill>
          <a:blip r:embed="rId2">
            <a:extLst/>
          </a:blip>
          <a:stretch>
            <a:fillRect/>
          </a:stretch>
        </p:blipFill>
        <p:spPr>
          <a:xfrm>
            <a:off x="16669621" y="3106041"/>
            <a:ext cx="2969336" cy="8153782"/>
          </a:xfrm>
          <a:prstGeom prst="rect">
            <a:avLst/>
          </a:prstGeom>
          <a:ln w="12700">
            <a:miter lim="400000"/>
          </a:ln>
        </p:spPr>
      </p:pic>
      <p:grpSp>
        <p:nvGrpSpPr>
          <p:cNvPr id="634" name="Agrupar"/>
          <p:cNvGrpSpPr/>
          <p:nvPr/>
        </p:nvGrpSpPr>
        <p:grpSpPr>
          <a:xfrm>
            <a:off x="19743072" y="3106040"/>
            <a:ext cx="2629832" cy="8102983"/>
            <a:chOff x="0" y="0"/>
            <a:chExt cx="2629830" cy="8102981"/>
          </a:xfrm>
        </p:grpSpPr>
        <p:sp>
          <p:nvSpPr>
            <p:cNvPr id="632" name="Rectángulo"/>
            <p:cNvSpPr/>
            <p:nvPr/>
          </p:nvSpPr>
          <p:spPr>
            <a:xfrm>
              <a:off x="0" y="0"/>
              <a:ext cx="2629831" cy="8102982"/>
            </a:xfrm>
            <a:prstGeom prst="rect">
              <a:avLst/>
            </a:prstGeom>
            <a:solidFill>
              <a:srgbClr val="FFCB32">
                <a:alpha val="46302"/>
              </a:srgbClr>
            </a:solidFill>
            <a:ln w="12700" cap="flat">
              <a:noFill/>
              <a:miter lim="400000"/>
            </a:ln>
            <a:effectLst/>
          </p:spPr>
          <p:txBody>
            <a:bodyPr wrap="square" lIns="0" tIns="0" rIns="0" bIns="0" numCol="1" anchor="t">
              <a:noAutofit/>
            </a:bodyPr>
            <a:lstStyle/>
            <a:p>
              <a:pPr marR="127000">
                <a:defRPr sz="2800">
                  <a:latin typeface="Montserrat Regular"/>
                  <a:ea typeface="Montserrat Regular"/>
                  <a:cs typeface="Montserrat Regular"/>
                  <a:sym typeface="Montserrat Regular"/>
                </a:defRPr>
              </a:pPr>
            </a:p>
          </p:txBody>
        </p:sp>
        <p:sp>
          <p:nvSpPr>
            <p:cNvPr id="633" name="Dimensión de Lateralidad…"/>
            <p:cNvSpPr txBox="1"/>
            <p:nvPr/>
          </p:nvSpPr>
          <p:spPr>
            <a:xfrm>
              <a:off x="0" y="273980"/>
              <a:ext cx="2629831" cy="7555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88900" marR="38100" indent="-50800" algn="ctr">
                <a:defRPr b="1" sz="2700"/>
              </a:pPr>
              <a:r>
                <a:t> </a:t>
              </a:r>
              <a:r>
                <a:rPr b="0">
                  <a:latin typeface="Montserrat Bold"/>
                  <a:ea typeface="Montserrat Bold"/>
                  <a:cs typeface="Montserrat Bold"/>
                  <a:sym typeface="Montserrat Bold"/>
                </a:rPr>
                <a:t>Dimensión de Lateralidad</a:t>
              </a:r>
              <a:endParaRPr b="0">
                <a:latin typeface="Montserrat Bold"/>
                <a:ea typeface="Montserrat Bold"/>
                <a:cs typeface="Montserrat Bold"/>
                <a:sym typeface="Montserrat Bold"/>
              </a:endParaRPr>
            </a:p>
            <a:p>
              <a:pPr marL="88900" indent="-50800">
                <a:defRPr sz="2700">
                  <a:latin typeface="Montserrat Regular"/>
                  <a:ea typeface="Montserrat Regular"/>
                  <a:cs typeface="Montserrat Regular"/>
                  <a:sym typeface="Montserrat Regular"/>
                </a:defRPr>
              </a:pPr>
            </a:p>
            <a:p>
              <a:pPr indent="127000">
                <a:defRPr sz="2700">
                  <a:latin typeface="Montserrat Regular"/>
                  <a:ea typeface="Montserrat Regular"/>
                  <a:cs typeface="Montserrat Regular"/>
                  <a:sym typeface="Montserrat Regular"/>
                </a:defRPr>
              </a:pPr>
              <a:r>
                <a:t>Movimiento lado a lado  </a:t>
              </a:r>
            </a:p>
            <a:p>
              <a:pPr marL="88900" indent="-508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Usar ambos lados del cuerpo</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Visión y audición</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Procesar</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Expresar y comunicar</a:t>
              </a:r>
            </a:p>
          </p:txBody>
        </p:sp>
      </p:grpSp>
      <p:grpSp>
        <p:nvGrpSpPr>
          <p:cNvPr id="637" name="Agrupar"/>
          <p:cNvGrpSpPr/>
          <p:nvPr/>
        </p:nvGrpSpPr>
        <p:grpSpPr>
          <a:xfrm>
            <a:off x="4721759" y="3080845"/>
            <a:ext cx="2629832" cy="8102983"/>
            <a:chOff x="0" y="0"/>
            <a:chExt cx="2629830" cy="8102982"/>
          </a:xfrm>
        </p:grpSpPr>
        <p:sp>
          <p:nvSpPr>
            <p:cNvPr id="635" name="Rectángulo"/>
            <p:cNvSpPr/>
            <p:nvPr/>
          </p:nvSpPr>
          <p:spPr>
            <a:xfrm>
              <a:off x="0" y="0"/>
              <a:ext cx="2629831" cy="8102983"/>
            </a:xfrm>
            <a:prstGeom prst="rect">
              <a:avLst/>
            </a:prstGeom>
            <a:solidFill>
              <a:srgbClr val="FF2600">
                <a:alpha val="46302"/>
              </a:srgbClr>
            </a:solidFill>
            <a:ln w="12700" cap="flat">
              <a:noFill/>
              <a:miter lim="400000"/>
            </a:ln>
            <a:effectLst/>
          </p:spPr>
          <p:txBody>
            <a:bodyPr wrap="square" lIns="0" tIns="0" rIns="0" bIns="0" numCol="1" anchor="t">
              <a:noAutofit/>
            </a:bodyPr>
            <a:lstStyle/>
            <a:p>
              <a:pPr marR="127000">
                <a:defRPr sz="2800">
                  <a:latin typeface="Montserrat Regular"/>
                  <a:ea typeface="Montserrat Regular"/>
                  <a:cs typeface="Montserrat Regular"/>
                  <a:sym typeface="Montserrat Regular"/>
                </a:defRPr>
              </a:pPr>
            </a:p>
          </p:txBody>
        </p:sp>
        <p:sp>
          <p:nvSpPr>
            <p:cNvPr id="636" name="Dimensión de Enfoque…"/>
            <p:cNvSpPr txBox="1"/>
            <p:nvPr/>
          </p:nvSpPr>
          <p:spPr>
            <a:xfrm>
              <a:off x="0" y="94357"/>
              <a:ext cx="2629831" cy="6716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R="38100" indent="127000" algn="ctr">
                <a:defRPr b="1" sz="2700"/>
              </a:pPr>
              <a:r>
                <a:t> </a:t>
              </a:r>
              <a:r>
                <a:rPr b="0">
                  <a:latin typeface="Montserrat Bold"/>
                  <a:ea typeface="Montserrat Bold"/>
                  <a:cs typeface="Montserrat Bold"/>
                  <a:sym typeface="Montserrat Bold"/>
                </a:rPr>
                <a:t>Dimensión de Enfoque</a:t>
              </a:r>
              <a:endParaRPr b="0">
                <a:latin typeface="Montserrat Bold"/>
                <a:ea typeface="Montserrat Bold"/>
                <a:cs typeface="Montserrat Bold"/>
                <a:sym typeface="Montserrat Bold"/>
              </a:endParaRPr>
            </a:p>
            <a:p>
              <a:pPr marL="88900" indent="-50800">
                <a:defRPr sz="2700">
                  <a:latin typeface="Montserrat Regular"/>
                  <a:ea typeface="Montserrat Regular"/>
                  <a:cs typeface="Montserrat Regular"/>
                  <a:sym typeface="Montserrat Regular"/>
                </a:defRPr>
              </a:pPr>
            </a:p>
            <a:p>
              <a:pPr indent="127000">
                <a:defRPr sz="2700">
                  <a:latin typeface="Montserrat Regular"/>
                  <a:ea typeface="Montserrat Regular"/>
                  <a:cs typeface="Montserrat Regular"/>
                  <a:sym typeface="Montserrat Regular"/>
                </a:defRPr>
              </a:pPr>
              <a:r>
                <a:t>Movimiento delante y detrás  </a:t>
              </a:r>
            </a:p>
            <a:p>
              <a:pPr marL="88900" indent="-508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Capacidad de atender</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Participar</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Comprender</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Recepción sensorial</a:t>
              </a:r>
            </a:p>
          </p:txBody>
        </p:sp>
      </p:grpSp>
      <p:pic>
        <p:nvPicPr>
          <p:cNvPr id="638" name="CF782568-07D9-4494-BEC7-623603D6E797-L0-001.jpeg" descr="CF782568-07D9-4494-BEC7-623603D6E797-L0-001.jpeg"/>
          <p:cNvPicPr>
            <a:picLocks noChangeAspect="1"/>
          </p:cNvPicPr>
          <p:nvPr/>
        </p:nvPicPr>
        <p:blipFill>
          <a:blip r:embed="rId3">
            <a:extLst/>
          </a:blip>
          <a:stretch>
            <a:fillRect/>
          </a:stretch>
        </p:blipFill>
        <p:spPr>
          <a:xfrm>
            <a:off x="9282879" y="3007854"/>
            <a:ext cx="2990251" cy="8248964"/>
          </a:xfrm>
          <a:prstGeom prst="rect">
            <a:avLst/>
          </a:prstGeom>
          <a:ln w="12700">
            <a:miter lim="400000"/>
          </a:ln>
        </p:spPr>
      </p:pic>
      <p:pic>
        <p:nvPicPr>
          <p:cNvPr id="639" name="2C82CD04-F2F6-49A2-9BC7-CBF5196D91E2-L0-001.jpeg" descr="2C82CD04-F2F6-49A2-9BC7-CBF5196D91E2-L0-001.jpeg"/>
          <p:cNvPicPr>
            <a:picLocks noChangeAspect="1"/>
          </p:cNvPicPr>
          <p:nvPr/>
        </p:nvPicPr>
        <p:blipFill>
          <a:blip r:embed="rId4">
            <a:extLst/>
          </a:blip>
          <a:stretch>
            <a:fillRect/>
          </a:stretch>
        </p:blipFill>
        <p:spPr>
          <a:xfrm>
            <a:off x="1717283" y="3060823"/>
            <a:ext cx="2967304" cy="8148199"/>
          </a:xfrm>
          <a:prstGeom prst="rect">
            <a:avLst/>
          </a:prstGeom>
          <a:ln w="12700">
            <a:miter lim="400000"/>
          </a:ln>
        </p:spPr>
      </p:pic>
      <p:grpSp>
        <p:nvGrpSpPr>
          <p:cNvPr id="642" name="Agrupar"/>
          <p:cNvGrpSpPr/>
          <p:nvPr/>
        </p:nvGrpSpPr>
        <p:grpSpPr>
          <a:xfrm>
            <a:off x="12383765" y="3106040"/>
            <a:ext cx="2629832" cy="8102983"/>
            <a:chOff x="0" y="0"/>
            <a:chExt cx="2629830" cy="8102981"/>
          </a:xfrm>
        </p:grpSpPr>
        <p:sp>
          <p:nvSpPr>
            <p:cNvPr id="640" name="Rectángulo"/>
            <p:cNvSpPr/>
            <p:nvPr/>
          </p:nvSpPr>
          <p:spPr>
            <a:xfrm>
              <a:off x="0" y="0"/>
              <a:ext cx="2629831" cy="8102982"/>
            </a:xfrm>
            <a:prstGeom prst="rect">
              <a:avLst/>
            </a:prstGeom>
            <a:solidFill>
              <a:srgbClr val="011993">
                <a:alpha val="46302"/>
              </a:srgbClr>
            </a:solidFill>
            <a:ln w="12700" cap="flat">
              <a:noFill/>
              <a:miter lim="400000"/>
            </a:ln>
            <a:effectLst/>
          </p:spPr>
          <p:txBody>
            <a:bodyPr wrap="square" lIns="0" tIns="0" rIns="0" bIns="0" numCol="1" anchor="t">
              <a:noAutofit/>
            </a:bodyPr>
            <a:lstStyle/>
            <a:p>
              <a:pPr marR="127000">
                <a:defRPr sz="2800">
                  <a:latin typeface="Montserrat Regular"/>
                  <a:ea typeface="Montserrat Regular"/>
                  <a:cs typeface="Montserrat Regular"/>
                  <a:sym typeface="Montserrat Regular"/>
                </a:defRPr>
              </a:pPr>
            </a:p>
          </p:txBody>
        </p:sp>
        <p:sp>
          <p:nvSpPr>
            <p:cNvPr id="641" name="Dimensión de Centro…"/>
            <p:cNvSpPr txBox="1"/>
            <p:nvPr/>
          </p:nvSpPr>
          <p:spPr>
            <a:xfrm>
              <a:off x="0" y="273980"/>
              <a:ext cx="2629831" cy="7555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R="38100" indent="127000" algn="ctr">
                <a:defRPr b="1" sz="2700"/>
              </a:pPr>
              <a:r>
                <a:t> </a:t>
              </a:r>
              <a:r>
                <a:rPr b="0">
                  <a:latin typeface="Montserrat Bold"/>
                  <a:ea typeface="Montserrat Bold"/>
                  <a:cs typeface="Montserrat Bold"/>
                  <a:sym typeface="Montserrat Bold"/>
                </a:rPr>
                <a:t>Dimensión de Centro</a:t>
              </a:r>
              <a:endParaRPr b="0">
                <a:latin typeface="Montserrat Bold"/>
                <a:ea typeface="Montserrat Bold"/>
                <a:cs typeface="Montserrat Bold"/>
                <a:sym typeface="Montserrat Bold"/>
              </a:endParaRPr>
            </a:p>
            <a:p>
              <a:pPr marL="88900" indent="-50800">
                <a:defRPr sz="2700">
                  <a:latin typeface="Montserrat Regular"/>
                  <a:ea typeface="Montserrat Regular"/>
                  <a:cs typeface="Montserrat Regular"/>
                  <a:sym typeface="Montserrat Regular"/>
                </a:defRPr>
              </a:pPr>
            </a:p>
            <a:p>
              <a:pPr indent="127000">
                <a:defRPr sz="2700">
                  <a:latin typeface="Montserrat Regular"/>
                  <a:ea typeface="Montserrat Regular"/>
                  <a:cs typeface="Montserrat Regular"/>
                  <a:sym typeface="Montserrat Regular"/>
                </a:defRPr>
              </a:pPr>
              <a:r>
                <a:t>Movimiento arriba y abajo</a:t>
              </a:r>
            </a:p>
            <a:p>
              <a:pPr marL="88900" indent="-508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Organización en el cuerpo, pensamiento y papel</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Gestión emocional</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Calma</a:t>
              </a:r>
            </a:p>
            <a:p>
              <a:pPr marR="127000" indent="127000">
                <a:defRPr sz="2700">
                  <a:latin typeface="Montserrat Regular"/>
                  <a:ea typeface="Montserrat Regular"/>
                  <a:cs typeface="Montserrat Regular"/>
                  <a:sym typeface="Montserrat Regular"/>
                </a:defRPr>
              </a:pPr>
            </a:p>
            <a:p>
              <a:pPr marR="127000" indent="127000">
                <a:defRPr sz="2700">
                  <a:latin typeface="Montserrat Regular"/>
                  <a:ea typeface="Montserrat Regular"/>
                  <a:cs typeface="Montserrat Regular"/>
                  <a:sym typeface="Montserrat Regular"/>
                </a:defRPr>
              </a:pPr>
              <a:r>
                <a:t>Relaciones, conexión</a:t>
              </a:r>
            </a:p>
          </p:txBody>
        </p:sp>
      </p:grpSp>
      <p:sp>
        <p:nvSpPr>
          <p:cNvPr id="643" name="Inteligencia de la atención"/>
          <p:cNvSpPr txBox="1"/>
          <p:nvPr/>
        </p:nvSpPr>
        <p:spPr>
          <a:xfrm>
            <a:off x="1389334" y="11825862"/>
            <a:ext cx="6393639" cy="59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800">
                <a:solidFill>
                  <a:srgbClr val="FF2600"/>
                </a:solidFill>
                <a:latin typeface="Montserrat Regular"/>
                <a:ea typeface="Montserrat Regular"/>
                <a:cs typeface="Montserrat Regular"/>
                <a:sym typeface="Montserrat Regular"/>
              </a:defRPr>
            </a:lvl1pPr>
          </a:lstStyle>
          <a:p>
            <a:pPr/>
            <a:r>
              <a:t>Inteligencia de la atención</a:t>
            </a:r>
          </a:p>
        </p:txBody>
      </p:sp>
      <p:sp>
        <p:nvSpPr>
          <p:cNvPr id="644" name="Inteligencia emocional"/>
          <p:cNvSpPr txBox="1"/>
          <p:nvPr/>
        </p:nvSpPr>
        <p:spPr>
          <a:xfrm>
            <a:off x="9141894" y="11775471"/>
            <a:ext cx="5538471" cy="59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800">
                <a:solidFill>
                  <a:srgbClr val="011993"/>
                </a:solidFill>
                <a:latin typeface="Montserrat Regular"/>
                <a:ea typeface="Montserrat Regular"/>
                <a:cs typeface="Montserrat Regular"/>
                <a:sym typeface="Montserrat Regular"/>
              </a:defRPr>
            </a:lvl1pPr>
          </a:lstStyle>
          <a:p>
            <a:pPr/>
            <a:r>
              <a:t>Inteligencia emocional</a:t>
            </a:r>
          </a:p>
        </p:txBody>
      </p:sp>
      <p:sp>
        <p:nvSpPr>
          <p:cNvPr id="645" name="Inteligencia de la información"/>
          <p:cNvSpPr txBox="1"/>
          <p:nvPr/>
        </p:nvSpPr>
        <p:spPr>
          <a:xfrm>
            <a:off x="16039287" y="11825862"/>
            <a:ext cx="7208750" cy="59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800">
                <a:solidFill>
                  <a:schemeClr val="accent2"/>
                </a:solidFill>
                <a:latin typeface="Montserrat Regular"/>
                <a:ea typeface="Montserrat Regular"/>
                <a:cs typeface="Montserrat Regular"/>
                <a:sym typeface="Montserrat Regular"/>
              </a:defRPr>
            </a:lvl1pPr>
          </a:lstStyle>
          <a:p>
            <a:pPr/>
            <a:r>
              <a:t>Inteligencia de la información</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7" name="Montreal-067.jpg" descr="Montreal-067.jpg"/>
          <p:cNvPicPr>
            <a:picLocks noChangeAspect="1"/>
          </p:cNvPicPr>
          <p:nvPr/>
        </p:nvPicPr>
        <p:blipFill>
          <a:blip r:embed="rId2">
            <a:extLst/>
          </a:blip>
          <a:srcRect l="0" t="0" r="0" b="14846"/>
          <a:stretch>
            <a:fillRect/>
          </a:stretch>
        </p:blipFill>
        <p:spPr>
          <a:xfrm>
            <a:off x="1799158" y="3115867"/>
            <a:ext cx="7851901" cy="10009215"/>
          </a:xfrm>
          <a:prstGeom prst="rect">
            <a:avLst/>
          </a:prstGeom>
          <a:ln w="12700">
            <a:miter lim="400000"/>
          </a:ln>
        </p:spPr>
      </p:pic>
      <p:sp>
        <p:nvSpPr>
          <p:cNvPr id="648" name="Número de diapositiva"/>
          <p:cNvSpPr txBox="1"/>
          <p:nvPr>
            <p:ph type="sldNum" sz="quarter" idx="4294967295"/>
          </p:nvPr>
        </p:nvSpPr>
        <p:spPr>
          <a:xfrm>
            <a:off x="20360867" y="1255055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
        <p:nvSpPr>
          <p:cNvPr id="649" name="Patrones fundamentales del D.M."/>
          <p:cNvSpPr txBox="1"/>
          <p:nvPr>
            <p:ph type="title" idx="4294967295"/>
          </p:nvPr>
        </p:nvSpPr>
        <p:spPr>
          <a:xfrm>
            <a:off x="-50801" y="203200"/>
            <a:ext cx="23376526" cy="2286000"/>
          </a:xfrm>
          <a:prstGeom prst="rect">
            <a:avLst/>
          </a:prstGeom>
        </p:spPr>
        <p:txBody>
          <a:bodyPr lIns="182849" tIns="182849" rIns="182849" bIns="182849"/>
          <a:lstStyle/>
          <a:p>
            <a:pPr/>
            <a:r>
              <a:t>Patrones fundamentales del D.M.</a:t>
            </a:r>
          </a:p>
        </p:txBody>
      </p:sp>
      <p:pic>
        <p:nvPicPr>
          <p:cNvPr id="650" name="Imagen" descr="Imagen"/>
          <p:cNvPicPr>
            <a:picLocks noChangeAspect="1"/>
          </p:cNvPicPr>
          <p:nvPr/>
        </p:nvPicPr>
        <p:blipFill>
          <a:blip r:embed="rId3">
            <a:extLst/>
          </a:blip>
          <a:stretch>
            <a:fillRect/>
          </a:stretch>
        </p:blipFill>
        <p:spPr>
          <a:xfrm>
            <a:off x="1285335" y="3101658"/>
            <a:ext cx="8879424" cy="10037608"/>
          </a:xfrm>
          <a:prstGeom prst="rect">
            <a:avLst/>
          </a:prstGeom>
          <a:ln w="12700">
            <a:miter lim="400000"/>
          </a:ln>
        </p:spPr>
      </p:pic>
      <p:grpSp>
        <p:nvGrpSpPr>
          <p:cNvPr id="653" name="RESPIRACIÓN…"/>
          <p:cNvGrpSpPr/>
          <p:nvPr/>
        </p:nvGrpSpPr>
        <p:grpSpPr>
          <a:xfrm>
            <a:off x="12471426" y="11567544"/>
            <a:ext cx="11591277" cy="1216372"/>
            <a:chOff x="0" y="0"/>
            <a:chExt cx="11591276" cy="1216371"/>
          </a:xfrm>
        </p:grpSpPr>
        <p:sp>
          <p:nvSpPr>
            <p:cNvPr id="651" name="Rectángulo"/>
            <p:cNvSpPr/>
            <p:nvPr/>
          </p:nvSpPr>
          <p:spPr>
            <a:xfrm>
              <a:off x="-1" y="-1"/>
              <a:ext cx="11591278" cy="1216373"/>
            </a:xfrm>
            <a:prstGeom prst="rect">
              <a:avLst/>
            </a:prstGeom>
            <a:solidFill>
              <a:srgbClr val="FFFFFF"/>
            </a:solidFill>
            <a:ln w="25400" cap="flat">
              <a:solidFill>
                <a:schemeClr val="accent4">
                  <a:lumOff val="23725"/>
                </a:schemeClr>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652" name="RESPIRACIÓN…"/>
            <p:cNvSpPr txBox="1"/>
            <p:nvPr/>
          </p:nvSpPr>
          <p:spPr>
            <a:xfrm>
              <a:off x="12699" y="9698"/>
              <a:ext cx="11565878" cy="1196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5ECE92"/>
                  </a:solidFill>
                  <a:latin typeface="+mj-lt"/>
                  <a:ea typeface="+mj-ea"/>
                  <a:cs typeface="+mj-cs"/>
                  <a:sym typeface="Helvetica"/>
                </a:defRPr>
              </a:pPr>
              <a:r>
                <a:t>RESPIRACIÓN</a:t>
              </a:r>
            </a:p>
            <a:p>
              <a:pPr algn="ctr" defTabSz="642937">
                <a:lnSpc>
                  <a:spcPct val="50000"/>
                </a:lnSpc>
                <a:defRPr b="1" baseline="31999" sz="4300">
                  <a:solidFill>
                    <a:srgbClr val="5ECE92"/>
                  </a:solidFill>
                  <a:latin typeface="+mj-lt"/>
                  <a:ea typeface="+mj-ea"/>
                  <a:cs typeface="+mj-cs"/>
                  <a:sym typeface="Helvetica"/>
                </a:defRPr>
              </a:pPr>
              <a:r>
                <a:t>Espacio más simple de presencia física</a:t>
              </a:r>
            </a:p>
          </p:txBody>
        </p:sp>
      </p:grpSp>
      <p:grpSp>
        <p:nvGrpSpPr>
          <p:cNvPr id="656" name="BOCA Y SUCCIÓN…"/>
          <p:cNvGrpSpPr/>
          <p:nvPr/>
        </p:nvGrpSpPr>
        <p:grpSpPr>
          <a:xfrm>
            <a:off x="12761542" y="10371180"/>
            <a:ext cx="11026072" cy="1216372"/>
            <a:chOff x="0" y="0"/>
            <a:chExt cx="11026071" cy="1216371"/>
          </a:xfrm>
        </p:grpSpPr>
        <p:sp>
          <p:nvSpPr>
            <p:cNvPr id="654" name="Rectángulo"/>
            <p:cNvSpPr/>
            <p:nvPr/>
          </p:nvSpPr>
          <p:spPr>
            <a:xfrm>
              <a:off x="-1" y="-1"/>
              <a:ext cx="11026073" cy="1216373"/>
            </a:xfrm>
            <a:prstGeom prst="rect">
              <a:avLst/>
            </a:prstGeom>
            <a:solidFill>
              <a:srgbClr val="FFFFFF"/>
            </a:solidFill>
            <a:ln w="25400" cap="flat">
              <a:solidFill>
                <a:schemeClr val="accent4">
                  <a:lumOff val="23725"/>
                </a:schemeClr>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655" name="BOCA Y SUCCIÓN…"/>
            <p:cNvSpPr txBox="1"/>
            <p:nvPr/>
          </p:nvSpPr>
          <p:spPr>
            <a:xfrm>
              <a:off x="12699" y="9698"/>
              <a:ext cx="11000673" cy="1196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5ECE92"/>
                  </a:solidFill>
                  <a:latin typeface="+mj-lt"/>
                  <a:ea typeface="+mj-ea"/>
                  <a:cs typeface="+mj-cs"/>
                  <a:sym typeface="Helvetica"/>
                </a:defRPr>
              </a:pPr>
              <a:r>
                <a:t>BOCA Y SUCCIÓN</a:t>
              </a:r>
            </a:p>
            <a:p>
              <a:pPr algn="ctr" defTabSz="642937">
                <a:lnSpc>
                  <a:spcPct val="50000"/>
                </a:lnSpc>
                <a:defRPr b="1" baseline="31999" sz="4300">
                  <a:solidFill>
                    <a:srgbClr val="5ECE92"/>
                  </a:solidFill>
                  <a:latin typeface="+mj-lt"/>
                  <a:ea typeface="+mj-ea"/>
                  <a:cs typeface="+mj-cs"/>
                  <a:sym typeface="Helvetica"/>
                </a:defRPr>
              </a:pPr>
              <a:r>
                <a:t>Primera “extremidad” en coger, agarrar y dejar ir.</a:t>
              </a:r>
            </a:p>
          </p:txBody>
        </p:sp>
      </p:grpSp>
      <p:grpSp>
        <p:nvGrpSpPr>
          <p:cNvPr id="659" name="MOVIMIENTO HOMOLATERAL…"/>
          <p:cNvGrpSpPr/>
          <p:nvPr/>
        </p:nvGrpSpPr>
        <p:grpSpPr>
          <a:xfrm>
            <a:off x="14245770" y="4223160"/>
            <a:ext cx="8073016" cy="1626519"/>
            <a:chOff x="0" y="0"/>
            <a:chExt cx="8073014" cy="1626517"/>
          </a:xfrm>
        </p:grpSpPr>
        <p:sp>
          <p:nvSpPr>
            <p:cNvPr id="657" name="Rectángulo"/>
            <p:cNvSpPr/>
            <p:nvPr/>
          </p:nvSpPr>
          <p:spPr>
            <a:xfrm>
              <a:off x="0" y="0"/>
              <a:ext cx="8073015" cy="1626518"/>
            </a:xfrm>
            <a:prstGeom prst="rect">
              <a:avLst/>
            </a:prstGeom>
            <a:solidFill>
              <a:srgbClr val="FFFFFF"/>
            </a:solidFill>
            <a:ln w="25400" cap="flat">
              <a:solidFill>
                <a:srgbClr val="FFD479"/>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658" name="MOVIMIENTO HOMOLATERAL…"/>
            <p:cNvSpPr txBox="1"/>
            <p:nvPr/>
          </p:nvSpPr>
          <p:spPr>
            <a:xfrm>
              <a:off x="12700" y="49671"/>
              <a:ext cx="8047615" cy="1527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FF9300"/>
                  </a:solidFill>
                  <a:latin typeface="+mj-lt"/>
                  <a:ea typeface="+mj-ea"/>
                  <a:cs typeface="+mj-cs"/>
                  <a:sym typeface="Helvetica"/>
                </a:defRPr>
              </a:pPr>
              <a:r>
                <a:t>MOVIMIENTO HOMOLATERAL</a:t>
              </a:r>
            </a:p>
            <a:p>
              <a:pPr algn="ctr" defTabSz="642937">
                <a:lnSpc>
                  <a:spcPct val="50000"/>
                </a:lnSpc>
                <a:defRPr b="1" baseline="31999" sz="4300">
                  <a:solidFill>
                    <a:srgbClr val="5ECE92"/>
                  </a:solidFill>
                  <a:latin typeface="+mj-lt"/>
                  <a:ea typeface="+mj-ea"/>
                  <a:cs typeface="+mj-cs"/>
                  <a:sym typeface="Helvetica"/>
                </a:defRPr>
              </a:pPr>
              <a:r>
                <a:t>Diferencia los lados del cuerpo </a:t>
              </a:r>
            </a:p>
            <a:p>
              <a:pPr algn="ctr" defTabSz="642937">
                <a:lnSpc>
                  <a:spcPct val="50000"/>
                </a:lnSpc>
                <a:defRPr b="1" baseline="31999" sz="4300">
                  <a:solidFill>
                    <a:srgbClr val="5ECE92"/>
                  </a:solidFill>
                  <a:latin typeface="+mj-lt"/>
                  <a:ea typeface="+mj-ea"/>
                  <a:cs typeface="+mj-cs"/>
                  <a:sym typeface="Helvetica"/>
                </a:defRPr>
              </a:pPr>
              <a:r>
                <a:t>Otorga movilidad</a:t>
              </a:r>
            </a:p>
          </p:txBody>
        </p:sp>
      </p:grpSp>
      <p:grpSp>
        <p:nvGrpSpPr>
          <p:cNvPr id="662" name="MOVIMIENTO HOMÓLOGO…"/>
          <p:cNvGrpSpPr/>
          <p:nvPr/>
        </p:nvGrpSpPr>
        <p:grpSpPr>
          <a:xfrm>
            <a:off x="13758876" y="5840757"/>
            <a:ext cx="9046804" cy="1641414"/>
            <a:chOff x="0" y="0"/>
            <a:chExt cx="9046802" cy="1641412"/>
          </a:xfrm>
        </p:grpSpPr>
        <p:sp>
          <p:nvSpPr>
            <p:cNvPr id="660" name="Rectángulo"/>
            <p:cNvSpPr/>
            <p:nvPr/>
          </p:nvSpPr>
          <p:spPr>
            <a:xfrm>
              <a:off x="0" y="0"/>
              <a:ext cx="9046803" cy="1641413"/>
            </a:xfrm>
            <a:prstGeom prst="rect">
              <a:avLst/>
            </a:prstGeom>
            <a:solidFill>
              <a:srgbClr val="FFFFFF"/>
            </a:solidFill>
            <a:ln w="25400" cap="flat">
              <a:solidFill>
                <a:srgbClr val="0096FF"/>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661" name="MOVIMIENTO HOMÓLOGO…"/>
            <p:cNvSpPr txBox="1"/>
            <p:nvPr/>
          </p:nvSpPr>
          <p:spPr>
            <a:xfrm>
              <a:off x="12700" y="57119"/>
              <a:ext cx="9021403" cy="1527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0096FF"/>
                  </a:solidFill>
                  <a:latin typeface="+mj-lt"/>
                  <a:ea typeface="+mj-ea"/>
                  <a:cs typeface="+mj-cs"/>
                  <a:sym typeface="Helvetica"/>
                </a:defRPr>
              </a:pPr>
              <a:r>
                <a:t>MOVIMIENTO HOMÓLOGO</a:t>
              </a:r>
            </a:p>
            <a:p>
              <a:pPr algn="ctr" defTabSz="642937">
                <a:lnSpc>
                  <a:spcPct val="50000"/>
                </a:lnSpc>
                <a:defRPr b="1" baseline="31999" sz="4300">
                  <a:solidFill>
                    <a:srgbClr val="5ECE92"/>
                  </a:solidFill>
                  <a:latin typeface="+mj-lt"/>
                  <a:ea typeface="+mj-ea"/>
                  <a:cs typeface="+mj-cs"/>
                  <a:sym typeface="Helvetica"/>
                </a:defRPr>
              </a:pPr>
              <a:r>
                <a:t>Diferencia la parte superior e inferior del cuerpo. Otorga la habilidad de actuar</a:t>
              </a:r>
            </a:p>
          </p:txBody>
        </p:sp>
      </p:grpSp>
      <p:grpSp>
        <p:nvGrpSpPr>
          <p:cNvPr id="665" name="MOVIMENTO ESPINAL…"/>
          <p:cNvGrpSpPr/>
          <p:nvPr/>
        </p:nvGrpSpPr>
        <p:grpSpPr>
          <a:xfrm>
            <a:off x="13393723" y="7499274"/>
            <a:ext cx="9746684" cy="1641414"/>
            <a:chOff x="0" y="0"/>
            <a:chExt cx="9746683" cy="1641412"/>
          </a:xfrm>
        </p:grpSpPr>
        <p:sp>
          <p:nvSpPr>
            <p:cNvPr id="663" name="Rectángulo"/>
            <p:cNvSpPr/>
            <p:nvPr/>
          </p:nvSpPr>
          <p:spPr>
            <a:xfrm>
              <a:off x="-1" y="0"/>
              <a:ext cx="9746685" cy="1641413"/>
            </a:xfrm>
            <a:prstGeom prst="rect">
              <a:avLst/>
            </a:prstGeom>
            <a:solidFill>
              <a:srgbClr val="FFFFFF"/>
            </a:solidFill>
            <a:ln w="25400" cap="flat">
              <a:solidFill>
                <a:srgbClr val="FF2600"/>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664" name="MOVIMENTO ESPINAL…"/>
            <p:cNvSpPr txBox="1"/>
            <p:nvPr/>
          </p:nvSpPr>
          <p:spPr>
            <a:xfrm>
              <a:off x="12699" y="57119"/>
              <a:ext cx="9721285" cy="1527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FF2600"/>
                  </a:solidFill>
                  <a:latin typeface="+mj-lt"/>
                  <a:ea typeface="+mj-ea"/>
                  <a:cs typeface="+mj-cs"/>
                  <a:sym typeface="Helvetica"/>
                </a:defRPr>
              </a:pPr>
              <a:r>
                <a:t>MOVIMENTO ESPINAL</a:t>
              </a:r>
            </a:p>
            <a:p>
              <a:pPr algn="ctr" defTabSz="642937">
                <a:lnSpc>
                  <a:spcPct val="50000"/>
                </a:lnSpc>
                <a:defRPr b="1" baseline="31999" sz="4300">
                  <a:solidFill>
                    <a:srgbClr val="5ECE92"/>
                  </a:solidFill>
                  <a:latin typeface="+mj-lt"/>
                  <a:ea typeface="+mj-ea"/>
                  <a:cs typeface="+mj-cs"/>
                  <a:sym typeface="Helvetica"/>
                </a:defRPr>
              </a:pPr>
              <a:r>
                <a:t>Diferencia la parte delantera y trasera del cuerpo. Otorga la habilidad de atender</a:t>
              </a:r>
            </a:p>
          </p:txBody>
        </p:sp>
      </p:grpSp>
      <p:grpSp>
        <p:nvGrpSpPr>
          <p:cNvPr id="668" name="RADIACIÓN CENTRAL…"/>
          <p:cNvGrpSpPr/>
          <p:nvPr/>
        </p:nvGrpSpPr>
        <p:grpSpPr>
          <a:xfrm>
            <a:off x="13103367" y="9154176"/>
            <a:ext cx="10342424" cy="1216372"/>
            <a:chOff x="0" y="0"/>
            <a:chExt cx="10342422" cy="1216371"/>
          </a:xfrm>
        </p:grpSpPr>
        <p:sp>
          <p:nvSpPr>
            <p:cNvPr id="666" name="Rectángulo"/>
            <p:cNvSpPr/>
            <p:nvPr/>
          </p:nvSpPr>
          <p:spPr>
            <a:xfrm>
              <a:off x="0" y="-1"/>
              <a:ext cx="10342423" cy="1216373"/>
            </a:xfrm>
            <a:prstGeom prst="rect">
              <a:avLst/>
            </a:prstGeom>
            <a:solidFill>
              <a:srgbClr val="FFFFFF"/>
            </a:solidFill>
            <a:ln w="25400" cap="flat">
              <a:solidFill>
                <a:schemeClr val="accent4">
                  <a:lumOff val="23725"/>
                </a:schemeClr>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667" name="RADIACIÓN CENTRAL…"/>
            <p:cNvSpPr txBox="1"/>
            <p:nvPr/>
          </p:nvSpPr>
          <p:spPr>
            <a:xfrm>
              <a:off x="12700" y="9698"/>
              <a:ext cx="10317023" cy="1196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5ECE92"/>
                  </a:solidFill>
                  <a:latin typeface="+mj-lt"/>
                  <a:ea typeface="+mj-ea"/>
                  <a:cs typeface="+mj-cs"/>
                  <a:sym typeface="Helvetica"/>
                </a:defRPr>
              </a:pPr>
              <a:r>
                <a:t>RADIACIÓN CENTRAL</a:t>
              </a:r>
            </a:p>
            <a:p>
              <a:pPr algn="ctr" defTabSz="642937">
                <a:lnSpc>
                  <a:spcPct val="50000"/>
                </a:lnSpc>
                <a:defRPr b="1" baseline="31999" sz="4300">
                  <a:solidFill>
                    <a:srgbClr val="5ECE92"/>
                  </a:solidFill>
                  <a:latin typeface="+mj-lt"/>
                  <a:ea typeface="+mj-ea"/>
                  <a:cs typeface="+mj-cs"/>
                  <a:sym typeface="Helvetica"/>
                </a:defRPr>
              </a:pPr>
              <a:r>
                <a:t>Diferenciación y conexión</a:t>
              </a:r>
            </a:p>
          </p:txBody>
        </p:sp>
      </p:grpSp>
      <p:grpSp>
        <p:nvGrpSpPr>
          <p:cNvPr id="671" name="MOVIMIENTO CONTRALATERAL…"/>
          <p:cNvGrpSpPr/>
          <p:nvPr/>
        </p:nvGrpSpPr>
        <p:grpSpPr>
          <a:xfrm>
            <a:off x="14579048" y="2182224"/>
            <a:ext cx="7553137" cy="2015538"/>
            <a:chOff x="0" y="0"/>
            <a:chExt cx="7553135" cy="2015537"/>
          </a:xfrm>
        </p:grpSpPr>
        <p:sp>
          <p:nvSpPr>
            <p:cNvPr id="669" name="Rectángulo"/>
            <p:cNvSpPr/>
            <p:nvPr/>
          </p:nvSpPr>
          <p:spPr>
            <a:xfrm>
              <a:off x="0" y="-1"/>
              <a:ext cx="7553136" cy="2015539"/>
            </a:xfrm>
            <a:prstGeom prst="rect">
              <a:avLst/>
            </a:prstGeom>
            <a:solidFill>
              <a:srgbClr val="FFFFFF"/>
            </a:solidFill>
            <a:ln w="25400" cap="flat">
              <a:solidFill>
                <a:srgbClr val="FFD479"/>
              </a:solidFill>
              <a:prstDash val="solid"/>
              <a:miter lim="400000"/>
            </a:ln>
            <a:effectLst/>
          </p:spPr>
          <p:txBody>
            <a:bodyPr wrap="square" lIns="0" tIns="0" rIns="0" bIns="0" numCol="1" anchor="ctr">
              <a:noAutofit/>
            </a:bodyPr>
            <a:lstStyle/>
            <a:p>
              <a:pPr algn="ctr" defTabSz="642937">
                <a:lnSpc>
                  <a:spcPct val="50000"/>
                </a:lnSpc>
                <a:defRPr b="1" baseline="31999" sz="4300">
                  <a:solidFill>
                    <a:srgbClr val="5ECE92"/>
                  </a:solidFill>
                  <a:latin typeface="+mj-lt"/>
                  <a:ea typeface="+mj-ea"/>
                  <a:cs typeface="+mj-cs"/>
                  <a:sym typeface="Helvetica"/>
                </a:defRPr>
              </a:pPr>
            </a:p>
          </p:txBody>
        </p:sp>
        <p:sp>
          <p:nvSpPr>
            <p:cNvPr id="670" name="MOVIMIENTO CONTRALATERAL…"/>
            <p:cNvSpPr txBox="1"/>
            <p:nvPr/>
          </p:nvSpPr>
          <p:spPr>
            <a:xfrm>
              <a:off x="12700" y="244181"/>
              <a:ext cx="7527736" cy="1527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6" tIns="71436" rIns="71436" bIns="71436" numCol="1" anchor="ctr">
              <a:spAutoFit/>
            </a:bodyPr>
            <a:lstStyle/>
            <a:p>
              <a:pPr algn="ctr" defTabSz="642937">
                <a:lnSpc>
                  <a:spcPct val="50000"/>
                </a:lnSpc>
                <a:defRPr b="1" baseline="31999" sz="5200">
                  <a:solidFill>
                    <a:srgbClr val="FFD479"/>
                  </a:solidFill>
                  <a:latin typeface="+mj-lt"/>
                  <a:ea typeface="+mj-ea"/>
                  <a:cs typeface="+mj-cs"/>
                  <a:sym typeface="Helvetica"/>
                </a:defRPr>
              </a:pPr>
              <a:r>
                <a:t>MOVIMIENTO CONTRALATERAL</a:t>
              </a:r>
            </a:p>
            <a:p>
              <a:pPr algn="ctr" defTabSz="642937">
                <a:lnSpc>
                  <a:spcPct val="50000"/>
                </a:lnSpc>
                <a:defRPr b="1" baseline="31999" sz="4300">
                  <a:solidFill>
                    <a:srgbClr val="5ECE92"/>
                  </a:solidFill>
                  <a:latin typeface="+mj-lt"/>
                  <a:ea typeface="+mj-ea"/>
                  <a:cs typeface="+mj-cs"/>
                  <a:sym typeface="Helvetica"/>
                </a:defRPr>
              </a:pPr>
              <a:r>
                <a:t>Integra los patrones anterior </a:t>
              </a:r>
            </a:p>
            <a:p>
              <a:pPr algn="ctr" defTabSz="642937">
                <a:lnSpc>
                  <a:spcPct val="50000"/>
                </a:lnSpc>
                <a:defRPr b="1" baseline="31999" sz="4300">
                  <a:solidFill>
                    <a:srgbClr val="5ECE92"/>
                  </a:solidFill>
                  <a:latin typeface="+mj-lt"/>
                  <a:ea typeface="+mj-ea"/>
                  <a:cs typeface="+mj-cs"/>
                  <a:sym typeface="Helvetica"/>
                </a:defRPr>
              </a:pPr>
              <a:r>
                <a:t>Otorga la habilidad de dirigir la acción</a:t>
              </a:r>
            </a:p>
          </p:txBody>
        </p:sp>
      </p:grpSp>
      <p:sp>
        <p:nvSpPr>
          <p:cNvPr id="672" name="Según Cecilia Koester Brain Gym y creadora de MBL®"/>
          <p:cNvSpPr txBox="1"/>
          <p:nvPr/>
        </p:nvSpPr>
        <p:spPr>
          <a:xfrm>
            <a:off x="1268185" y="2054620"/>
            <a:ext cx="8674721" cy="431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800">
                <a:latin typeface="+mj-lt"/>
                <a:ea typeface="+mj-ea"/>
                <a:cs typeface="+mj-cs"/>
                <a:sym typeface="Helvetica"/>
              </a:defRPr>
            </a:lvl1pPr>
          </a:lstStyle>
          <a:p>
            <a:pPr/>
            <a:r>
              <a:t>Según Cecilia Koester Brain Gym y creadora de MBL®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650"/>
                                        </p:tgtEl>
                                        <p:attrNameLst>
                                          <p:attrName>style.visibility</p:attrName>
                                        </p:attrNameLst>
                                      </p:cBhvr>
                                      <p:to>
                                        <p:strVal val="visible"/>
                                      </p:to>
                                    </p:set>
                                    <p:animEffect filter="fade" transition="in">
                                      <p:cBhvr>
                                        <p:cTn id="11" dur="2000"/>
                                        <p:tgtEl>
                                          <p:spTgt spid="650"/>
                                        </p:tgtEl>
                                      </p:cBhvr>
                                    </p:animEffect>
                                  </p:childTnLst>
                                </p:cTn>
                              </p:par>
                            </p:childTnLst>
                          </p:cTn>
                        </p:par>
                        <p:par>
                          <p:cTn id="12" fill="hold">
                            <p:stCondLst>
                              <p:cond delay="2000"/>
                            </p:stCondLst>
                            <p:childTnLst>
                              <p:par>
                                <p:cTn id="13" presetClass="exit" nodeType="afterEffect" presetSubtype="0" presetID="1" grpId="3" fill="hold">
                                  <p:stCondLst>
                                    <p:cond delay="0"/>
                                  </p:stCondLst>
                                  <p:iterate type="el" backwards="0">
                                    <p:tmAbs val="0"/>
                                  </p:iterate>
                                  <p:childTnLst>
                                    <p:set>
                                      <p:cBhvr>
                                        <p:cTn id="14" fill="hold">
                                          <p:stCondLst>
                                            <p:cond delay="0"/>
                                          </p:stCondLst>
                                        </p:cTn>
                                        <p:tgtEl>
                                          <p:spTgt spid="6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6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656"/>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6" fill="hold">
                                  <p:stCondLst>
                                    <p:cond delay="0"/>
                                  </p:stCondLst>
                                  <p:iterate type="el" backwards="0">
                                    <p:tmAbs val="0"/>
                                  </p:iterate>
                                  <p:childTnLst>
                                    <p:set>
                                      <p:cBhvr>
                                        <p:cTn id="25" fill="hold"/>
                                        <p:tgtEl>
                                          <p:spTgt spid="66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7" fill="hold">
                                  <p:stCondLst>
                                    <p:cond delay="0"/>
                                  </p:stCondLst>
                                  <p:iterate type="el" backwards="0">
                                    <p:tmAbs val="0"/>
                                  </p:iterate>
                                  <p:childTnLst>
                                    <p:set>
                                      <p:cBhvr>
                                        <p:cTn id="29" fill="hold"/>
                                        <p:tgtEl>
                                          <p:spTgt spid="66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8" fill="hold">
                                  <p:stCondLst>
                                    <p:cond delay="0"/>
                                  </p:stCondLst>
                                  <p:iterate type="el" backwards="0">
                                    <p:tmAbs val="0"/>
                                  </p:iterate>
                                  <p:childTnLst>
                                    <p:set>
                                      <p:cBhvr>
                                        <p:cTn id="33" fill="hold"/>
                                        <p:tgtEl>
                                          <p:spTgt spid="66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9" fill="hold">
                                  <p:stCondLst>
                                    <p:cond delay="0"/>
                                  </p:stCondLst>
                                  <p:iterate type="el" backwards="0">
                                    <p:tmAbs val="0"/>
                                  </p:iterate>
                                  <p:childTnLst>
                                    <p:set>
                                      <p:cBhvr>
                                        <p:cTn id="37" fill="hold"/>
                                        <p:tgtEl>
                                          <p:spTgt spid="65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0" fill="hold">
                                  <p:stCondLst>
                                    <p:cond delay="0"/>
                                  </p:stCondLst>
                                  <p:iterate type="el" backwards="0">
                                    <p:tmAbs val="0"/>
                                  </p:iterate>
                                  <p:childTnLst>
                                    <p:set>
                                      <p:cBhvr>
                                        <p:cTn id="41" fill="hold"/>
                                        <p:tgtEl>
                                          <p:spTgt spid="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2"/>
      <p:bldP build="whole" bldLvl="1" animBg="1" rev="0" advAuto="0" spid="668" grpId="6"/>
      <p:bldP build="whole" bldLvl="1" animBg="1" rev="0" advAuto="0" spid="653" grpId="4"/>
      <p:bldP build="whole" bldLvl="1" animBg="1" rev="0" advAuto="0" spid="662" grpId="8"/>
      <p:bldP build="whole" bldLvl="1" animBg="1" rev="0" advAuto="0" spid="659" grpId="9"/>
      <p:bldP build="whole" bldLvl="1" animBg="1" rev="0" advAuto="0" spid="665" grpId="7"/>
      <p:bldP build="whole" bldLvl="1" animBg="1" rev="0" advAuto="0" spid="671" grpId="10"/>
      <p:bldP build="whole" bldLvl="1" animBg="1" rev="0" advAuto="0" spid="647" grpId="1"/>
      <p:bldP build="whole" bldLvl="1" animBg="1" rev="0" advAuto="0" spid="647" grpId="3"/>
      <p:bldP build="whole" bldLvl="1" animBg="1" rev="0" advAuto="0" spid="656" grpId="5"/>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Línea"/>
          <p:cNvSpPr/>
          <p:nvPr/>
        </p:nvSpPr>
        <p:spPr>
          <a:xfrm>
            <a:off x="7896225" y="4635498"/>
            <a:ext cx="9236076" cy="6086478"/>
          </a:xfrm>
          <a:prstGeom prst="line">
            <a:avLst/>
          </a:prstGeom>
          <a:ln w="76200">
            <a:solidFill>
              <a:srgbClr val="007A7A"/>
            </a:solidFill>
          </a:ln>
        </p:spPr>
        <p:txBody>
          <a:bodyPr lIns="45718" tIns="45718" rIns="45718" bIns="45718"/>
          <a:lstStyle/>
          <a:p>
            <a:pPr/>
          </a:p>
        </p:txBody>
      </p:sp>
      <p:sp>
        <p:nvSpPr>
          <p:cNvPr id="675" name="+ Estrés"/>
          <p:cNvSpPr txBox="1"/>
          <p:nvPr/>
        </p:nvSpPr>
        <p:spPr>
          <a:xfrm>
            <a:off x="14565312" y="3677565"/>
            <a:ext cx="8080377" cy="939553"/>
          </a:xfrm>
          <a:prstGeom prst="rect">
            <a:avLst/>
          </a:prstGeom>
          <a:ln w="12700">
            <a:miter lim="400000"/>
          </a:ln>
          <a:extLst>
            <a:ext uri="{C572A759-6A51-4108-AA02-DFA0A04FC94B}">
              <ma14:wrappingTextBoxFlag xmlns:ma14="http://schemas.microsoft.com/office/mac/drawingml/2011/main" val="1"/>
            </a:ext>
          </a:extLst>
        </p:spPr>
        <p:txBody>
          <a:bodyPr lIns="101476" tIns="101476" rIns="101476" bIns="101476" anchor="ctr">
            <a:spAutoFit/>
          </a:bodyPr>
          <a:lstStyle>
            <a:lvl1pPr algn="ctr" defTabSz="1825625">
              <a:lnSpc>
                <a:spcPct val="80000"/>
              </a:lnSpc>
              <a:spcBef>
                <a:spcPts val="1000"/>
              </a:spcBef>
              <a:defRPr sz="4800">
                <a:solidFill>
                  <a:srgbClr val="FF2600"/>
                </a:solidFill>
                <a:latin typeface="Montserrat Bold"/>
                <a:ea typeface="Montserrat Bold"/>
                <a:cs typeface="Montserrat Bold"/>
                <a:sym typeface="Montserrat Bold"/>
              </a:defRPr>
            </a:lvl1pPr>
          </a:lstStyle>
          <a:p>
            <a:pPr/>
            <a:r>
              <a:t> + Estrés</a:t>
            </a:r>
          </a:p>
        </p:txBody>
      </p:sp>
      <p:sp>
        <p:nvSpPr>
          <p:cNvPr id="676" name="- Estrés"/>
          <p:cNvSpPr txBox="1"/>
          <p:nvPr/>
        </p:nvSpPr>
        <p:spPr>
          <a:xfrm>
            <a:off x="14846300" y="11162628"/>
            <a:ext cx="8080375" cy="939553"/>
          </a:xfrm>
          <a:prstGeom prst="rect">
            <a:avLst/>
          </a:prstGeom>
          <a:ln w="12700">
            <a:miter lim="400000"/>
          </a:ln>
          <a:extLst>
            <a:ext uri="{C572A759-6A51-4108-AA02-DFA0A04FC94B}">
              <ma14:wrappingTextBoxFlag xmlns:ma14="http://schemas.microsoft.com/office/mac/drawingml/2011/main" val="1"/>
            </a:ext>
          </a:extLst>
        </p:spPr>
        <p:txBody>
          <a:bodyPr lIns="101476" tIns="101476" rIns="101476" bIns="101476" anchor="ctr">
            <a:spAutoFit/>
          </a:bodyPr>
          <a:lstStyle>
            <a:lvl1pPr algn="ctr" defTabSz="1825625">
              <a:lnSpc>
                <a:spcPct val="80000"/>
              </a:lnSpc>
              <a:spcBef>
                <a:spcPts val="1000"/>
              </a:spcBef>
              <a:defRPr sz="4800">
                <a:solidFill>
                  <a:srgbClr val="009051"/>
                </a:solidFill>
                <a:latin typeface="Montserrat Bold"/>
                <a:ea typeface="Montserrat Bold"/>
                <a:cs typeface="Montserrat Bold"/>
                <a:sym typeface="Montserrat Bold"/>
              </a:defRPr>
            </a:lvl1pPr>
          </a:lstStyle>
          <a:p>
            <a:pPr/>
            <a:r>
              <a:t>  - Estrés</a:t>
            </a:r>
          </a:p>
        </p:txBody>
      </p:sp>
      <p:sp>
        <p:nvSpPr>
          <p:cNvPr id="677" name="- Aprendizaje"/>
          <p:cNvSpPr txBox="1"/>
          <p:nvPr/>
        </p:nvSpPr>
        <p:spPr>
          <a:xfrm>
            <a:off x="2844800" y="10674471"/>
            <a:ext cx="5281613" cy="939553"/>
          </a:xfrm>
          <a:prstGeom prst="rect">
            <a:avLst/>
          </a:prstGeom>
          <a:ln w="12700">
            <a:miter lim="400000"/>
          </a:ln>
          <a:extLst>
            <a:ext uri="{C572A759-6A51-4108-AA02-DFA0A04FC94B}">
              <ma14:wrappingTextBoxFlag xmlns:ma14="http://schemas.microsoft.com/office/mac/drawingml/2011/main" val="1"/>
            </a:ext>
          </a:extLst>
        </p:spPr>
        <p:txBody>
          <a:bodyPr lIns="101476" tIns="101476" rIns="101476" bIns="101476" anchor="ctr">
            <a:spAutoFit/>
          </a:bodyPr>
          <a:lstStyle/>
          <a:p>
            <a:pPr algn="ctr" defTabSz="1825625">
              <a:lnSpc>
                <a:spcPct val="80000"/>
              </a:lnSpc>
              <a:spcBef>
                <a:spcPts val="1000"/>
              </a:spcBef>
              <a:defRPr sz="4800">
                <a:solidFill>
                  <a:srgbClr val="535353"/>
                </a:solidFill>
                <a:latin typeface="Montserrat Bold"/>
                <a:ea typeface="Montserrat Bold"/>
                <a:cs typeface="Montserrat Bold"/>
                <a:sym typeface="Montserrat Bold"/>
              </a:defRPr>
            </a:pPr>
            <a:r>
              <a:t>  </a:t>
            </a:r>
            <a:r>
              <a:rPr>
                <a:solidFill>
                  <a:srgbClr val="FF2600"/>
                </a:solidFill>
              </a:rPr>
              <a:t>-</a:t>
            </a:r>
            <a:r>
              <a:t> </a:t>
            </a:r>
            <a:r>
              <a:rPr>
                <a:solidFill>
                  <a:srgbClr val="FF2600"/>
                </a:solidFill>
              </a:rPr>
              <a:t>Aprendizaje</a:t>
            </a:r>
          </a:p>
        </p:txBody>
      </p:sp>
      <p:sp>
        <p:nvSpPr>
          <p:cNvPr id="678" name="Línea"/>
          <p:cNvSpPr/>
          <p:nvPr/>
        </p:nvSpPr>
        <p:spPr>
          <a:xfrm flipV="1">
            <a:off x="8667749" y="4835523"/>
            <a:ext cx="7693027" cy="6191253"/>
          </a:xfrm>
          <a:prstGeom prst="line">
            <a:avLst/>
          </a:prstGeom>
          <a:ln w="76200">
            <a:solidFill>
              <a:srgbClr val="FF0000"/>
            </a:solidFill>
            <a:prstDash val="dash"/>
          </a:ln>
        </p:spPr>
        <p:txBody>
          <a:bodyPr lIns="45718" tIns="45718" rIns="45718" bIns="45718"/>
          <a:lstStyle/>
          <a:p>
            <a:pPr/>
          </a:p>
        </p:txBody>
      </p:sp>
      <p:sp>
        <p:nvSpPr>
          <p:cNvPr id="679" name="Cómo influye el estrés en el aprendizaje"/>
          <p:cNvSpPr txBox="1"/>
          <p:nvPr>
            <p:ph type="title"/>
          </p:nvPr>
        </p:nvSpPr>
        <p:spPr>
          <a:xfrm>
            <a:off x="-409098" y="75575"/>
            <a:ext cx="21922422" cy="2286001"/>
          </a:xfrm>
          <a:prstGeom prst="rect">
            <a:avLst/>
          </a:prstGeom>
        </p:spPr>
        <p:txBody>
          <a:bodyPr/>
          <a:lstStyle>
            <a:lvl1pPr defTabSz="676655">
              <a:defRPr b="1" sz="7700">
                <a:solidFill>
                  <a:srgbClr val="EB177E"/>
                </a:solidFill>
                <a:latin typeface="Poppins Regular"/>
                <a:ea typeface="Poppins Regular"/>
                <a:cs typeface="Poppins Regular"/>
                <a:sym typeface="Poppins Regular"/>
              </a:defRPr>
            </a:lvl1pPr>
          </a:lstStyle>
          <a:p>
            <a:pPr/>
            <a:r>
              <a:t>Cómo influye el estrés en el aprendizaje</a:t>
            </a:r>
          </a:p>
        </p:txBody>
      </p:sp>
      <p:sp>
        <p:nvSpPr>
          <p:cNvPr id="680" name="+ Aprendizaje"/>
          <p:cNvSpPr txBox="1"/>
          <p:nvPr/>
        </p:nvSpPr>
        <p:spPr>
          <a:xfrm>
            <a:off x="859373" y="3677565"/>
            <a:ext cx="8080376" cy="939553"/>
          </a:xfrm>
          <a:prstGeom prst="rect">
            <a:avLst/>
          </a:prstGeom>
          <a:ln w="12700">
            <a:miter lim="400000"/>
          </a:ln>
          <a:extLst>
            <a:ext uri="{C572A759-6A51-4108-AA02-DFA0A04FC94B}">
              <ma14:wrappingTextBoxFlag xmlns:ma14="http://schemas.microsoft.com/office/mac/drawingml/2011/main" val="1"/>
            </a:ext>
          </a:extLst>
        </p:spPr>
        <p:txBody>
          <a:bodyPr lIns="101476" tIns="101476" rIns="101476" bIns="101476" anchor="ctr">
            <a:spAutoFit/>
          </a:bodyPr>
          <a:lstStyle>
            <a:lvl1pPr algn="ctr" defTabSz="1825625">
              <a:lnSpc>
                <a:spcPct val="80000"/>
              </a:lnSpc>
              <a:spcBef>
                <a:spcPts val="1000"/>
              </a:spcBef>
              <a:defRPr sz="4800">
                <a:solidFill>
                  <a:srgbClr val="009051"/>
                </a:solidFill>
                <a:latin typeface="Montserrat Bold"/>
                <a:ea typeface="Montserrat Bold"/>
                <a:cs typeface="Montserrat Bold"/>
                <a:sym typeface="Montserrat Bold"/>
              </a:defRPr>
            </a:lvl1pPr>
          </a:lstStyle>
          <a:p>
            <a:pPr/>
            <a:r>
              <a:t>  + Aprendizaje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77"/>
                                        </p:tgtEl>
                                        <p:attrNameLst>
                                          <p:attrName>style.visibility</p:attrName>
                                        </p:attrNameLst>
                                      </p:cBhvr>
                                      <p:to>
                                        <p:strVal val="visible"/>
                                      </p:to>
                                    </p:set>
                                  </p:childTnLst>
                                </p:cTn>
                              </p:par>
                            </p:childTnLst>
                          </p:cTn>
                        </p:par>
                        <p:par>
                          <p:cTn id="15" fill="hold">
                            <p:stCondLst>
                              <p:cond delay="0"/>
                            </p:stCondLst>
                            <p:childTnLst>
                              <p:par>
                                <p:cTn id="16" presetClass="exit" nodeType="afterEffect" presetSubtype="0" presetID="1" grpId="4" fill="hold">
                                  <p:stCondLst>
                                    <p:cond delay="0"/>
                                  </p:stCondLst>
                                  <p:iterate type="el" backwards="0">
                                    <p:tmAbs val="0"/>
                                  </p:iterate>
                                  <p:childTnLst>
                                    <p:set>
                                      <p:cBhvr>
                                        <p:cTn id="17" fill="hold">
                                          <p:stCondLst>
                                            <p:cond delay="0"/>
                                          </p:stCondLst>
                                        </p:cTn>
                                        <p:tgtEl>
                                          <p:spTgt spid="674"/>
                                        </p:tgtEl>
                                        <p:attrNameLst>
                                          <p:attrName>style.visibility</p:attrName>
                                        </p:attrNameLst>
                                      </p:cBhvr>
                                      <p:to>
                                        <p:strVal val="hidden"/>
                                      </p:to>
                                    </p:set>
                                  </p:childTnLst>
                                </p:cTn>
                              </p:par>
                            </p:childTnLst>
                          </p:cTn>
                        </p:par>
                        <p:par>
                          <p:cTn id="18" fill="hold">
                            <p:stCondLst>
                              <p:cond delay="0"/>
                            </p:stCondLst>
                            <p:childTnLst>
                              <p:par>
                                <p:cTn id="19" presetClass="exit" nodeType="afterEffect" presetSubtype="0" presetID="1" grpId="5" fill="hold">
                                  <p:stCondLst>
                                    <p:cond delay="0"/>
                                  </p:stCondLst>
                                  <p:iterate type="el" backwards="0">
                                    <p:tmAbs val="0"/>
                                  </p:iterate>
                                  <p:childTnLst>
                                    <p:set>
                                      <p:cBhvr>
                                        <p:cTn id="20" fill="hold">
                                          <p:stCondLst>
                                            <p:cond delay="0"/>
                                          </p:stCondLst>
                                        </p:cTn>
                                        <p:tgtEl>
                                          <p:spTgt spid="676"/>
                                        </p:tgtEl>
                                        <p:attrNameLst>
                                          <p:attrName>style.visibility</p:attrName>
                                        </p:attrNameLst>
                                      </p:cBhvr>
                                      <p:to>
                                        <p:strVal val="hidden"/>
                                      </p:to>
                                    </p:set>
                                  </p:childTnLst>
                                </p:cTn>
                              </p:par>
                            </p:childTnLst>
                          </p:cTn>
                        </p:par>
                        <p:par>
                          <p:cTn id="21" fill="hold">
                            <p:stCondLst>
                              <p:cond delay="0"/>
                            </p:stCondLst>
                            <p:childTnLst>
                              <p:par>
                                <p:cTn id="22" presetClass="exit" nodeType="afterEffect" presetSubtype="0" presetID="1" grpId="6" fill="hold">
                                  <p:stCondLst>
                                    <p:cond delay="0"/>
                                  </p:stCondLst>
                                  <p:iterate type="el" backwards="0">
                                    <p:tmAbs val="0"/>
                                  </p:iterate>
                                  <p:childTnLst>
                                    <p:set>
                                      <p:cBhvr>
                                        <p:cTn id="23" fill="hold">
                                          <p:stCondLst>
                                            <p:cond delay="0"/>
                                          </p:stCondLst>
                                        </p:cTn>
                                        <p:tgtEl>
                                          <p:spTgt spid="68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7" grpId="3"/>
      <p:bldP build="whole" bldLvl="1" animBg="1" rev="0" advAuto="0" spid="674" grpId="4"/>
      <p:bldP build="whole" bldLvl="1" animBg="1" rev="0" advAuto="0" spid="676" grpId="5"/>
      <p:bldP build="whole" bldLvl="1" animBg="1" rev="0" advAuto="0" spid="675" grpId="1"/>
      <p:bldP build="whole" bldLvl="1" animBg="1" rev="0" advAuto="0" spid="680" grpId="6"/>
      <p:bldP build="whole" bldLvl="1" animBg="1" rev="0" advAuto="0" spid="678"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Número de diapositiva"/>
          <p:cNvSpPr txBox="1"/>
          <p:nvPr>
            <p:ph type="sldNum" sz="quarter" idx="4294967295"/>
          </p:nvPr>
        </p:nvSpPr>
        <p:spPr>
          <a:xfrm>
            <a:off x="23743121" y="12605074"/>
            <a:ext cx="562040"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defTabSz="825500">
              <a:defRPr sz="2600">
                <a:solidFill>
                  <a:srgbClr val="97ABBC"/>
                </a:solidFill>
                <a:latin typeface="Lato"/>
                <a:ea typeface="Lato"/>
                <a:cs typeface="Lato"/>
                <a:sym typeface="Lato"/>
              </a:defRPr>
            </a:lvl1pPr>
          </a:lstStyle>
          <a:p>
            <a:pPr/>
            <a:fld id="{86CB4B4D-7CA3-9044-876B-883B54F8677D}" type="slidenum"/>
          </a:p>
        </p:txBody>
      </p:sp>
      <p:pic>
        <p:nvPicPr>
          <p:cNvPr id="265" name="image.png" descr="image.png"/>
          <p:cNvPicPr>
            <a:picLocks noChangeAspect="1"/>
          </p:cNvPicPr>
          <p:nvPr/>
        </p:nvPicPr>
        <p:blipFill>
          <a:blip r:embed="rId3">
            <a:extLst/>
          </a:blip>
          <a:stretch>
            <a:fillRect/>
          </a:stretch>
        </p:blipFill>
        <p:spPr>
          <a:xfrm>
            <a:off x="11111" y="19050"/>
            <a:ext cx="12366627" cy="8229600"/>
          </a:xfrm>
          <a:prstGeom prst="rect">
            <a:avLst/>
          </a:prstGeom>
          <a:ln w="12700">
            <a:miter lim="400000"/>
          </a:ln>
        </p:spPr>
      </p:pic>
      <p:pic>
        <p:nvPicPr>
          <p:cNvPr id="266" name="image.png" descr="image.png"/>
          <p:cNvPicPr>
            <a:picLocks noChangeAspect="1"/>
          </p:cNvPicPr>
          <p:nvPr/>
        </p:nvPicPr>
        <p:blipFill>
          <a:blip r:embed="rId4">
            <a:extLst/>
          </a:blip>
          <a:stretch>
            <a:fillRect/>
          </a:stretch>
        </p:blipFill>
        <p:spPr>
          <a:xfrm>
            <a:off x="5130800" y="2225675"/>
            <a:ext cx="12366625" cy="9264650"/>
          </a:xfrm>
          <a:prstGeom prst="rect">
            <a:avLst/>
          </a:prstGeom>
          <a:ln w="12700">
            <a:miter lim="400000"/>
          </a:ln>
        </p:spPr>
      </p:pic>
      <p:pic>
        <p:nvPicPr>
          <p:cNvPr id="267" name="image.png" descr="image.png"/>
          <p:cNvPicPr>
            <a:picLocks noChangeAspect="1"/>
          </p:cNvPicPr>
          <p:nvPr/>
        </p:nvPicPr>
        <p:blipFill>
          <a:blip r:embed="rId5">
            <a:extLst/>
          </a:blip>
          <a:stretch>
            <a:fillRect/>
          </a:stretch>
        </p:blipFill>
        <p:spPr>
          <a:xfrm>
            <a:off x="10982325" y="4646612"/>
            <a:ext cx="13411200" cy="889158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 grpId="1"/>
      <p:bldP build="whole" bldLvl="1" animBg="1" rev="0" advAuto="0" spid="266" grpId="2"/>
      <p:bldP build="whole" bldLvl="1" animBg="1" rev="0" advAuto="0" spid="267" grpId="3"/>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Número de diapositiva"/>
          <p:cNvSpPr txBox="1"/>
          <p:nvPr>
            <p:ph type="sldNum" sz="quarter" idx="4294967295"/>
          </p:nvPr>
        </p:nvSpPr>
        <p:spPr>
          <a:xfrm>
            <a:off x="23525016" y="12687261"/>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683" name="framepool_573-582-873.mp4" descr="framepool_573-582-87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959131" y="-1019631"/>
            <a:ext cx="30749588" cy="172966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000" fill="hold"/>
                                        <p:tgtEl>
                                          <p:spTgt spid="68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68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683"/>
                </p:tgtEl>
              </p:cMediaNode>
            </p:video>
            <p:seq concurrent="1" prevAc="none" nextAc="seek">
              <p:cTn id="12" evtFilter="cancelBubble" nodeType="interactiveSeq" restart="whenNotActive" fill="hold">
                <p:stCondLst>
                  <p:cond delay="0" evt="onClick">
                    <p:tgtEl>
                      <p:spTgt spid="68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683"/>
                                        </p:tgtEl>
                                      </p:cBhvr>
                                    </p:cmd>
                                  </p:childTnLst>
                                </p:cTn>
                              </p:par>
                            </p:childTnLst>
                          </p:cTn>
                        </p:par>
                      </p:childTnLst>
                    </p:cTn>
                  </p:par>
                </p:childTnLst>
              </p:cTn>
              <p:nextCondLst>
                <p:cond delay="0" evt="onClick">
                  <p:tgtEl>
                    <p:spTgt spid="68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688" name="baby-brain-illustration-500px.jpg" descr="baby-brain-illustration-500px.jpg"/>
          <p:cNvPicPr>
            <a:picLocks noChangeAspect="1"/>
          </p:cNvPicPr>
          <p:nvPr/>
        </p:nvPicPr>
        <p:blipFill>
          <a:blip r:embed="rId3">
            <a:extLst/>
          </a:blip>
          <a:stretch>
            <a:fillRect/>
          </a:stretch>
        </p:blipFill>
        <p:spPr>
          <a:xfrm>
            <a:off x="5265989" y="1059214"/>
            <a:ext cx="9146350" cy="11597571"/>
          </a:xfrm>
          <a:prstGeom prst="rect">
            <a:avLst/>
          </a:prstGeom>
          <a:ln w="12700">
            <a:miter lim="400000"/>
          </a:ln>
        </p:spPr>
      </p:pic>
      <p:sp>
        <p:nvSpPr>
          <p:cNvPr id="689" name="3 años  —  80%"/>
          <p:cNvSpPr txBox="1"/>
          <p:nvPr/>
        </p:nvSpPr>
        <p:spPr>
          <a:xfrm>
            <a:off x="16056142" y="2729144"/>
            <a:ext cx="6486120"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solidFill>
                  <a:srgbClr val="945200"/>
                </a:solidFill>
                <a:latin typeface="Montserrat Bold"/>
                <a:ea typeface="Montserrat Bold"/>
                <a:cs typeface="Montserrat Bold"/>
                <a:sym typeface="Montserrat Bold"/>
              </a:defRPr>
            </a:lvl1pPr>
          </a:lstStyle>
          <a:p>
            <a:pPr/>
            <a:r>
              <a:t>3 años  —  80%</a:t>
            </a:r>
          </a:p>
        </p:txBody>
      </p:sp>
      <p:sp>
        <p:nvSpPr>
          <p:cNvPr id="690" name="6 años  —  95%"/>
          <p:cNvSpPr txBox="1"/>
          <p:nvPr/>
        </p:nvSpPr>
        <p:spPr>
          <a:xfrm>
            <a:off x="16071231" y="3940164"/>
            <a:ext cx="6425769"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solidFill>
                  <a:srgbClr val="945200"/>
                </a:solidFill>
                <a:latin typeface="Montserrat Bold"/>
                <a:ea typeface="Montserrat Bold"/>
                <a:cs typeface="Montserrat Bold"/>
                <a:sym typeface="Montserrat Bold"/>
              </a:defRPr>
            </a:lvl1pPr>
          </a:lstStyle>
          <a:p>
            <a:pPr/>
            <a:r>
              <a:t>6 años  —  95%</a:t>
            </a:r>
          </a:p>
        </p:txBody>
      </p:sp>
      <p:sp>
        <p:nvSpPr>
          <p:cNvPr id="691" name="ESTRUCTURAS"/>
          <p:cNvSpPr txBox="1"/>
          <p:nvPr/>
        </p:nvSpPr>
        <p:spPr>
          <a:xfrm>
            <a:off x="15335938" y="8334258"/>
            <a:ext cx="6703213"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6600">
                <a:solidFill>
                  <a:srgbClr val="945200"/>
                </a:solidFill>
                <a:latin typeface="Montserrat Bold"/>
                <a:ea typeface="Montserrat Bold"/>
                <a:cs typeface="Montserrat Bold"/>
                <a:sym typeface="Montserrat Bold"/>
              </a:defRPr>
            </a:lvl1pPr>
          </a:lstStyle>
          <a:p>
            <a:pPr/>
            <a:r>
              <a:t>ESTRUCTURAS </a:t>
            </a:r>
          </a:p>
        </p:txBody>
      </p:sp>
      <p:sp>
        <p:nvSpPr>
          <p:cNvPr id="692" name="INMADURAS"/>
          <p:cNvSpPr txBox="1"/>
          <p:nvPr/>
        </p:nvSpPr>
        <p:spPr>
          <a:xfrm>
            <a:off x="15910945" y="9507426"/>
            <a:ext cx="5553203"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6600">
                <a:solidFill>
                  <a:srgbClr val="945200"/>
                </a:solidFill>
                <a:latin typeface="Montserrat Bold"/>
                <a:ea typeface="Montserrat Bold"/>
                <a:cs typeface="Montserrat Bold"/>
                <a:sym typeface="Montserrat Bold"/>
              </a:defRPr>
            </a:lvl1pPr>
          </a:lstStyle>
          <a:p>
            <a:pPr/>
            <a:r>
              <a:t>INMADURAS</a:t>
            </a:r>
          </a:p>
        </p:txBody>
      </p:sp>
      <p:sp>
        <p:nvSpPr>
          <p:cNvPr id="693" name="1/4 cerebro adulto"/>
          <p:cNvSpPr txBox="1"/>
          <p:nvPr/>
        </p:nvSpPr>
        <p:spPr>
          <a:xfrm>
            <a:off x="794862" y="2729144"/>
            <a:ext cx="7912736"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600">
                <a:solidFill>
                  <a:srgbClr val="945200"/>
                </a:solidFill>
                <a:latin typeface="Montserrat Bold"/>
                <a:ea typeface="Montserrat Bold"/>
                <a:cs typeface="Montserrat Bold"/>
                <a:sym typeface="Montserrat Bold"/>
              </a:defRPr>
            </a:lvl1pPr>
          </a:lstStyle>
          <a:p>
            <a:pPr/>
            <a:r>
              <a:t>1/4 cerebro adulto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88"/>
                                        </p:tgtEl>
                                        <p:attrNameLst>
                                          <p:attrName>style.visibility</p:attrName>
                                        </p:attrNameLst>
                                      </p:cBhvr>
                                      <p:to>
                                        <p:strVal val="visible"/>
                                      </p:to>
                                    </p:set>
                                    <p:anim calcmode="lin" valueType="num">
                                      <p:cBhvr>
                                        <p:cTn id="7" dur="3500" fill="hold"/>
                                        <p:tgtEl>
                                          <p:spTgt spid="688"/>
                                        </p:tgtEl>
                                        <p:attrNameLst>
                                          <p:attrName>ppt_w</p:attrName>
                                        </p:attrNameLst>
                                      </p:cBhvr>
                                      <p:tavLst>
                                        <p:tav tm="0">
                                          <p:val>
                                            <p:fltVal val="0"/>
                                          </p:val>
                                        </p:tav>
                                        <p:tav tm="100000">
                                          <p:val>
                                            <p:strVal val="#ppt_w"/>
                                          </p:val>
                                        </p:tav>
                                      </p:tavLst>
                                    </p:anim>
                                    <p:anim calcmode="lin" valueType="num">
                                      <p:cBhvr>
                                        <p:cTn id="8" dur="3500" fill="hold"/>
                                        <p:tgtEl>
                                          <p:spTgt spid="68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693">
                                            <p:bg/>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69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el" backwards="0">
                                    <p:tmAbs val="0"/>
                                  </p:iterate>
                                  <p:childTnLst>
                                    <p:set>
                                      <p:cBhvr>
                                        <p:cTn id="18" fill="hold"/>
                                        <p:tgtEl>
                                          <p:spTgt spid="6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4" fill="hold">
                                  <p:stCondLst>
                                    <p:cond delay="0"/>
                                  </p:stCondLst>
                                  <p:iterate type="el" backwards="0">
                                    <p:tmAbs val="0"/>
                                  </p:iterate>
                                  <p:childTnLst>
                                    <p:set>
                                      <p:cBhvr>
                                        <p:cTn id="22" fill="hold"/>
                                        <p:tgtEl>
                                          <p:spTgt spid="6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5" fill="hold">
                                  <p:stCondLst>
                                    <p:cond delay="0"/>
                                  </p:stCondLst>
                                  <p:iterate type="el" backwards="0">
                                    <p:tmAbs val="0"/>
                                  </p:iterate>
                                  <p:childTnLst>
                                    <p:set>
                                      <p:cBhvr>
                                        <p:cTn id="26" fill="hold">
                                          <p:stCondLst>
                                            <p:cond delay="0"/>
                                          </p:stCondLst>
                                        </p:cTn>
                                        <p:tgtEl>
                                          <p:spTgt spid="689"/>
                                        </p:tgtEl>
                                        <p:attrNameLst>
                                          <p:attrName>style.visibility</p:attrName>
                                        </p:attrNameLst>
                                      </p:cBhvr>
                                      <p:to>
                                        <p:strVal val="hidden"/>
                                      </p:to>
                                    </p:set>
                                  </p:childTnLst>
                                </p:cTn>
                              </p:par>
                            </p:childTnLst>
                          </p:cTn>
                        </p:par>
                        <p:par>
                          <p:cTn id="27" fill="hold">
                            <p:stCondLst>
                              <p:cond delay="0"/>
                            </p:stCondLst>
                            <p:childTnLst>
                              <p:par>
                                <p:cTn id="28" presetClass="exit" nodeType="afterEffect" presetSubtype="0" presetID="1" grpId="6" fill="hold">
                                  <p:stCondLst>
                                    <p:cond delay="0"/>
                                  </p:stCondLst>
                                  <p:iterate type="el" backwards="0">
                                    <p:tmAbs val="0"/>
                                  </p:iterate>
                                  <p:childTnLst>
                                    <p:set>
                                      <p:cBhvr>
                                        <p:cTn id="29" fill="hold">
                                          <p:stCondLst>
                                            <p:cond delay="0"/>
                                          </p:stCondLst>
                                        </p:cTn>
                                        <p:tgtEl>
                                          <p:spTgt spid="69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7" fill="hold">
                                  <p:stCondLst>
                                    <p:cond delay="0"/>
                                  </p:stCondLst>
                                  <p:iterate type="el" backwards="0">
                                    <p:tmAbs val="0"/>
                                  </p:iterate>
                                  <p:childTnLst>
                                    <p:set>
                                      <p:cBhvr>
                                        <p:cTn id="33" fill="hold"/>
                                        <p:tgtEl>
                                          <p:spTgt spid="691">
                                            <p:bg/>
                                          </p:spTgt>
                                        </p:tgtEl>
                                        <p:attrNameLst>
                                          <p:attrName>style.visibility</p:attrName>
                                        </p:attrNameLst>
                                      </p:cBhvr>
                                      <p:to>
                                        <p:strVal val="visible"/>
                                      </p:to>
                                    </p:set>
                                  </p:childTnLst>
                                </p:cTn>
                              </p:par>
                              <p:par>
                                <p:cTn id="34" presetClass="entr" nodeType="withEffect" presetSubtype="0" presetID="1" grpId="7" fill="hold">
                                  <p:stCondLst>
                                    <p:cond delay="0"/>
                                  </p:stCondLst>
                                  <p:iterate type="el" backwards="0">
                                    <p:tmAbs val="0"/>
                                  </p:iterate>
                                  <p:childTnLst>
                                    <p:set>
                                      <p:cBhvr>
                                        <p:cTn id="35" fill="hold"/>
                                        <p:tgtEl>
                                          <p:spTgt spid="691">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8" fill="hold">
                                  <p:stCondLst>
                                    <p:cond delay="0"/>
                                  </p:stCondLst>
                                  <p:iterate type="el" backwards="0">
                                    <p:tmAbs val="0"/>
                                  </p:iterate>
                                  <p:childTnLst>
                                    <p:set>
                                      <p:cBhvr>
                                        <p:cTn id="39" fill="hold"/>
                                        <p:tgtEl>
                                          <p:spTgt spid="6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9" grpId="3"/>
      <p:bldP build="whole" bldLvl="1" animBg="1" rev="0" advAuto="0" spid="688" grpId="1"/>
      <p:bldP build="whole" bldLvl="1" animBg="1" rev="0" advAuto="0" spid="689" grpId="5"/>
      <p:bldP build="p" bldLvl="5" animBg="1" rev="0" advAuto="0" spid="693" grpId="2"/>
      <p:bldP build="whole" bldLvl="1" animBg="1" rev="0" advAuto="0" spid="690" grpId="4"/>
      <p:bldP build="whole" bldLvl="1" animBg="1" rev="0" advAuto="0" spid="690" grpId="6"/>
      <p:bldP build="p" bldLvl="5" animBg="1" rev="0" advAuto="0" spid="691" grpId="7"/>
      <p:bldP build="whole" bldLvl="1" animBg="1" rev="0" advAuto="0" spid="692" grpId="8"/>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Hacer doble clic para editar"/>
          <p:cNvSpPr txBox="1"/>
          <p:nvPr>
            <p:ph type="title"/>
          </p:nvPr>
        </p:nvSpPr>
        <p:spPr>
          <a:xfrm>
            <a:off x="10359" y="66964"/>
            <a:ext cx="24363282" cy="2286001"/>
          </a:xfrm>
          <a:prstGeom prst="rect">
            <a:avLst/>
          </a:prstGeom>
        </p:spPr>
        <p:txBody>
          <a:bodyPr/>
          <a:lstStyle/>
          <a:p>
            <a:pPr/>
          </a:p>
        </p:txBody>
      </p:sp>
      <p:sp>
        <p:nvSpPr>
          <p:cNvPr id="698" name="Número de diapositiva"/>
          <p:cNvSpPr txBox="1"/>
          <p:nvPr>
            <p:ph type="sldNum" sz="quarter" idx="4294967295"/>
          </p:nvPr>
        </p:nvSpPr>
        <p:spPr>
          <a:xfrm>
            <a:off x="23525016" y="12687261"/>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699" name="Neurona1.png" descr="Neurona1.png"/>
          <p:cNvPicPr>
            <a:picLocks noChangeAspect="1"/>
          </p:cNvPicPr>
          <p:nvPr/>
        </p:nvPicPr>
        <p:blipFill>
          <a:blip r:embed="rId3">
            <a:extLst/>
          </a:blip>
          <a:stretch>
            <a:fillRect/>
          </a:stretch>
        </p:blipFill>
        <p:spPr>
          <a:xfrm flipH="1">
            <a:off x="2014" y="-157561"/>
            <a:ext cx="24926998" cy="14030950"/>
          </a:xfrm>
          <a:prstGeom prst="rect">
            <a:avLst/>
          </a:prstGeom>
          <a:ln w="12700">
            <a:miter lim="400000"/>
          </a:ln>
        </p:spPr>
      </p:pic>
      <p:pic>
        <p:nvPicPr>
          <p:cNvPr id="700" name="RedNeuronal1.png" descr="RedNeuronal1.png"/>
          <p:cNvPicPr>
            <a:picLocks noChangeAspect="1"/>
          </p:cNvPicPr>
          <p:nvPr/>
        </p:nvPicPr>
        <p:blipFill>
          <a:blip r:embed="rId4">
            <a:extLst/>
          </a:blip>
          <a:stretch>
            <a:fillRect/>
          </a:stretch>
        </p:blipFill>
        <p:spPr>
          <a:xfrm>
            <a:off x="-151808" y="-4763978"/>
            <a:ext cx="25939767" cy="21126641"/>
          </a:xfrm>
          <a:prstGeom prst="rect">
            <a:avLst/>
          </a:prstGeom>
          <a:ln w="12700">
            <a:miter lim="400000"/>
          </a:ln>
        </p:spPr>
      </p:pic>
      <p:pic>
        <p:nvPicPr>
          <p:cNvPr id="701" name="redneuronal2.png" descr="redneuronal2.png"/>
          <p:cNvPicPr>
            <a:picLocks noChangeAspect="1"/>
          </p:cNvPicPr>
          <p:nvPr/>
        </p:nvPicPr>
        <p:blipFill>
          <a:blip r:embed="rId5">
            <a:extLst/>
          </a:blip>
          <a:stretch>
            <a:fillRect/>
          </a:stretch>
        </p:blipFill>
        <p:spPr>
          <a:xfrm>
            <a:off x="-346324" y="-3968347"/>
            <a:ext cx="25623748" cy="2165269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0" grpId="1"/>
      <p:bldP build="whole" bldLvl="1" animBg="1" rev="0" advAuto="0" spid="701" grpId="2"/>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706" name="Imagen" descr="Imagen"/>
          <p:cNvPicPr>
            <a:picLocks noChangeAspect="1"/>
          </p:cNvPicPr>
          <p:nvPr/>
        </p:nvPicPr>
        <p:blipFill>
          <a:blip r:embed="rId3">
            <a:extLst/>
          </a:blip>
          <a:srcRect l="1310" t="1689" r="0" b="1689"/>
          <a:stretch>
            <a:fillRect/>
          </a:stretch>
        </p:blipFill>
        <p:spPr>
          <a:xfrm>
            <a:off x="-1623512" y="-235038"/>
            <a:ext cx="26822814" cy="1380224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711" name="Imagen" descr="Imagen"/>
          <p:cNvPicPr>
            <a:picLocks noChangeAspect="1"/>
          </p:cNvPicPr>
          <p:nvPr/>
        </p:nvPicPr>
        <p:blipFill>
          <a:blip r:embed="rId2">
            <a:extLst/>
          </a:blip>
          <a:srcRect l="1988" t="3333" r="1678" b="6403"/>
          <a:stretch>
            <a:fillRect/>
          </a:stretch>
        </p:blipFill>
        <p:spPr>
          <a:xfrm flipH="1">
            <a:off x="6243618" y="2771941"/>
            <a:ext cx="11370696" cy="8172503"/>
          </a:xfrm>
          <a:custGeom>
            <a:avLst/>
            <a:gdLst/>
            <a:ahLst/>
            <a:cxnLst>
              <a:cxn ang="0">
                <a:pos x="wd2" y="hd2"/>
              </a:cxn>
              <a:cxn ang="5400000">
                <a:pos x="wd2" y="hd2"/>
              </a:cxn>
              <a:cxn ang="10800000">
                <a:pos x="wd2" y="hd2"/>
              </a:cxn>
              <a:cxn ang="16200000">
                <a:pos x="wd2" y="hd2"/>
              </a:cxn>
            </a:cxnLst>
            <a:rect l="0" t="0" r="r" b="b"/>
            <a:pathLst>
              <a:path w="21511" h="21547" fill="norm" stroke="1" extrusionOk="0">
                <a:moveTo>
                  <a:pt x="10750" y="0"/>
                </a:moveTo>
                <a:cubicBezTo>
                  <a:pt x="10693" y="0"/>
                  <a:pt x="10660" y="62"/>
                  <a:pt x="10670" y="150"/>
                </a:cubicBezTo>
                <a:cubicBezTo>
                  <a:pt x="10686" y="273"/>
                  <a:pt x="10638" y="302"/>
                  <a:pt x="10414" y="305"/>
                </a:cubicBezTo>
                <a:cubicBezTo>
                  <a:pt x="10263" y="307"/>
                  <a:pt x="10109" y="260"/>
                  <a:pt x="10073" y="198"/>
                </a:cubicBezTo>
                <a:cubicBezTo>
                  <a:pt x="10022" y="113"/>
                  <a:pt x="9985" y="111"/>
                  <a:pt x="9917" y="190"/>
                </a:cubicBezTo>
                <a:cubicBezTo>
                  <a:pt x="9869" y="246"/>
                  <a:pt x="9741" y="302"/>
                  <a:pt x="9633" y="313"/>
                </a:cubicBezTo>
                <a:cubicBezTo>
                  <a:pt x="9486" y="329"/>
                  <a:pt x="9429" y="293"/>
                  <a:pt x="9405" y="168"/>
                </a:cubicBezTo>
                <a:cubicBezTo>
                  <a:pt x="9367" y="-38"/>
                  <a:pt x="9354" y="-39"/>
                  <a:pt x="9145" y="163"/>
                </a:cubicBezTo>
                <a:cubicBezTo>
                  <a:pt x="8911" y="388"/>
                  <a:pt x="8780" y="443"/>
                  <a:pt x="8710" y="345"/>
                </a:cubicBezTo>
                <a:cubicBezTo>
                  <a:pt x="8624" y="225"/>
                  <a:pt x="8383" y="174"/>
                  <a:pt x="8341" y="266"/>
                </a:cubicBezTo>
                <a:cubicBezTo>
                  <a:pt x="8322" y="309"/>
                  <a:pt x="8222" y="331"/>
                  <a:pt x="8118" y="312"/>
                </a:cubicBezTo>
                <a:cubicBezTo>
                  <a:pt x="7931" y="279"/>
                  <a:pt x="7929" y="281"/>
                  <a:pt x="7929" y="724"/>
                </a:cubicBezTo>
                <a:cubicBezTo>
                  <a:pt x="7929" y="1113"/>
                  <a:pt x="7943" y="1161"/>
                  <a:pt x="8040" y="1103"/>
                </a:cubicBezTo>
                <a:cubicBezTo>
                  <a:pt x="8101" y="1067"/>
                  <a:pt x="8309" y="1029"/>
                  <a:pt x="8501" y="1018"/>
                </a:cubicBezTo>
                <a:cubicBezTo>
                  <a:pt x="8960" y="990"/>
                  <a:pt x="8934" y="1007"/>
                  <a:pt x="8956" y="730"/>
                </a:cubicBezTo>
                <a:cubicBezTo>
                  <a:pt x="8981" y="428"/>
                  <a:pt x="9146" y="408"/>
                  <a:pt x="9178" y="703"/>
                </a:cubicBezTo>
                <a:cubicBezTo>
                  <a:pt x="9191" y="821"/>
                  <a:pt x="9215" y="936"/>
                  <a:pt x="9231" y="958"/>
                </a:cubicBezTo>
                <a:cubicBezTo>
                  <a:pt x="9275" y="1020"/>
                  <a:pt x="9794" y="1049"/>
                  <a:pt x="9860" y="992"/>
                </a:cubicBezTo>
                <a:cubicBezTo>
                  <a:pt x="9893" y="965"/>
                  <a:pt x="10161" y="946"/>
                  <a:pt x="10456" y="952"/>
                </a:cubicBezTo>
                <a:cubicBezTo>
                  <a:pt x="10856" y="959"/>
                  <a:pt x="10974" y="937"/>
                  <a:pt x="10920" y="862"/>
                </a:cubicBezTo>
                <a:cubicBezTo>
                  <a:pt x="10880" y="806"/>
                  <a:pt x="10849" y="589"/>
                  <a:pt x="10849" y="380"/>
                </a:cubicBezTo>
                <a:cubicBezTo>
                  <a:pt x="10849" y="97"/>
                  <a:pt x="10823" y="0"/>
                  <a:pt x="10750" y="0"/>
                </a:cubicBezTo>
                <a:close/>
                <a:moveTo>
                  <a:pt x="5777" y="22"/>
                </a:moveTo>
                <a:cubicBezTo>
                  <a:pt x="5702" y="26"/>
                  <a:pt x="5646" y="56"/>
                  <a:pt x="5646" y="120"/>
                </a:cubicBezTo>
                <a:cubicBezTo>
                  <a:pt x="5646" y="270"/>
                  <a:pt x="5237" y="816"/>
                  <a:pt x="5182" y="739"/>
                </a:cubicBezTo>
                <a:cubicBezTo>
                  <a:pt x="5158" y="706"/>
                  <a:pt x="5139" y="524"/>
                  <a:pt x="5139" y="334"/>
                </a:cubicBezTo>
                <a:cubicBezTo>
                  <a:pt x="5139" y="145"/>
                  <a:pt x="5113" y="11"/>
                  <a:pt x="5081" y="38"/>
                </a:cubicBezTo>
                <a:cubicBezTo>
                  <a:pt x="5050" y="65"/>
                  <a:pt x="5029" y="276"/>
                  <a:pt x="5034" y="507"/>
                </a:cubicBezTo>
                <a:lnTo>
                  <a:pt x="5043" y="929"/>
                </a:lnTo>
                <a:lnTo>
                  <a:pt x="5519" y="942"/>
                </a:lnTo>
                <a:cubicBezTo>
                  <a:pt x="5781" y="949"/>
                  <a:pt x="6084" y="973"/>
                  <a:pt x="6194" y="996"/>
                </a:cubicBezTo>
                <a:cubicBezTo>
                  <a:pt x="6304" y="1018"/>
                  <a:pt x="6526" y="1008"/>
                  <a:pt x="6688" y="974"/>
                </a:cubicBezTo>
                <a:cubicBezTo>
                  <a:pt x="6850" y="939"/>
                  <a:pt x="6998" y="947"/>
                  <a:pt x="7018" y="990"/>
                </a:cubicBezTo>
                <a:cubicBezTo>
                  <a:pt x="7038" y="1035"/>
                  <a:pt x="7089" y="1028"/>
                  <a:pt x="7136" y="974"/>
                </a:cubicBezTo>
                <a:cubicBezTo>
                  <a:pt x="7243" y="849"/>
                  <a:pt x="7507" y="1291"/>
                  <a:pt x="7463" y="1523"/>
                </a:cubicBezTo>
                <a:cubicBezTo>
                  <a:pt x="7443" y="1631"/>
                  <a:pt x="7488" y="1724"/>
                  <a:pt x="7602" y="1807"/>
                </a:cubicBezTo>
                <a:cubicBezTo>
                  <a:pt x="7835" y="1976"/>
                  <a:pt x="8079" y="2355"/>
                  <a:pt x="8028" y="2470"/>
                </a:cubicBezTo>
                <a:cubicBezTo>
                  <a:pt x="8004" y="2522"/>
                  <a:pt x="8029" y="2563"/>
                  <a:pt x="8082" y="2563"/>
                </a:cubicBezTo>
                <a:cubicBezTo>
                  <a:pt x="8172" y="2563"/>
                  <a:pt x="8324" y="2846"/>
                  <a:pt x="8345" y="3051"/>
                </a:cubicBezTo>
                <a:cubicBezTo>
                  <a:pt x="8350" y="3099"/>
                  <a:pt x="8361" y="3169"/>
                  <a:pt x="8370" y="3206"/>
                </a:cubicBezTo>
                <a:cubicBezTo>
                  <a:pt x="8379" y="3242"/>
                  <a:pt x="8389" y="3380"/>
                  <a:pt x="8393" y="3512"/>
                </a:cubicBezTo>
                <a:cubicBezTo>
                  <a:pt x="8398" y="3715"/>
                  <a:pt x="8364" y="3767"/>
                  <a:pt x="8180" y="3837"/>
                </a:cubicBezTo>
                <a:cubicBezTo>
                  <a:pt x="8060" y="3882"/>
                  <a:pt x="7868" y="4014"/>
                  <a:pt x="7754" y="4131"/>
                </a:cubicBezTo>
                <a:cubicBezTo>
                  <a:pt x="7566" y="4324"/>
                  <a:pt x="7544" y="4329"/>
                  <a:pt x="7506" y="4189"/>
                </a:cubicBezTo>
                <a:cubicBezTo>
                  <a:pt x="7444" y="3963"/>
                  <a:pt x="7266" y="3741"/>
                  <a:pt x="7180" y="3781"/>
                </a:cubicBezTo>
                <a:cubicBezTo>
                  <a:pt x="7055" y="3839"/>
                  <a:pt x="7095" y="3964"/>
                  <a:pt x="7248" y="3995"/>
                </a:cubicBezTo>
                <a:cubicBezTo>
                  <a:pt x="7483" y="4041"/>
                  <a:pt x="7411" y="4263"/>
                  <a:pt x="7053" y="4594"/>
                </a:cubicBezTo>
                <a:cubicBezTo>
                  <a:pt x="6867" y="4766"/>
                  <a:pt x="6686" y="4978"/>
                  <a:pt x="6651" y="5067"/>
                </a:cubicBezTo>
                <a:cubicBezTo>
                  <a:pt x="6615" y="5156"/>
                  <a:pt x="6460" y="5305"/>
                  <a:pt x="6306" y="5397"/>
                </a:cubicBezTo>
                <a:cubicBezTo>
                  <a:pt x="6152" y="5489"/>
                  <a:pt x="6022" y="5615"/>
                  <a:pt x="6017" y="5677"/>
                </a:cubicBezTo>
                <a:cubicBezTo>
                  <a:pt x="6012" y="5740"/>
                  <a:pt x="6005" y="5850"/>
                  <a:pt x="6001" y="5923"/>
                </a:cubicBezTo>
                <a:cubicBezTo>
                  <a:pt x="5998" y="5998"/>
                  <a:pt x="5921" y="6068"/>
                  <a:pt x="5825" y="6083"/>
                </a:cubicBezTo>
                <a:cubicBezTo>
                  <a:pt x="5628" y="6115"/>
                  <a:pt x="5545" y="6433"/>
                  <a:pt x="5575" y="7043"/>
                </a:cubicBezTo>
                <a:cubicBezTo>
                  <a:pt x="5589" y="7323"/>
                  <a:pt x="5565" y="7431"/>
                  <a:pt x="5476" y="7503"/>
                </a:cubicBezTo>
                <a:cubicBezTo>
                  <a:pt x="5412" y="7555"/>
                  <a:pt x="5384" y="7600"/>
                  <a:pt x="5413" y="7601"/>
                </a:cubicBezTo>
                <a:cubicBezTo>
                  <a:pt x="5441" y="7603"/>
                  <a:pt x="5406" y="7717"/>
                  <a:pt x="5336" y="7855"/>
                </a:cubicBezTo>
                <a:cubicBezTo>
                  <a:pt x="5212" y="8098"/>
                  <a:pt x="5060" y="8153"/>
                  <a:pt x="4898" y="8014"/>
                </a:cubicBezTo>
                <a:cubicBezTo>
                  <a:pt x="4855" y="7976"/>
                  <a:pt x="4836" y="7906"/>
                  <a:pt x="4857" y="7859"/>
                </a:cubicBezTo>
                <a:cubicBezTo>
                  <a:pt x="4920" y="7716"/>
                  <a:pt x="4754" y="7499"/>
                  <a:pt x="4663" y="7605"/>
                </a:cubicBezTo>
                <a:cubicBezTo>
                  <a:pt x="4605" y="7671"/>
                  <a:pt x="4554" y="7631"/>
                  <a:pt x="4473" y="7460"/>
                </a:cubicBezTo>
                <a:cubicBezTo>
                  <a:pt x="4376" y="7253"/>
                  <a:pt x="4335" y="7097"/>
                  <a:pt x="4319" y="6873"/>
                </a:cubicBezTo>
                <a:cubicBezTo>
                  <a:pt x="4316" y="6837"/>
                  <a:pt x="4276" y="6808"/>
                  <a:pt x="4231" y="6808"/>
                </a:cubicBezTo>
                <a:cubicBezTo>
                  <a:pt x="4185" y="6808"/>
                  <a:pt x="4064" y="6646"/>
                  <a:pt x="3961" y="6447"/>
                </a:cubicBezTo>
                <a:cubicBezTo>
                  <a:pt x="3859" y="6249"/>
                  <a:pt x="3675" y="5914"/>
                  <a:pt x="3553" y="5704"/>
                </a:cubicBezTo>
                <a:cubicBezTo>
                  <a:pt x="3431" y="5494"/>
                  <a:pt x="3263" y="5189"/>
                  <a:pt x="3181" y="5026"/>
                </a:cubicBezTo>
                <a:lnTo>
                  <a:pt x="3032" y="4729"/>
                </a:lnTo>
                <a:lnTo>
                  <a:pt x="3078" y="4996"/>
                </a:lnTo>
                <a:cubicBezTo>
                  <a:pt x="3104" y="5142"/>
                  <a:pt x="3126" y="5314"/>
                  <a:pt x="3127" y="5379"/>
                </a:cubicBezTo>
                <a:cubicBezTo>
                  <a:pt x="3129" y="5444"/>
                  <a:pt x="3198" y="5534"/>
                  <a:pt x="3281" y="5578"/>
                </a:cubicBezTo>
                <a:cubicBezTo>
                  <a:pt x="3365" y="5622"/>
                  <a:pt x="3418" y="5693"/>
                  <a:pt x="3400" y="5735"/>
                </a:cubicBezTo>
                <a:cubicBezTo>
                  <a:pt x="3381" y="5776"/>
                  <a:pt x="3437" y="5902"/>
                  <a:pt x="3524" y="6015"/>
                </a:cubicBezTo>
                <a:cubicBezTo>
                  <a:pt x="3635" y="6161"/>
                  <a:pt x="3669" y="6274"/>
                  <a:pt x="3639" y="6403"/>
                </a:cubicBezTo>
                <a:cubicBezTo>
                  <a:pt x="3605" y="6554"/>
                  <a:pt x="3613" y="6568"/>
                  <a:pt x="3689" y="6480"/>
                </a:cubicBezTo>
                <a:cubicBezTo>
                  <a:pt x="3764" y="6392"/>
                  <a:pt x="3845" y="6499"/>
                  <a:pt x="4155" y="7096"/>
                </a:cubicBezTo>
                <a:cubicBezTo>
                  <a:pt x="4361" y="7493"/>
                  <a:pt x="4536" y="7879"/>
                  <a:pt x="4544" y="7954"/>
                </a:cubicBezTo>
                <a:cubicBezTo>
                  <a:pt x="4556" y="8065"/>
                  <a:pt x="4604" y="8369"/>
                  <a:pt x="4626" y="8466"/>
                </a:cubicBezTo>
                <a:cubicBezTo>
                  <a:pt x="4628" y="8478"/>
                  <a:pt x="4634" y="8518"/>
                  <a:pt x="4638" y="8555"/>
                </a:cubicBezTo>
                <a:cubicBezTo>
                  <a:pt x="4643" y="8591"/>
                  <a:pt x="4698" y="8711"/>
                  <a:pt x="4760" y="8822"/>
                </a:cubicBezTo>
                <a:cubicBezTo>
                  <a:pt x="4885" y="9043"/>
                  <a:pt x="4840" y="9525"/>
                  <a:pt x="4699" y="9481"/>
                </a:cubicBezTo>
                <a:cubicBezTo>
                  <a:pt x="4656" y="9467"/>
                  <a:pt x="4640" y="9499"/>
                  <a:pt x="4663" y="9551"/>
                </a:cubicBezTo>
                <a:cubicBezTo>
                  <a:pt x="4686" y="9603"/>
                  <a:pt x="4672" y="9701"/>
                  <a:pt x="4631" y="9770"/>
                </a:cubicBezTo>
                <a:cubicBezTo>
                  <a:pt x="4590" y="9838"/>
                  <a:pt x="4576" y="9939"/>
                  <a:pt x="4599" y="9991"/>
                </a:cubicBezTo>
                <a:cubicBezTo>
                  <a:pt x="4623" y="10044"/>
                  <a:pt x="4615" y="10135"/>
                  <a:pt x="4581" y="10193"/>
                </a:cubicBezTo>
                <a:cubicBezTo>
                  <a:pt x="4428" y="10466"/>
                  <a:pt x="4355" y="12193"/>
                  <a:pt x="4480" y="12610"/>
                </a:cubicBezTo>
                <a:cubicBezTo>
                  <a:pt x="4526" y="12761"/>
                  <a:pt x="4545" y="12910"/>
                  <a:pt x="4524" y="12939"/>
                </a:cubicBezTo>
                <a:cubicBezTo>
                  <a:pt x="4503" y="12968"/>
                  <a:pt x="4523" y="13055"/>
                  <a:pt x="4569" y="13132"/>
                </a:cubicBezTo>
                <a:cubicBezTo>
                  <a:pt x="4631" y="13237"/>
                  <a:pt x="4633" y="13294"/>
                  <a:pt x="4578" y="13371"/>
                </a:cubicBezTo>
                <a:cubicBezTo>
                  <a:pt x="4474" y="13516"/>
                  <a:pt x="4486" y="13659"/>
                  <a:pt x="4591" y="13537"/>
                </a:cubicBezTo>
                <a:cubicBezTo>
                  <a:pt x="4708" y="13402"/>
                  <a:pt x="4928" y="13834"/>
                  <a:pt x="4828" y="14001"/>
                </a:cubicBezTo>
                <a:cubicBezTo>
                  <a:pt x="4779" y="14084"/>
                  <a:pt x="4841" y="14113"/>
                  <a:pt x="5087" y="14125"/>
                </a:cubicBezTo>
                <a:cubicBezTo>
                  <a:pt x="5511" y="14145"/>
                  <a:pt x="5667" y="14324"/>
                  <a:pt x="5548" y="14659"/>
                </a:cubicBezTo>
                <a:cubicBezTo>
                  <a:pt x="5411" y="15049"/>
                  <a:pt x="5463" y="16088"/>
                  <a:pt x="5637" y="16428"/>
                </a:cubicBezTo>
                <a:cubicBezTo>
                  <a:pt x="5716" y="16583"/>
                  <a:pt x="5765" y="16744"/>
                  <a:pt x="5746" y="16788"/>
                </a:cubicBezTo>
                <a:cubicBezTo>
                  <a:pt x="5727" y="16831"/>
                  <a:pt x="5768" y="16887"/>
                  <a:pt x="5838" y="16912"/>
                </a:cubicBezTo>
                <a:cubicBezTo>
                  <a:pt x="5914" y="16940"/>
                  <a:pt x="5950" y="17008"/>
                  <a:pt x="5929" y="17083"/>
                </a:cubicBezTo>
                <a:cubicBezTo>
                  <a:pt x="5892" y="17217"/>
                  <a:pt x="6129" y="17571"/>
                  <a:pt x="6194" y="17479"/>
                </a:cubicBezTo>
                <a:cubicBezTo>
                  <a:pt x="6264" y="17382"/>
                  <a:pt x="6470" y="17595"/>
                  <a:pt x="6470" y="17765"/>
                </a:cubicBezTo>
                <a:cubicBezTo>
                  <a:pt x="6470" y="17860"/>
                  <a:pt x="6565" y="18009"/>
                  <a:pt x="6693" y="18114"/>
                </a:cubicBezTo>
                <a:cubicBezTo>
                  <a:pt x="6815" y="18214"/>
                  <a:pt x="6915" y="18330"/>
                  <a:pt x="6915" y="18372"/>
                </a:cubicBezTo>
                <a:cubicBezTo>
                  <a:pt x="6915" y="18414"/>
                  <a:pt x="7059" y="18579"/>
                  <a:pt x="7236" y="18738"/>
                </a:cubicBezTo>
                <a:cubicBezTo>
                  <a:pt x="7412" y="18898"/>
                  <a:pt x="7541" y="19050"/>
                  <a:pt x="7522" y="19076"/>
                </a:cubicBezTo>
                <a:cubicBezTo>
                  <a:pt x="7502" y="19103"/>
                  <a:pt x="7521" y="19183"/>
                  <a:pt x="7563" y="19253"/>
                </a:cubicBezTo>
                <a:cubicBezTo>
                  <a:pt x="7623" y="19354"/>
                  <a:pt x="7620" y="19403"/>
                  <a:pt x="7546" y="19482"/>
                </a:cubicBezTo>
                <a:cubicBezTo>
                  <a:pt x="7441" y="19597"/>
                  <a:pt x="7388" y="19893"/>
                  <a:pt x="7473" y="19893"/>
                </a:cubicBezTo>
                <a:cubicBezTo>
                  <a:pt x="7504" y="19893"/>
                  <a:pt x="7578" y="19818"/>
                  <a:pt x="7637" y="19726"/>
                </a:cubicBezTo>
                <a:cubicBezTo>
                  <a:pt x="7764" y="19530"/>
                  <a:pt x="8239" y="19352"/>
                  <a:pt x="8691" y="19329"/>
                </a:cubicBezTo>
                <a:cubicBezTo>
                  <a:pt x="8949" y="19317"/>
                  <a:pt x="9042" y="19475"/>
                  <a:pt x="8814" y="19540"/>
                </a:cubicBezTo>
                <a:cubicBezTo>
                  <a:pt x="8729" y="19564"/>
                  <a:pt x="8656" y="19644"/>
                  <a:pt x="8653" y="19717"/>
                </a:cubicBezTo>
                <a:cubicBezTo>
                  <a:pt x="8650" y="19790"/>
                  <a:pt x="8627" y="20097"/>
                  <a:pt x="8602" y="20401"/>
                </a:cubicBezTo>
                <a:cubicBezTo>
                  <a:pt x="8567" y="20839"/>
                  <a:pt x="8576" y="20952"/>
                  <a:pt x="8644" y="20952"/>
                </a:cubicBezTo>
                <a:cubicBezTo>
                  <a:pt x="8692" y="20952"/>
                  <a:pt x="8796" y="21078"/>
                  <a:pt x="8877" y="21230"/>
                </a:cubicBezTo>
                <a:cubicBezTo>
                  <a:pt x="9011" y="21482"/>
                  <a:pt x="9046" y="21501"/>
                  <a:pt x="9302" y="21461"/>
                </a:cubicBezTo>
                <a:cubicBezTo>
                  <a:pt x="9455" y="21437"/>
                  <a:pt x="9598" y="21456"/>
                  <a:pt x="9619" y="21503"/>
                </a:cubicBezTo>
                <a:cubicBezTo>
                  <a:pt x="9639" y="21550"/>
                  <a:pt x="9717" y="21561"/>
                  <a:pt x="9792" y="21528"/>
                </a:cubicBezTo>
                <a:cubicBezTo>
                  <a:pt x="9867" y="21495"/>
                  <a:pt x="9998" y="21461"/>
                  <a:pt x="10083" y="21454"/>
                </a:cubicBezTo>
                <a:cubicBezTo>
                  <a:pt x="10193" y="21444"/>
                  <a:pt x="10250" y="21375"/>
                  <a:pt x="10276" y="21219"/>
                </a:cubicBezTo>
                <a:cubicBezTo>
                  <a:pt x="10303" y="21061"/>
                  <a:pt x="10363" y="20990"/>
                  <a:pt x="10486" y="20970"/>
                </a:cubicBezTo>
                <a:cubicBezTo>
                  <a:pt x="10626" y="20947"/>
                  <a:pt x="10658" y="20897"/>
                  <a:pt x="10658" y="20701"/>
                </a:cubicBezTo>
                <a:cubicBezTo>
                  <a:pt x="10658" y="20323"/>
                  <a:pt x="10840" y="19430"/>
                  <a:pt x="10966" y="19186"/>
                </a:cubicBezTo>
                <a:cubicBezTo>
                  <a:pt x="11133" y="18865"/>
                  <a:pt x="11253" y="18306"/>
                  <a:pt x="11235" y="17933"/>
                </a:cubicBezTo>
                <a:cubicBezTo>
                  <a:pt x="11217" y="17554"/>
                  <a:pt x="11330" y="17429"/>
                  <a:pt x="11661" y="17466"/>
                </a:cubicBezTo>
                <a:cubicBezTo>
                  <a:pt x="11798" y="17481"/>
                  <a:pt x="11881" y="17445"/>
                  <a:pt x="11899" y="17364"/>
                </a:cubicBezTo>
                <a:cubicBezTo>
                  <a:pt x="11988" y="16959"/>
                  <a:pt x="11984" y="16965"/>
                  <a:pt x="12116" y="17063"/>
                </a:cubicBezTo>
                <a:cubicBezTo>
                  <a:pt x="12245" y="17159"/>
                  <a:pt x="12275" y="17107"/>
                  <a:pt x="12250" y="16825"/>
                </a:cubicBezTo>
                <a:cubicBezTo>
                  <a:pt x="12231" y="16614"/>
                  <a:pt x="12464" y="16537"/>
                  <a:pt x="12756" y="16659"/>
                </a:cubicBezTo>
                <a:cubicBezTo>
                  <a:pt x="12930" y="16731"/>
                  <a:pt x="13090" y="16748"/>
                  <a:pt x="13179" y="16702"/>
                </a:cubicBezTo>
                <a:cubicBezTo>
                  <a:pt x="13330" y="16623"/>
                  <a:pt x="14572" y="16654"/>
                  <a:pt x="14632" y="16738"/>
                </a:cubicBezTo>
                <a:cubicBezTo>
                  <a:pt x="14651" y="16765"/>
                  <a:pt x="14732" y="16752"/>
                  <a:pt x="14811" y="16710"/>
                </a:cubicBezTo>
                <a:cubicBezTo>
                  <a:pt x="14904" y="16661"/>
                  <a:pt x="14982" y="16669"/>
                  <a:pt x="15028" y="16733"/>
                </a:cubicBezTo>
                <a:cubicBezTo>
                  <a:pt x="15081" y="16807"/>
                  <a:pt x="15098" y="16807"/>
                  <a:pt x="15098" y="16729"/>
                </a:cubicBezTo>
                <a:cubicBezTo>
                  <a:pt x="15098" y="16671"/>
                  <a:pt x="15198" y="16566"/>
                  <a:pt x="15321" y="16495"/>
                </a:cubicBezTo>
                <a:cubicBezTo>
                  <a:pt x="15444" y="16423"/>
                  <a:pt x="15563" y="16293"/>
                  <a:pt x="15586" y="16206"/>
                </a:cubicBezTo>
                <a:cubicBezTo>
                  <a:pt x="15646" y="15981"/>
                  <a:pt x="15997" y="15382"/>
                  <a:pt x="16044" y="15423"/>
                </a:cubicBezTo>
                <a:cubicBezTo>
                  <a:pt x="16066" y="15442"/>
                  <a:pt x="16083" y="15204"/>
                  <a:pt x="16082" y="14895"/>
                </a:cubicBezTo>
                <a:cubicBezTo>
                  <a:pt x="16082" y="14585"/>
                  <a:pt x="16110" y="14293"/>
                  <a:pt x="16145" y="14244"/>
                </a:cubicBezTo>
                <a:cubicBezTo>
                  <a:pt x="16183" y="14190"/>
                  <a:pt x="16863" y="14148"/>
                  <a:pt x="17875" y="14138"/>
                </a:cubicBezTo>
                <a:cubicBezTo>
                  <a:pt x="18803" y="14130"/>
                  <a:pt x="19557" y="14088"/>
                  <a:pt x="19577" y="14043"/>
                </a:cubicBezTo>
                <a:cubicBezTo>
                  <a:pt x="19597" y="13999"/>
                  <a:pt x="19581" y="13908"/>
                  <a:pt x="19543" y="13843"/>
                </a:cubicBezTo>
                <a:cubicBezTo>
                  <a:pt x="19489" y="13753"/>
                  <a:pt x="19511" y="13693"/>
                  <a:pt x="19632" y="13583"/>
                </a:cubicBezTo>
                <a:cubicBezTo>
                  <a:pt x="19718" y="13504"/>
                  <a:pt x="19845" y="13438"/>
                  <a:pt x="19915" y="13438"/>
                </a:cubicBezTo>
                <a:cubicBezTo>
                  <a:pt x="20021" y="13438"/>
                  <a:pt x="20037" y="13396"/>
                  <a:pt x="20008" y="13193"/>
                </a:cubicBezTo>
                <a:cubicBezTo>
                  <a:pt x="19982" y="13015"/>
                  <a:pt x="20008" y="12903"/>
                  <a:pt x="20103" y="12783"/>
                </a:cubicBezTo>
                <a:cubicBezTo>
                  <a:pt x="20175" y="12693"/>
                  <a:pt x="20252" y="12485"/>
                  <a:pt x="20274" y="12321"/>
                </a:cubicBezTo>
                <a:cubicBezTo>
                  <a:pt x="20296" y="12157"/>
                  <a:pt x="20339" y="12000"/>
                  <a:pt x="20370" y="11973"/>
                </a:cubicBezTo>
                <a:cubicBezTo>
                  <a:pt x="20401" y="11947"/>
                  <a:pt x="20427" y="11834"/>
                  <a:pt x="20427" y="11723"/>
                </a:cubicBezTo>
                <a:cubicBezTo>
                  <a:pt x="20427" y="11613"/>
                  <a:pt x="20445" y="11498"/>
                  <a:pt x="20467" y="11467"/>
                </a:cubicBezTo>
                <a:cubicBezTo>
                  <a:pt x="20549" y="11352"/>
                  <a:pt x="20537" y="10213"/>
                  <a:pt x="20451" y="10018"/>
                </a:cubicBezTo>
                <a:cubicBezTo>
                  <a:pt x="20404" y="9911"/>
                  <a:pt x="20382" y="9761"/>
                  <a:pt x="20403" y="9685"/>
                </a:cubicBezTo>
                <a:cubicBezTo>
                  <a:pt x="20454" y="9502"/>
                  <a:pt x="20313" y="9009"/>
                  <a:pt x="20159" y="8834"/>
                </a:cubicBezTo>
                <a:cubicBezTo>
                  <a:pt x="20064" y="8727"/>
                  <a:pt x="20033" y="8575"/>
                  <a:pt x="20028" y="8156"/>
                </a:cubicBezTo>
                <a:cubicBezTo>
                  <a:pt x="20024" y="7859"/>
                  <a:pt x="20006" y="7622"/>
                  <a:pt x="19987" y="7631"/>
                </a:cubicBezTo>
                <a:cubicBezTo>
                  <a:pt x="19908" y="7666"/>
                  <a:pt x="19363" y="6810"/>
                  <a:pt x="19323" y="6589"/>
                </a:cubicBezTo>
                <a:cubicBezTo>
                  <a:pt x="19295" y="6434"/>
                  <a:pt x="19249" y="6366"/>
                  <a:pt x="19192" y="6397"/>
                </a:cubicBezTo>
                <a:cubicBezTo>
                  <a:pt x="19066" y="6464"/>
                  <a:pt x="18798" y="6145"/>
                  <a:pt x="18674" y="5781"/>
                </a:cubicBezTo>
                <a:cubicBezTo>
                  <a:pt x="18587" y="5524"/>
                  <a:pt x="18539" y="5474"/>
                  <a:pt x="18396" y="5495"/>
                </a:cubicBezTo>
                <a:cubicBezTo>
                  <a:pt x="18300" y="5509"/>
                  <a:pt x="18183" y="5478"/>
                  <a:pt x="18135" y="5425"/>
                </a:cubicBezTo>
                <a:cubicBezTo>
                  <a:pt x="18087" y="5372"/>
                  <a:pt x="17949" y="5262"/>
                  <a:pt x="17827" y="5181"/>
                </a:cubicBezTo>
                <a:cubicBezTo>
                  <a:pt x="17705" y="5101"/>
                  <a:pt x="17537" y="4964"/>
                  <a:pt x="17456" y="4877"/>
                </a:cubicBezTo>
                <a:lnTo>
                  <a:pt x="17307" y="4718"/>
                </a:lnTo>
                <a:lnTo>
                  <a:pt x="17690" y="3663"/>
                </a:lnTo>
                <a:cubicBezTo>
                  <a:pt x="17900" y="3083"/>
                  <a:pt x="18084" y="2489"/>
                  <a:pt x="18098" y="2343"/>
                </a:cubicBezTo>
                <a:cubicBezTo>
                  <a:pt x="18117" y="2132"/>
                  <a:pt x="18157" y="2073"/>
                  <a:pt x="18291" y="2050"/>
                </a:cubicBezTo>
                <a:cubicBezTo>
                  <a:pt x="18385" y="2035"/>
                  <a:pt x="18463" y="1985"/>
                  <a:pt x="18467" y="1939"/>
                </a:cubicBezTo>
                <a:cubicBezTo>
                  <a:pt x="18501" y="1541"/>
                  <a:pt x="18482" y="1457"/>
                  <a:pt x="18345" y="1430"/>
                </a:cubicBezTo>
                <a:cubicBezTo>
                  <a:pt x="18265" y="1414"/>
                  <a:pt x="18163" y="1444"/>
                  <a:pt x="18118" y="1496"/>
                </a:cubicBezTo>
                <a:cubicBezTo>
                  <a:pt x="18014" y="1616"/>
                  <a:pt x="17953" y="1531"/>
                  <a:pt x="17953" y="1268"/>
                </a:cubicBezTo>
                <a:cubicBezTo>
                  <a:pt x="17953" y="1032"/>
                  <a:pt x="17846" y="986"/>
                  <a:pt x="17815" y="1208"/>
                </a:cubicBezTo>
                <a:cubicBezTo>
                  <a:pt x="17786" y="1416"/>
                  <a:pt x="17205" y="1451"/>
                  <a:pt x="17046" y="1254"/>
                </a:cubicBezTo>
                <a:cubicBezTo>
                  <a:pt x="16885" y="1056"/>
                  <a:pt x="16579" y="1039"/>
                  <a:pt x="16530" y="1224"/>
                </a:cubicBezTo>
                <a:cubicBezTo>
                  <a:pt x="16344" y="1919"/>
                  <a:pt x="16086" y="2063"/>
                  <a:pt x="16075" y="1478"/>
                </a:cubicBezTo>
                <a:cubicBezTo>
                  <a:pt x="16064" y="948"/>
                  <a:pt x="15986" y="982"/>
                  <a:pt x="15986" y="1516"/>
                </a:cubicBezTo>
                <a:lnTo>
                  <a:pt x="15986" y="1999"/>
                </a:lnTo>
                <a:lnTo>
                  <a:pt x="16188" y="1980"/>
                </a:lnTo>
                <a:cubicBezTo>
                  <a:pt x="16298" y="1970"/>
                  <a:pt x="16451" y="1995"/>
                  <a:pt x="16528" y="2036"/>
                </a:cubicBezTo>
                <a:cubicBezTo>
                  <a:pt x="16609" y="2079"/>
                  <a:pt x="16693" y="2073"/>
                  <a:pt x="16729" y="2023"/>
                </a:cubicBezTo>
                <a:cubicBezTo>
                  <a:pt x="16767" y="1970"/>
                  <a:pt x="16849" y="1969"/>
                  <a:pt x="16944" y="2019"/>
                </a:cubicBezTo>
                <a:cubicBezTo>
                  <a:pt x="17029" y="2063"/>
                  <a:pt x="17196" y="2083"/>
                  <a:pt x="17318" y="2064"/>
                </a:cubicBezTo>
                <a:cubicBezTo>
                  <a:pt x="17898" y="1972"/>
                  <a:pt x="17908" y="1976"/>
                  <a:pt x="17959" y="2239"/>
                </a:cubicBezTo>
                <a:cubicBezTo>
                  <a:pt x="17995" y="2422"/>
                  <a:pt x="17973" y="2571"/>
                  <a:pt x="17872" y="2809"/>
                </a:cubicBezTo>
                <a:cubicBezTo>
                  <a:pt x="17797" y="2986"/>
                  <a:pt x="17729" y="3180"/>
                  <a:pt x="17723" y="3239"/>
                </a:cubicBezTo>
                <a:cubicBezTo>
                  <a:pt x="17706" y="3403"/>
                  <a:pt x="17319" y="4449"/>
                  <a:pt x="17226" y="4584"/>
                </a:cubicBezTo>
                <a:cubicBezTo>
                  <a:pt x="17158" y="4681"/>
                  <a:pt x="17108" y="4649"/>
                  <a:pt x="16930" y="4400"/>
                </a:cubicBezTo>
                <a:cubicBezTo>
                  <a:pt x="16695" y="4069"/>
                  <a:pt x="16236" y="3776"/>
                  <a:pt x="16082" y="3859"/>
                </a:cubicBezTo>
                <a:cubicBezTo>
                  <a:pt x="15936" y="3937"/>
                  <a:pt x="15775" y="3722"/>
                  <a:pt x="15866" y="3570"/>
                </a:cubicBezTo>
                <a:cubicBezTo>
                  <a:pt x="15952" y="3425"/>
                  <a:pt x="15965" y="3432"/>
                  <a:pt x="15585" y="3404"/>
                </a:cubicBezTo>
                <a:cubicBezTo>
                  <a:pt x="15241" y="3379"/>
                  <a:pt x="15176" y="3320"/>
                  <a:pt x="15142" y="3005"/>
                </a:cubicBezTo>
                <a:cubicBezTo>
                  <a:pt x="15115" y="2760"/>
                  <a:pt x="14895" y="2660"/>
                  <a:pt x="14751" y="2827"/>
                </a:cubicBezTo>
                <a:cubicBezTo>
                  <a:pt x="14692" y="2895"/>
                  <a:pt x="14653" y="2897"/>
                  <a:pt x="14624" y="2833"/>
                </a:cubicBezTo>
                <a:cubicBezTo>
                  <a:pt x="14602" y="2782"/>
                  <a:pt x="14519" y="2741"/>
                  <a:pt x="14441" y="2741"/>
                </a:cubicBezTo>
                <a:cubicBezTo>
                  <a:pt x="14363" y="2741"/>
                  <a:pt x="14267" y="2697"/>
                  <a:pt x="14229" y="2644"/>
                </a:cubicBezTo>
                <a:cubicBezTo>
                  <a:pt x="14178" y="2573"/>
                  <a:pt x="14101" y="2575"/>
                  <a:pt x="13946" y="2650"/>
                </a:cubicBezTo>
                <a:cubicBezTo>
                  <a:pt x="13806" y="2718"/>
                  <a:pt x="13648" y="2727"/>
                  <a:pt x="13481" y="2676"/>
                </a:cubicBezTo>
                <a:cubicBezTo>
                  <a:pt x="13266" y="2611"/>
                  <a:pt x="13223" y="2559"/>
                  <a:pt x="13196" y="2338"/>
                </a:cubicBezTo>
                <a:cubicBezTo>
                  <a:pt x="13169" y="2123"/>
                  <a:pt x="13130" y="2078"/>
                  <a:pt x="12985" y="2074"/>
                </a:cubicBezTo>
                <a:cubicBezTo>
                  <a:pt x="12833" y="2071"/>
                  <a:pt x="12811" y="2100"/>
                  <a:pt x="12828" y="2294"/>
                </a:cubicBezTo>
                <a:cubicBezTo>
                  <a:pt x="12845" y="2502"/>
                  <a:pt x="12824" y="2523"/>
                  <a:pt x="12568" y="2548"/>
                </a:cubicBezTo>
                <a:cubicBezTo>
                  <a:pt x="12415" y="2564"/>
                  <a:pt x="12259" y="2533"/>
                  <a:pt x="12222" y="2481"/>
                </a:cubicBezTo>
                <a:cubicBezTo>
                  <a:pt x="12140" y="2367"/>
                  <a:pt x="11404" y="2355"/>
                  <a:pt x="11320" y="2467"/>
                </a:cubicBezTo>
                <a:cubicBezTo>
                  <a:pt x="11287" y="2510"/>
                  <a:pt x="11146" y="2564"/>
                  <a:pt x="11006" y="2586"/>
                </a:cubicBezTo>
                <a:cubicBezTo>
                  <a:pt x="10702" y="2635"/>
                  <a:pt x="9776" y="2906"/>
                  <a:pt x="9643" y="2985"/>
                </a:cubicBezTo>
                <a:cubicBezTo>
                  <a:pt x="9590" y="3016"/>
                  <a:pt x="9518" y="3044"/>
                  <a:pt x="9481" y="3048"/>
                </a:cubicBezTo>
                <a:cubicBezTo>
                  <a:pt x="9445" y="3051"/>
                  <a:pt x="9316" y="3161"/>
                  <a:pt x="9196" y="3292"/>
                </a:cubicBezTo>
                <a:lnTo>
                  <a:pt x="8977" y="3531"/>
                </a:lnTo>
                <a:lnTo>
                  <a:pt x="8829" y="3268"/>
                </a:lnTo>
                <a:cubicBezTo>
                  <a:pt x="8747" y="3123"/>
                  <a:pt x="8656" y="3026"/>
                  <a:pt x="8626" y="3052"/>
                </a:cubicBezTo>
                <a:cubicBezTo>
                  <a:pt x="8562" y="3107"/>
                  <a:pt x="7929" y="2044"/>
                  <a:pt x="7929" y="1881"/>
                </a:cubicBezTo>
                <a:cubicBezTo>
                  <a:pt x="7929" y="1819"/>
                  <a:pt x="7894" y="1779"/>
                  <a:pt x="7850" y="1791"/>
                </a:cubicBezTo>
                <a:cubicBezTo>
                  <a:pt x="7807" y="1803"/>
                  <a:pt x="7775" y="1743"/>
                  <a:pt x="7780" y="1658"/>
                </a:cubicBezTo>
                <a:cubicBezTo>
                  <a:pt x="7785" y="1573"/>
                  <a:pt x="7749" y="1502"/>
                  <a:pt x="7702" y="1502"/>
                </a:cubicBezTo>
                <a:cubicBezTo>
                  <a:pt x="7589" y="1502"/>
                  <a:pt x="7400" y="1002"/>
                  <a:pt x="7486" y="929"/>
                </a:cubicBezTo>
                <a:cubicBezTo>
                  <a:pt x="7568" y="858"/>
                  <a:pt x="7567" y="379"/>
                  <a:pt x="7485" y="308"/>
                </a:cubicBezTo>
                <a:cubicBezTo>
                  <a:pt x="7371" y="210"/>
                  <a:pt x="7177" y="356"/>
                  <a:pt x="7157" y="556"/>
                </a:cubicBezTo>
                <a:cubicBezTo>
                  <a:pt x="7126" y="858"/>
                  <a:pt x="7012" y="748"/>
                  <a:pt x="6990" y="394"/>
                </a:cubicBezTo>
                <a:cubicBezTo>
                  <a:pt x="6973" y="131"/>
                  <a:pt x="6955" y="95"/>
                  <a:pt x="6880" y="182"/>
                </a:cubicBezTo>
                <a:cubicBezTo>
                  <a:pt x="6830" y="239"/>
                  <a:pt x="6662" y="302"/>
                  <a:pt x="6507" y="322"/>
                </a:cubicBezTo>
                <a:cubicBezTo>
                  <a:pt x="6291" y="350"/>
                  <a:pt x="6207" y="322"/>
                  <a:pt x="6142" y="201"/>
                </a:cubicBezTo>
                <a:cubicBezTo>
                  <a:pt x="6080" y="86"/>
                  <a:pt x="5902" y="17"/>
                  <a:pt x="5777" y="22"/>
                </a:cubicBezTo>
                <a:close/>
                <a:moveTo>
                  <a:pt x="19020" y="1065"/>
                </a:moveTo>
                <a:cubicBezTo>
                  <a:pt x="18995" y="1067"/>
                  <a:pt x="18966" y="1114"/>
                  <a:pt x="18912" y="1206"/>
                </a:cubicBezTo>
                <a:cubicBezTo>
                  <a:pt x="18837" y="1334"/>
                  <a:pt x="18810" y="1496"/>
                  <a:pt x="18828" y="1713"/>
                </a:cubicBezTo>
                <a:cubicBezTo>
                  <a:pt x="18858" y="2070"/>
                  <a:pt x="18948" y="2142"/>
                  <a:pt x="18979" y="1835"/>
                </a:cubicBezTo>
                <a:cubicBezTo>
                  <a:pt x="19006" y="1569"/>
                  <a:pt x="19121" y="1616"/>
                  <a:pt x="19146" y="1904"/>
                </a:cubicBezTo>
                <a:cubicBezTo>
                  <a:pt x="19161" y="2064"/>
                  <a:pt x="19191" y="2109"/>
                  <a:pt x="19243" y="2054"/>
                </a:cubicBezTo>
                <a:cubicBezTo>
                  <a:pt x="19284" y="2010"/>
                  <a:pt x="19798" y="1982"/>
                  <a:pt x="20385" y="1992"/>
                </a:cubicBezTo>
                <a:cubicBezTo>
                  <a:pt x="21533" y="2011"/>
                  <a:pt x="21600" y="1985"/>
                  <a:pt x="21456" y="1564"/>
                </a:cubicBezTo>
                <a:cubicBezTo>
                  <a:pt x="21419" y="1458"/>
                  <a:pt x="21369" y="1292"/>
                  <a:pt x="21343" y="1194"/>
                </a:cubicBezTo>
                <a:cubicBezTo>
                  <a:pt x="21300" y="1029"/>
                  <a:pt x="21295" y="1032"/>
                  <a:pt x="21253" y="1238"/>
                </a:cubicBezTo>
                <a:cubicBezTo>
                  <a:pt x="21229" y="1360"/>
                  <a:pt x="21180" y="1451"/>
                  <a:pt x="21144" y="1440"/>
                </a:cubicBezTo>
                <a:cubicBezTo>
                  <a:pt x="21107" y="1430"/>
                  <a:pt x="20980" y="1407"/>
                  <a:pt x="20861" y="1390"/>
                </a:cubicBezTo>
                <a:cubicBezTo>
                  <a:pt x="20743" y="1373"/>
                  <a:pt x="20611" y="1331"/>
                  <a:pt x="20569" y="1295"/>
                </a:cubicBezTo>
                <a:cubicBezTo>
                  <a:pt x="20528" y="1259"/>
                  <a:pt x="20442" y="1269"/>
                  <a:pt x="20379" y="1316"/>
                </a:cubicBezTo>
                <a:cubicBezTo>
                  <a:pt x="20315" y="1363"/>
                  <a:pt x="20023" y="1391"/>
                  <a:pt x="19731" y="1376"/>
                </a:cubicBezTo>
                <a:cubicBezTo>
                  <a:pt x="19298" y="1356"/>
                  <a:pt x="19184" y="1320"/>
                  <a:pt x="19112" y="1184"/>
                </a:cubicBezTo>
                <a:cubicBezTo>
                  <a:pt x="19069" y="1103"/>
                  <a:pt x="19046" y="1062"/>
                  <a:pt x="19020" y="1065"/>
                </a:cubicBezTo>
                <a:close/>
                <a:moveTo>
                  <a:pt x="15093" y="2310"/>
                </a:moveTo>
                <a:cubicBezTo>
                  <a:pt x="15071" y="2309"/>
                  <a:pt x="15046" y="2315"/>
                  <a:pt x="15023" y="2328"/>
                </a:cubicBezTo>
                <a:cubicBezTo>
                  <a:pt x="14972" y="2356"/>
                  <a:pt x="14987" y="2376"/>
                  <a:pt x="15061" y="2380"/>
                </a:cubicBezTo>
                <a:cubicBezTo>
                  <a:pt x="15128" y="2384"/>
                  <a:pt x="15166" y="2363"/>
                  <a:pt x="15145" y="2334"/>
                </a:cubicBezTo>
                <a:cubicBezTo>
                  <a:pt x="15134" y="2319"/>
                  <a:pt x="15115" y="2311"/>
                  <a:pt x="15093" y="2310"/>
                </a:cubicBezTo>
                <a:close/>
                <a:moveTo>
                  <a:pt x="59" y="3548"/>
                </a:moveTo>
                <a:cubicBezTo>
                  <a:pt x="28" y="3563"/>
                  <a:pt x="0" y="3710"/>
                  <a:pt x="0" y="3979"/>
                </a:cubicBezTo>
                <a:cubicBezTo>
                  <a:pt x="0" y="4431"/>
                  <a:pt x="16" y="4456"/>
                  <a:pt x="295" y="4426"/>
                </a:cubicBezTo>
                <a:cubicBezTo>
                  <a:pt x="370" y="4417"/>
                  <a:pt x="449" y="4449"/>
                  <a:pt x="470" y="4496"/>
                </a:cubicBezTo>
                <a:cubicBezTo>
                  <a:pt x="512" y="4591"/>
                  <a:pt x="745" y="4531"/>
                  <a:pt x="798" y="4410"/>
                </a:cubicBezTo>
                <a:cubicBezTo>
                  <a:pt x="817" y="4366"/>
                  <a:pt x="888" y="4373"/>
                  <a:pt x="958" y="4426"/>
                </a:cubicBezTo>
                <a:cubicBezTo>
                  <a:pt x="1027" y="4477"/>
                  <a:pt x="1137" y="4495"/>
                  <a:pt x="1202" y="4466"/>
                </a:cubicBezTo>
                <a:cubicBezTo>
                  <a:pt x="1268" y="4438"/>
                  <a:pt x="1339" y="4453"/>
                  <a:pt x="1360" y="4501"/>
                </a:cubicBezTo>
                <a:cubicBezTo>
                  <a:pt x="1385" y="4557"/>
                  <a:pt x="1490" y="4544"/>
                  <a:pt x="1650" y="4465"/>
                </a:cubicBezTo>
                <a:cubicBezTo>
                  <a:pt x="1810" y="4386"/>
                  <a:pt x="1914" y="4373"/>
                  <a:pt x="1939" y="4430"/>
                </a:cubicBezTo>
                <a:cubicBezTo>
                  <a:pt x="1960" y="4478"/>
                  <a:pt x="2026" y="4507"/>
                  <a:pt x="2083" y="4494"/>
                </a:cubicBezTo>
                <a:cubicBezTo>
                  <a:pt x="2141" y="4480"/>
                  <a:pt x="2217" y="4494"/>
                  <a:pt x="2252" y="4525"/>
                </a:cubicBezTo>
                <a:cubicBezTo>
                  <a:pt x="2374" y="4632"/>
                  <a:pt x="2548" y="4360"/>
                  <a:pt x="2526" y="4096"/>
                </a:cubicBezTo>
                <a:cubicBezTo>
                  <a:pt x="2510" y="3899"/>
                  <a:pt x="2469" y="3840"/>
                  <a:pt x="2336" y="3819"/>
                </a:cubicBezTo>
                <a:cubicBezTo>
                  <a:pt x="2191" y="3795"/>
                  <a:pt x="2163" y="3828"/>
                  <a:pt x="2146" y="4040"/>
                </a:cubicBezTo>
                <a:cubicBezTo>
                  <a:pt x="2116" y="4401"/>
                  <a:pt x="2002" y="4305"/>
                  <a:pt x="1979" y="3900"/>
                </a:cubicBezTo>
                <a:lnTo>
                  <a:pt x="1960" y="3554"/>
                </a:lnTo>
                <a:lnTo>
                  <a:pt x="1800" y="3758"/>
                </a:lnTo>
                <a:cubicBezTo>
                  <a:pt x="1713" y="3871"/>
                  <a:pt x="1651" y="4038"/>
                  <a:pt x="1662" y="4126"/>
                </a:cubicBezTo>
                <a:cubicBezTo>
                  <a:pt x="1692" y="4378"/>
                  <a:pt x="1497" y="4321"/>
                  <a:pt x="1460" y="4068"/>
                </a:cubicBezTo>
                <a:cubicBezTo>
                  <a:pt x="1437" y="3912"/>
                  <a:pt x="1380" y="3840"/>
                  <a:pt x="1269" y="3823"/>
                </a:cubicBezTo>
                <a:cubicBezTo>
                  <a:pt x="1182" y="3810"/>
                  <a:pt x="1082" y="3748"/>
                  <a:pt x="1047" y="3687"/>
                </a:cubicBezTo>
                <a:cubicBezTo>
                  <a:pt x="1012" y="3625"/>
                  <a:pt x="908" y="3567"/>
                  <a:pt x="816" y="3557"/>
                </a:cubicBezTo>
                <a:cubicBezTo>
                  <a:pt x="694" y="3545"/>
                  <a:pt x="639" y="3590"/>
                  <a:pt x="614" y="3725"/>
                </a:cubicBezTo>
                <a:cubicBezTo>
                  <a:pt x="595" y="3826"/>
                  <a:pt x="552" y="3884"/>
                  <a:pt x="518" y="3855"/>
                </a:cubicBezTo>
                <a:cubicBezTo>
                  <a:pt x="461" y="3806"/>
                  <a:pt x="366" y="4004"/>
                  <a:pt x="354" y="4200"/>
                </a:cubicBezTo>
                <a:cubicBezTo>
                  <a:pt x="351" y="4248"/>
                  <a:pt x="306" y="4289"/>
                  <a:pt x="254" y="4289"/>
                </a:cubicBezTo>
                <a:cubicBezTo>
                  <a:pt x="187" y="4289"/>
                  <a:pt x="153" y="4176"/>
                  <a:pt x="139" y="3913"/>
                </a:cubicBezTo>
                <a:cubicBezTo>
                  <a:pt x="125" y="3651"/>
                  <a:pt x="91" y="3533"/>
                  <a:pt x="59" y="3548"/>
                </a:cubicBezTo>
                <a:close/>
                <a:moveTo>
                  <a:pt x="6107" y="3569"/>
                </a:moveTo>
                <a:cubicBezTo>
                  <a:pt x="6073" y="3556"/>
                  <a:pt x="6024" y="3586"/>
                  <a:pt x="5952" y="3646"/>
                </a:cubicBezTo>
                <a:cubicBezTo>
                  <a:pt x="5871" y="3715"/>
                  <a:pt x="5733" y="3756"/>
                  <a:pt x="5646" y="3738"/>
                </a:cubicBezTo>
                <a:cubicBezTo>
                  <a:pt x="5559" y="3720"/>
                  <a:pt x="5419" y="3709"/>
                  <a:pt x="5335" y="3711"/>
                </a:cubicBezTo>
                <a:cubicBezTo>
                  <a:pt x="5252" y="3713"/>
                  <a:pt x="5148" y="3672"/>
                  <a:pt x="5105" y="3622"/>
                </a:cubicBezTo>
                <a:cubicBezTo>
                  <a:pt x="5049" y="3556"/>
                  <a:pt x="5017" y="3584"/>
                  <a:pt x="4991" y="3723"/>
                </a:cubicBezTo>
                <a:cubicBezTo>
                  <a:pt x="4960" y="3890"/>
                  <a:pt x="4927" y="3904"/>
                  <a:pt x="4714" y="3849"/>
                </a:cubicBezTo>
                <a:cubicBezTo>
                  <a:pt x="4581" y="3815"/>
                  <a:pt x="4426" y="3729"/>
                  <a:pt x="4370" y="3659"/>
                </a:cubicBezTo>
                <a:cubicBezTo>
                  <a:pt x="4278" y="3544"/>
                  <a:pt x="4263" y="3551"/>
                  <a:pt x="4230" y="3725"/>
                </a:cubicBezTo>
                <a:cubicBezTo>
                  <a:pt x="4204" y="3864"/>
                  <a:pt x="4170" y="3896"/>
                  <a:pt x="4111" y="3838"/>
                </a:cubicBezTo>
                <a:cubicBezTo>
                  <a:pt x="4065" y="3793"/>
                  <a:pt x="3857" y="3760"/>
                  <a:pt x="3647" y="3764"/>
                </a:cubicBezTo>
                <a:cubicBezTo>
                  <a:pt x="2902" y="3782"/>
                  <a:pt x="2918" y="3776"/>
                  <a:pt x="2918" y="4060"/>
                </a:cubicBezTo>
                <a:cubicBezTo>
                  <a:pt x="2918" y="4408"/>
                  <a:pt x="2980" y="4610"/>
                  <a:pt x="3064" y="4538"/>
                </a:cubicBezTo>
                <a:cubicBezTo>
                  <a:pt x="3102" y="4505"/>
                  <a:pt x="3406" y="4468"/>
                  <a:pt x="3739" y="4458"/>
                </a:cubicBezTo>
                <a:cubicBezTo>
                  <a:pt x="4072" y="4448"/>
                  <a:pt x="4353" y="4436"/>
                  <a:pt x="4361" y="4431"/>
                </a:cubicBezTo>
                <a:cubicBezTo>
                  <a:pt x="4404" y="4404"/>
                  <a:pt x="4473" y="4475"/>
                  <a:pt x="4481" y="4553"/>
                </a:cubicBezTo>
                <a:cubicBezTo>
                  <a:pt x="4486" y="4602"/>
                  <a:pt x="4493" y="4677"/>
                  <a:pt x="4497" y="4720"/>
                </a:cubicBezTo>
                <a:cubicBezTo>
                  <a:pt x="4501" y="4762"/>
                  <a:pt x="4548" y="4745"/>
                  <a:pt x="4602" y="4682"/>
                </a:cubicBezTo>
                <a:cubicBezTo>
                  <a:pt x="4657" y="4619"/>
                  <a:pt x="4797" y="4558"/>
                  <a:pt x="4915" y="4547"/>
                </a:cubicBezTo>
                <a:cubicBezTo>
                  <a:pt x="5032" y="4536"/>
                  <a:pt x="5157" y="4504"/>
                  <a:pt x="5192" y="4474"/>
                </a:cubicBezTo>
                <a:cubicBezTo>
                  <a:pt x="5227" y="4444"/>
                  <a:pt x="5328" y="4465"/>
                  <a:pt x="5417" y="4521"/>
                </a:cubicBezTo>
                <a:cubicBezTo>
                  <a:pt x="5543" y="4601"/>
                  <a:pt x="5601" y="4598"/>
                  <a:pt x="5678" y="4509"/>
                </a:cubicBezTo>
                <a:cubicBezTo>
                  <a:pt x="5732" y="4447"/>
                  <a:pt x="5794" y="4421"/>
                  <a:pt x="5816" y="4452"/>
                </a:cubicBezTo>
                <a:cubicBezTo>
                  <a:pt x="5838" y="4483"/>
                  <a:pt x="5892" y="4466"/>
                  <a:pt x="5936" y="4415"/>
                </a:cubicBezTo>
                <a:cubicBezTo>
                  <a:pt x="5991" y="4352"/>
                  <a:pt x="6028" y="4351"/>
                  <a:pt x="6056" y="4415"/>
                </a:cubicBezTo>
                <a:cubicBezTo>
                  <a:pt x="6151" y="4630"/>
                  <a:pt x="6211" y="4480"/>
                  <a:pt x="6193" y="4068"/>
                </a:cubicBezTo>
                <a:cubicBezTo>
                  <a:pt x="6179" y="3734"/>
                  <a:pt x="6164" y="3590"/>
                  <a:pt x="6107" y="3569"/>
                </a:cubicBezTo>
                <a:close/>
                <a:moveTo>
                  <a:pt x="1602" y="19478"/>
                </a:moveTo>
                <a:cubicBezTo>
                  <a:pt x="1531" y="19482"/>
                  <a:pt x="1497" y="19534"/>
                  <a:pt x="1462" y="19661"/>
                </a:cubicBezTo>
                <a:cubicBezTo>
                  <a:pt x="1395" y="19904"/>
                  <a:pt x="1150" y="20176"/>
                  <a:pt x="1064" y="20102"/>
                </a:cubicBezTo>
                <a:cubicBezTo>
                  <a:pt x="1032" y="20074"/>
                  <a:pt x="1022" y="19996"/>
                  <a:pt x="1041" y="19928"/>
                </a:cubicBezTo>
                <a:cubicBezTo>
                  <a:pt x="1059" y="19860"/>
                  <a:pt x="1058" y="19745"/>
                  <a:pt x="1038" y="19672"/>
                </a:cubicBezTo>
                <a:cubicBezTo>
                  <a:pt x="966" y="19410"/>
                  <a:pt x="920" y="19547"/>
                  <a:pt x="928" y="19997"/>
                </a:cubicBezTo>
                <a:cubicBezTo>
                  <a:pt x="934" y="20356"/>
                  <a:pt x="960" y="20459"/>
                  <a:pt x="1045" y="20476"/>
                </a:cubicBezTo>
                <a:cubicBezTo>
                  <a:pt x="1105" y="20489"/>
                  <a:pt x="1171" y="20523"/>
                  <a:pt x="1193" y="20554"/>
                </a:cubicBezTo>
                <a:cubicBezTo>
                  <a:pt x="1215" y="20584"/>
                  <a:pt x="1305" y="20583"/>
                  <a:pt x="1393" y="20550"/>
                </a:cubicBezTo>
                <a:cubicBezTo>
                  <a:pt x="1645" y="20455"/>
                  <a:pt x="1905" y="20444"/>
                  <a:pt x="1942" y="20528"/>
                </a:cubicBezTo>
                <a:cubicBezTo>
                  <a:pt x="1960" y="20569"/>
                  <a:pt x="2009" y="20573"/>
                  <a:pt x="2050" y="20536"/>
                </a:cubicBezTo>
                <a:cubicBezTo>
                  <a:pt x="2092" y="20499"/>
                  <a:pt x="2396" y="20468"/>
                  <a:pt x="2728" y="20468"/>
                </a:cubicBezTo>
                <a:lnTo>
                  <a:pt x="3331" y="20468"/>
                </a:lnTo>
                <a:lnTo>
                  <a:pt x="3364" y="20110"/>
                </a:lnTo>
                <a:cubicBezTo>
                  <a:pt x="3398" y="19759"/>
                  <a:pt x="3396" y="19753"/>
                  <a:pt x="3219" y="19789"/>
                </a:cubicBezTo>
                <a:cubicBezTo>
                  <a:pt x="3106" y="19812"/>
                  <a:pt x="2994" y="19767"/>
                  <a:pt x="2915" y="19668"/>
                </a:cubicBezTo>
                <a:cubicBezTo>
                  <a:pt x="2847" y="19582"/>
                  <a:pt x="2792" y="19553"/>
                  <a:pt x="2792" y="19604"/>
                </a:cubicBezTo>
                <a:cubicBezTo>
                  <a:pt x="2792" y="19654"/>
                  <a:pt x="2719" y="19762"/>
                  <a:pt x="2631" y="19842"/>
                </a:cubicBezTo>
                <a:cubicBezTo>
                  <a:pt x="2489" y="19972"/>
                  <a:pt x="2455" y="19974"/>
                  <a:pt x="2338" y="19859"/>
                </a:cubicBezTo>
                <a:cubicBezTo>
                  <a:pt x="2265" y="19788"/>
                  <a:pt x="2162" y="19753"/>
                  <a:pt x="2109" y="19781"/>
                </a:cubicBezTo>
                <a:cubicBezTo>
                  <a:pt x="2055" y="19810"/>
                  <a:pt x="1977" y="19766"/>
                  <a:pt x="1933" y="19682"/>
                </a:cubicBezTo>
                <a:cubicBezTo>
                  <a:pt x="1889" y="19599"/>
                  <a:pt x="1779" y="19512"/>
                  <a:pt x="1687" y="19488"/>
                </a:cubicBezTo>
                <a:cubicBezTo>
                  <a:pt x="1654" y="19480"/>
                  <a:pt x="1626" y="19477"/>
                  <a:pt x="1602" y="19478"/>
                </a:cubicBezTo>
                <a:close/>
                <a:moveTo>
                  <a:pt x="7108" y="19528"/>
                </a:moveTo>
                <a:cubicBezTo>
                  <a:pt x="7079" y="19527"/>
                  <a:pt x="7047" y="19588"/>
                  <a:pt x="7022" y="19725"/>
                </a:cubicBezTo>
                <a:cubicBezTo>
                  <a:pt x="7001" y="19833"/>
                  <a:pt x="6957" y="19885"/>
                  <a:pt x="6916" y="19850"/>
                </a:cubicBezTo>
                <a:cubicBezTo>
                  <a:pt x="6826" y="19772"/>
                  <a:pt x="5979" y="19753"/>
                  <a:pt x="5926" y="19826"/>
                </a:cubicBezTo>
                <a:cubicBezTo>
                  <a:pt x="5904" y="19857"/>
                  <a:pt x="5754" y="19858"/>
                  <a:pt x="5592" y="19829"/>
                </a:cubicBezTo>
                <a:cubicBezTo>
                  <a:pt x="5250" y="19767"/>
                  <a:pt x="5002" y="19767"/>
                  <a:pt x="4473" y="19826"/>
                </a:cubicBezTo>
                <a:cubicBezTo>
                  <a:pt x="4263" y="19850"/>
                  <a:pt x="4046" y="19837"/>
                  <a:pt x="3989" y="19796"/>
                </a:cubicBezTo>
                <a:cubicBezTo>
                  <a:pt x="3832" y="19684"/>
                  <a:pt x="3546" y="19899"/>
                  <a:pt x="3567" y="20114"/>
                </a:cubicBezTo>
                <a:cubicBezTo>
                  <a:pt x="3577" y="20211"/>
                  <a:pt x="3621" y="20291"/>
                  <a:pt x="3665" y="20291"/>
                </a:cubicBezTo>
                <a:cubicBezTo>
                  <a:pt x="3710" y="20291"/>
                  <a:pt x="3767" y="20334"/>
                  <a:pt x="3792" y="20387"/>
                </a:cubicBezTo>
                <a:cubicBezTo>
                  <a:pt x="3846" y="20502"/>
                  <a:pt x="4425" y="20531"/>
                  <a:pt x="4473" y="20421"/>
                </a:cubicBezTo>
                <a:cubicBezTo>
                  <a:pt x="4492" y="20379"/>
                  <a:pt x="4598" y="20399"/>
                  <a:pt x="4711" y="20465"/>
                </a:cubicBezTo>
                <a:cubicBezTo>
                  <a:pt x="4840" y="20541"/>
                  <a:pt x="4953" y="20555"/>
                  <a:pt x="5020" y="20506"/>
                </a:cubicBezTo>
                <a:cubicBezTo>
                  <a:pt x="5091" y="20452"/>
                  <a:pt x="5150" y="20469"/>
                  <a:pt x="5203" y="20558"/>
                </a:cubicBezTo>
                <a:cubicBezTo>
                  <a:pt x="5300" y="20720"/>
                  <a:pt x="5279" y="20723"/>
                  <a:pt x="5542" y="20508"/>
                </a:cubicBezTo>
                <a:cubicBezTo>
                  <a:pt x="5683" y="20392"/>
                  <a:pt x="5776" y="20360"/>
                  <a:pt x="5802" y="20419"/>
                </a:cubicBezTo>
                <a:cubicBezTo>
                  <a:pt x="5855" y="20539"/>
                  <a:pt x="6313" y="20480"/>
                  <a:pt x="6437" y="20337"/>
                </a:cubicBezTo>
                <a:cubicBezTo>
                  <a:pt x="6515" y="20247"/>
                  <a:pt x="6540" y="20253"/>
                  <a:pt x="6573" y="20373"/>
                </a:cubicBezTo>
                <a:cubicBezTo>
                  <a:pt x="6604" y="20485"/>
                  <a:pt x="6681" y="20514"/>
                  <a:pt x="6907" y="20495"/>
                </a:cubicBezTo>
                <a:lnTo>
                  <a:pt x="7200" y="20470"/>
                </a:lnTo>
                <a:lnTo>
                  <a:pt x="7200" y="20003"/>
                </a:lnTo>
                <a:cubicBezTo>
                  <a:pt x="7200" y="19708"/>
                  <a:pt x="7157" y="19531"/>
                  <a:pt x="7108" y="19528"/>
                </a:cubicBezTo>
                <a:close/>
              </a:path>
            </a:pathLst>
          </a:custGeom>
          <a:ln w="12700">
            <a:miter lim="400000"/>
          </a:ln>
        </p:spPr>
      </p:pic>
      <p:pic>
        <p:nvPicPr>
          <p:cNvPr id="712" name="Imagen" descr="Imagen"/>
          <p:cNvPicPr>
            <a:picLocks noChangeAspect="1"/>
          </p:cNvPicPr>
          <p:nvPr/>
        </p:nvPicPr>
        <p:blipFill>
          <a:blip r:embed="rId3">
            <a:extLst/>
          </a:blip>
          <a:srcRect l="0" t="0" r="38243" b="36413"/>
          <a:stretch>
            <a:fillRect/>
          </a:stretch>
        </p:blipFill>
        <p:spPr>
          <a:xfrm>
            <a:off x="3406696" y="1009119"/>
            <a:ext cx="5356226" cy="24336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84" y="0"/>
                </a:moveTo>
                <a:lnTo>
                  <a:pt x="16152" y="9106"/>
                </a:lnTo>
                <a:lnTo>
                  <a:pt x="16118" y="18208"/>
                </a:lnTo>
                <a:lnTo>
                  <a:pt x="15621" y="18402"/>
                </a:lnTo>
                <a:cubicBezTo>
                  <a:pt x="15347" y="18508"/>
                  <a:pt x="11721" y="18604"/>
                  <a:pt x="7562" y="18613"/>
                </a:cubicBezTo>
                <a:lnTo>
                  <a:pt x="0" y="18627"/>
                </a:lnTo>
                <a:lnTo>
                  <a:pt x="0" y="21600"/>
                </a:lnTo>
                <a:lnTo>
                  <a:pt x="21600" y="21600"/>
                </a:lnTo>
                <a:lnTo>
                  <a:pt x="21600" y="0"/>
                </a:lnTo>
                <a:lnTo>
                  <a:pt x="16184" y="0"/>
                </a:lnTo>
                <a:close/>
                <a:moveTo>
                  <a:pt x="9643" y="3741"/>
                </a:moveTo>
                <a:cubicBezTo>
                  <a:pt x="8673" y="3740"/>
                  <a:pt x="7699" y="3848"/>
                  <a:pt x="7220" y="4065"/>
                </a:cubicBezTo>
                <a:cubicBezTo>
                  <a:pt x="4770" y="5173"/>
                  <a:pt x="4716" y="5214"/>
                  <a:pt x="3479" y="7006"/>
                </a:cubicBezTo>
                <a:cubicBezTo>
                  <a:pt x="2732" y="8089"/>
                  <a:pt x="2652" y="8303"/>
                  <a:pt x="2503" y="9578"/>
                </a:cubicBezTo>
                <a:cubicBezTo>
                  <a:pt x="2395" y="10509"/>
                  <a:pt x="2372" y="11530"/>
                  <a:pt x="2434" y="12674"/>
                </a:cubicBezTo>
                <a:cubicBezTo>
                  <a:pt x="2486" y="13613"/>
                  <a:pt x="2516" y="14846"/>
                  <a:pt x="2503" y="15411"/>
                </a:cubicBezTo>
                <a:cubicBezTo>
                  <a:pt x="2483" y="16274"/>
                  <a:pt x="2519" y="16436"/>
                  <a:pt x="2729" y="16436"/>
                </a:cubicBezTo>
                <a:cubicBezTo>
                  <a:pt x="3015" y="16436"/>
                  <a:pt x="3236" y="15682"/>
                  <a:pt x="3236" y="14706"/>
                </a:cubicBezTo>
                <a:cubicBezTo>
                  <a:pt x="3236" y="14338"/>
                  <a:pt x="3311" y="13902"/>
                  <a:pt x="3403" y="13734"/>
                </a:cubicBezTo>
                <a:cubicBezTo>
                  <a:pt x="3533" y="13495"/>
                  <a:pt x="3654" y="13714"/>
                  <a:pt x="3961" y="14756"/>
                </a:cubicBezTo>
                <a:cubicBezTo>
                  <a:pt x="4329" y="16004"/>
                  <a:pt x="4390" y="16097"/>
                  <a:pt x="5003" y="16256"/>
                </a:cubicBezTo>
                <a:cubicBezTo>
                  <a:pt x="5374" y="16353"/>
                  <a:pt x="5708" y="16310"/>
                  <a:pt x="5778" y="16158"/>
                </a:cubicBezTo>
                <a:cubicBezTo>
                  <a:pt x="5845" y="16010"/>
                  <a:pt x="6035" y="15890"/>
                  <a:pt x="6200" y="15890"/>
                </a:cubicBezTo>
                <a:cubicBezTo>
                  <a:pt x="6458" y="15890"/>
                  <a:pt x="6492" y="15787"/>
                  <a:pt x="6439" y="15171"/>
                </a:cubicBezTo>
                <a:cubicBezTo>
                  <a:pt x="6391" y="14624"/>
                  <a:pt x="6434" y="14417"/>
                  <a:pt x="6616" y="14312"/>
                </a:cubicBezTo>
                <a:cubicBezTo>
                  <a:pt x="6775" y="14221"/>
                  <a:pt x="6844" y="13978"/>
                  <a:pt x="6820" y="13593"/>
                </a:cubicBezTo>
                <a:cubicBezTo>
                  <a:pt x="6785" y="13046"/>
                  <a:pt x="6880" y="12984"/>
                  <a:pt x="8428" y="12544"/>
                </a:cubicBezTo>
                <a:cubicBezTo>
                  <a:pt x="9479" y="12244"/>
                  <a:pt x="10251" y="11876"/>
                  <a:pt x="10570" y="11519"/>
                </a:cubicBezTo>
                <a:cubicBezTo>
                  <a:pt x="10844" y="11211"/>
                  <a:pt x="11180" y="10959"/>
                  <a:pt x="11317" y="10959"/>
                </a:cubicBezTo>
                <a:cubicBezTo>
                  <a:pt x="11648" y="10959"/>
                  <a:pt x="12362" y="12364"/>
                  <a:pt x="12978" y="14234"/>
                </a:cubicBezTo>
                <a:cubicBezTo>
                  <a:pt x="13253" y="15068"/>
                  <a:pt x="13620" y="16092"/>
                  <a:pt x="13794" y="16506"/>
                </a:cubicBezTo>
                <a:cubicBezTo>
                  <a:pt x="14139" y="17327"/>
                  <a:pt x="14410" y="17446"/>
                  <a:pt x="14707" y="16915"/>
                </a:cubicBezTo>
                <a:cubicBezTo>
                  <a:pt x="14935" y="16507"/>
                  <a:pt x="15250" y="14845"/>
                  <a:pt x="15144" y="14611"/>
                </a:cubicBezTo>
                <a:cubicBezTo>
                  <a:pt x="15103" y="14521"/>
                  <a:pt x="15126" y="14220"/>
                  <a:pt x="15193" y="13942"/>
                </a:cubicBezTo>
                <a:cubicBezTo>
                  <a:pt x="15279" y="13591"/>
                  <a:pt x="15268" y="13269"/>
                  <a:pt x="15160" y="12889"/>
                </a:cubicBezTo>
                <a:cubicBezTo>
                  <a:pt x="15034" y="12446"/>
                  <a:pt x="15037" y="12168"/>
                  <a:pt x="15174" y="11445"/>
                </a:cubicBezTo>
                <a:cubicBezTo>
                  <a:pt x="15399" y="10258"/>
                  <a:pt x="15372" y="9289"/>
                  <a:pt x="15078" y="8021"/>
                </a:cubicBezTo>
                <a:cubicBezTo>
                  <a:pt x="14885" y="7188"/>
                  <a:pt x="14617" y="6711"/>
                  <a:pt x="13754" y="5671"/>
                </a:cubicBezTo>
                <a:cubicBezTo>
                  <a:pt x="13159" y="4953"/>
                  <a:pt x="12387" y="4233"/>
                  <a:pt x="12039" y="4068"/>
                </a:cubicBezTo>
                <a:cubicBezTo>
                  <a:pt x="11579" y="3851"/>
                  <a:pt x="10613" y="3742"/>
                  <a:pt x="9643" y="3741"/>
                </a:cubicBezTo>
                <a:close/>
              </a:path>
            </a:pathLst>
          </a:custGeom>
          <a:ln w="12700">
            <a:miter lim="400000"/>
          </a:ln>
        </p:spPr>
      </p:pic>
      <p:pic>
        <p:nvPicPr>
          <p:cNvPr id="713" name="Imagen" descr="Imagen"/>
          <p:cNvPicPr>
            <a:picLocks noChangeAspect="1"/>
          </p:cNvPicPr>
          <p:nvPr/>
        </p:nvPicPr>
        <p:blipFill>
          <a:blip r:embed="rId4">
            <a:extLst/>
          </a:blip>
          <a:srcRect l="2351" t="0" r="73304" b="7"/>
          <a:stretch>
            <a:fillRect/>
          </a:stretch>
        </p:blipFill>
        <p:spPr>
          <a:xfrm>
            <a:off x="14895970" y="677085"/>
            <a:ext cx="2676970" cy="2548335"/>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20444" y="0"/>
                </a:moveTo>
                <a:lnTo>
                  <a:pt x="20444" y="10802"/>
                </a:lnTo>
                <a:lnTo>
                  <a:pt x="20444" y="21600"/>
                </a:lnTo>
                <a:lnTo>
                  <a:pt x="21597" y="21600"/>
                </a:lnTo>
                <a:lnTo>
                  <a:pt x="21597" y="0"/>
                </a:lnTo>
                <a:lnTo>
                  <a:pt x="20444" y="0"/>
                </a:lnTo>
                <a:close/>
                <a:moveTo>
                  <a:pt x="9766" y="1817"/>
                </a:moveTo>
                <a:cubicBezTo>
                  <a:pt x="7206" y="1832"/>
                  <a:pt x="6303" y="1939"/>
                  <a:pt x="6052" y="2257"/>
                </a:cubicBezTo>
                <a:cubicBezTo>
                  <a:pt x="5855" y="2507"/>
                  <a:pt x="5493" y="2600"/>
                  <a:pt x="5162" y="2489"/>
                </a:cubicBezTo>
                <a:cubicBezTo>
                  <a:pt x="4823" y="2377"/>
                  <a:pt x="4670" y="2419"/>
                  <a:pt x="4774" y="2597"/>
                </a:cubicBezTo>
                <a:cubicBezTo>
                  <a:pt x="4959" y="2911"/>
                  <a:pt x="4331" y="3601"/>
                  <a:pt x="3929" y="3525"/>
                </a:cubicBezTo>
                <a:cubicBezTo>
                  <a:pt x="3059" y="3361"/>
                  <a:pt x="2739" y="3595"/>
                  <a:pt x="2789" y="4363"/>
                </a:cubicBezTo>
                <a:cubicBezTo>
                  <a:pt x="2843" y="5183"/>
                  <a:pt x="2797" y="5214"/>
                  <a:pt x="1364" y="5292"/>
                </a:cubicBezTo>
                <a:cubicBezTo>
                  <a:pt x="641" y="5330"/>
                  <a:pt x="533" y="6030"/>
                  <a:pt x="1063" y="7253"/>
                </a:cubicBezTo>
                <a:cubicBezTo>
                  <a:pt x="1338" y="7886"/>
                  <a:pt x="1310" y="8173"/>
                  <a:pt x="916" y="8874"/>
                </a:cubicBezTo>
                <a:cubicBezTo>
                  <a:pt x="590" y="9455"/>
                  <a:pt x="535" y="9789"/>
                  <a:pt x="743" y="9924"/>
                </a:cubicBezTo>
                <a:cubicBezTo>
                  <a:pt x="911" y="10033"/>
                  <a:pt x="967" y="10342"/>
                  <a:pt x="865" y="10610"/>
                </a:cubicBezTo>
                <a:cubicBezTo>
                  <a:pt x="542" y="11456"/>
                  <a:pt x="515" y="12435"/>
                  <a:pt x="807" y="12625"/>
                </a:cubicBezTo>
                <a:cubicBezTo>
                  <a:pt x="967" y="12729"/>
                  <a:pt x="820" y="13021"/>
                  <a:pt x="471" y="13298"/>
                </a:cubicBezTo>
                <a:cubicBezTo>
                  <a:pt x="169" y="13537"/>
                  <a:pt x="10" y="13787"/>
                  <a:pt x="0" y="14038"/>
                </a:cubicBezTo>
                <a:cubicBezTo>
                  <a:pt x="-3" y="14121"/>
                  <a:pt x="12" y="14204"/>
                  <a:pt x="42" y="14287"/>
                </a:cubicBezTo>
                <a:cubicBezTo>
                  <a:pt x="143" y="14564"/>
                  <a:pt x="331" y="14722"/>
                  <a:pt x="464" y="14637"/>
                </a:cubicBezTo>
                <a:cubicBezTo>
                  <a:pt x="596" y="14551"/>
                  <a:pt x="927" y="14916"/>
                  <a:pt x="1198" y="15451"/>
                </a:cubicBezTo>
                <a:cubicBezTo>
                  <a:pt x="1692" y="16425"/>
                  <a:pt x="1757" y="16599"/>
                  <a:pt x="1822" y="17180"/>
                </a:cubicBezTo>
                <a:cubicBezTo>
                  <a:pt x="1842" y="17352"/>
                  <a:pt x="1966" y="17422"/>
                  <a:pt x="2100" y="17334"/>
                </a:cubicBezTo>
                <a:cubicBezTo>
                  <a:pt x="2234" y="17247"/>
                  <a:pt x="2583" y="17453"/>
                  <a:pt x="2875" y="17792"/>
                </a:cubicBezTo>
                <a:cubicBezTo>
                  <a:pt x="3596" y="18630"/>
                  <a:pt x="5770" y="19939"/>
                  <a:pt x="6638" y="20059"/>
                </a:cubicBezTo>
                <a:cubicBezTo>
                  <a:pt x="7028" y="20113"/>
                  <a:pt x="7447" y="20259"/>
                  <a:pt x="7566" y="20382"/>
                </a:cubicBezTo>
                <a:cubicBezTo>
                  <a:pt x="7685" y="20505"/>
                  <a:pt x="8634" y="20482"/>
                  <a:pt x="9676" y="20328"/>
                </a:cubicBezTo>
                <a:cubicBezTo>
                  <a:pt x="10719" y="20175"/>
                  <a:pt x="11925" y="20059"/>
                  <a:pt x="12356" y="20073"/>
                </a:cubicBezTo>
                <a:cubicBezTo>
                  <a:pt x="12788" y="20087"/>
                  <a:pt x="13071" y="19979"/>
                  <a:pt x="12984" y="19831"/>
                </a:cubicBezTo>
                <a:cubicBezTo>
                  <a:pt x="12786" y="19494"/>
                  <a:pt x="13703" y="18972"/>
                  <a:pt x="14178" y="19151"/>
                </a:cubicBezTo>
                <a:cubicBezTo>
                  <a:pt x="14549" y="19291"/>
                  <a:pt x="16130" y="17512"/>
                  <a:pt x="16006" y="17096"/>
                </a:cubicBezTo>
                <a:cubicBezTo>
                  <a:pt x="15965" y="16961"/>
                  <a:pt x="16122" y="16772"/>
                  <a:pt x="16355" y="16679"/>
                </a:cubicBezTo>
                <a:cubicBezTo>
                  <a:pt x="16587" y="16585"/>
                  <a:pt x="16711" y="16388"/>
                  <a:pt x="16624" y="16241"/>
                </a:cubicBezTo>
                <a:cubicBezTo>
                  <a:pt x="16538" y="16094"/>
                  <a:pt x="16665" y="15894"/>
                  <a:pt x="16906" y="15797"/>
                </a:cubicBezTo>
                <a:cubicBezTo>
                  <a:pt x="17148" y="15700"/>
                  <a:pt x="17283" y="15515"/>
                  <a:pt x="17207" y="15387"/>
                </a:cubicBezTo>
                <a:cubicBezTo>
                  <a:pt x="17132" y="15258"/>
                  <a:pt x="17260" y="14580"/>
                  <a:pt x="17495" y="13880"/>
                </a:cubicBezTo>
                <a:cubicBezTo>
                  <a:pt x="18231" y="11690"/>
                  <a:pt x="18018" y="7323"/>
                  <a:pt x="17159" y="6977"/>
                </a:cubicBezTo>
                <a:cubicBezTo>
                  <a:pt x="16932" y="6885"/>
                  <a:pt x="16807" y="6708"/>
                  <a:pt x="16881" y="6583"/>
                </a:cubicBezTo>
                <a:cubicBezTo>
                  <a:pt x="17053" y="6290"/>
                  <a:pt x="16504" y="5564"/>
                  <a:pt x="15792" y="5147"/>
                </a:cubicBezTo>
                <a:cubicBezTo>
                  <a:pt x="15486" y="4967"/>
                  <a:pt x="15193" y="4527"/>
                  <a:pt x="15142" y="4165"/>
                </a:cubicBezTo>
                <a:cubicBezTo>
                  <a:pt x="15085" y="3761"/>
                  <a:pt x="14902" y="3564"/>
                  <a:pt x="14674" y="3657"/>
                </a:cubicBezTo>
                <a:cubicBezTo>
                  <a:pt x="14276" y="3817"/>
                  <a:pt x="13600" y="3143"/>
                  <a:pt x="13317" y="2304"/>
                </a:cubicBezTo>
                <a:cubicBezTo>
                  <a:pt x="13168" y="1861"/>
                  <a:pt x="12718" y="1799"/>
                  <a:pt x="9766" y="1817"/>
                </a:cubicBezTo>
                <a:close/>
              </a:path>
            </a:pathLst>
          </a:custGeom>
          <a:ln w="12700">
            <a:miter lim="400000"/>
          </a:ln>
        </p:spPr>
      </p:pic>
      <p:pic>
        <p:nvPicPr>
          <p:cNvPr id="714" name="Imagen" descr="Imagen"/>
          <p:cNvPicPr>
            <a:picLocks noChangeAspect="1"/>
          </p:cNvPicPr>
          <p:nvPr/>
        </p:nvPicPr>
        <p:blipFill>
          <a:blip r:embed="rId5">
            <a:extLst/>
          </a:blip>
          <a:srcRect l="17798" t="37113" r="17795" b="3"/>
          <a:stretch>
            <a:fillRect/>
          </a:stretch>
        </p:blipFill>
        <p:spPr>
          <a:xfrm>
            <a:off x="15542612" y="5752092"/>
            <a:ext cx="3603626" cy="2719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821" y="21600"/>
                </a:lnTo>
                <a:lnTo>
                  <a:pt x="821" y="18209"/>
                </a:lnTo>
                <a:cubicBezTo>
                  <a:pt x="821" y="16137"/>
                  <a:pt x="905" y="14749"/>
                  <a:pt x="1037" y="14641"/>
                </a:cubicBezTo>
                <a:cubicBezTo>
                  <a:pt x="1188" y="14517"/>
                  <a:pt x="1186" y="14361"/>
                  <a:pt x="1035" y="14121"/>
                </a:cubicBezTo>
                <a:cubicBezTo>
                  <a:pt x="895" y="13897"/>
                  <a:pt x="837" y="11764"/>
                  <a:pt x="871" y="8078"/>
                </a:cubicBezTo>
                <a:lnTo>
                  <a:pt x="923" y="2383"/>
                </a:lnTo>
                <a:lnTo>
                  <a:pt x="12239" y="2383"/>
                </a:lnTo>
                <a:lnTo>
                  <a:pt x="21600" y="2383"/>
                </a:lnTo>
                <a:lnTo>
                  <a:pt x="21600" y="0"/>
                </a:lnTo>
                <a:lnTo>
                  <a:pt x="0" y="0"/>
                </a:lnTo>
                <a:close/>
                <a:moveTo>
                  <a:pt x="10396" y="3127"/>
                </a:moveTo>
                <a:cubicBezTo>
                  <a:pt x="9395" y="3103"/>
                  <a:pt x="7558" y="3224"/>
                  <a:pt x="6787" y="3401"/>
                </a:cubicBezTo>
                <a:cubicBezTo>
                  <a:pt x="6287" y="3516"/>
                  <a:pt x="4474" y="4744"/>
                  <a:pt x="3770" y="5443"/>
                </a:cubicBezTo>
                <a:cubicBezTo>
                  <a:pt x="2916" y="6292"/>
                  <a:pt x="2802" y="6765"/>
                  <a:pt x="3304" y="7385"/>
                </a:cubicBezTo>
                <a:cubicBezTo>
                  <a:pt x="3715" y="7892"/>
                  <a:pt x="3714" y="7901"/>
                  <a:pt x="2933" y="9229"/>
                </a:cubicBezTo>
                <a:cubicBezTo>
                  <a:pt x="1704" y="11320"/>
                  <a:pt x="1479" y="11892"/>
                  <a:pt x="1430" y="13036"/>
                </a:cubicBezTo>
                <a:cubicBezTo>
                  <a:pt x="1386" y="14054"/>
                  <a:pt x="1455" y="14497"/>
                  <a:pt x="1853" y="15741"/>
                </a:cubicBezTo>
                <a:cubicBezTo>
                  <a:pt x="1985" y="16153"/>
                  <a:pt x="2017" y="16029"/>
                  <a:pt x="1989" y="15239"/>
                </a:cubicBezTo>
                <a:lnTo>
                  <a:pt x="1953" y="14196"/>
                </a:lnTo>
                <a:lnTo>
                  <a:pt x="3392" y="14080"/>
                </a:lnTo>
                <a:cubicBezTo>
                  <a:pt x="4537" y="13986"/>
                  <a:pt x="4881" y="14048"/>
                  <a:pt x="5069" y="14388"/>
                </a:cubicBezTo>
                <a:cubicBezTo>
                  <a:pt x="5200" y="14624"/>
                  <a:pt x="5361" y="14704"/>
                  <a:pt x="5426" y="14565"/>
                </a:cubicBezTo>
                <a:cubicBezTo>
                  <a:pt x="5586" y="14223"/>
                  <a:pt x="6512" y="14484"/>
                  <a:pt x="6806" y="14953"/>
                </a:cubicBezTo>
                <a:cubicBezTo>
                  <a:pt x="6936" y="15161"/>
                  <a:pt x="7175" y="15331"/>
                  <a:pt x="7334" y="15331"/>
                </a:cubicBezTo>
                <a:cubicBezTo>
                  <a:pt x="7493" y="15331"/>
                  <a:pt x="7675" y="15512"/>
                  <a:pt x="7738" y="15731"/>
                </a:cubicBezTo>
                <a:cubicBezTo>
                  <a:pt x="7802" y="15950"/>
                  <a:pt x="8036" y="16205"/>
                  <a:pt x="8259" y="16298"/>
                </a:cubicBezTo>
                <a:cubicBezTo>
                  <a:pt x="8483" y="16392"/>
                  <a:pt x="8976" y="16831"/>
                  <a:pt x="9356" y="17272"/>
                </a:cubicBezTo>
                <a:cubicBezTo>
                  <a:pt x="9770" y="17754"/>
                  <a:pt x="10100" y="17963"/>
                  <a:pt x="10179" y="17792"/>
                </a:cubicBezTo>
                <a:cubicBezTo>
                  <a:pt x="10317" y="17497"/>
                  <a:pt x="11280" y="17691"/>
                  <a:pt x="11602" y="18079"/>
                </a:cubicBezTo>
                <a:cubicBezTo>
                  <a:pt x="11704" y="18203"/>
                  <a:pt x="11957" y="18184"/>
                  <a:pt x="12163" y="18038"/>
                </a:cubicBezTo>
                <a:cubicBezTo>
                  <a:pt x="12561" y="17756"/>
                  <a:pt x="13637" y="17916"/>
                  <a:pt x="14178" y="18335"/>
                </a:cubicBezTo>
                <a:cubicBezTo>
                  <a:pt x="14357" y="18473"/>
                  <a:pt x="14555" y="18589"/>
                  <a:pt x="14620" y="18593"/>
                </a:cubicBezTo>
                <a:cubicBezTo>
                  <a:pt x="14854" y="18609"/>
                  <a:pt x="15613" y="17359"/>
                  <a:pt x="15831" y="16595"/>
                </a:cubicBezTo>
                <a:cubicBezTo>
                  <a:pt x="16016" y="15949"/>
                  <a:pt x="16106" y="15874"/>
                  <a:pt x="16357" y="16150"/>
                </a:cubicBezTo>
                <a:cubicBezTo>
                  <a:pt x="16524" y="16334"/>
                  <a:pt x="16612" y="16583"/>
                  <a:pt x="16554" y="16705"/>
                </a:cubicBezTo>
                <a:cubicBezTo>
                  <a:pt x="16497" y="16828"/>
                  <a:pt x="16560" y="17019"/>
                  <a:pt x="16692" y="17127"/>
                </a:cubicBezTo>
                <a:cubicBezTo>
                  <a:pt x="16872" y="17274"/>
                  <a:pt x="16899" y="16934"/>
                  <a:pt x="16799" y="15813"/>
                </a:cubicBezTo>
                <a:cubicBezTo>
                  <a:pt x="16699" y="14676"/>
                  <a:pt x="16737" y="14226"/>
                  <a:pt x="16956" y="13985"/>
                </a:cubicBezTo>
                <a:cubicBezTo>
                  <a:pt x="17186" y="13733"/>
                  <a:pt x="17295" y="13771"/>
                  <a:pt x="17468" y="14158"/>
                </a:cubicBezTo>
                <a:cubicBezTo>
                  <a:pt x="17661" y="14591"/>
                  <a:pt x="17682" y="14569"/>
                  <a:pt x="17639" y="13969"/>
                </a:cubicBezTo>
                <a:cubicBezTo>
                  <a:pt x="17597" y="13381"/>
                  <a:pt x="17682" y="13275"/>
                  <a:pt x="18270" y="13200"/>
                </a:cubicBezTo>
                <a:cubicBezTo>
                  <a:pt x="19159" y="13087"/>
                  <a:pt x="19019" y="12496"/>
                  <a:pt x="18089" y="12441"/>
                </a:cubicBezTo>
                <a:cubicBezTo>
                  <a:pt x="17249" y="12390"/>
                  <a:pt x="16536" y="12050"/>
                  <a:pt x="15018" y="10978"/>
                </a:cubicBezTo>
                <a:cubicBezTo>
                  <a:pt x="14395" y="10539"/>
                  <a:pt x="13238" y="9752"/>
                  <a:pt x="12446" y="9232"/>
                </a:cubicBezTo>
                <a:cubicBezTo>
                  <a:pt x="11654" y="8712"/>
                  <a:pt x="10658" y="7975"/>
                  <a:pt x="10234" y="7593"/>
                </a:cubicBezTo>
                <a:cubicBezTo>
                  <a:pt x="9809" y="7211"/>
                  <a:pt x="9463" y="6973"/>
                  <a:pt x="9463" y="7067"/>
                </a:cubicBezTo>
                <a:cubicBezTo>
                  <a:pt x="9463" y="7160"/>
                  <a:pt x="9292" y="7035"/>
                  <a:pt x="9085" y="6786"/>
                </a:cubicBezTo>
                <a:cubicBezTo>
                  <a:pt x="8878" y="6538"/>
                  <a:pt x="8653" y="6409"/>
                  <a:pt x="8585" y="6499"/>
                </a:cubicBezTo>
                <a:cubicBezTo>
                  <a:pt x="8517" y="6590"/>
                  <a:pt x="8357" y="6577"/>
                  <a:pt x="8231" y="6474"/>
                </a:cubicBezTo>
                <a:cubicBezTo>
                  <a:pt x="7904" y="6206"/>
                  <a:pt x="8343" y="5573"/>
                  <a:pt x="9175" y="5112"/>
                </a:cubicBezTo>
                <a:cubicBezTo>
                  <a:pt x="9688" y="4828"/>
                  <a:pt x="10249" y="4797"/>
                  <a:pt x="11556" y="4977"/>
                </a:cubicBezTo>
                <a:cubicBezTo>
                  <a:pt x="14810" y="5424"/>
                  <a:pt x="16115" y="5836"/>
                  <a:pt x="17841" y="6966"/>
                </a:cubicBezTo>
                <a:cubicBezTo>
                  <a:pt x="18772" y="7575"/>
                  <a:pt x="19590" y="8000"/>
                  <a:pt x="19659" y="7908"/>
                </a:cubicBezTo>
                <a:cubicBezTo>
                  <a:pt x="19728" y="7817"/>
                  <a:pt x="19593" y="7606"/>
                  <a:pt x="19357" y="7438"/>
                </a:cubicBezTo>
                <a:cubicBezTo>
                  <a:pt x="19121" y="7271"/>
                  <a:pt x="18926" y="6961"/>
                  <a:pt x="18926" y="6751"/>
                </a:cubicBezTo>
                <a:cubicBezTo>
                  <a:pt x="18926" y="6542"/>
                  <a:pt x="18719" y="6287"/>
                  <a:pt x="18465" y="6184"/>
                </a:cubicBezTo>
                <a:cubicBezTo>
                  <a:pt x="18210" y="6082"/>
                  <a:pt x="17704" y="5705"/>
                  <a:pt x="17342" y="5346"/>
                </a:cubicBezTo>
                <a:cubicBezTo>
                  <a:pt x="16979" y="4986"/>
                  <a:pt x="16609" y="4717"/>
                  <a:pt x="16519" y="4750"/>
                </a:cubicBezTo>
                <a:cubicBezTo>
                  <a:pt x="16429" y="4783"/>
                  <a:pt x="16054" y="4600"/>
                  <a:pt x="15686" y="4340"/>
                </a:cubicBezTo>
                <a:cubicBezTo>
                  <a:pt x="15318" y="4081"/>
                  <a:pt x="15018" y="3947"/>
                  <a:pt x="15018" y="4044"/>
                </a:cubicBezTo>
                <a:cubicBezTo>
                  <a:pt x="15018" y="4141"/>
                  <a:pt x="14893" y="4083"/>
                  <a:pt x="14739" y="3915"/>
                </a:cubicBezTo>
                <a:cubicBezTo>
                  <a:pt x="14586" y="3746"/>
                  <a:pt x="14237" y="3598"/>
                  <a:pt x="13966" y="3587"/>
                </a:cubicBezTo>
                <a:cubicBezTo>
                  <a:pt x="12397" y="3520"/>
                  <a:pt x="11372" y="3385"/>
                  <a:pt x="11047" y="3202"/>
                </a:cubicBezTo>
                <a:cubicBezTo>
                  <a:pt x="10970" y="3159"/>
                  <a:pt x="10729" y="3135"/>
                  <a:pt x="10396" y="3127"/>
                </a:cubicBezTo>
                <a:close/>
                <a:moveTo>
                  <a:pt x="17770" y="14956"/>
                </a:moveTo>
                <a:cubicBezTo>
                  <a:pt x="17758" y="14958"/>
                  <a:pt x="17748" y="14969"/>
                  <a:pt x="17744" y="14987"/>
                </a:cubicBezTo>
                <a:cubicBezTo>
                  <a:pt x="17707" y="15133"/>
                  <a:pt x="17934" y="15638"/>
                  <a:pt x="18246" y="16109"/>
                </a:cubicBezTo>
                <a:cubicBezTo>
                  <a:pt x="19009" y="17262"/>
                  <a:pt x="19043" y="17189"/>
                  <a:pt x="18372" y="15845"/>
                </a:cubicBezTo>
                <a:cubicBezTo>
                  <a:pt x="18102" y="15304"/>
                  <a:pt x="17853" y="14940"/>
                  <a:pt x="17770" y="14956"/>
                </a:cubicBezTo>
                <a:close/>
              </a:path>
            </a:pathLst>
          </a:custGeom>
          <a:ln w="12700">
            <a:miter lim="400000"/>
          </a:ln>
        </p:spPr>
      </p:pic>
      <p:pic>
        <p:nvPicPr>
          <p:cNvPr id="715" name="Imagen" descr="Imagen"/>
          <p:cNvPicPr>
            <a:picLocks noChangeAspect="1"/>
          </p:cNvPicPr>
          <p:nvPr/>
        </p:nvPicPr>
        <p:blipFill>
          <a:blip r:embed="rId6">
            <a:extLst/>
          </a:blip>
          <a:srcRect l="64142" t="0" r="27031" b="26171"/>
          <a:stretch>
            <a:fillRect/>
          </a:stretch>
        </p:blipFill>
        <p:spPr>
          <a:xfrm>
            <a:off x="10094698" y="9061363"/>
            <a:ext cx="1401318" cy="2559051"/>
          </a:xfrm>
          <a:custGeom>
            <a:avLst/>
            <a:gdLst/>
            <a:ahLst/>
            <a:cxnLst>
              <a:cxn ang="0">
                <a:pos x="wd2" y="hd2"/>
              </a:cxn>
              <a:cxn ang="5400000">
                <a:pos x="wd2" y="hd2"/>
              </a:cxn>
              <a:cxn ang="10800000">
                <a:pos x="wd2" y="hd2"/>
              </a:cxn>
              <a:cxn ang="16200000">
                <a:pos x="wd2" y="hd2"/>
              </a:cxn>
            </a:cxnLst>
            <a:rect l="0" t="0" r="r" b="b"/>
            <a:pathLst>
              <a:path w="20991" h="21600" fill="norm" stroke="1" extrusionOk="0">
                <a:moveTo>
                  <a:pt x="18292" y="0"/>
                </a:moveTo>
                <a:lnTo>
                  <a:pt x="18173" y="10817"/>
                </a:lnTo>
                <a:lnTo>
                  <a:pt x="18060" y="21600"/>
                </a:lnTo>
                <a:lnTo>
                  <a:pt x="20991" y="21600"/>
                </a:lnTo>
                <a:lnTo>
                  <a:pt x="20991" y="0"/>
                </a:lnTo>
                <a:lnTo>
                  <a:pt x="18292" y="0"/>
                </a:lnTo>
                <a:close/>
                <a:moveTo>
                  <a:pt x="7502" y="1822"/>
                </a:moveTo>
                <a:cubicBezTo>
                  <a:pt x="6988" y="1801"/>
                  <a:pt x="6907" y="1922"/>
                  <a:pt x="6931" y="2288"/>
                </a:cubicBezTo>
                <a:cubicBezTo>
                  <a:pt x="6960" y="2725"/>
                  <a:pt x="6646" y="2883"/>
                  <a:pt x="5504" y="3018"/>
                </a:cubicBezTo>
                <a:cubicBezTo>
                  <a:pt x="4045" y="3191"/>
                  <a:pt x="2100" y="3967"/>
                  <a:pt x="2526" y="4207"/>
                </a:cubicBezTo>
                <a:cubicBezTo>
                  <a:pt x="2650" y="4277"/>
                  <a:pt x="2431" y="4536"/>
                  <a:pt x="2038" y="4780"/>
                </a:cubicBezTo>
                <a:cubicBezTo>
                  <a:pt x="1576" y="5068"/>
                  <a:pt x="1301" y="5736"/>
                  <a:pt x="1260" y="6676"/>
                </a:cubicBezTo>
                <a:cubicBezTo>
                  <a:pt x="1207" y="7869"/>
                  <a:pt x="1065" y="8123"/>
                  <a:pt x="451" y="8097"/>
                </a:cubicBezTo>
                <a:cubicBezTo>
                  <a:pt x="-609" y="8051"/>
                  <a:pt x="348" y="8874"/>
                  <a:pt x="1783" y="9242"/>
                </a:cubicBezTo>
                <a:cubicBezTo>
                  <a:pt x="2724" y="9484"/>
                  <a:pt x="2826" y="9636"/>
                  <a:pt x="2597" y="10448"/>
                </a:cubicBezTo>
                <a:cubicBezTo>
                  <a:pt x="2453" y="10959"/>
                  <a:pt x="2515" y="11539"/>
                  <a:pt x="2734" y="11738"/>
                </a:cubicBezTo>
                <a:cubicBezTo>
                  <a:pt x="3220" y="12178"/>
                  <a:pt x="2525" y="13004"/>
                  <a:pt x="1670" y="13004"/>
                </a:cubicBezTo>
                <a:cubicBezTo>
                  <a:pt x="923" y="13004"/>
                  <a:pt x="500" y="13571"/>
                  <a:pt x="944" y="13976"/>
                </a:cubicBezTo>
                <a:cubicBezTo>
                  <a:pt x="1125" y="14142"/>
                  <a:pt x="1955" y="14468"/>
                  <a:pt x="2787" y="14703"/>
                </a:cubicBezTo>
                <a:cubicBezTo>
                  <a:pt x="3865" y="15006"/>
                  <a:pt x="4293" y="15290"/>
                  <a:pt x="4268" y="15691"/>
                </a:cubicBezTo>
                <a:cubicBezTo>
                  <a:pt x="4248" y="16000"/>
                  <a:pt x="4398" y="16267"/>
                  <a:pt x="4601" y="16284"/>
                </a:cubicBezTo>
                <a:cubicBezTo>
                  <a:pt x="4803" y="16301"/>
                  <a:pt x="5217" y="16338"/>
                  <a:pt x="5522" y="16364"/>
                </a:cubicBezTo>
                <a:cubicBezTo>
                  <a:pt x="5827" y="16390"/>
                  <a:pt x="6411" y="16254"/>
                  <a:pt x="6818" y="16063"/>
                </a:cubicBezTo>
                <a:cubicBezTo>
                  <a:pt x="7379" y="15799"/>
                  <a:pt x="7777" y="15780"/>
                  <a:pt x="8459" y="15986"/>
                </a:cubicBezTo>
                <a:cubicBezTo>
                  <a:pt x="9813" y="16394"/>
                  <a:pt x="8892" y="17692"/>
                  <a:pt x="6919" y="18156"/>
                </a:cubicBezTo>
                <a:cubicBezTo>
                  <a:pt x="5592" y="18469"/>
                  <a:pt x="2743" y="18432"/>
                  <a:pt x="1753" y="18089"/>
                </a:cubicBezTo>
                <a:cubicBezTo>
                  <a:pt x="1570" y="18026"/>
                  <a:pt x="1420" y="18035"/>
                  <a:pt x="1420" y="18109"/>
                </a:cubicBezTo>
                <a:cubicBezTo>
                  <a:pt x="1420" y="18184"/>
                  <a:pt x="2140" y="18503"/>
                  <a:pt x="3019" y="18816"/>
                </a:cubicBezTo>
                <a:cubicBezTo>
                  <a:pt x="4199" y="19237"/>
                  <a:pt x="5097" y="19364"/>
                  <a:pt x="6455" y="19295"/>
                </a:cubicBezTo>
                <a:cubicBezTo>
                  <a:pt x="8701" y="19181"/>
                  <a:pt x="9708" y="18714"/>
                  <a:pt x="10807" y="17279"/>
                </a:cubicBezTo>
                <a:cubicBezTo>
                  <a:pt x="11271" y="16673"/>
                  <a:pt x="12242" y="15797"/>
                  <a:pt x="12965" y="15332"/>
                </a:cubicBezTo>
                <a:cubicBezTo>
                  <a:pt x="14658" y="14246"/>
                  <a:pt x="16063" y="12692"/>
                  <a:pt x="16063" y="11902"/>
                </a:cubicBezTo>
                <a:cubicBezTo>
                  <a:pt x="16063" y="11561"/>
                  <a:pt x="16233" y="11223"/>
                  <a:pt x="16437" y="11152"/>
                </a:cubicBezTo>
                <a:cubicBezTo>
                  <a:pt x="16972" y="10965"/>
                  <a:pt x="15814" y="7982"/>
                  <a:pt x="14232" y="5467"/>
                </a:cubicBezTo>
                <a:cubicBezTo>
                  <a:pt x="13060" y="3606"/>
                  <a:pt x="12633" y="3221"/>
                  <a:pt x="11158" y="2677"/>
                </a:cubicBezTo>
                <a:cubicBezTo>
                  <a:pt x="10217" y="2329"/>
                  <a:pt x="8871" y="1973"/>
                  <a:pt x="8168" y="1886"/>
                </a:cubicBezTo>
                <a:cubicBezTo>
                  <a:pt x="7888" y="1851"/>
                  <a:pt x="7673" y="1829"/>
                  <a:pt x="7502" y="1822"/>
                </a:cubicBezTo>
                <a:close/>
              </a:path>
            </a:pathLst>
          </a:custGeom>
          <a:ln w="12700">
            <a:miter lim="400000"/>
          </a:ln>
        </p:spPr>
      </p:pic>
      <p:sp>
        <p:nvSpPr>
          <p:cNvPr id="716" name="Lóbulo temporal"/>
          <p:cNvSpPr txBox="1"/>
          <p:nvPr/>
        </p:nvSpPr>
        <p:spPr>
          <a:xfrm>
            <a:off x="13793099" y="10017038"/>
            <a:ext cx="4241801"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009051"/>
                </a:solidFill>
                <a:latin typeface="Montserrat Regular"/>
                <a:ea typeface="Montserrat Regular"/>
                <a:cs typeface="Montserrat Regular"/>
                <a:sym typeface="Montserrat Regular"/>
              </a:defRPr>
            </a:lvl1pPr>
          </a:lstStyle>
          <a:p>
            <a:pPr/>
            <a:r>
              <a:t>Lóbulo temporal</a:t>
            </a:r>
          </a:p>
        </p:txBody>
      </p:sp>
      <p:sp>
        <p:nvSpPr>
          <p:cNvPr id="717" name="Lóbulo Occipital"/>
          <p:cNvSpPr txBox="1"/>
          <p:nvPr/>
        </p:nvSpPr>
        <p:spPr>
          <a:xfrm>
            <a:off x="14282562" y="3916233"/>
            <a:ext cx="4154933"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7A81FF"/>
                </a:solidFill>
                <a:latin typeface="Montserrat Regular"/>
                <a:ea typeface="Montserrat Regular"/>
                <a:cs typeface="Montserrat Regular"/>
                <a:sym typeface="Montserrat Regular"/>
              </a:defRPr>
            </a:lvl1pPr>
          </a:lstStyle>
          <a:p>
            <a:pPr/>
            <a:r>
              <a:t>Lóbulo Occipital</a:t>
            </a:r>
          </a:p>
        </p:txBody>
      </p:sp>
      <p:sp>
        <p:nvSpPr>
          <p:cNvPr id="718" name="Lóbulo Parietal"/>
          <p:cNvSpPr txBox="1"/>
          <p:nvPr/>
        </p:nvSpPr>
        <p:spPr>
          <a:xfrm>
            <a:off x="11608699" y="2626324"/>
            <a:ext cx="384352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FF85FF"/>
                </a:solidFill>
                <a:latin typeface="Montserrat Regular"/>
                <a:ea typeface="Montserrat Regular"/>
                <a:cs typeface="Montserrat Regular"/>
                <a:sym typeface="Montserrat Regular"/>
              </a:defRPr>
            </a:lvl1pPr>
          </a:lstStyle>
          <a:p>
            <a:pPr/>
            <a:r>
              <a:t>Lóbulo Parietal</a:t>
            </a:r>
          </a:p>
        </p:txBody>
      </p:sp>
      <p:sp>
        <p:nvSpPr>
          <p:cNvPr id="719" name="Lóbulo Frontal"/>
          <p:cNvSpPr txBox="1"/>
          <p:nvPr/>
        </p:nvSpPr>
        <p:spPr>
          <a:xfrm>
            <a:off x="5837406" y="3115790"/>
            <a:ext cx="3719577"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FF9300"/>
                </a:solidFill>
                <a:latin typeface="Montserrat Regular"/>
                <a:ea typeface="Montserrat Regular"/>
                <a:cs typeface="Montserrat Regular"/>
                <a:sym typeface="Montserrat Regular"/>
              </a:defRPr>
            </a:lvl1pPr>
          </a:lstStyle>
          <a:p>
            <a:pPr/>
            <a:r>
              <a:t>Lóbulo Frontal</a:t>
            </a:r>
          </a:p>
        </p:txBody>
      </p:sp>
      <p:sp>
        <p:nvSpPr>
          <p:cNvPr id="720" name="Lóbulo Pre-Frontal"/>
          <p:cNvSpPr txBox="1"/>
          <p:nvPr/>
        </p:nvSpPr>
        <p:spPr>
          <a:xfrm>
            <a:off x="1978064" y="6143833"/>
            <a:ext cx="477570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FF9300"/>
                </a:solidFill>
                <a:latin typeface="Montserrat Regular"/>
                <a:ea typeface="Montserrat Regular"/>
                <a:cs typeface="Montserrat Regular"/>
                <a:sym typeface="Montserrat Regular"/>
              </a:defRPr>
            </a:lvl1pPr>
          </a:lstStyle>
          <a:p>
            <a:pPr/>
            <a:r>
              <a:t>Lóbulo Pre-Frontal</a:t>
            </a:r>
          </a:p>
        </p:txBody>
      </p:sp>
      <p:sp>
        <p:nvSpPr>
          <p:cNvPr id="721" name="AUDICIÓN"/>
          <p:cNvSpPr txBox="1"/>
          <p:nvPr/>
        </p:nvSpPr>
        <p:spPr>
          <a:xfrm>
            <a:off x="11452741" y="11440897"/>
            <a:ext cx="2702561"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009051"/>
                </a:solidFill>
                <a:latin typeface="Montserrat Regular"/>
                <a:ea typeface="Montserrat Regular"/>
                <a:cs typeface="Montserrat Regular"/>
                <a:sym typeface="Montserrat Regular"/>
              </a:defRPr>
            </a:lvl1pPr>
          </a:lstStyle>
          <a:p>
            <a:pPr/>
            <a:r>
              <a:t>AUDICIÓN</a:t>
            </a:r>
          </a:p>
        </p:txBody>
      </p:sp>
      <p:sp>
        <p:nvSpPr>
          <p:cNvPr id="722" name="VISIÓN"/>
          <p:cNvSpPr txBox="1"/>
          <p:nvPr/>
        </p:nvSpPr>
        <p:spPr>
          <a:xfrm>
            <a:off x="18442682" y="5457890"/>
            <a:ext cx="1818133"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7A81FF"/>
                </a:solidFill>
                <a:latin typeface="Montserrat Regular"/>
                <a:ea typeface="Montserrat Regular"/>
                <a:cs typeface="Montserrat Regular"/>
                <a:sym typeface="Montserrat Regular"/>
              </a:defRPr>
            </a:lvl1pPr>
          </a:lstStyle>
          <a:p>
            <a:pPr/>
            <a:r>
              <a:t>VISIÓN</a:t>
            </a:r>
          </a:p>
        </p:txBody>
      </p:sp>
      <p:sp>
        <p:nvSpPr>
          <p:cNvPr id="723" name="SOMATOSENSORIAL"/>
          <p:cNvSpPr txBox="1"/>
          <p:nvPr/>
        </p:nvSpPr>
        <p:spPr>
          <a:xfrm>
            <a:off x="9438478" y="1627402"/>
            <a:ext cx="528370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FF85FF"/>
                </a:solidFill>
                <a:latin typeface="Montserrat Regular"/>
                <a:ea typeface="Montserrat Regular"/>
                <a:cs typeface="Montserrat Regular"/>
                <a:sym typeface="Montserrat Regular"/>
              </a:defRPr>
            </a:lvl1pPr>
          </a:lstStyle>
          <a:p>
            <a:pPr/>
            <a:r>
              <a:t>SOMATOSENSORIAL</a:t>
            </a:r>
          </a:p>
        </p:txBody>
      </p:sp>
      <p:sp>
        <p:nvSpPr>
          <p:cNvPr id="724" name="MOVIMIENTO"/>
          <p:cNvSpPr txBox="1"/>
          <p:nvPr/>
        </p:nvSpPr>
        <p:spPr>
          <a:xfrm>
            <a:off x="3303897" y="3916233"/>
            <a:ext cx="3517901"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solidFill>
                  <a:srgbClr val="FF9300"/>
                </a:solidFill>
                <a:latin typeface="Montserrat Regular"/>
                <a:ea typeface="Montserrat Regular"/>
                <a:cs typeface="Montserrat Regular"/>
                <a:sym typeface="Montserrat Regular"/>
              </a:defRPr>
            </a:lvl1pPr>
          </a:lstStyle>
          <a:p>
            <a:pPr/>
            <a:r>
              <a:t>MOVIMIENTO</a:t>
            </a:r>
          </a:p>
        </p:txBody>
      </p:sp>
      <p:sp>
        <p:nvSpPr>
          <p:cNvPr id="725" name="CONDUCTA PENSAMIENTO…"/>
          <p:cNvSpPr txBox="1"/>
          <p:nvPr/>
        </p:nvSpPr>
        <p:spPr>
          <a:xfrm>
            <a:off x="1185700" y="7053570"/>
            <a:ext cx="3906013" cy="1866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4000">
                <a:solidFill>
                  <a:srgbClr val="FF9300"/>
                </a:solidFill>
                <a:latin typeface="Montserrat Regular"/>
                <a:ea typeface="Montserrat Regular"/>
                <a:cs typeface="Montserrat Regular"/>
                <a:sym typeface="Montserrat Regular"/>
              </a:defRPr>
            </a:pPr>
            <a:r>
              <a:t>CONDUCTA</a:t>
            </a:r>
            <a:br/>
            <a:r>
              <a:t>PENSAMIENTO</a:t>
            </a:r>
          </a:p>
          <a:p>
            <a:pPr>
              <a:defRPr sz="4000">
                <a:solidFill>
                  <a:srgbClr val="FF9300"/>
                </a:solidFill>
                <a:latin typeface="Montserrat Regular"/>
                <a:ea typeface="Montserrat Regular"/>
                <a:cs typeface="Montserrat Regular"/>
                <a:sym typeface="Montserrat Regular"/>
              </a:defRPr>
            </a:pPr>
            <a:r>
              <a:t>DECISIÓN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7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7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7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7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3" grpId="3"/>
      <p:bldP build="whole" bldLvl="1" animBg="1" rev="0" advAuto="0" spid="720" grpId="5"/>
      <p:bldP build="whole" bldLvl="1" animBg="1" rev="0" advAuto="0" spid="714" grpId="2"/>
      <p:bldP build="whole" bldLvl="1" animBg="1" rev="0" advAuto="0" spid="712" grpId="4"/>
      <p:bldP build="whole" bldLvl="1" animBg="1" rev="0" advAuto="0" spid="721" grpId="6"/>
      <p:bldP build="whole" bldLvl="1" animBg="1" rev="0" advAuto="0" spid="715" grpId="1"/>
      <p:bldP build="whole" bldLvl="1" animBg="1" rev="0" advAuto="0" spid="724" grpId="9"/>
      <p:bldP build="whole" bldLvl="1" animBg="1" rev="0" advAuto="0" spid="725" grpId="10"/>
      <p:bldP build="whole" bldLvl="1" animBg="1" rev="0" advAuto="0" spid="723" grpId="8"/>
      <p:bldP build="whole" bldLvl="1" animBg="1" rev="0" advAuto="0" spid="722" grpId="7"/>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BASES DEL NEURODESARROLLO"/>
          <p:cNvSpPr txBox="1"/>
          <p:nvPr>
            <p:ph type="title"/>
          </p:nvPr>
        </p:nvSpPr>
        <p:spPr>
          <a:xfrm>
            <a:off x="-16935" y="346076"/>
            <a:ext cx="22182110" cy="2286001"/>
          </a:xfrm>
          <a:prstGeom prst="rect">
            <a:avLst/>
          </a:prstGeom>
        </p:spPr>
        <p:txBody>
          <a:bodyPr/>
          <a:lstStyle/>
          <a:p>
            <a:pPr/>
            <a:r>
              <a:t>BASES DEL NEURODESARROLLO</a:t>
            </a:r>
          </a:p>
        </p:txBody>
      </p:sp>
      <p:sp>
        <p:nvSpPr>
          <p:cNvPr id="728" name="El desarrollo del cerebro se construye con el tiempo, desde la base.…"/>
          <p:cNvSpPr txBox="1"/>
          <p:nvPr/>
        </p:nvSpPr>
        <p:spPr>
          <a:xfrm>
            <a:off x="877254" y="2926518"/>
            <a:ext cx="10415109" cy="85140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marL="534736" indent="-534736" defTabSz="914400">
              <a:lnSpc>
                <a:spcPct val="90000"/>
              </a:lnSpc>
              <a:spcBef>
                <a:spcPts val="1100"/>
              </a:spcBef>
              <a:buSzPct val="100000"/>
              <a:buAutoNum type="arabicPeriod" startAt="1"/>
              <a:defRPr sz="3700">
                <a:latin typeface="Montserrat Regular"/>
                <a:ea typeface="Montserrat Regular"/>
                <a:cs typeface="Montserrat Regular"/>
                <a:sym typeface="Montserrat Regular"/>
              </a:defRPr>
            </a:pPr>
            <a:r>
              <a:t>El desarrollo del cerebro se construye con el tiempo, desde la base.</a:t>
            </a:r>
          </a:p>
          <a:p>
            <a:pPr marL="534736" indent="-534736" defTabSz="914400">
              <a:lnSpc>
                <a:spcPct val="90000"/>
              </a:lnSpc>
              <a:spcBef>
                <a:spcPts val="1100"/>
              </a:spcBef>
              <a:buSzPct val="100000"/>
              <a:buAutoNum type="arabicPeriod" startAt="1"/>
              <a:defRPr sz="3700">
                <a:latin typeface="Montserrat Regular"/>
                <a:ea typeface="Montserrat Regular"/>
                <a:cs typeface="Montserrat Regular"/>
                <a:sym typeface="Montserrat Regular"/>
              </a:defRPr>
            </a:pPr>
            <a:r>
              <a:t>Las influencias interactivas de los genes y las experiencias moldean al cerebro en desarrollo</a:t>
            </a:r>
          </a:p>
          <a:p>
            <a:pPr marL="534736" indent="-534736" defTabSz="914400">
              <a:lnSpc>
                <a:spcPct val="90000"/>
              </a:lnSpc>
              <a:spcBef>
                <a:spcPts val="1100"/>
              </a:spcBef>
              <a:buSzPct val="100000"/>
              <a:buAutoNum type="arabicPeriod" startAt="1"/>
              <a:defRPr sz="3700">
                <a:latin typeface="Montserrat Regular"/>
                <a:ea typeface="Montserrat Regular"/>
                <a:cs typeface="Montserrat Regular"/>
                <a:sym typeface="Montserrat Regular"/>
              </a:defRPr>
            </a:pPr>
            <a:r>
              <a:t>La capacidad de cambio del cerebro disminuye con la edad. </a:t>
            </a:r>
          </a:p>
          <a:p>
            <a:pPr marL="534736" indent="-534736" defTabSz="914400">
              <a:lnSpc>
                <a:spcPct val="90000"/>
              </a:lnSpc>
              <a:spcBef>
                <a:spcPts val="1100"/>
              </a:spcBef>
              <a:buSzPct val="100000"/>
              <a:buAutoNum type="arabicPeriod" startAt="1"/>
              <a:defRPr sz="3700">
                <a:latin typeface="Montserrat Regular"/>
                <a:ea typeface="Montserrat Regular"/>
                <a:cs typeface="Montserrat Regular"/>
                <a:sym typeface="Montserrat Regular"/>
              </a:defRPr>
            </a:pPr>
            <a:r>
              <a:t>Las capacidades emocionales, sociales, motoras y cognitivas están inextricablemente entrelazadas a lo largo de toda la vida. </a:t>
            </a:r>
          </a:p>
          <a:p>
            <a:pPr marL="534736" indent="-534736" defTabSz="914400">
              <a:lnSpc>
                <a:spcPct val="90000"/>
              </a:lnSpc>
              <a:spcBef>
                <a:spcPts val="1100"/>
              </a:spcBef>
              <a:buSzPct val="100000"/>
              <a:buAutoNum type="arabicPeriod" startAt="1"/>
              <a:defRPr sz="3700">
                <a:latin typeface="Montserrat Regular"/>
                <a:ea typeface="Montserrat Regular"/>
                <a:cs typeface="Montserrat Regular"/>
                <a:sym typeface="Montserrat Regular"/>
              </a:defRPr>
            </a:pPr>
            <a:r>
              <a:t>El estrés tóxico daña la arquitectura cerebral, lo que puede conducir a problemas de por vida en el aprendizaje, la conducta y la salud física y mental. </a:t>
            </a:r>
          </a:p>
        </p:txBody>
      </p:sp>
      <p:pic>
        <p:nvPicPr>
          <p:cNvPr id="729" name="Screen-Shot-2017-08-03-at-1.33.55-PM.png" descr="Screen-Shot-2017-08-03-at-1.33.55-PM.png"/>
          <p:cNvPicPr>
            <a:picLocks noChangeAspect="1"/>
          </p:cNvPicPr>
          <p:nvPr/>
        </p:nvPicPr>
        <p:blipFill>
          <a:blip r:embed="rId2">
            <a:extLst/>
          </a:blip>
          <a:stretch>
            <a:fillRect/>
          </a:stretch>
        </p:blipFill>
        <p:spPr>
          <a:xfrm>
            <a:off x="12102589" y="2930333"/>
            <a:ext cx="12054797" cy="8992132"/>
          </a:xfrm>
          <a:prstGeom prst="rect">
            <a:avLst/>
          </a:prstGeom>
          <a:ln w="12700">
            <a:miter lim="400000"/>
          </a:ln>
        </p:spPr>
      </p:pic>
      <p:sp>
        <p:nvSpPr>
          <p:cNvPr id="730" name="www.developingchild.harvard.edu/library/"/>
          <p:cNvSpPr txBox="1"/>
          <p:nvPr/>
        </p:nvSpPr>
        <p:spPr>
          <a:xfrm>
            <a:off x="14114214" y="12671635"/>
            <a:ext cx="8496301"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200">
                <a:latin typeface="Montserrat Regular"/>
                <a:ea typeface="Montserrat Regular"/>
                <a:cs typeface="Montserrat Regular"/>
                <a:sym typeface="Montserrat Regular"/>
              </a:defRPr>
            </a:lvl1pPr>
          </a:lstStyle>
          <a:p>
            <a:pPr/>
            <a:r>
              <a:t>www.developingchild.harvard.edu/library/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2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72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72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72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72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28"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2" name="Captura de pantalla 2020-09-10 a las 12.17.54.png" descr="Captura de pantalla 2020-09-10 a las 12.17.54.png"/>
          <p:cNvPicPr>
            <a:picLocks noChangeAspect="1"/>
          </p:cNvPicPr>
          <p:nvPr/>
        </p:nvPicPr>
        <p:blipFill>
          <a:blip r:embed="rId3">
            <a:extLst/>
          </a:blip>
          <a:stretch>
            <a:fillRect/>
          </a:stretch>
        </p:blipFill>
        <p:spPr>
          <a:xfrm>
            <a:off x="-152057" y="-1014197"/>
            <a:ext cx="24688115" cy="15267649"/>
          </a:xfrm>
          <a:prstGeom prst="rect">
            <a:avLst/>
          </a:prstGeom>
          <a:ln w="12700">
            <a:miter lim="400000"/>
          </a:ln>
        </p:spPr>
      </p:pic>
      <p:sp>
        <p:nvSpPr>
          <p:cNvPr id="733"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734" name="Línea Línea" descr="Línea Línea"/>
          <p:cNvPicPr>
            <a:picLocks noChangeAspect="1"/>
          </p:cNvPicPr>
          <p:nvPr/>
        </p:nvPicPr>
        <p:blipFill>
          <a:blip r:embed="rId4">
            <a:extLst/>
          </a:blip>
          <a:stretch>
            <a:fillRect/>
          </a:stretch>
        </p:blipFill>
        <p:spPr>
          <a:xfrm rot="15165678">
            <a:off x="7601632" y="5790388"/>
            <a:ext cx="12033586" cy="1117326"/>
          </a:xfrm>
          <a:prstGeom prst="rect">
            <a:avLst/>
          </a:prstGeom>
          <a:ln w="12700">
            <a:miter lim="400000"/>
          </a:ln>
          <a:effectLst>
            <a:outerShdw sx="100000" sy="100000" kx="0" ky="0" algn="b" rotWithShape="0" blurRad="76200" dist="353495" dir="5400000">
              <a:srgbClr val="000000">
                <a:alpha val="38000"/>
              </a:srgbClr>
            </a:outerShdw>
          </a:effectLst>
        </p:spPr>
      </p:pic>
      <p:pic>
        <p:nvPicPr>
          <p:cNvPr id="735" name="Línea Línea" descr="Línea Línea"/>
          <p:cNvPicPr>
            <a:picLocks noChangeAspect="1"/>
          </p:cNvPicPr>
          <p:nvPr/>
        </p:nvPicPr>
        <p:blipFill>
          <a:blip r:embed="rId5">
            <a:extLst/>
          </a:blip>
          <a:stretch>
            <a:fillRect/>
          </a:stretch>
        </p:blipFill>
        <p:spPr>
          <a:xfrm rot="11788039">
            <a:off x="5207506" y="6176760"/>
            <a:ext cx="13531719" cy="1117326"/>
          </a:xfrm>
          <a:prstGeom prst="rect">
            <a:avLst/>
          </a:prstGeom>
          <a:ln w="12700">
            <a:miter lim="400000"/>
          </a:ln>
          <a:effectLst>
            <a:outerShdw sx="100000" sy="100000" kx="0" ky="0" algn="b" rotWithShape="0" blurRad="76200" dist="170420" dir="5400000">
              <a:srgbClr val="000000">
                <a:alpha val="38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34"/>
                                        </p:tgtEl>
                                        <p:attrNameLst>
                                          <p:attrName>style.visibility</p:attrName>
                                        </p:attrNameLst>
                                      </p:cBhvr>
                                      <p:to>
                                        <p:strVal val="visible"/>
                                      </p:to>
                                    </p:set>
                                    <p:anim calcmode="lin" valueType="num">
                                      <p:cBhvr>
                                        <p:cTn id="7" dur="600" fill="hold"/>
                                        <p:tgtEl>
                                          <p:spTgt spid="734"/>
                                        </p:tgtEl>
                                        <p:attrNameLst>
                                          <p:attrName>ppt_w</p:attrName>
                                        </p:attrNameLst>
                                      </p:cBhvr>
                                      <p:tavLst>
                                        <p:tav tm="0">
                                          <p:val>
                                            <p:fltVal val="0"/>
                                          </p:val>
                                        </p:tav>
                                        <p:tav tm="100000">
                                          <p:val>
                                            <p:strVal val="#ppt_w"/>
                                          </p:val>
                                        </p:tav>
                                      </p:tavLst>
                                    </p:anim>
                                    <p:anim calcmode="lin" valueType="num">
                                      <p:cBhvr>
                                        <p:cTn id="8" dur="600" fill="hold"/>
                                        <p:tgtEl>
                                          <p:spTgt spid="734"/>
                                        </p:tgtEl>
                                        <p:attrNameLst>
                                          <p:attrName>ppt_h</p:attrName>
                                        </p:attrNameLst>
                                      </p:cBhvr>
                                      <p:tavLst>
                                        <p:tav tm="0">
                                          <p:val>
                                            <p:fltVal val="0"/>
                                          </p:val>
                                        </p:tav>
                                        <p:tav tm="100000">
                                          <p:val>
                                            <p:strVal val="#ppt_h"/>
                                          </p:val>
                                        </p:tav>
                                      </p:tavLst>
                                    </p:anim>
                                  </p:childTnLst>
                                </p:cTn>
                              </p:par>
                            </p:childTnLst>
                          </p:cTn>
                        </p:par>
                        <p:par>
                          <p:cTn id="9" fill="hold">
                            <p:stCondLst>
                              <p:cond delay="600"/>
                            </p:stCondLst>
                            <p:childTnLst>
                              <p:par>
                                <p:cTn id="10" presetClass="entr" nodeType="afterEffect" presetSubtype="16" presetID="23" grpId="2" fill="hold">
                                  <p:stCondLst>
                                    <p:cond delay="1500"/>
                                  </p:stCondLst>
                                  <p:iterate type="el" backwards="0">
                                    <p:tmAbs val="0"/>
                                  </p:iterate>
                                  <p:childTnLst>
                                    <p:set>
                                      <p:cBhvr>
                                        <p:cTn id="11" fill="hold"/>
                                        <p:tgtEl>
                                          <p:spTgt spid="735"/>
                                        </p:tgtEl>
                                        <p:attrNameLst>
                                          <p:attrName>style.visibility</p:attrName>
                                        </p:attrNameLst>
                                      </p:cBhvr>
                                      <p:to>
                                        <p:strVal val="visible"/>
                                      </p:to>
                                    </p:set>
                                    <p:anim calcmode="lin" valueType="num">
                                      <p:cBhvr>
                                        <p:cTn id="12" dur="600" fill="hold"/>
                                        <p:tgtEl>
                                          <p:spTgt spid="735"/>
                                        </p:tgtEl>
                                        <p:attrNameLst>
                                          <p:attrName>ppt_w</p:attrName>
                                        </p:attrNameLst>
                                      </p:cBhvr>
                                      <p:tavLst>
                                        <p:tav tm="0">
                                          <p:val>
                                            <p:fltVal val="0"/>
                                          </p:val>
                                        </p:tav>
                                        <p:tav tm="100000">
                                          <p:val>
                                            <p:strVal val="#ppt_w"/>
                                          </p:val>
                                        </p:tav>
                                      </p:tavLst>
                                    </p:anim>
                                    <p:anim calcmode="lin" valueType="num">
                                      <p:cBhvr>
                                        <p:cTn id="13" dur="600" fill="hold"/>
                                        <p:tgtEl>
                                          <p:spTgt spid="7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4" grpId="1"/>
      <p:bldP build="whole" bldLvl="1" animBg="1" rev="0" advAuto="0" spid="735" grpId="2"/>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Desarrollo del CEREBRO"/>
          <p:cNvSpPr txBox="1"/>
          <p:nvPr>
            <p:ph type="title"/>
          </p:nvPr>
        </p:nvSpPr>
        <p:spPr>
          <a:xfrm>
            <a:off x="10359" y="66964"/>
            <a:ext cx="24363282" cy="2286001"/>
          </a:xfrm>
          <a:prstGeom prst="rect">
            <a:avLst/>
          </a:prstGeom>
        </p:spPr>
        <p:txBody>
          <a:bodyPr/>
          <a:lstStyle>
            <a:lvl1pPr indent="866775" defTabSz="1664207">
              <a:defRPr sz="9500"/>
            </a:lvl1pPr>
          </a:lstStyle>
          <a:p>
            <a:pPr/>
            <a:r>
              <a:t>Desarrollo del CEREBRO</a:t>
            </a:r>
          </a:p>
        </p:txBody>
      </p:sp>
      <p:sp>
        <p:nvSpPr>
          <p:cNvPr id="740" name="Número de diapositiva"/>
          <p:cNvSpPr txBox="1"/>
          <p:nvPr>
            <p:ph type="sldNum" sz="quarter" idx="4294967295"/>
          </p:nvPr>
        </p:nvSpPr>
        <p:spPr>
          <a:xfrm>
            <a:off x="23525016" y="12687261"/>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741" name="image.png" descr="image.png"/>
          <p:cNvPicPr>
            <a:picLocks noChangeAspect="1"/>
          </p:cNvPicPr>
          <p:nvPr/>
        </p:nvPicPr>
        <p:blipFill>
          <a:blip r:embed="rId3">
            <a:alphaModFix amt="36355"/>
            <a:extLst/>
          </a:blip>
          <a:srcRect l="2175" t="11666" r="6250" b="2015"/>
          <a:stretch>
            <a:fillRect/>
          </a:stretch>
        </p:blipFill>
        <p:spPr>
          <a:xfrm>
            <a:off x="1091291" y="2155025"/>
            <a:ext cx="8938312" cy="9866951"/>
          </a:xfrm>
          <a:custGeom>
            <a:avLst/>
            <a:gdLst/>
            <a:ahLst/>
            <a:cxnLst>
              <a:cxn ang="0">
                <a:pos x="wd2" y="hd2"/>
              </a:cxn>
              <a:cxn ang="5400000">
                <a:pos x="wd2" y="hd2"/>
              </a:cxn>
              <a:cxn ang="10800000">
                <a:pos x="wd2" y="hd2"/>
              </a:cxn>
              <a:cxn ang="16200000">
                <a:pos x="wd2" y="hd2"/>
              </a:cxn>
            </a:cxnLst>
            <a:rect l="0" t="0" r="r" b="b"/>
            <a:pathLst>
              <a:path w="21597" h="21597" fill="norm" stroke="1" extrusionOk="0">
                <a:moveTo>
                  <a:pt x="11206" y="0"/>
                </a:moveTo>
                <a:cubicBezTo>
                  <a:pt x="11190" y="-1"/>
                  <a:pt x="11171" y="2"/>
                  <a:pt x="11155" y="8"/>
                </a:cubicBezTo>
                <a:cubicBezTo>
                  <a:pt x="11118" y="21"/>
                  <a:pt x="11129" y="31"/>
                  <a:pt x="11183" y="33"/>
                </a:cubicBezTo>
                <a:cubicBezTo>
                  <a:pt x="11231" y="35"/>
                  <a:pt x="11257" y="26"/>
                  <a:pt x="11242" y="12"/>
                </a:cubicBezTo>
                <a:cubicBezTo>
                  <a:pt x="11234" y="5"/>
                  <a:pt x="11222" y="0"/>
                  <a:pt x="11206" y="0"/>
                </a:cubicBezTo>
                <a:close/>
                <a:moveTo>
                  <a:pt x="11772" y="41"/>
                </a:moveTo>
                <a:cubicBezTo>
                  <a:pt x="11548" y="46"/>
                  <a:pt x="11533" y="51"/>
                  <a:pt x="11670" y="74"/>
                </a:cubicBezTo>
                <a:cubicBezTo>
                  <a:pt x="11823" y="99"/>
                  <a:pt x="12036" y="86"/>
                  <a:pt x="12036" y="52"/>
                </a:cubicBezTo>
                <a:cubicBezTo>
                  <a:pt x="12036" y="43"/>
                  <a:pt x="11918" y="38"/>
                  <a:pt x="11772" y="41"/>
                </a:cubicBezTo>
                <a:close/>
                <a:moveTo>
                  <a:pt x="12170" y="89"/>
                </a:moveTo>
                <a:cubicBezTo>
                  <a:pt x="12159" y="93"/>
                  <a:pt x="12151" y="100"/>
                  <a:pt x="12147" y="109"/>
                </a:cubicBezTo>
                <a:cubicBezTo>
                  <a:pt x="12144" y="118"/>
                  <a:pt x="12143" y="130"/>
                  <a:pt x="12144" y="146"/>
                </a:cubicBezTo>
                <a:cubicBezTo>
                  <a:pt x="12146" y="160"/>
                  <a:pt x="12143" y="171"/>
                  <a:pt x="12136" y="183"/>
                </a:cubicBezTo>
                <a:cubicBezTo>
                  <a:pt x="12126" y="198"/>
                  <a:pt x="12097" y="211"/>
                  <a:pt x="12068" y="222"/>
                </a:cubicBezTo>
                <a:cubicBezTo>
                  <a:pt x="12042" y="232"/>
                  <a:pt x="11999" y="238"/>
                  <a:pt x="11954" y="245"/>
                </a:cubicBezTo>
                <a:cubicBezTo>
                  <a:pt x="11925" y="249"/>
                  <a:pt x="11897" y="254"/>
                  <a:pt x="11859" y="258"/>
                </a:cubicBezTo>
                <a:cubicBezTo>
                  <a:pt x="11828" y="260"/>
                  <a:pt x="11771" y="261"/>
                  <a:pt x="11734" y="263"/>
                </a:cubicBezTo>
                <a:cubicBezTo>
                  <a:pt x="11532" y="274"/>
                  <a:pt x="11260" y="280"/>
                  <a:pt x="10817" y="279"/>
                </a:cubicBezTo>
                <a:cubicBezTo>
                  <a:pt x="10261" y="279"/>
                  <a:pt x="9734" y="291"/>
                  <a:pt x="9646" y="306"/>
                </a:cubicBezTo>
                <a:cubicBezTo>
                  <a:pt x="9558" y="320"/>
                  <a:pt x="9372" y="338"/>
                  <a:pt x="9233" y="345"/>
                </a:cubicBezTo>
                <a:cubicBezTo>
                  <a:pt x="9109" y="352"/>
                  <a:pt x="8969" y="367"/>
                  <a:pt x="8752" y="402"/>
                </a:cubicBezTo>
                <a:cubicBezTo>
                  <a:pt x="8535" y="437"/>
                  <a:pt x="8240" y="491"/>
                  <a:pt x="7807" y="574"/>
                </a:cubicBezTo>
                <a:cubicBezTo>
                  <a:pt x="7260" y="679"/>
                  <a:pt x="6860" y="702"/>
                  <a:pt x="6876" y="630"/>
                </a:cubicBezTo>
                <a:cubicBezTo>
                  <a:pt x="6891" y="564"/>
                  <a:pt x="6929" y="557"/>
                  <a:pt x="6448" y="698"/>
                </a:cubicBezTo>
                <a:cubicBezTo>
                  <a:pt x="5484" y="981"/>
                  <a:pt x="3957" y="1674"/>
                  <a:pt x="3240" y="2154"/>
                </a:cubicBezTo>
                <a:cubicBezTo>
                  <a:pt x="3112" y="2240"/>
                  <a:pt x="2950" y="2381"/>
                  <a:pt x="2787" y="2543"/>
                </a:cubicBezTo>
                <a:cubicBezTo>
                  <a:pt x="2786" y="2544"/>
                  <a:pt x="2786" y="2545"/>
                  <a:pt x="2786" y="2545"/>
                </a:cubicBezTo>
                <a:cubicBezTo>
                  <a:pt x="2704" y="2626"/>
                  <a:pt x="2624" y="2710"/>
                  <a:pt x="2547" y="2797"/>
                </a:cubicBezTo>
                <a:cubicBezTo>
                  <a:pt x="2470" y="2884"/>
                  <a:pt x="2397" y="2971"/>
                  <a:pt x="2334" y="3055"/>
                </a:cubicBezTo>
                <a:cubicBezTo>
                  <a:pt x="2129" y="3326"/>
                  <a:pt x="2112" y="3352"/>
                  <a:pt x="1832" y="3860"/>
                </a:cubicBezTo>
                <a:cubicBezTo>
                  <a:pt x="1704" y="4092"/>
                  <a:pt x="1621" y="4257"/>
                  <a:pt x="1559" y="4418"/>
                </a:cubicBezTo>
                <a:cubicBezTo>
                  <a:pt x="1559" y="4418"/>
                  <a:pt x="1559" y="4419"/>
                  <a:pt x="1559" y="4420"/>
                </a:cubicBezTo>
                <a:cubicBezTo>
                  <a:pt x="1498" y="4581"/>
                  <a:pt x="1457" y="4737"/>
                  <a:pt x="1415" y="4949"/>
                </a:cubicBezTo>
                <a:cubicBezTo>
                  <a:pt x="1386" y="5097"/>
                  <a:pt x="1343" y="5241"/>
                  <a:pt x="1319" y="5267"/>
                </a:cubicBezTo>
                <a:cubicBezTo>
                  <a:pt x="1294" y="5294"/>
                  <a:pt x="1274" y="5398"/>
                  <a:pt x="1275" y="5497"/>
                </a:cubicBezTo>
                <a:cubicBezTo>
                  <a:pt x="1277" y="5596"/>
                  <a:pt x="1266" y="5978"/>
                  <a:pt x="1251" y="6347"/>
                </a:cubicBezTo>
                <a:cubicBezTo>
                  <a:pt x="1234" y="6787"/>
                  <a:pt x="1244" y="7145"/>
                  <a:pt x="1281" y="7388"/>
                </a:cubicBezTo>
                <a:cubicBezTo>
                  <a:pt x="1362" y="7913"/>
                  <a:pt x="1405" y="8543"/>
                  <a:pt x="1363" y="8589"/>
                </a:cubicBezTo>
                <a:cubicBezTo>
                  <a:pt x="1341" y="8612"/>
                  <a:pt x="1283" y="8591"/>
                  <a:pt x="1220" y="8537"/>
                </a:cubicBezTo>
                <a:cubicBezTo>
                  <a:pt x="1141" y="8470"/>
                  <a:pt x="1000" y="8437"/>
                  <a:pt x="854" y="8439"/>
                </a:cubicBezTo>
                <a:cubicBezTo>
                  <a:pt x="709" y="8441"/>
                  <a:pt x="559" y="8478"/>
                  <a:pt x="454" y="8548"/>
                </a:cubicBezTo>
                <a:cubicBezTo>
                  <a:pt x="282" y="8663"/>
                  <a:pt x="130" y="8850"/>
                  <a:pt x="130" y="8945"/>
                </a:cubicBezTo>
                <a:cubicBezTo>
                  <a:pt x="131" y="8980"/>
                  <a:pt x="178" y="8934"/>
                  <a:pt x="235" y="8843"/>
                </a:cubicBezTo>
                <a:cubicBezTo>
                  <a:pt x="305" y="8730"/>
                  <a:pt x="396" y="8640"/>
                  <a:pt x="501" y="8580"/>
                </a:cubicBezTo>
                <a:cubicBezTo>
                  <a:pt x="553" y="8549"/>
                  <a:pt x="608" y="8527"/>
                  <a:pt x="666" y="8511"/>
                </a:cubicBezTo>
                <a:cubicBezTo>
                  <a:pt x="725" y="8495"/>
                  <a:pt x="787" y="8488"/>
                  <a:pt x="849" y="8488"/>
                </a:cubicBezTo>
                <a:cubicBezTo>
                  <a:pt x="934" y="8488"/>
                  <a:pt x="988" y="8493"/>
                  <a:pt x="1041" y="8517"/>
                </a:cubicBezTo>
                <a:cubicBezTo>
                  <a:pt x="1095" y="8541"/>
                  <a:pt x="1147" y="8583"/>
                  <a:pt x="1224" y="8655"/>
                </a:cubicBezTo>
                <a:cubicBezTo>
                  <a:pt x="1291" y="8718"/>
                  <a:pt x="1328" y="8764"/>
                  <a:pt x="1354" y="8806"/>
                </a:cubicBezTo>
                <a:cubicBezTo>
                  <a:pt x="1372" y="8837"/>
                  <a:pt x="1388" y="8868"/>
                  <a:pt x="1392" y="8904"/>
                </a:cubicBezTo>
                <a:cubicBezTo>
                  <a:pt x="1396" y="8933"/>
                  <a:pt x="1396" y="8966"/>
                  <a:pt x="1395" y="9006"/>
                </a:cubicBezTo>
                <a:cubicBezTo>
                  <a:pt x="1392" y="9120"/>
                  <a:pt x="1359" y="9222"/>
                  <a:pt x="1308" y="9273"/>
                </a:cubicBezTo>
                <a:cubicBezTo>
                  <a:pt x="1262" y="9319"/>
                  <a:pt x="1204" y="9428"/>
                  <a:pt x="1179" y="9515"/>
                </a:cubicBezTo>
                <a:cubicBezTo>
                  <a:pt x="1118" y="9735"/>
                  <a:pt x="1076" y="11018"/>
                  <a:pt x="1125" y="11183"/>
                </a:cubicBezTo>
                <a:cubicBezTo>
                  <a:pt x="1128" y="11194"/>
                  <a:pt x="1131" y="11199"/>
                  <a:pt x="1133" y="11201"/>
                </a:cubicBezTo>
                <a:cubicBezTo>
                  <a:pt x="1142" y="11200"/>
                  <a:pt x="1150" y="11159"/>
                  <a:pt x="1156" y="11076"/>
                </a:cubicBezTo>
                <a:cubicBezTo>
                  <a:pt x="1163" y="10961"/>
                  <a:pt x="1168" y="10768"/>
                  <a:pt x="1169" y="10496"/>
                </a:cubicBezTo>
                <a:cubicBezTo>
                  <a:pt x="1170" y="10279"/>
                  <a:pt x="1173" y="10101"/>
                  <a:pt x="1179" y="9957"/>
                </a:cubicBezTo>
                <a:cubicBezTo>
                  <a:pt x="1186" y="9814"/>
                  <a:pt x="1196" y="9706"/>
                  <a:pt x="1210" y="9628"/>
                </a:cubicBezTo>
                <a:cubicBezTo>
                  <a:pt x="1210" y="9628"/>
                  <a:pt x="1210" y="9628"/>
                  <a:pt x="1210" y="9627"/>
                </a:cubicBezTo>
                <a:cubicBezTo>
                  <a:pt x="1214" y="9608"/>
                  <a:pt x="1222" y="9607"/>
                  <a:pt x="1226" y="9591"/>
                </a:cubicBezTo>
                <a:cubicBezTo>
                  <a:pt x="1238" y="9543"/>
                  <a:pt x="1249" y="9497"/>
                  <a:pt x="1267" y="9481"/>
                </a:cubicBezTo>
                <a:cubicBezTo>
                  <a:pt x="1278" y="9470"/>
                  <a:pt x="1290" y="9465"/>
                  <a:pt x="1303" y="9466"/>
                </a:cubicBezTo>
                <a:cubicBezTo>
                  <a:pt x="1317" y="9467"/>
                  <a:pt x="1333" y="9474"/>
                  <a:pt x="1349" y="9487"/>
                </a:cubicBezTo>
                <a:cubicBezTo>
                  <a:pt x="1368" y="9501"/>
                  <a:pt x="1384" y="9519"/>
                  <a:pt x="1396" y="9539"/>
                </a:cubicBezTo>
                <a:cubicBezTo>
                  <a:pt x="1396" y="9539"/>
                  <a:pt x="1396" y="9539"/>
                  <a:pt x="1396" y="9540"/>
                </a:cubicBezTo>
                <a:cubicBezTo>
                  <a:pt x="1408" y="9559"/>
                  <a:pt x="1416" y="9579"/>
                  <a:pt x="1416" y="9593"/>
                </a:cubicBezTo>
                <a:cubicBezTo>
                  <a:pt x="1416" y="9624"/>
                  <a:pt x="1433" y="9657"/>
                  <a:pt x="1452" y="9667"/>
                </a:cubicBezTo>
                <a:cubicBezTo>
                  <a:pt x="1461" y="9673"/>
                  <a:pt x="1471" y="9607"/>
                  <a:pt x="1477" y="9500"/>
                </a:cubicBezTo>
                <a:cubicBezTo>
                  <a:pt x="1477" y="9499"/>
                  <a:pt x="1477" y="9499"/>
                  <a:pt x="1477" y="9499"/>
                </a:cubicBezTo>
                <a:cubicBezTo>
                  <a:pt x="1483" y="9390"/>
                  <a:pt x="1485" y="9237"/>
                  <a:pt x="1485" y="9066"/>
                </a:cubicBezTo>
                <a:cubicBezTo>
                  <a:pt x="1485" y="8878"/>
                  <a:pt x="1492" y="8722"/>
                  <a:pt x="1500" y="8613"/>
                </a:cubicBezTo>
                <a:cubicBezTo>
                  <a:pt x="1500" y="8612"/>
                  <a:pt x="1500" y="8612"/>
                  <a:pt x="1500" y="8611"/>
                </a:cubicBezTo>
                <a:cubicBezTo>
                  <a:pt x="1508" y="8501"/>
                  <a:pt x="1517" y="8439"/>
                  <a:pt x="1531" y="8436"/>
                </a:cubicBezTo>
                <a:cubicBezTo>
                  <a:pt x="1544" y="8433"/>
                  <a:pt x="1558" y="8444"/>
                  <a:pt x="1569" y="8465"/>
                </a:cubicBezTo>
                <a:cubicBezTo>
                  <a:pt x="1579" y="8486"/>
                  <a:pt x="1588" y="8516"/>
                  <a:pt x="1592" y="8550"/>
                </a:cubicBezTo>
                <a:cubicBezTo>
                  <a:pt x="1599" y="8619"/>
                  <a:pt x="1644" y="8844"/>
                  <a:pt x="1693" y="9050"/>
                </a:cubicBezTo>
                <a:cubicBezTo>
                  <a:pt x="1741" y="9256"/>
                  <a:pt x="1792" y="9492"/>
                  <a:pt x="1807" y="9575"/>
                </a:cubicBezTo>
                <a:cubicBezTo>
                  <a:pt x="1821" y="9659"/>
                  <a:pt x="1906" y="9814"/>
                  <a:pt x="1996" y="9920"/>
                </a:cubicBezTo>
                <a:cubicBezTo>
                  <a:pt x="2085" y="10026"/>
                  <a:pt x="2161" y="10141"/>
                  <a:pt x="2209" y="10234"/>
                </a:cubicBezTo>
                <a:cubicBezTo>
                  <a:pt x="2258" y="10327"/>
                  <a:pt x="2280" y="10397"/>
                  <a:pt x="2257" y="10418"/>
                </a:cubicBezTo>
                <a:cubicBezTo>
                  <a:pt x="2241" y="10432"/>
                  <a:pt x="2182" y="10444"/>
                  <a:pt x="2123" y="10444"/>
                </a:cubicBezTo>
                <a:cubicBezTo>
                  <a:pt x="2064" y="10444"/>
                  <a:pt x="2016" y="10458"/>
                  <a:pt x="2017" y="10475"/>
                </a:cubicBezTo>
                <a:cubicBezTo>
                  <a:pt x="2017" y="10492"/>
                  <a:pt x="2235" y="10685"/>
                  <a:pt x="2502" y="10903"/>
                </a:cubicBezTo>
                <a:lnTo>
                  <a:pt x="2988" y="11296"/>
                </a:lnTo>
                <a:lnTo>
                  <a:pt x="2858" y="11390"/>
                </a:lnTo>
                <a:cubicBezTo>
                  <a:pt x="2818" y="11419"/>
                  <a:pt x="2779" y="11442"/>
                  <a:pt x="2745" y="11457"/>
                </a:cubicBezTo>
                <a:cubicBezTo>
                  <a:pt x="2677" y="11487"/>
                  <a:pt x="2622" y="11489"/>
                  <a:pt x="2579" y="11463"/>
                </a:cubicBezTo>
                <a:cubicBezTo>
                  <a:pt x="2557" y="11450"/>
                  <a:pt x="2538" y="11430"/>
                  <a:pt x="2522" y="11403"/>
                </a:cubicBezTo>
                <a:cubicBezTo>
                  <a:pt x="2509" y="11381"/>
                  <a:pt x="2489" y="11364"/>
                  <a:pt x="2469" y="11353"/>
                </a:cubicBezTo>
                <a:cubicBezTo>
                  <a:pt x="2450" y="11342"/>
                  <a:pt x="2430" y="11336"/>
                  <a:pt x="2414" y="11342"/>
                </a:cubicBezTo>
                <a:cubicBezTo>
                  <a:pt x="2383" y="11353"/>
                  <a:pt x="2329" y="11427"/>
                  <a:pt x="2283" y="11510"/>
                </a:cubicBezTo>
                <a:cubicBezTo>
                  <a:pt x="2260" y="11551"/>
                  <a:pt x="2239" y="11593"/>
                  <a:pt x="2224" y="11631"/>
                </a:cubicBezTo>
                <a:cubicBezTo>
                  <a:pt x="2208" y="11670"/>
                  <a:pt x="2199" y="11705"/>
                  <a:pt x="2199" y="11727"/>
                </a:cubicBezTo>
                <a:cubicBezTo>
                  <a:pt x="2199" y="11745"/>
                  <a:pt x="2209" y="11763"/>
                  <a:pt x="2228" y="11779"/>
                </a:cubicBezTo>
                <a:cubicBezTo>
                  <a:pt x="2246" y="11795"/>
                  <a:pt x="2271" y="11809"/>
                  <a:pt x="2303" y="11821"/>
                </a:cubicBezTo>
                <a:cubicBezTo>
                  <a:pt x="2304" y="11821"/>
                  <a:pt x="2304" y="11821"/>
                  <a:pt x="2304" y="11821"/>
                </a:cubicBezTo>
                <a:cubicBezTo>
                  <a:pt x="2337" y="11833"/>
                  <a:pt x="2376" y="11843"/>
                  <a:pt x="2418" y="11849"/>
                </a:cubicBezTo>
                <a:cubicBezTo>
                  <a:pt x="2462" y="11856"/>
                  <a:pt x="2510" y="11860"/>
                  <a:pt x="2560" y="11860"/>
                </a:cubicBezTo>
                <a:cubicBezTo>
                  <a:pt x="2738" y="11860"/>
                  <a:pt x="2742" y="11856"/>
                  <a:pt x="2725" y="11735"/>
                </a:cubicBezTo>
                <a:cubicBezTo>
                  <a:pt x="2710" y="11624"/>
                  <a:pt x="2729" y="11601"/>
                  <a:pt x="2879" y="11545"/>
                </a:cubicBezTo>
                <a:cubicBezTo>
                  <a:pt x="3031" y="11487"/>
                  <a:pt x="3066" y="11487"/>
                  <a:pt x="3233" y="11545"/>
                </a:cubicBezTo>
                <a:cubicBezTo>
                  <a:pt x="3360" y="11589"/>
                  <a:pt x="3525" y="11669"/>
                  <a:pt x="3661" y="11745"/>
                </a:cubicBezTo>
                <a:cubicBezTo>
                  <a:pt x="3665" y="11747"/>
                  <a:pt x="3671" y="11750"/>
                  <a:pt x="3675" y="11752"/>
                </a:cubicBezTo>
                <a:cubicBezTo>
                  <a:pt x="3675" y="11752"/>
                  <a:pt x="3675" y="11752"/>
                  <a:pt x="3676" y="11752"/>
                </a:cubicBezTo>
                <a:cubicBezTo>
                  <a:pt x="3813" y="11830"/>
                  <a:pt x="3917" y="11902"/>
                  <a:pt x="3909" y="11925"/>
                </a:cubicBezTo>
                <a:cubicBezTo>
                  <a:pt x="3901" y="11947"/>
                  <a:pt x="3943" y="11973"/>
                  <a:pt x="4001" y="11986"/>
                </a:cubicBezTo>
                <a:cubicBezTo>
                  <a:pt x="4085" y="12004"/>
                  <a:pt x="4108" y="12042"/>
                  <a:pt x="4119" y="12172"/>
                </a:cubicBezTo>
                <a:cubicBezTo>
                  <a:pt x="4126" y="12261"/>
                  <a:pt x="4140" y="12341"/>
                  <a:pt x="4149" y="12349"/>
                </a:cubicBezTo>
                <a:cubicBezTo>
                  <a:pt x="4173" y="12370"/>
                  <a:pt x="4294" y="12401"/>
                  <a:pt x="4413" y="12422"/>
                </a:cubicBezTo>
                <a:cubicBezTo>
                  <a:pt x="4532" y="12443"/>
                  <a:pt x="4650" y="12455"/>
                  <a:pt x="4666" y="12441"/>
                </a:cubicBezTo>
                <a:cubicBezTo>
                  <a:pt x="4687" y="12423"/>
                  <a:pt x="4926" y="12387"/>
                  <a:pt x="5199" y="12363"/>
                </a:cubicBezTo>
                <a:cubicBezTo>
                  <a:pt x="5472" y="12338"/>
                  <a:pt x="5733" y="12301"/>
                  <a:pt x="5779" y="12279"/>
                </a:cubicBezTo>
                <a:cubicBezTo>
                  <a:pt x="5865" y="12237"/>
                  <a:pt x="6672" y="12057"/>
                  <a:pt x="7003" y="12006"/>
                </a:cubicBezTo>
                <a:cubicBezTo>
                  <a:pt x="7104" y="11990"/>
                  <a:pt x="7284" y="11940"/>
                  <a:pt x="7403" y="11894"/>
                </a:cubicBezTo>
                <a:cubicBezTo>
                  <a:pt x="7554" y="11835"/>
                  <a:pt x="7643" y="11819"/>
                  <a:pt x="7667" y="11844"/>
                </a:cubicBezTo>
                <a:cubicBezTo>
                  <a:pt x="7692" y="11870"/>
                  <a:pt x="7650" y="11937"/>
                  <a:pt x="7545" y="12044"/>
                </a:cubicBezTo>
                <a:cubicBezTo>
                  <a:pt x="7048" y="12549"/>
                  <a:pt x="6754" y="12904"/>
                  <a:pt x="6708" y="13054"/>
                </a:cubicBezTo>
                <a:cubicBezTo>
                  <a:pt x="6698" y="13087"/>
                  <a:pt x="6682" y="13114"/>
                  <a:pt x="6667" y="13133"/>
                </a:cubicBezTo>
                <a:cubicBezTo>
                  <a:pt x="6652" y="13154"/>
                  <a:pt x="6637" y="13164"/>
                  <a:pt x="6624" y="13162"/>
                </a:cubicBezTo>
                <a:cubicBezTo>
                  <a:pt x="6599" y="13157"/>
                  <a:pt x="6542" y="13233"/>
                  <a:pt x="6499" y="13329"/>
                </a:cubicBezTo>
                <a:cubicBezTo>
                  <a:pt x="6455" y="13425"/>
                  <a:pt x="6403" y="13535"/>
                  <a:pt x="6382" y="13572"/>
                </a:cubicBezTo>
                <a:cubicBezTo>
                  <a:pt x="6338" y="13650"/>
                  <a:pt x="6476" y="13784"/>
                  <a:pt x="6774" y="13952"/>
                </a:cubicBezTo>
                <a:cubicBezTo>
                  <a:pt x="6833" y="13985"/>
                  <a:pt x="6966" y="14092"/>
                  <a:pt x="7137" y="14236"/>
                </a:cubicBezTo>
                <a:cubicBezTo>
                  <a:pt x="7308" y="14380"/>
                  <a:pt x="7515" y="14560"/>
                  <a:pt x="7720" y="14744"/>
                </a:cubicBezTo>
                <a:cubicBezTo>
                  <a:pt x="8130" y="15112"/>
                  <a:pt x="8530" y="15488"/>
                  <a:pt x="8603" y="15593"/>
                </a:cubicBezTo>
                <a:cubicBezTo>
                  <a:pt x="8651" y="15663"/>
                  <a:pt x="8693" y="15710"/>
                  <a:pt x="8732" y="15750"/>
                </a:cubicBezTo>
                <a:cubicBezTo>
                  <a:pt x="8743" y="15761"/>
                  <a:pt x="8753" y="15770"/>
                  <a:pt x="8763" y="15779"/>
                </a:cubicBezTo>
                <a:cubicBezTo>
                  <a:pt x="8801" y="15811"/>
                  <a:pt x="8836" y="15835"/>
                  <a:pt x="8870" y="15842"/>
                </a:cubicBezTo>
                <a:cubicBezTo>
                  <a:pt x="8870" y="15842"/>
                  <a:pt x="8871" y="15842"/>
                  <a:pt x="8871" y="15842"/>
                </a:cubicBezTo>
                <a:cubicBezTo>
                  <a:pt x="8896" y="15847"/>
                  <a:pt x="8922" y="15846"/>
                  <a:pt x="8948" y="15838"/>
                </a:cubicBezTo>
                <a:cubicBezTo>
                  <a:pt x="9018" y="15818"/>
                  <a:pt x="9075" y="15870"/>
                  <a:pt x="9233" y="16095"/>
                </a:cubicBezTo>
                <a:cubicBezTo>
                  <a:pt x="9505" y="16482"/>
                  <a:pt x="9595" y="16564"/>
                  <a:pt x="9744" y="16564"/>
                </a:cubicBezTo>
                <a:cubicBezTo>
                  <a:pt x="9782" y="16564"/>
                  <a:pt x="9814" y="16569"/>
                  <a:pt x="9839" y="16576"/>
                </a:cubicBezTo>
                <a:cubicBezTo>
                  <a:pt x="9865" y="16583"/>
                  <a:pt x="9883" y="16591"/>
                  <a:pt x="9895" y="16605"/>
                </a:cubicBezTo>
                <a:cubicBezTo>
                  <a:pt x="9919" y="16631"/>
                  <a:pt x="9914" y="16669"/>
                  <a:pt x="9877" y="16710"/>
                </a:cubicBezTo>
                <a:cubicBezTo>
                  <a:pt x="9851" y="16737"/>
                  <a:pt x="9811" y="16835"/>
                  <a:pt x="9770" y="16961"/>
                </a:cubicBezTo>
                <a:cubicBezTo>
                  <a:pt x="9729" y="17086"/>
                  <a:pt x="9689" y="17240"/>
                  <a:pt x="9661" y="17376"/>
                </a:cubicBezTo>
                <a:cubicBezTo>
                  <a:pt x="9647" y="17445"/>
                  <a:pt x="9612" y="17526"/>
                  <a:pt x="9583" y="17558"/>
                </a:cubicBezTo>
                <a:cubicBezTo>
                  <a:pt x="9548" y="17598"/>
                  <a:pt x="9527" y="18470"/>
                  <a:pt x="9522" y="19364"/>
                </a:cubicBezTo>
                <a:cubicBezTo>
                  <a:pt x="9517" y="20258"/>
                  <a:pt x="9528" y="21175"/>
                  <a:pt x="9562" y="21301"/>
                </a:cubicBezTo>
                <a:cubicBezTo>
                  <a:pt x="9589" y="21399"/>
                  <a:pt x="9655" y="21507"/>
                  <a:pt x="9708" y="21540"/>
                </a:cubicBezTo>
                <a:cubicBezTo>
                  <a:pt x="9773" y="21582"/>
                  <a:pt x="9826" y="21599"/>
                  <a:pt x="9862" y="21596"/>
                </a:cubicBezTo>
                <a:cubicBezTo>
                  <a:pt x="9865" y="21595"/>
                  <a:pt x="9868" y="21595"/>
                  <a:pt x="9871" y="21594"/>
                </a:cubicBezTo>
                <a:cubicBezTo>
                  <a:pt x="9887" y="21591"/>
                  <a:pt x="9900" y="21583"/>
                  <a:pt x="9908" y="21570"/>
                </a:cubicBezTo>
                <a:cubicBezTo>
                  <a:pt x="9917" y="21556"/>
                  <a:pt x="9923" y="21538"/>
                  <a:pt x="9923" y="21513"/>
                </a:cubicBezTo>
                <a:cubicBezTo>
                  <a:pt x="9923" y="21465"/>
                  <a:pt x="9987" y="21304"/>
                  <a:pt x="10065" y="21156"/>
                </a:cubicBezTo>
                <a:cubicBezTo>
                  <a:pt x="10143" y="21007"/>
                  <a:pt x="10197" y="20879"/>
                  <a:pt x="10185" y="20868"/>
                </a:cubicBezTo>
                <a:cubicBezTo>
                  <a:pt x="10173" y="20857"/>
                  <a:pt x="10139" y="20907"/>
                  <a:pt x="10112" y="20978"/>
                </a:cubicBezTo>
                <a:cubicBezTo>
                  <a:pt x="10094" y="21025"/>
                  <a:pt x="10075" y="21057"/>
                  <a:pt x="10056" y="21075"/>
                </a:cubicBezTo>
                <a:cubicBezTo>
                  <a:pt x="10037" y="21093"/>
                  <a:pt x="10018" y="21098"/>
                  <a:pt x="10001" y="21088"/>
                </a:cubicBezTo>
                <a:cubicBezTo>
                  <a:pt x="9968" y="21069"/>
                  <a:pt x="9941" y="20995"/>
                  <a:pt x="9937" y="20878"/>
                </a:cubicBezTo>
                <a:cubicBezTo>
                  <a:pt x="9933" y="20771"/>
                  <a:pt x="9952" y="20674"/>
                  <a:pt x="9974" y="20661"/>
                </a:cubicBezTo>
                <a:cubicBezTo>
                  <a:pt x="9997" y="20649"/>
                  <a:pt x="10002" y="20570"/>
                  <a:pt x="9987" y="20485"/>
                </a:cubicBezTo>
                <a:cubicBezTo>
                  <a:pt x="9972" y="20401"/>
                  <a:pt x="9991" y="20182"/>
                  <a:pt x="10029" y="19999"/>
                </a:cubicBezTo>
                <a:cubicBezTo>
                  <a:pt x="10067" y="19815"/>
                  <a:pt x="10113" y="19497"/>
                  <a:pt x="10129" y="19291"/>
                </a:cubicBezTo>
                <a:cubicBezTo>
                  <a:pt x="10145" y="19085"/>
                  <a:pt x="10184" y="18841"/>
                  <a:pt x="10217" y="18749"/>
                </a:cubicBezTo>
                <a:cubicBezTo>
                  <a:pt x="10250" y="18658"/>
                  <a:pt x="10280" y="18466"/>
                  <a:pt x="10280" y="18325"/>
                </a:cubicBezTo>
                <a:cubicBezTo>
                  <a:pt x="10281" y="18183"/>
                  <a:pt x="10297" y="18046"/>
                  <a:pt x="10315" y="18020"/>
                </a:cubicBezTo>
                <a:cubicBezTo>
                  <a:pt x="10341" y="17981"/>
                  <a:pt x="10360" y="17968"/>
                  <a:pt x="10378" y="18008"/>
                </a:cubicBezTo>
                <a:cubicBezTo>
                  <a:pt x="10394" y="18045"/>
                  <a:pt x="10409" y="18150"/>
                  <a:pt x="10422" y="18296"/>
                </a:cubicBezTo>
                <a:cubicBezTo>
                  <a:pt x="10424" y="18317"/>
                  <a:pt x="10425" y="18354"/>
                  <a:pt x="10427" y="18378"/>
                </a:cubicBezTo>
                <a:cubicBezTo>
                  <a:pt x="10454" y="18736"/>
                  <a:pt x="10479" y="19380"/>
                  <a:pt x="10517" y="20587"/>
                </a:cubicBezTo>
                <a:cubicBezTo>
                  <a:pt x="10524" y="20818"/>
                  <a:pt x="10535" y="21031"/>
                  <a:pt x="10546" y="21189"/>
                </a:cubicBezTo>
                <a:cubicBezTo>
                  <a:pt x="10546" y="21190"/>
                  <a:pt x="10546" y="21192"/>
                  <a:pt x="10546" y="21192"/>
                </a:cubicBezTo>
                <a:cubicBezTo>
                  <a:pt x="10557" y="21349"/>
                  <a:pt x="10569" y="21451"/>
                  <a:pt x="10579" y="21460"/>
                </a:cubicBezTo>
                <a:cubicBezTo>
                  <a:pt x="10599" y="21479"/>
                  <a:pt x="10603" y="21166"/>
                  <a:pt x="10589" y="20766"/>
                </a:cubicBezTo>
                <a:cubicBezTo>
                  <a:pt x="10532" y="19102"/>
                  <a:pt x="10473" y="17658"/>
                  <a:pt x="10453" y="17522"/>
                </a:cubicBezTo>
                <a:cubicBezTo>
                  <a:pt x="10441" y="17442"/>
                  <a:pt x="10418" y="17198"/>
                  <a:pt x="10403" y="16981"/>
                </a:cubicBezTo>
                <a:cubicBezTo>
                  <a:pt x="10383" y="16697"/>
                  <a:pt x="10363" y="16452"/>
                  <a:pt x="10342" y="16242"/>
                </a:cubicBezTo>
                <a:cubicBezTo>
                  <a:pt x="10298" y="15820"/>
                  <a:pt x="10250" y="15535"/>
                  <a:pt x="10188" y="15345"/>
                </a:cubicBezTo>
                <a:cubicBezTo>
                  <a:pt x="10158" y="15250"/>
                  <a:pt x="10124" y="15178"/>
                  <a:pt x="10086" y="15126"/>
                </a:cubicBezTo>
                <a:cubicBezTo>
                  <a:pt x="10062" y="15094"/>
                  <a:pt x="10007" y="15039"/>
                  <a:pt x="9932" y="14972"/>
                </a:cubicBezTo>
                <a:cubicBezTo>
                  <a:pt x="9858" y="14906"/>
                  <a:pt x="9765" y="14827"/>
                  <a:pt x="9664" y="14746"/>
                </a:cubicBezTo>
                <a:cubicBezTo>
                  <a:pt x="9664" y="14745"/>
                  <a:pt x="9663" y="14746"/>
                  <a:pt x="9663" y="14746"/>
                </a:cubicBezTo>
                <a:cubicBezTo>
                  <a:pt x="9460" y="14583"/>
                  <a:pt x="9228" y="14409"/>
                  <a:pt x="9064" y="14304"/>
                </a:cubicBezTo>
                <a:cubicBezTo>
                  <a:pt x="8912" y="14208"/>
                  <a:pt x="8645" y="14014"/>
                  <a:pt x="8470" y="13873"/>
                </a:cubicBezTo>
                <a:cubicBezTo>
                  <a:pt x="8295" y="13732"/>
                  <a:pt x="8059" y="13551"/>
                  <a:pt x="7945" y="13474"/>
                </a:cubicBezTo>
                <a:cubicBezTo>
                  <a:pt x="7832" y="13396"/>
                  <a:pt x="7713" y="13289"/>
                  <a:pt x="7680" y="13232"/>
                </a:cubicBezTo>
                <a:cubicBezTo>
                  <a:pt x="7658" y="13194"/>
                  <a:pt x="7644" y="13144"/>
                  <a:pt x="7639" y="13086"/>
                </a:cubicBezTo>
                <a:cubicBezTo>
                  <a:pt x="7633" y="13030"/>
                  <a:pt x="7635" y="12966"/>
                  <a:pt x="7644" y="12901"/>
                </a:cubicBezTo>
                <a:cubicBezTo>
                  <a:pt x="7662" y="12772"/>
                  <a:pt x="7707" y="12638"/>
                  <a:pt x="7776" y="12542"/>
                </a:cubicBezTo>
                <a:cubicBezTo>
                  <a:pt x="7897" y="12372"/>
                  <a:pt x="8539" y="11707"/>
                  <a:pt x="9065" y="11207"/>
                </a:cubicBezTo>
                <a:cubicBezTo>
                  <a:pt x="9433" y="10856"/>
                  <a:pt x="9815" y="10419"/>
                  <a:pt x="9846" y="10312"/>
                </a:cubicBezTo>
                <a:cubicBezTo>
                  <a:pt x="9858" y="10271"/>
                  <a:pt x="9864" y="10236"/>
                  <a:pt x="9859" y="10236"/>
                </a:cubicBezTo>
                <a:cubicBezTo>
                  <a:pt x="9854" y="10236"/>
                  <a:pt x="9761" y="10307"/>
                  <a:pt x="9654" y="10394"/>
                </a:cubicBezTo>
                <a:cubicBezTo>
                  <a:pt x="9427" y="10581"/>
                  <a:pt x="9059" y="10700"/>
                  <a:pt x="8707" y="10700"/>
                </a:cubicBezTo>
                <a:cubicBezTo>
                  <a:pt x="8652" y="10700"/>
                  <a:pt x="8608" y="10701"/>
                  <a:pt x="8572" y="10705"/>
                </a:cubicBezTo>
                <a:cubicBezTo>
                  <a:pt x="8535" y="10708"/>
                  <a:pt x="8504" y="10714"/>
                  <a:pt x="8477" y="10724"/>
                </a:cubicBezTo>
                <a:cubicBezTo>
                  <a:pt x="8422" y="10744"/>
                  <a:pt x="8378" y="10780"/>
                  <a:pt x="8308" y="10846"/>
                </a:cubicBezTo>
                <a:cubicBezTo>
                  <a:pt x="8223" y="10927"/>
                  <a:pt x="8072" y="11030"/>
                  <a:pt x="7973" y="11076"/>
                </a:cubicBezTo>
                <a:cubicBezTo>
                  <a:pt x="7868" y="11125"/>
                  <a:pt x="7690" y="11169"/>
                  <a:pt x="7529" y="11193"/>
                </a:cubicBezTo>
                <a:cubicBezTo>
                  <a:pt x="7449" y="11205"/>
                  <a:pt x="7372" y="11211"/>
                  <a:pt x="7312" y="11212"/>
                </a:cubicBezTo>
                <a:cubicBezTo>
                  <a:pt x="7251" y="11213"/>
                  <a:pt x="7206" y="11208"/>
                  <a:pt x="7187" y="11194"/>
                </a:cubicBezTo>
                <a:cubicBezTo>
                  <a:pt x="7159" y="11173"/>
                  <a:pt x="7088" y="11166"/>
                  <a:pt x="7029" y="11181"/>
                </a:cubicBezTo>
                <a:cubicBezTo>
                  <a:pt x="6956" y="11198"/>
                  <a:pt x="6902" y="11185"/>
                  <a:pt x="6864" y="11138"/>
                </a:cubicBezTo>
                <a:cubicBezTo>
                  <a:pt x="6851" y="11122"/>
                  <a:pt x="6841" y="11111"/>
                  <a:pt x="6830" y="11105"/>
                </a:cubicBezTo>
                <a:cubicBezTo>
                  <a:pt x="6820" y="11099"/>
                  <a:pt x="6810" y="11097"/>
                  <a:pt x="6798" y="11102"/>
                </a:cubicBezTo>
                <a:cubicBezTo>
                  <a:pt x="6773" y="11113"/>
                  <a:pt x="6742" y="11147"/>
                  <a:pt x="6687" y="11212"/>
                </a:cubicBezTo>
                <a:cubicBezTo>
                  <a:pt x="6616" y="11296"/>
                  <a:pt x="6441" y="11411"/>
                  <a:pt x="6264" y="11490"/>
                </a:cubicBezTo>
                <a:cubicBezTo>
                  <a:pt x="5987" y="11613"/>
                  <a:pt x="5924" y="11625"/>
                  <a:pt x="5540" y="11623"/>
                </a:cubicBezTo>
                <a:cubicBezTo>
                  <a:pt x="4893" y="11620"/>
                  <a:pt x="4156" y="11427"/>
                  <a:pt x="3931" y="11201"/>
                </a:cubicBezTo>
                <a:cubicBezTo>
                  <a:pt x="3884" y="11154"/>
                  <a:pt x="3858" y="11098"/>
                  <a:pt x="3873" y="11075"/>
                </a:cubicBezTo>
                <a:cubicBezTo>
                  <a:pt x="3895" y="11043"/>
                  <a:pt x="4901" y="10466"/>
                  <a:pt x="5413" y="10193"/>
                </a:cubicBezTo>
                <a:cubicBezTo>
                  <a:pt x="5479" y="10158"/>
                  <a:pt x="5615" y="10082"/>
                  <a:pt x="5716" y="10023"/>
                </a:cubicBezTo>
                <a:cubicBezTo>
                  <a:pt x="6207" y="9736"/>
                  <a:pt x="6657" y="9487"/>
                  <a:pt x="6682" y="9487"/>
                </a:cubicBezTo>
                <a:cubicBezTo>
                  <a:pt x="6697" y="9487"/>
                  <a:pt x="6826" y="9418"/>
                  <a:pt x="6970" y="9335"/>
                </a:cubicBezTo>
                <a:cubicBezTo>
                  <a:pt x="7369" y="9103"/>
                  <a:pt x="7637" y="8954"/>
                  <a:pt x="7807" y="8870"/>
                </a:cubicBezTo>
                <a:cubicBezTo>
                  <a:pt x="7886" y="8831"/>
                  <a:pt x="7939" y="8811"/>
                  <a:pt x="7980" y="8799"/>
                </a:cubicBezTo>
                <a:cubicBezTo>
                  <a:pt x="8006" y="8791"/>
                  <a:pt x="8031" y="8784"/>
                  <a:pt x="8044" y="8786"/>
                </a:cubicBezTo>
                <a:cubicBezTo>
                  <a:pt x="8056" y="8787"/>
                  <a:pt x="8063" y="8791"/>
                  <a:pt x="8066" y="8799"/>
                </a:cubicBezTo>
                <a:cubicBezTo>
                  <a:pt x="8073" y="8816"/>
                  <a:pt x="8069" y="8851"/>
                  <a:pt x="8057" y="8895"/>
                </a:cubicBezTo>
                <a:cubicBezTo>
                  <a:pt x="8057" y="8896"/>
                  <a:pt x="8057" y="8895"/>
                  <a:pt x="8057" y="8896"/>
                </a:cubicBezTo>
                <a:cubicBezTo>
                  <a:pt x="8044" y="8940"/>
                  <a:pt x="8023" y="8991"/>
                  <a:pt x="7996" y="9040"/>
                </a:cubicBezTo>
                <a:cubicBezTo>
                  <a:pt x="7876" y="9266"/>
                  <a:pt x="7874" y="9401"/>
                  <a:pt x="7992" y="9581"/>
                </a:cubicBezTo>
                <a:cubicBezTo>
                  <a:pt x="8035" y="9647"/>
                  <a:pt x="8089" y="9704"/>
                  <a:pt x="8160" y="9751"/>
                </a:cubicBezTo>
                <a:cubicBezTo>
                  <a:pt x="8161" y="9751"/>
                  <a:pt x="8161" y="9751"/>
                  <a:pt x="8161" y="9751"/>
                </a:cubicBezTo>
                <a:cubicBezTo>
                  <a:pt x="8211" y="9784"/>
                  <a:pt x="8273" y="9811"/>
                  <a:pt x="8340" y="9835"/>
                </a:cubicBezTo>
                <a:cubicBezTo>
                  <a:pt x="8348" y="9838"/>
                  <a:pt x="8357" y="9842"/>
                  <a:pt x="8365" y="9845"/>
                </a:cubicBezTo>
                <a:cubicBezTo>
                  <a:pt x="8404" y="9857"/>
                  <a:pt x="8450" y="9866"/>
                  <a:pt x="8494" y="9877"/>
                </a:cubicBezTo>
                <a:cubicBezTo>
                  <a:pt x="8565" y="9893"/>
                  <a:pt x="8643" y="9907"/>
                  <a:pt x="8730" y="9918"/>
                </a:cubicBezTo>
                <a:cubicBezTo>
                  <a:pt x="8771" y="9922"/>
                  <a:pt x="8811" y="9928"/>
                  <a:pt x="8855" y="9931"/>
                </a:cubicBezTo>
                <a:cubicBezTo>
                  <a:pt x="8987" y="9942"/>
                  <a:pt x="9128" y="9947"/>
                  <a:pt x="9295" y="9946"/>
                </a:cubicBezTo>
                <a:cubicBezTo>
                  <a:pt x="9479" y="9945"/>
                  <a:pt x="9632" y="9948"/>
                  <a:pt x="9744" y="9955"/>
                </a:cubicBezTo>
                <a:cubicBezTo>
                  <a:pt x="9745" y="9955"/>
                  <a:pt x="9745" y="9955"/>
                  <a:pt x="9745" y="9955"/>
                </a:cubicBezTo>
                <a:cubicBezTo>
                  <a:pt x="9856" y="9962"/>
                  <a:pt x="9928" y="9974"/>
                  <a:pt x="9947" y="9988"/>
                </a:cubicBezTo>
                <a:cubicBezTo>
                  <a:pt x="10014" y="10039"/>
                  <a:pt x="10274" y="10057"/>
                  <a:pt x="10322" y="10014"/>
                </a:cubicBezTo>
                <a:cubicBezTo>
                  <a:pt x="10338" y="9999"/>
                  <a:pt x="10307" y="9943"/>
                  <a:pt x="10252" y="9890"/>
                </a:cubicBezTo>
                <a:lnTo>
                  <a:pt x="10152" y="9792"/>
                </a:lnTo>
                <a:lnTo>
                  <a:pt x="10258" y="9703"/>
                </a:lnTo>
                <a:cubicBezTo>
                  <a:pt x="10386" y="9594"/>
                  <a:pt x="10457" y="9590"/>
                  <a:pt x="10655" y="9679"/>
                </a:cubicBezTo>
                <a:cubicBezTo>
                  <a:pt x="10784" y="9737"/>
                  <a:pt x="10830" y="9739"/>
                  <a:pt x="10982" y="9693"/>
                </a:cubicBezTo>
                <a:cubicBezTo>
                  <a:pt x="11139" y="9647"/>
                  <a:pt x="11198" y="9652"/>
                  <a:pt x="11477" y="9732"/>
                </a:cubicBezTo>
                <a:cubicBezTo>
                  <a:pt x="11651" y="9781"/>
                  <a:pt x="11855" y="9818"/>
                  <a:pt x="11928" y="9814"/>
                </a:cubicBezTo>
                <a:cubicBezTo>
                  <a:pt x="12001" y="9810"/>
                  <a:pt x="12080" y="9813"/>
                  <a:pt x="12105" y="9818"/>
                </a:cubicBezTo>
                <a:cubicBezTo>
                  <a:pt x="12226" y="9847"/>
                  <a:pt x="12320" y="9806"/>
                  <a:pt x="12533" y="9633"/>
                </a:cubicBezTo>
                <a:cubicBezTo>
                  <a:pt x="12699" y="9497"/>
                  <a:pt x="12802" y="9445"/>
                  <a:pt x="12903" y="9445"/>
                </a:cubicBezTo>
                <a:cubicBezTo>
                  <a:pt x="12980" y="9445"/>
                  <a:pt x="13055" y="9428"/>
                  <a:pt x="13069" y="9408"/>
                </a:cubicBezTo>
                <a:cubicBezTo>
                  <a:pt x="13083" y="9387"/>
                  <a:pt x="13200" y="9347"/>
                  <a:pt x="13329" y="9319"/>
                </a:cubicBezTo>
                <a:cubicBezTo>
                  <a:pt x="13404" y="9303"/>
                  <a:pt x="13447" y="9291"/>
                  <a:pt x="13481" y="9278"/>
                </a:cubicBezTo>
                <a:cubicBezTo>
                  <a:pt x="13495" y="9273"/>
                  <a:pt x="13507" y="9268"/>
                  <a:pt x="13516" y="9263"/>
                </a:cubicBezTo>
                <a:cubicBezTo>
                  <a:pt x="13521" y="9259"/>
                  <a:pt x="13526" y="9256"/>
                  <a:pt x="13530" y="9252"/>
                </a:cubicBezTo>
                <a:cubicBezTo>
                  <a:pt x="13541" y="9241"/>
                  <a:pt x="13547" y="9231"/>
                  <a:pt x="13548" y="9214"/>
                </a:cubicBezTo>
                <a:cubicBezTo>
                  <a:pt x="13548" y="9214"/>
                  <a:pt x="13548" y="9212"/>
                  <a:pt x="13548" y="9212"/>
                </a:cubicBezTo>
                <a:cubicBezTo>
                  <a:pt x="13549" y="9193"/>
                  <a:pt x="13545" y="9170"/>
                  <a:pt x="13540" y="9138"/>
                </a:cubicBezTo>
                <a:cubicBezTo>
                  <a:pt x="13498" y="8906"/>
                  <a:pt x="13416" y="8651"/>
                  <a:pt x="13352" y="8558"/>
                </a:cubicBezTo>
                <a:cubicBezTo>
                  <a:pt x="13319" y="8510"/>
                  <a:pt x="13298" y="8461"/>
                  <a:pt x="13282" y="8413"/>
                </a:cubicBezTo>
                <a:cubicBezTo>
                  <a:pt x="13278" y="8403"/>
                  <a:pt x="13276" y="8395"/>
                  <a:pt x="13273" y="8385"/>
                </a:cubicBezTo>
                <a:cubicBezTo>
                  <a:pt x="13261" y="8338"/>
                  <a:pt x="13255" y="8292"/>
                  <a:pt x="13262" y="8255"/>
                </a:cubicBezTo>
                <a:cubicBezTo>
                  <a:pt x="13262" y="8254"/>
                  <a:pt x="13261" y="8254"/>
                  <a:pt x="13262" y="8253"/>
                </a:cubicBezTo>
                <a:cubicBezTo>
                  <a:pt x="13266" y="8226"/>
                  <a:pt x="13276" y="8203"/>
                  <a:pt x="13291" y="8184"/>
                </a:cubicBezTo>
                <a:cubicBezTo>
                  <a:pt x="13303" y="8170"/>
                  <a:pt x="13318" y="8161"/>
                  <a:pt x="13337" y="8158"/>
                </a:cubicBezTo>
                <a:cubicBezTo>
                  <a:pt x="13361" y="8156"/>
                  <a:pt x="13409" y="8173"/>
                  <a:pt x="13462" y="8192"/>
                </a:cubicBezTo>
                <a:cubicBezTo>
                  <a:pt x="13546" y="8223"/>
                  <a:pt x="13665" y="8277"/>
                  <a:pt x="13888" y="8389"/>
                </a:cubicBezTo>
                <a:cubicBezTo>
                  <a:pt x="14094" y="8492"/>
                  <a:pt x="14237" y="8560"/>
                  <a:pt x="14343" y="8600"/>
                </a:cubicBezTo>
                <a:cubicBezTo>
                  <a:pt x="14343" y="8600"/>
                  <a:pt x="14344" y="8600"/>
                  <a:pt x="14344" y="8600"/>
                </a:cubicBezTo>
                <a:cubicBezTo>
                  <a:pt x="14397" y="8619"/>
                  <a:pt x="14441" y="8632"/>
                  <a:pt x="14478" y="8640"/>
                </a:cubicBezTo>
                <a:cubicBezTo>
                  <a:pt x="14517" y="8647"/>
                  <a:pt x="14548" y="8649"/>
                  <a:pt x="14577" y="8647"/>
                </a:cubicBezTo>
                <a:cubicBezTo>
                  <a:pt x="14711" y="8635"/>
                  <a:pt x="14660" y="8602"/>
                  <a:pt x="14083" y="8337"/>
                </a:cubicBezTo>
                <a:cubicBezTo>
                  <a:pt x="13729" y="8173"/>
                  <a:pt x="13444" y="8019"/>
                  <a:pt x="13450" y="7994"/>
                </a:cubicBezTo>
                <a:cubicBezTo>
                  <a:pt x="13454" y="7982"/>
                  <a:pt x="13439" y="7966"/>
                  <a:pt x="13415" y="7952"/>
                </a:cubicBezTo>
                <a:cubicBezTo>
                  <a:pt x="13391" y="7937"/>
                  <a:pt x="13355" y="7923"/>
                  <a:pt x="13315" y="7913"/>
                </a:cubicBezTo>
                <a:cubicBezTo>
                  <a:pt x="13133" y="7871"/>
                  <a:pt x="13098" y="7792"/>
                  <a:pt x="13240" y="7741"/>
                </a:cubicBezTo>
                <a:cubicBezTo>
                  <a:pt x="13299" y="7719"/>
                  <a:pt x="13331" y="7700"/>
                  <a:pt x="13311" y="7699"/>
                </a:cubicBezTo>
                <a:cubicBezTo>
                  <a:pt x="13292" y="7697"/>
                  <a:pt x="13298" y="7657"/>
                  <a:pt x="13326" y="7609"/>
                </a:cubicBezTo>
                <a:cubicBezTo>
                  <a:pt x="13346" y="7575"/>
                  <a:pt x="13351" y="7558"/>
                  <a:pt x="13340" y="7546"/>
                </a:cubicBezTo>
                <a:cubicBezTo>
                  <a:pt x="13338" y="7544"/>
                  <a:pt x="13340" y="7540"/>
                  <a:pt x="13335" y="7538"/>
                </a:cubicBezTo>
                <a:cubicBezTo>
                  <a:pt x="13310" y="7529"/>
                  <a:pt x="13250" y="7530"/>
                  <a:pt x="13132" y="7536"/>
                </a:cubicBezTo>
                <a:lnTo>
                  <a:pt x="12888" y="7547"/>
                </a:lnTo>
                <a:lnTo>
                  <a:pt x="12875" y="7338"/>
                </a:lnTo>
                <a:cubicBezTo>
                  <a:pt x="12864" y="7171"/>
                  <a:pt x="12879" y="7114"/>
                  <a:pt x="12955" y="7053"/>
                </a:cubicBezTo>
                <a:cubicBezTo>
                  <a:pt x="13006" y="7010"/>
                  <a:pt x="13049" y="6942"/>
                  <a:pt x="13049" y="6901"/>
                </a:cubicBezTo>
                <a:cubicBezTo>
                  <a:pt x="13049" y="6860"/>
                  <a:pt x="13094" y="6798"/>
                  <a:pt x="13150" y="6762"/>
                </a:cubicBezTo>
                <a:cubicBezTo>
                  <a:pt x="13207" y="6727"/>
                  <a:pt x="13239" y="6697"/>
                  <a:pt x="13222" y="6697"/>
                </a:cubicBezTo>
                <a:cubicBezTo>
                  <a:pt x="13114" y="6697"/>
                  <a:pt x="12688" y="6801"/>
                  <a:pt x="12611" y="6846"/>
                </a:cubicBezTo>
                <a:cubicBezTo>
                  <a:pt x="12555" y="6879"/>
                  <a:pt x="12382" y="6900"/>
                  <a:pt x="12167" y="6899"/>
                </a:cubicBezTo>
                <a:cubicBezTo>
                  <a:pt x="11972" y="6898"/>
                  <a:pt x="11793" y="6909"/>
                  <a:pt x="11769" y="6922"/>
                </a:cubicBezTo>
                <a:cubicBezTo>
                  <a:pt x="11744" y="6936"/>
                  <a:pt x="11677" y="6912"/>
                  <a:pt x="11619" y="6869"/>
                </a:cubicBezTo>
                <a:lnTo>
                  <a:pt x="11513" y="6791"/>
                </a:lnTo>
                <a:lnTo>
                  <a:pt x="11694" y="6707"/>
                </a:lnTo>
                <a:cubicBezTo>
                  <a:pt x="11794" y="6661"/>
                  <a:pt x="12103" y="6498"/>
                  <a:pt x="12379" y="6346"/>
                </a:cubicBezTo>
                <a:lnTo>
                  <a:pt x="12881" y="6070"/>
                </a:lnTo>
                <a:lnTo>
                  <a:pt x="13221" y="6114"/>
                </a:lnTo>
                <a:cubicBezTo>
                  <a:pt x="13733" y="6178"/>
                  <a:pt x="13954" y="6169"/>
                  <a:pt x="14053" y="6080"/>
                </a:cubicBezTo>
                <a:cubicBezTo>
                  <a:pt x="14080" y="6055"/>
                  <a:pt x="14103" y="6019"/>
                  <a:pt x="14122" y="5976"/>
                </a:cubicBezTo>
                <a:cubicBezTo>
                  <a:pt x="14136" y="5945"/>
                  <a:pt x="14145" y="5908"/>
                  <a:pt x="14153" y="5871"/>
                </a:cubicBezTo>
                <a:cubicBezTo>
                  <a:pt x="14154" y="5868"/>
                  <a:pt x="14155" y="5866"/>
                  <a:pt x="14156" y="5862"/>
                </a:cubicBezTo>
                <a:cubicBezTo>
                  <a:pt x="14159" y="5852"/>
                  <a:pt x="14163" y="5844"/>
                  <a:pt x="14165" y="5834"/>
                </a:cubicBezTo>
                <a:cubicBezTo>
                  <a:pt x="14165" y="5833"/>
                  <a:pt x="14165" y="5833"/>
                  <a:pt x="14165" y="5832"/>
                </a:cubicBezTo>
                <a:cubicBezTo>
                  <a:pt x="14174" y="5781"/>
                  <a:pt x="14179" y="5729"/>
                  <a:pt x="14176" y="5680"/>
                </a:cubicBezTo>
                <a:cubicBezTo>
                  <a:pt x="14174" y="5631"/>
                  <a:pt x="14164" y="5585"/>
                  <a:pt x="14149" y="5547"/>
                </a:cubicBezTo>
                <a:cubicBezTo>
                  <a:pt x="14119" y="5477"/>
                  <a:pt x="14113" y="5436"/>
                  <a:pt x="14182" y="5380"/>
                </a:cubicBezTo>
                <a:cubicBezTo>
                  <a:pt x="14251" y="5323"/>
                  <a:pt x="14396" y="5252"/>
                  <a:pt x="14669" y="5124"/>
                </a:cubicBezTo>
                <a:cubicBezTo>
                  <a:pt x="15133" y="4907"/>
                  <a:pt x="16047" y="4380"/>
                  <a:pt x="16097" y="4300"/>
                </a:cubicBezTo>
                <a:cubicBezTo>
                  <a:pt x="16117" y="4268"/>
                  <a:pt x="16169" y="4241"/>
                  <a:pt x="16212" y="4241"/>
                </a:cubicBezTo>
                <a:cubicBezTo>
                  <a:pt x="16246" y="4241"/>
                  <a:pt x="16283" y="4232"/>
                  <a:pt x="16319" y="4218"/>
                </a:cubicBezTo>
                <a:cubicBezTo>
                  <a:pt x="16355" y="4204"/>
                  <a:pt x="16390" y="4184"/>
                  <a:pt x="16419" y="4162"/>
                </a:cubicBezTo>
                <a:cubicBezTo>
                  <a:pt x="16478" y="4117"/>
                  <a:pt x="16516" y="4063"/>
                  <a:pt x="16501" y="4023"/>
                </a:cubicBezTo>
                <a:cubicBezTo>
                  <a:pt x="16477" y="3964"/>
                  <a:pt x="16304" y="4045"/>
                  <a:pt x="15434" y="4523"/>
                </a:cubicBezTo>
                <a:cubicBezTo>
                  <a:pt x="14863" y="4837"/>
                  <a:pt x="14327" y="5136"/>
                  <a:pt x="14243" y="5187"/>
                </a:cubicBezTo>
                <a:cubicBezTo>
                  <a:pt x="14067" y="5292"/>
                  <a:pt x="14008" y="5269"/>
                  <a:pt x="13923" y="5062"/>
                </a:cubicBezTo>
                <a:cubicBezTo>
                  <a:pt x="13897" y="4999"/>
                  <a:pt x="13872" y="4943"/>
                  <a:pt x="13845" y="4891"/>
                </a:cubicBezTo>
                <a:cubicBezTo>
                  <a:pt x="13811" y="4829"/>
                  <a:pt x="13772" y="4776"/>
                  <a:pt x="13730" y="4721"/>
                </a:cubicBezTo>
                <a:cubicBezTo>
                  <a:pt x="13668" y="4641"/>
                  <a:pt x="13599" y="4563"/>
                  <a:pt x="13496" y="4470"/>
                </a:cubicBezTo>
                <a:cubicBezTo>
                  <a:pt x="13369" y="4356"/>
                  <a:pt x="13236" y="4202"/>
                  <a:pt x="13201" y="4127"/>
                </a:cubicBezTo>
                <a:cubicBezTo>
                  <a:pt x="13166" y="4052"/>
                  <a:pt x="13054" y="3921"/>
                  <a:pt x="12951" y="3837"/>
                </a:cubicBezTo>
                <a:cubicBezTo>
                  <a:pt x="12775" y="3693"/>
                  <a:pt x="12770" y="3680"/>
                  <a:pt x="12849" y="3627"/>
                </a:cubicBezTo>
                <a:cubicBezTo>
                  <a:pt x="12901" y="3593"/>
                  <a:pt x="12934" y="3518"/>
                  <a:pt x="12934" y="3438"/>
                </a:cubicBezTo>
                <a:cubicBezTo>
                  <a:pt x="12934" y="3339"/>
                  <a:pt x="12957" y="3304"/>
                  <a:pt x="13026" y="3291"/>
                </a:cubicBezTo>
                <a:cubicBezTo>
                  <a:pt x="13076" y="3282"/>
                  <a:pt x="13159" y="3246"/>
                  <a:pt x="13210" y="3213"/>
                </a:cubicBezTo>
                <a:cubicBezTo>
                  <a:pt x="13253" y="3185"/>
                  <a:pt x="13272" y="3171"/>
                  <a:pt x="13270" y="3166"/>
                </a:cubicBezTo>
                <a:cubicBezTo>
                  <a:pt x="13266" y="3162"/>
                  <a:pt x="13240" y="3167"/>
                  <a:pt x="13184" y="3179"/>
                </a:cubicBezTo>
                <a:cubicBezTo>
                  <a:pt x="13152" y="3186"/>
                  <a:pt x="13119" y="3185"/>
                  <a:pt x="13089" y="3179"/>
                </a:cubicBezTo>
                <a:cubicBezTo>
                  <a:pt x="13089" y="3179"/>
                  <a:pt x="13087" y="3179"/>
                  <a:pt x="13086" y="3179"/>
                </a:cubicBezTo>
                <a:cubicBezTo>
                  <a:pt x="13055" y="3173"/>
                  <a:pt x="13030" y="3161"/>
                  <a:pt x="13009" y="3147"/>
                </a:cubicBezTo>
                <a:cubicBezTo>
                  <a:pt x="12989" y="3133"/>
                  <a:pt x="12975" y="3118"/>
                  <a:pt x="12972" y="3102"/>
                </a:cubicBezTo>
                <a:cubicBezTo>
                  <a:pt x="12972" y="3101"/>
                  <a:pt x="12972" y="3100"/>
                  <a:pt x="12972" y="3100"/>
                </a:cubicBezTo>
                <a:cubicBezTo>
                  <a:pt x="12969" y="3084"/>
                  <a:pt x="12978" y="3069"/>
                  <a:pt x="13001" y="3056"/>
                </a:cubicBezTo>
                <a:cubicBezTo>
                  <a:pt x="13027" y="3041"/>
                  <a:pt x="13036" y="2984"/>
                  <a:pt x="13021" y="2931"/>
                </a:cubicBezTo>
                <a:cubicBezTo>
                  <a:pt x="13002" y="2863"/>
                  <a:pt x="13020" y="2821"/>
                  <a:pt x="13075" y="2793"/>
                </a:cubicBezTo>
                <a:cubicBezTo>
                  <a:pt x="13148" y="2756"/>
                  <a:pt x="13144" y="2737"/>
                  <a:pt x="13038" y="2529"/>
                </a:cubicBezTo>
                <a:cubicBezTo>
                  <a:pt x="12989" y="2433"/>
                  <a:pt x="12910" y="2323"/>
                  <a:pt x="12824" y="2216"/>
                </a:cubicBezTo>
                <a:cubicBezTo>
                  <a:pt x="12811" y="2199"/>
                  <a:pt x="12797" y="2183"/>
                  <a:pt x="12783" y="2166"/>
                </a:cubicBezTo>
                <a:cubicBezTo>
                  <a:pt x="12694" y="2060"/>
                  <a:pt x="12600" y="1956"/>
                  <a:pt x="12510" y="1877"/>
                </a:cubicBezTo>
                <a:cubicBezTo>
                  <a:pt x="12445" y="1820"/>
                  <a:pt x="12384" y="1774"/>
                  <a:pt x="12330" y="1746"/>
                </a:cubicBezTo>
                <a:cubicBezTo>
                  <a:pt x="12133" y="1640"/>
                  <a:pt x="11817" y="1631"/>
                  <a:pt x="11738" y="1728"/>
                </a:cubicBezTo>
                <a:cubicBezTo>
                  <a:pt x="11674" y="1807"/>
                  <a:pt x="11569" y="1770"/>
                  <a:pt x="11607" y="1682"/>
                </a:cubicBezTo>
                <a:cubicBezTo>
                  <a:pt x="11620" y="1650"/>
                  <a:pt x="11554" y="1610"/>
                  <a:pt x="11471" y="1583"/>
                </a:cubicBezTo>
                <a:cubicBezTo>
                  <a:pt x="11388" y="1556"/>
                  <a:pt x="11289" y="1542"/>
                  <a:pt x="11234" y="1561"/>
                </a:cubicBezTo>
                <a:cubicBezTo>
                  <a:pt x="11201" y="1572"/>
                  <a:pt x="11159" y="1560"/>
                  <a:pt x="11141" y="1534"/>
                </a:cubicBezTo>
                <a:cubicBezTo>
                  <a:pt x="11115" y="1496"/>
                  <a:pt x="11186" y="1408"/>
                  <a:pt x="11296" y="1315"/>
                </a:cubicBezTo>
                <a:cubicBezTo>
                  <a:pt x="11406" y="1222"/>
                  <a:pt x="11554" y="1127"/>
                  <a:pt x="11684" y="1076"/>
                </a:cubicBezTo>
                <a:cubicBezTo>
                  <a:pt x="11887" y="997"/>
                  <a:pt x="11978" y="987"/>
                  <a:pt x="12425" y="1003"/>
                </a:cubicBezTo>
                <a:cubicBezTo>
                  <a:pt x="12562" y="1008"/>
                  <a:pt x="12681" y="1015"/>
                  <a:pt x="12789" y="1027"/>
                </a:cubicBezTo>
                <a:cubicBezTo>
                  <a:pt x="12898" y="1039"/>
                  <a:pt x="12994" y="1056"/>
                  <a:pt x="13083" y="1077"/>
                </a:cubicBezTo>
                <a:cubicBezTo>
                  <a:pt x="13261" y="1119"/>
                  <a:pt x="13408" y="1182"/>
                  <a:pt x="13560" y="1273"/>
                </a:cubicBezTo>
                <a:lnTo>
                  <a:pt x="13735" y="1377"/>
                </a:lnTo>
                <a:lnTo>
                  <a:pt x="14061" y="1311"/>
                </a:lnTo>
                <a:cubicBezTo>
                  <a:pt x="14327" y="1257"/>
                  <a:pt x="14452" y="1253"/>
                  <a:pt x="14741" y="1289"/>
                </a:cubicBezTo>
                <a:cubicBezTo>
                  <a:pt x="14832" y="1300"/>
                  <a:pt x="14922" y="1319"/>
                  <a:pt x="15013" y="1341"/>
                </a:cubicBezTo>
                <a:cubicBezTo>
                  <a:pt x="15034" y="1346"/>
                  <a:pt x="15055" y="1353"/>
                  <a:pt x="15076" y="1358"/>
                </a:cubicBezTo>
                <a:cubicBezTo>
                  <a:pt x="15130" y="1373"/>
                  <a:pt x="15182" y="1389"/>
                  <a:pt x="15234" y="1406"/>
                </a:cubicBezTo>
                <a:cubicBezTo>
                  <a:pt x="15364" y="1450"/>
                  <a:pt x="15490" y="1499"/>
                  <a:pt x="15604" y="1558"/>
                </a:cubicBezTo>
                <a:cubicBezTo>
                  <a:pt x="15676" y="1595"/>
                  <a:pt x="15744" y="1634"/>
                  <a:pt x="15806" y="1675"/>
                </a:cubicBezTo>
                <a:cubicBezTo>
                  <a:pt x="15863" y="1713"/>
                  <a:pt x="15915" y="1753"/>
                  <a:pt x="15962" y="1793"/>
                </a:cubicBezTo>
                <a:cubicBezTo>
                  <a:pt x="16008" y="1832"/>
                  <a:pt x="16049" y="1872"/>
                  <a:pt x="16083" y="1913"/>
                </a:cubicBezTo>
                <a:cubicBezTo>
                  <a:pt x="16083" y="1914"/>
                  <a:pt x="16082" y="1915"/>
                  <a:pt x="16083" y="1915"/>
                </a:cubicBezTo>
                <a:cubicBezTo>
                  <a:pt x="16116" y="1956"/>
                  <a:pt x="16144" y="1997"/>
                  <a:pt x="16164" y="2039"/>
                </a:cubicBezTo>
                <a:cubicBezTo>
                  <a:pt x="16183" y="2077"/>
                  <a:pt x="16197" y="2106"/>
                  <a:pt x="16212" y="2128"/>
                </a:cubicBezTo>
                <a:cubicBezTo>
                  <a:pt x="16212" y="2128"/>
                  <a:pt x="16212" y="2130"/>
                  <a:pt x="16212" y="2130"/>
                </a:cubicBezTo>
                <a:cubicBezTo>
                  <a:pt x="16232" y="2159"/>
                  <a:pt x="16254" y="2174"/>
                  <a:pt x="16284" y="2184"/>
                </a:cubicBezTo>
                <a:cubicBezTo>
                  <a:pt x="16293" y="2188"/>
                  <a:pt x="16303" y="2191"/>
                  <a:pt x="16314" y="2193"/>
                </a:cubicBezTo>
                <a:cubicBezTo>
                  <a:pt x="16348" y="2200"/>
                  <a:pt x="16387" y="2201"/>
                  <a:pt x="16451" y="2201"/>
                </a:cubicBezTo>
                <a:cubicBezTo>
                  <a:pt x="16505" y="2201"/>
                  <a:pt x="16561" y="2207"/>
                  <a:pt x="16620" y="2218"/>
                </a:cubicBezTo>
                <a:cubicBezTo>
                  <a:pt x="16620" y="2218"/>
                  <a:pt x="16621" y="2218"/>
                  <a:pt x="16622" y="2218"/>
                </a:cubicBezTo>
                <a:cubicBezTo>
                  <a:pt x="16626" y="2219"/>
                  <a:pt x="16630" y="2221"/>
                  <a:pt x="16634" y="2222"/>
                </a:cubicBezTo>
                <a:cubicBezTo>
                  <a:pt x="16703" y="2236"/>
                  <a:pt x="16774" y="2259"/>
                  <a:pt x="16844" y="2285"/>
                </a:cubicBezTo>
                <a:cubicBezTo>
                  <a:pt x="16876" y="2298"/>
                  <a:pt x="16907" y="2311"/>
                  <a:pt x="16939" y="2325"/>
                </a:cubicBezTo>
                <a:cubicBezTo>
                  <a:pt x="17011" y="2358"/>
                  <a:pt x="17083" y="2394"/>
                  <a:pt x="17149" y="2436"/>
                </a:cubicBezTo>
                <a:cubicBezTo>
                  <a:pt x="17204" y="2470"/>
                  <a:pt x="17255" y="2507"/>
                  <a:pt x="17302" y="2546"/>
                </a:cubicBezTo>
                <a:cubicBezTo>
                  <a:pt x="17444" y="2662"/>
                  <a:pt x="17549" y="2792"/>
                  <a:pt x="17579" y="2914"/>
                </a:cubicBezTo>
                <a:cubicBezTo>
                  <a:pt x="17599" y="2999"/>
                  <a:pt x="17620" y="3049"/>
                  <a:pt x="17663" y="3078"/>
                </a:cubicBezTo>
                <a:cubicBezTo>
                  <a:pt x="17706" y="3108"/>
                  <a:pt x="17771" y="3116"/>
                  <a:pt x="17876" y="3117"/>
                </a:cubicBezTo>
                <a:cubicBezTo>
                  <a:pt x="17971" y="3117"/>
                  <a:pt x="18090" y="3154"/>
                  <a:pt x="18180" y="3199"/>
                </a:cubicBezTo>
                <a:cubicBezTo>
                  <a:pt x="18270" y="3244"/>
                  <a:pt x="18330" y="3298"/>
                  <a:pt x="18306" y="3333"/>
                </a:cubicBezTo>
                <a:cubicBezTo>
                  <a:pt x="18296" y="3348"/>
                  <a:pt x="18295" y="3357"/>
                  <a:pt x="18301" y="3362"/>
                </a:cubicBezTo>
                <a:cubicBezTo>
                  <a:pt x="18307" y="3365"/>
                  <a:pt x="18323" y="3364"/>
                  <a:pt x="18347" y="3355"/>
                </a:cubicBezTo>
                <a:cubicBezTo>
                  <a:pt x="18390" y="3341"/>
                  <a:pt x="18438" y="3358"/>
                  <a:pt x="18470" y="3388"/>
                </a:cubicBezTo>
                <a:cubicBezTo>
                  <a:pt x="18503" y="3417"/>
                  <a:pt x="18519" y="3459"/>
                  <a:pt x="18496" y="3493"/>
                </a:cubicBezTo>
                <a:cubicBezTo>
                  <a:pt x="18477" y="3521"/>
                  <a:pt x="18495" y="3534"/>
                  <a:pt x="18546" y="3526"/>
                </a:cubicBezTo>
                <a:cubicBezTo>
                  <a:pt x="18578" y="3521"/>
                  <a:pt x="18607" y="3529"/>
                  <a:pt x="18632" y="3547"/>
                </a:cubicBezTo>
                <a:cubicBezTo>
                  <a:pt x="18658" y="3564"/>
                  <a:pt x="18679" y="3592"/>
                  <a:pt x="18696" y="3628"/>
                </a:cubicBezTo>
                <a:cubicBezTo>
                  <a:pt x="18712" y="3664"/>
                  <a:pt x="18724" y="3707"/>
                  <a:pt x="18730" y="3757"/>
                </a:cubicBezTo>
                <a:cubicBezTo>
                  <a:pt x="18736" y="3807"/>
                  <a:pt x="18737" y="3863"/>
                  <a:pt x="18730" y="3923"/>
                </a:cubicBezTo>
                <a:cubicBezTo>
                  <a:pt x="18708" y="4113"/>
                  <a:pt x="18717" y="4134"/>
                  <a:pt x="18902" y="4318"/>
                </a:cubicBezTo>
                <a:cubicBezTo>
                  <a:pt x="19035" y="4451"/>
                  <a:pt x="19140" y="4571"/>
                  <a:pt x="19232" y="4689"/>
                </a:cubicBezTo>
                <a:cubicBezTo>
                  <a:pt x="19263" y="4729"/>
                  <a:pt x="19295" y="4768"/>
                  <a:pt x="19322" y="4807"/>
                </a:cubicBezTo>
                <a:cubicBezTo>
                  <a:pt x="19340" y="4833"/>
                  <a:pt x="19358" y="4860"/>
                  <a:pt x="19374" y="4885"/>
                </a:cubicBezTo>
                <a:cubicBezTo>
                  <a:pt x="19420" y="4960"/>
                  <a:pt x="19462" y="5033"/>
                  <a:pt x="19494" y="5106"/>
                </a:cubicBezTo>
                <a:cubicBezTo>
                  <a:pt x="19531" y="5188"/>
                  <a:pt x="19558" y="5270"/>
                  <a:pt x="19578" y="5354"/>
                </a:cubicBezTo>
                <a:cubicBezTo>
                  <a:pt x="19619" y="5529"/>
                  <a:pt x="19588" y="5696"/>
                  <a:pt x="19485" y="5850"/>
                </a:cubicBezTo>
                <a:cubicBezTo>
                  <a:pt x="19450" y="5902"/>
                  <a:pt x="19407" y="5951"/>
                  <a:pt x="19356" y="6000"/>
                </a:cubicBezTo>
                <a:lnTo>
                  <a:pt x="19237" y="6114"/>
                </a:lnTo>
                <a:lnTo>
                  <a:pt x="19329" y="6208"/>
                </a:lnTo>
                <a:cubicBezTo>
                  <a:pt x="19465" y="6347"/>
                  <a:pt x="19543" y="6476"/>
                  <a:pt x="19565" y="6605"/>
                </a:cubicBezTo>
                <a:cubicBezTo>
                  <a:pt x="19588" y="6735"/>
                  <a:pt x="19555" y="6866"/>
                  <a:pt x="19468" y="7007"/>
                </a:cubicBezTo>
                <a:cubicBezTo>
                  <a:pt x="19435" y="7062"/>
                  <a:pt x="19391" y="7110"/>
                  <a:pt x="19339" y="7155"/>
                </a:cubicBezTo>
                <a:cubicBezTo>
                  <a:pt x="19288" y="7200"/>
                  <a:pt x="19230" y="7239"/>
                  <a:pt x="19168" y="7270"/>
                </a:cubicBezTo>
                <a:cubicBezTo>
                  <a:pt x="19045" y="7331"/>
                  <a:pt x="18909" y="7360"/>
                  <a:pt x="18796" y="7341"/>
                </a:cubicBezTo>
                <a:cubicBezTo>
                  <a:pt x="18576" y="7304"/>
                  <a:pt x="18261" y="7131"/>
                  <a:pt x="18114" y="6963"/>
                </a:cubicBezTo>
                <a:cubicBezTo>
                  <a:pt x="17960" y="6789"/>
                  <a:pt x="17880" y="6776"/>
                  <a:pt x="18015" y="6948"/>
                </a:cubicBezTo>
                <a:cubicBezTo>
                  <a:pt x="18142" y="7110"/>
                  <a:pt x="18089" y="7176"/>
                  <a:pt x="17779" y="7236"/>
                </a:cubicBezTo>
                <a:cubicBezTo>
                  <a:pt x="17642" y="7262"/>
                  <a:pt x="17518" y="7273"/>
                  <a:pt x="17404" y="7274"/>
                </a:cubicBezTo>
                <a:cubicBezTo>
                  <a:pt x="17331" y="7275"/>
                  <a:pt x="17261" y="7275"/>
                  <a:pt x="17201" y="7266"/>
                </a:cubicBezTo>
                <a:cubicBezTo>
                  <a:pt x="17149" y="7259"/>
                  <a:pt x="17103" y="7248"/>
                  <a:pt x="17063" y="7232"/>
                </a:cubicBezTo>
                <a:cubicBezTo>
                  <a:pt x="16991" y="7206"/>
                  <a:pt x="16912" y="7182"/>
                  <a:pt x="16887" y="7180"/>
                </a:cubicBezTo>
                <a:cubicBezTo>
                  <a:pt x="16862" y="7178"/>
                  <a:pt x="16841" y="7144"/>
                  <a:pt x="16841" y="7105"/>
                </a:cubicBezTo>
                <a:cubicBezTo>
                  <a:pt x="16841" y="7085"/>
                  <a:pt x="16824" y="7052"/>
                  <a:pt x="16798" y="7015"/>
                </a:cubicBezTo>
                <a:cubicBezTo>
                  <a:pt x="16798" y="7015"/>
                  <a:pt x="16798" y="7014"/>
                  <a:pt x="16798" y="7014"/>
                </a:cubicBezTo>
                <a:cubicBezTo>
                  <a:pt x="16772" y="6976"/>
                  <a:pt x="16736" y="6934"/>
                  <a:pt x="16697" y="6896"/>
                </a:cubicBezTo>
                <a:cubicBezTo>
                  <a:pt x="16619" y="6821"/>
                  <a:pt x="16522" y="6714"/>
                  <a:pt x="16481" y="6657"/>
                </a:cubicBezTo>
                <a:cubicBezTo>
                  <a:pt x="16458" y="6626"/>
                  <a:pt x="16440" y="6608"/>
                  <a:pt x="16428" y="6601"/>
                </a:cubicBezTo>
                <a:cubicBezTo>
                  <a:pt x="16415" y="6594"/>
                  <a:pt x="16409" y="6596"/>
                  <a:pt x="16408" y="6609"/>
                </a:cubicBezTo>
                <a:cubicBezTo>
                  <a:pt x="16405" y="6634"/>
                  <a:pt x="16424" y="6694"/>
                  <a:pt x="16468" y="6773"/>
                </a:cubicBezTo>
                <a:cubicBezTo>
                  <a:pt x="16548" y="6917"/>
                  <a:pt x="16579" y="7079"/>
                  <a:pt x="16565" y="7222"/>
                </a:cubicBezTo>
                <a:cubicBezTo>
                  <a:pt x="16559" y="7284"/>
                  <a:pt x="16541" y="7339"/>
                  <a:pt x="16518" y="7391"/>
                </a:cubicBezTo>
                <a:cubicBezTo>
                  <a:pt x="16501" y="7428"/>
                  <a:pt x="16483" y="7463"/>
                  <a:pt x="16458" y="7492"/>
                </a:cubicBezTo>
                <a:cubicBezTo>
                  <a:pt x="16438" y="7515"/>
                  <a:pt x="16416" y="7535"/>
                  <a:pt x="16390" y="7551"/>
                </a:cubicBezTo>
                <a:cubicBezTo>
                  <a:pt x="16330" y="7590"/>
                  <a:pt x="16317" y="7613"/>
                  <a:pt x="16356" y="7613"/>
                </a:cubicBezTo>
                <a:cubicBezTo>
                  <a:pt x="16391" y="7613"/>
                  <a:pt x="16458" y="7583"/>
                  <a:pt x="16504" y="7546"/>
                </a:cubicBezTo>
                <a:cubicBezTo>
                  <a:pt x="16579" y="7484"/>
                  <a:pt x="16588" y="7483"/>
                  <a:pt x="16614" y="7543"/>
                </a:cubicBezTo>
                <a:cubicBezTo>
                  <a:pt x="16637" y="7598"/>
                  <a:pt x="16673" y="7584"/>
                  <a:pt x="16807" y="7466"/>
                </a:cubicBezTo>
                <a:cubicBezTo>
                  <a:pt x="17006" y="7291"/>
                  <a:pt x="17246" y="7271"/>
                  <a:pt x="17495" y="7410"/>
                </a:cubicBezTo>
                <a:cubicBezTo>
                  <a:pt x="17563" y="7449"/>
                  <a:pt x="17600" y="7465"/>
                  <a:pt x="17637" y="7471"/>
                </a:cubicBezTo>
                <a:cubicBezTo>
                  <a:pt x="17664" y="7476"/>
                  <a:pt x="17688" y="7478"/>
                  <a:pt x="17720" y="7468"/>
                </a:cubicBezTo>
                <a:cubicBezTo>
                  <a:pt x="17745" y="7460"/>
                  <a:pt x="17775" y="7448"/>
                  <a:pt x="17812" y="7431"/>
                </a:cubicBezTo>
                <a:cubicBezTo>
                  <a:pt x="18006" y="7348"/>
                  <a:pt x="18101" y="7348"/>
                  <a:pt x="18219" y="7429"/>
                </a:cubicBezTo>
                <a:cubicBezTo>
                  <a:pt x="18253" y="7452"/>
                  <a:pt x="18293" y="7466"/>
                  <a:pt x="18348" y="7471"/>
                </a:cubicBezTo>
                <a:cubicBezTo>
                  <a:pt x="18404" y="7477"/>
                  <a:pt x="18475" y="7474"/>
                  <a:pt x="18575" y="7463"/>
                </a:cubicBezTo>
                <a:cubicBezTo>
                  <a:pt x="18814" y="7439"/>
                  <a:pt x="18859" y="7447"/>
                  <a:pt x="19019" y="7547"/>
                </a:cubicBezTo>
                <a:cubicBezTo>
                  <a:pt x="19130" y="7617"/>
                  <a:pt x="19226" y="7723"/>
                  <a:pt x="19281" y="7821"/>
                </a:cubicBezTo>
                <a:cubicBezTo>
                  <a:pt x="19305" y="7865"/>
                  <a:pt x="19318" y="7905"/>
                  <a:pt x="19324" y="7941"/>
                </a:cubicBezTo>
                <a:cubicBezTo>
                  <a:pt x="19328" y="7966"/>
                  <a:pt x="19330" y="7991"/>
                  <a:pt x="19324" y="8009"/>
                </a:cubicBezTo>
                <a:cubicBezTo>
                  <a:pt x="19319" y="8024"/>
                  <a:pt x="19310" y="8037"/>
                  <a:pt x="19297" y="8045"/>
                </a:cubicBezTo>
                <a:cubicBezTo>
                  <a:pt x="19251" y="8077"/>
                  <a:pt x="19227" y="8175"/>
                  <a:pt x="19223" y="8344"/>
                </a:cubicBezTo>
                <a:cubicBezTo>
                  <a:pt x="19221" y="8448"/>
                  <a:pt x="19213" y="8519"/>
                  <a:pt x="19191" y="8584"/>
                </a:cubicBezTo>
                <a:cubicBezTo>
                  <a:pt x="19170" y="8649"/>
                  <a:pt x="19136" y="8705"/>
                  <a:pt x="19079" y="8781"/>
                </a:cubicBezTo>
                <a:cubicBezTo>
                  <a:pt x="19013" y="8870"/>
                  <a:pt x="18940" y="8948"/>
                  <a:pt x="18860" y="9017"/>
                </a:cubicBezTo>
                <a:cubicBezTo>
                  <a:pt x="18852" y="9023"/>
                  <a:pt x="18843" y="9028"/>
                  <a:pt x="18836" y="9034"/>
                </a:cubicBezTo>
                <a:cubicBezTo>
                  <a:pt x="18772" y="9086"/>
                  <a:pt x="18703" y="9132"/>
                  <a:pt x="18629" y="9172"/>
                </a:cubicBezTo>
                <a:cubicBezTo>
                  <a:pt x="18596" y="9191"/>
                  <a:pt x="18561" y="9206"/>
                  <a:pt x="18526" y="9223"/>
                </a:cubicBezTo>
                <a:cubicBezTo>
                  <a:pt x="18469" y="9248"/>
                  <a:pt x="18408" y="9271"/>
                  <a:pt x="18346" y="9291"/>
                </a:cubicBezTo>
                <a:cubicBezTo>
                  <a:pt x="18309" y="9303"/>
                  <a:pt x="18273" y="9315"/>
                  <a:pt x="18234" y="9325"/>
                </a:cubicBezTo>
                <a:cubicBezTo>
                  <a:pt x="18130" y="9352"/>
                  <a:pt x="18020" y="9374"/>
                  <a:pt x="17899" y="9388"/>
                </a:cubicBezTo>
                <a:cubicBezTo>
                  <a:pt x="17683" y="9412"/>
                  <a:pt x="17651" y="9424"/>
                  <a:pt x="17752" y="9442"/>
                </a:cubicBezTo>
                <a:cubicBezTo>
                  <a:pt x="17864" y="9463"/>
                  <a:pt x="17894" y="9504"/>
                  <a:pt x="17989" y="9758"/>
                </a:cubicBezTo>
                <a:cubicBezTo>
                  <a:pt x="18061" y="9951"/>
                  <a:pt x="18082" y="10063"/>
                  <a:pt x="18052" y="10090"/>
                </a:cubicBezTo>
                <a:cubicBezTo>
                  <a:pt x="18037" y="10104"/>
                  <a:pt x="18021" y="10107"/>
                  <a:pt x="18003" y="10102"/>
                </a:cubicBezTo>
                <a:cubicBezTo>
                  <a:pt x="17985" y="10096"/>
                  <a:pt x="17965" y="10081"/>
                  <a:pt x="17945" y="10056"/>
                </a:cubicBezTo>
                <a:cubicBezTo>
                  <a:pt x="17915" y="10019"/>
                  <a:pt x="17899" y="10002"/>
                  <a:pt x="17884" y="10004"/>
                </a:cubicBezTo>
                <a:cubicBezTo>
                  <a:pt x="17870" y="10006"/>
                  <a:pt x="17855" y="10026"/>
                  <a:pt x="17830" y="10069"/>
                </a:cubicBezTo>
                <a:cubicBezTo>
                  <a:pt x="17808" y="10106"/>
                  <a:pt x="17791" y="10125"/>
                  <a:pt x="17773" y="10130"/>
                </a:cubicBezTo>
                <a:cubicBezTo>
                  <a:pt x="17756" y="10136"/>
                  <a:pt x="17736" y="10129"/>
                  <a:pt x="17710" y="10109"/>
                </a:cubicBezTo>
                <a:cubicBezTo>
                  <a:pt x="17669" y="10078"/>
                  <a:pt x="17656" y="10023"/>
                  <a:pt x="17673" y="9970"/>
                </a:cubicBezTo>
                <a:cubicBezTo>
                  <a:pt x="17687" y="9930"/>
                  <a:pt x="17691" y="9910"/>
                  <a:pt x="17685" y="9907"/>
                </a:cubicBezTo>
                <a:cubicBezTo>
                  <a:pt x="17678" y="9905"/>
                  <a:pt x="17658" y="9919"/>
                  <a:pt x="17623" y="9950"/>
                </a:cubicBezTo>
                <a:cubicBezTo>
                  <a:pt x="17553" y="10010"/>
                  <a:pt x="17531" y="10011"/>
                  <a:pt x="17413" y="9957"/>
                </a:cubicBezTo>
                <a:cubicBezTo>
                  <a:pt x="17340" y="9924"/>
                  <a:pt x="17268" y="9880"/>
                  <a:pt x="17253" y="9858"/>
                </a:cubicBezTo>
                <a:cubicBezTo>
                  <a:pt x="17239" y="9837"/>
                  <a:pt x="17192" y="9819"/>
                  <a:pt x="17149" y="9819"/>
                </a:cubicBezTo>
                <a:cubicBezTo>
                  <a:pt x="17127" y="9819"/>
                  <a:pt x="17088" y="9809"/>
                  <a:pt x="17042" y="9790"/>
                </a:cubicBezTo>
                <a:cubicBezTo>
                  <a:pt x="16998" y="9771"/>
                  <a:pt x="16947" y="9745"/>
                  <a:pt x="16901" y="9716"/>
                </a:cubicBezTo>
                <a:cubicBezTo>
                  <a:pt x="16784" y="9644"/>
                  <a:pt x="16670" y="9612"/>
                  <a:pt x="16533" y="9613"/>
                </a:cubicBezTo>
                <a:lnTo>
                  <a:pt x="16336" y="9613"/>
                </a:lnTo>
                <a:lnTo>
                  <a:pt x="16449" y="9693"/>
                </a:lnTo>
                <a:cubicBezTo>
                  <a:pt x="16512" y="9736"/>
                  <a:pt x="16574" y="9772"/>
                  <a:pt x="16587" y="9771"/>
                </a:cubicBezTo>
                <a:cubicBezTo>
                  <a:pt x="16674" y="9764"/>
                  <a:pt x="16739" y="9794"/>
                  <a:pt x="16910" y="9924"/>
                </a:cubicBezTo>
                <a:cubicBezTo>
                  <a:pt x="16984" y="9980"/>
                  <a:pt x="17043" y="10016"/>
                  <a:pt x="17100" y="10038"/>
                </a:cubicBezTo>
                <a:cubicBezTo>
                  <a:pt x="17157" y="10061"/>
                  <a:pt x="17214" y="10070"/>
                  <a:pt x="17284" y="10070"/>
                </a:cubicBezTo>
                <a:cubicBezTo>
                  <a:pt x="17345" y="10070"/>
                  <a:pt x="17392" y="10074"/>
                  <a:pt x="17426" y="10085"/>
                </a:cubicBezTo>
                <a:cubicBezTo>
                  <a:pt x="17426" y="10085"/>
                  <a:pt x="17427" y="10085"/>
                  <a:pt x="17427" y="10085"/>
                </a:cubicBezTo>
                <a:cubicBezTo>
                  <a:pt x="17461" y="10096"/>
                  <a:pt x="17483" y="10113"/>
                  <a:pt x="17492" y="10135"/>
                </a:cubicBezTo>
                <a:cubicBezTo>
                  <a:pt x="17507" y="10171"/>
                  <a:pt x="17631" y="10256"/>
                  <a:pt x="17766" y="10326"/>
                </a:cubicBezTo>
                <a:cubicBezTo>
                  <a:pt x="17902" y="10395"/>
                  <a:pt x="18012" y="10474"/>
                  <a:pt x="18012" y="10500"/>
                </a:cubicBezTo>
                <a:cubicBezTo>
                  <a:pt x="18011" y="10527"/>
                  <a:pt x="18002" y="10561"/>
                  <a:pt x="17985" y="10599"/>
                </a:cubicBezTo>
                <a:cubicBezTo>
                  <a:pt x="17984" y="10601"/>
                  <a:pt x="17984" y="10601"/>
                  <a:pt x="17983" y="10603"/>
                </a:cubicBezTo>
                <a:cubicBezTo>
                  <a:pt x="17968" y="10640"/>
                  <a:pt x="17944" y="10681"/>
                  <a:pt x="17917" y="10725"/>
                </a:cubicBezTo>
                <a:cubicBezTo>
                  <a:pt x="17906" y="10744"/>
                  <a:pt x="17900" y="10760"/>
                  <a:pt x="17887" y="10778"/>
                </a:cubicBezTo>
                <a:cubicBezTo>
                  <a:pt x="17887" y="10779"/>
                  <a:pt x="17887" y="10780"/>
                  <a:pt x="17887" y="10780"/>
                </a:cubicBezTo>
                <a:cubicBezTo>
                  <a:pt x="17813" y="10891"/>
                  <a:pt x="17714" y="11008"/>
                  <a:pt x="17614" y="11096"/>
                </a:cubicBezTo>
                <a:cubicBezTo>
                  <a:pt x="17542" y="11160"/>
                  <a:pt x="17464" y="11214"/>
                  <a:pt x="17383" y="11264"/>
                </a:cubicBezTo>
                <a:cubicBezTo>
                  <a:pt x="17363" y="11276"/>
                  <a:pt x="17343" y="11287"/>
                  <a:pt x="17322" y="11299"/>
                </a:cubicBezTo>
                <a:cubicBezTo>
                  <a:pt x="17241" y="11345"/>
                  <a:pt x="17157" y="11387"/>
                  <a:pt x="17072" y="11419"/>
                </a:cubicBezTo>
                <a:cubicBezTo>
                  <a:pt x="16943" y="11467"/>
                  <a:pt x="16813" y="11498"/>
                  <a:pt x="16686" y="11512"/>
                </a:cubicBezTo>
                <a:cubicBezTo>
                  <a:pt x="16623" y="11519"/>
                  <a:pt x="16560" y="11522"/>
                  <a:pt x="16500" y="11520"/>
                </a:cubicBezTo>
                <a:cubicBezTo>
                  <a:pt x="16439" y="11518"/>
                  <a:pt x="16378" y="11511"/>
                  <a:pt x="16322" y="11499"/>
                </a:cubicBezTo>
                <a:cubicBezTo>
                  <a:pt x="16266" y="11487"/>
                  <a:pt x="16213" y="11471"/>
                  <a:pt x="16163" y="11449"/>
                </a:cubicBezTo>
                <a:cubicBezTo>
                  <a:pt x="16005" y="11380"/>
                  <a:pt x="15913" y="11366"/>
                  <a:pt x="15746" y="11386"/>
                </a:cubicBezTo>
                <a:cubicBezTo>
                  <a:pt x="15579" y="11407"/>
                  <a:pt x="15505" y="11396"/>
                  <a:pt x="15406" y="11335"/>
                </a:cubicBezTo>
                <a:cubicBezTo>
                  <a:pt x="15319" y="11283"/>
                  <a:pt x="15216" y="11261"/>
                  <a:pt x="15088" y="11270"/>
                </a:cubicBezTo>
                <a:cubicBezTo>
                  <a:pt x="14932" y="11281"/>
                  <a:pt x="14872" y="11262"/>
                  <a:pt x="14744" y="11160"/>
                </a:cubicBezTo>
                <a:cubicBezTo>
                  <a:pt x="14590" y="11037"/>
                  <a:pt x="14382" y="10736"/>
                  <a:pt x="14382" y="10633"/>
                </a:cubicBezTo>
                <a:cubicBezTo>
                  <a:pt x="14382" y="10604"/>
                  <a:pt x="14347" y="10553"/>
                  <a:pt x="14306" y="10522"/>
                </a:cubicBezTo>
                <a:cubicBezTo>
                  <a:pt x="14239" y="10472"/>
                  <a:pt x="14234" y="10476"/>
                  <a:pt x="14261" y="10553"/>
                </a:cubicBezTo>
                <a:cubicBezTo>
                  <a:pt x="14273" y="10587"/>
                  <a:pt x="14275" y="10617"/>
                  <a:pt x="14266" y="10641"/>
                </a:cubicBezTo>
                <a:cubicBezTo>
                  <a:pt x="14256" y="10665"/>
                  <a:pt x="14236" y="10683"/>
                  <a:pt x="14202" y="10698"/>
                </a:cubicBezTo>
                <a:cubicBezTo>
                  <a:pt x="14169" y="10713"/>
                  <a:pt x="14122" y="10724"/>
                  <a:pt x="14063" y="10731"/>
                </a:cubicBezTo>
                <a:cubicBezTo>
                  <a:pt x="14004" y="10738"/>
                  <a:pt x="13932" y="10741"/>
                  <a:pt x="13845" y="10741"/>
                </a:cubicBezTo>
                <a:cubicBezTo>
                  <a:pt x="13751" y="10741"/>
                  <a:pt x="13653" y="10732"/>
                  <a:pt x="13557" y="10718"/>
                </a:cubicBezTo>
                <a:cubicBezTo>
                  <a:pt x="13478" y="10708"/>
                  <a:pt x="13400" y="10691"/>
                  <a:pt x="13324" y="10673"/>
                </a:cubicBezTo>
                <a:cubicBezTo>
                  <a:pt x="13316" y="10671"/>
                  <a:pt x="13308" y="10670"/>
                  <a:pt x="13301" y="10668"/>
                </a:cubicBezTo>
                <a:cubicBezTo>
                  <a:pt x="13294" y="10666"/>
                  <a:pt x="13287" y="10664"/>
                  <a:pt x="13280" y="10663"/>
                </a:cubicBezTo>
                <a:cubicBezTo>
                  <a:pt x="13269" y="10660"/>
                  <a:pt x="13258" y="10659"/>
                  <a:pt x="13247" y="10656"/>
                </a:cubicBezTo>
                <a:cubicBezTo>
                  <a:pt x="13247" y="10656"/>
                  <a:pt x="13246" y="10656"/>
                  <a:pt x="13245" y="10656"/>
                </a:cubicBezTo>
                <a:cubicBezTo>
                  <a:pt x="13150" y="10630"/>
                  <a:pt x="13059" y="10599"/>
                  <a:pt x="12978" y="10563"/>
                </a:cubicBezTo>
                <a:cubicBezTo>
                  <a:pt x="12896" y="10527"/>
                  <a:pt x="12825" y="10487"/>
                  <a:pt x="12766" y="10444"/>
                </a:cubicBezTo>
                <a:cubicBezTo>
                  <a:pt x="12667" y="10372"/>
                  <a:pt x="12562" y="10321"/>
                  <a:pt x="12533" y="10330"/>
                </a:cubicBezTo>
                <a:cubicBezTo>
                  <a:pt x="12504" y="10339"/>
                  <a:pt x="12549" y="10388"/>
                  <a:pt x="12632" y="10441"/>
                </a:cubicBezTo>
                <a:cubicBezTo>
                  <a:pt x="12673" y="10468"/>
                  <a:pt x="12727" y="10517"/>
                  <a:pt x="12782" y="10574"/>
                </a:cubicBezTo>
                <a:cubicBezTo>
                  <a:pt x="12839" y="10632"/>
                  <a:pt x="12894" y="10697"/>
                  <a:pt x="12937" y="10758"/>
                </a:cubicBezTo>
                <a:cubicBezTo>
                  <a:pt x="12979" y="10817"/>
                  <a:pt x="13069" y="10913"/>
                  <a:pt x="13178" y="11019"/>
                </a:cubicBezTo>
                <a:cubicBezTo>
                  <a:pt x="13288" y="11125"/>
                  <a:pt x="13416" y="11243"/>
                  <a:pt x="13540" y="11345"/>
                </a:cubicBezTo>
                <a:cubicBezTo>
                  <a:pt x="14764" y="12351"/>
                  <a:pt x="14842" y="12435"/>
                  <a:pt x="14842" y="12749"/>
                </a:cubicBezTo>
                <a:cubicBezTo>
                  <a:pt x="14842" y="12809"/>
                  <a:pt x="14833" y="12867"/>
                  <a:pt x="14816" y="12924"/>
                </a:cubicBezTo>
                <a:cubicBezTo>
                  <a:pt x="14782" y="13037"/>
                  <a:pt x="14715" y="13144"/>
                  <a:pt x="14613" y="13243"/>
                </a:cubicBezTo>
                <a:cubicBezTo>
                  <a:pt x="14562" y="13292"/>
                  <a:pt x="14502" y="13340"/>
                  <a:pt x="14433" y="13386"/>
                </a:cubicBezTo>
                <a:cubicBezTo>
                  <a:pt x="14341" y="13448"/>
                  <a:pt x="14174" y="13571"/>
                  <a:pt x="14060" y="13661"/>
                </a:cubicBezTo>
                <a:cubicBezTo>
                  <a:pt x="13947" y="13750"/>
                  <a:pt x="13669" y="13953"/>
                  <a:pt x="13444" y="14111"/>
                </a:cubicBezTo>
                <a:cubicBezTo>
                  <a:pt x="13212" y="14273"/>
                  <a:pt x="13015" y="14425"/>
                  <a:pt x="12838" y="14567"/>
                </a:cubicBezTo>
                <a:cubicBezTo>
                  <a:pt x="12719" y="14662"/>
                  <a:pt x="12614" y="14749"/>
                  <a:pt x="12526" y="14831"/>
                </a:cubicBezTo>
                <a:cubicBezTo>
                  <a:pt x="12483" y="14871"/>
                  <a:pt x="12432" y="14915"/>
                  <a:pt x="12397" y="14951"/>
                </a:cubicBezTo>
                <a:cubicBezTo>
                  <a:pt x="12396" y="14951"/>
                  <a:pt x="12397" y="14952"/>
                  <a:pt x="12397" y="14952"/>
                </a:cubicBezTo>
                <a:cubicBezTo>
                  <a:pt x="12326" y="15025"/>
                  <a:pt x="12271" y="15088"/>
                  <a:pt x="12236" y="15142"/>
                </a:cubicBezTo>
                <a:lnTo>
                  <a:pt x="12109" y="15335"/>
                </a:lnTo>
                <a:lnTo>
                  <a:pt x="12104" y="16771"/>
                </a:lnTo>
                <a:cubicBezTo>
                  <a:pt x="12102" y="17561"/>
                  <a:pt x="12109" y="18225"/>
                  <a:pt x="12121" y="18246"/>
                </a:cubicBezTo>
                <a:cubicBezTo>
                  <a:pt x="12133" y="18268"/>
                  <a:pt x="12148" y="18417"/>
                  <a:pt x="12152" y="18579"/>
                </a:cubicBezTo>
                <a:cubicBezTo>
                  <a:pt x="12197" y="20356"/>
                  <a:pt x="12241" y="21434"/>
                  <a:pt x="12270" y="21434"/>
                </a:cubicBezTo>
                <a:cubicBezTo>
                  <a:pt x="12290" y="21434"/>
                  <a:pt x="12296" y="21270"/>
                  <a:pt x="12283" y="21070"/>
                </a:cubicBezTo>
                <a:cubicBezTo>
                  <a:pt x="12263" y="20781"/>
                  <a:pt x="12273" y="20689"/>
                  <a:pt x="12329" y="20623"/>
                </a:cubicBezTo>
                <a:cubicBezTo>
                  <a:pt x="12380" y="20562"/>
                  <a:pt x="12417" y="20551"/>
                  <a:pt x="12449" y="20601"/>
                </a:cubicBezTo>
                <a:cubicBezTo>
                  <a:pt x="12481" y="20652"/>
                  <a:pt x="12509" y="20766"/>
                  <a:pt x="12539" y="20957"/>
                </a:cubicBezTo>
                <a:cubicBezTo>
                  <a:pt x="12554" y="21058"/>
                  <a:pt x="12571" y="21139"/>
                  <a:pt x="12590" y="21202"/>
                </a:cubicBezTo>
                <a:cubicBezTo>
                  <a:pt x="12610" y="21264"/>
                  <a:pt x="12632" y="21308"/>
                  <a:pt x="12657" y="21335"/>
                </a:cubicBezTo>
                <a:cubicBezTo>
                  <a:pt x="12670" y="21348"/>
                  <a:pt x="12682" y="21357"/>
                  <a:pt x="12697" y="21361"/>
                </a:cubicBezTo>
                <a:cubicBezTo>
                  <a:pt x="12715" y="21367"/>
                  <a:pt x="12736" y="21363"/>
                  <a:pt x="12757" y="21356"/>
                </a:cubicBezTo>
                <a:cubicBezTo>
                  <a:pt x="12787" y="21347"/>
                  <a:pt x="12818" y="21329"/>
                  <a:pt x="12856" y="21295"/>
                </a:cubicBezTo>
                <a:cubicBezTo>
                  <a:pt x="12890" y="21264"/>
                  <a:pt x="12916" y="21221"/>
                  <a:pt x="12935" y="21169"/>
                </a:cubicBezTo>
                <a:cubicBezTo>
                  <a:pt x="12935" y="21168"/>
                  <a:pt x="12934" y="21169"/>
                  <a:pt x="12935" y="21169"/>
                </a:cubicBezTo>
                <a:cubicBezTo>
                  <a:pt x="12935" y="21167"/>
                  <a:pt x="12936" y="21164"/>
                  <a:pt x="12937" y="21162"/>
                </a:cubicBezTo>
                <a:cubicBezTo>
                  <a:pt x="12952" y="21116"/>
                  <a:pt x="12959" y="21060"/>
                  <a:pt x="12963" y="20997"/>
                </a:cubicBezTo>
                <a:cubicBezTo>
                  <a:pt x="12965" y="20973"/>
                  <a:pt x="12965" y="20947"/>
                  <a:pt x="12965" y="20921"/>
                </a:cubicBezTo>
                <a:cubicBezTo>
                  <a:pt x="12965" y="20885"/>
                  <a:pt x="12962" y="20844"/>
                  <a:pt x="12960" y="20803"/>
                </a:cubicBezTo>
                <a:cubicBezTo>
                  <a:pt x="12950" y="20676"/>
                  <a:pt x="12932" y="20533"/>
                  <a:pt x="12894" y="20356"/>
                </a:cubicBezTo>
                <a:cubicBezTo>
                  <a:pt x="12874" y="20259"/>
                  <a:pt x="12855" y="20116"/>
                  <a:pt x="12842" y="19965"/>
                </a:cubicBezTo>
                <a:cubicBezTo>
                  <a:pt x="12828" y="19814"/>
                  <a:pt x="12819" y="19654"/>
                  <a:pt x="12819" y="19522"/>
                </a:cubicBezTo>
                <a:cubicBezTo>
                  <a:pt x="12817" y="19257"/>
                  <a:pt x="12811" y="18826"/>
                  <a:pt x="12806" y="18563"/>
                </a:cubicBezTo>
                <a:cubicBezTo>
                  <a:pt x="12801" y="18302"/>
                  <a:pt x="12814" y="18018"/>
                  <a:pt x="12833" y="17755"/>
                </a:cubicBezTo>
                <a:cubicBezTo>
                  <a:pt x="12845" y="17589"/>
                  <a:pt x="12858" y="17435"/>
                  <a:pt x="12875" y="17318"/>
                </a:cubicBezTo>
                <a:cubicBezTo>
                  <a:pt x="12890" y="17218"/>
                  <a:pt x="12905" y="17142"/>
                  <a:pt x="12922" y="17105"/>
                </a:cubicBezTo>
                <a:cubicBezTo>
                  <a:pt x="12948" y="17048"/>
                  <a:pt x="12972" y="16879"/>
                  <a:pt x="12978" y="16731"/>
                </a:cubicBezTo>
                <a:cubicBezTo>
                  <a:pt x="12983" y="16589"/>
                  <a:pt x="13034" y="16374"/>
                  <a:pt x="13098" y="16184"/>
                </a:cubicBezTo>
                <a:cubicBezTo>
                  <a:pt x="13129" y="16090"/>
                  <a:pt x="13165" y="16002"/>
                  <a:pt x="13198" y="15933"/>
                </a:cubicBezTo>
                <a:cubicBezTo>
                  <a:pt x="13199" y="15933"/>
                  <a:pt x="13198" y="15932"/>
                  <a:pt x="13198" y="15931"/>
                </a:cubicBezTo>
                <a:cubicBezTo>
                  <a:pt x="13232" y="15862"/>
                  <a:pt x="13264" y="15813"/>
                  <a:pt x="13291" y="15794"/>
                </a:cubicBezTo>
                <a:cubicBezTo>
                  <a:pt x="13324" y="15771"/>
                  <a:pt x="13354" y="15709"/>
                  <a:pt x="13357" y="15656"/>
                </a:cubicBezTo>
                <a:cubicBezTo>
                  <a:pt x="13361" y="15611"/>
                  <a:pt x="13376" y="15559"/>
                  <a:pt x="13401" y="15501"/>
                </a:cubicBezTo>
                <a:cubicBezTo>
                  <a:pt x="13425" y="15444"/>
                  <a:pt x="13458" y="15383"/>
                  <a:pt x="13498" y="15321"/>
                </a:cubicBezTo>
                <a:cubicBezTo>
                  <a:pt x="13580" y="15196"/>
                  <a:pt x="13689" y="15066"/>
                  <a:pt x="13808" y="14961"/>
                </a:cubicBezTo>
                <a:cubicBezTo>
                  <a:pt x="14215" y="14604"/>
                  <a:pt x="14382" y="14482"/>
                  <a:pt x="14467" y="14482"/>
                </a:cubicBezTo>
                <a:cubicBezTo>
                  <a:pt x="14589" y="14482"/>
                  <a:pt x="15087" y="14132"/>
                  <a:pt x="15229" y="13946"/>
                </a:cubicBezTo>
                <a:cubicBezTo>
                  <a:pt x="15278" y="13882"/>
                  <a:pt x="15337" y="13818"/>
                  <a:pt x="15400" y="13759"/>
                </a:cubicBezTo>
                <a:cubicBezTo>
                  <a:pt x="15463" y="13700"/>
                  <a:pt x="15531" y="13645"/>
                  <a:pt x="15597" y="13598"/>
                </a:cubicBezTo>
                <a:cubicBezTo>
                  <a:pt x="15730" y="13504"/>
                  <a:pt x="15859" y="13442"/>
                  <a:pt x="15942" y="13442"/>
                </a:cubicBezTo>
                <a:cubicBezTo>
                  <a:pt x="16022" y="13442"/>
                  <a:pt x="16108" y="13407"/>
                  <a:pt x="16249" y="13304"/>
                </a:cubicBezTo>
                <a:cubicBezTo>
                  <a:pt x="16320" y="13252"/>
                  <a:pt x="16405" y="13182"/>
                  <a:pt x="16509" y="13091"/>
                </a:cubicBezTo>
                <a:cubicBezTo>
                  <a:pt x="16614" y="12999"/>
                  <a:pt x="16739" y="12886"/>
                  <a:pt x="16890" y="12746"/>
                </a:cubicBezTo>
                <a:lnTo>
                  <a:pt x="17261" y="12401"/>
                </a:lnTo>
                <a:lnTo>
                  <a:pt x="17509" y="12401"/>
                </a:lnTo>
                <a:cubicBezTo>
                  <a:pt x="17590" y="12401"/>
                  <a:pt x="17641" y="12398"/>
                  <a:pt x="17688" y="12388"/>
                </a:cubicBezTo>
                <a:cubicBezTo>
                  <a:pt x="17700" y="12386"/>
                  <a:pt x="17710" y="12382"/>
                  <a:pt x="17721" y="12378"/>
                </a:cubicBezTo>
                <a:cubicBezTo>
                  <a:pt x="17766" y="12364"/>
                  <a:pt x="17805" y="12344"/>
                  <a:pt x="17857" y="12299"/>
                </a:cubicBezTo>
                <a:cubicBezTo>
                  <a:pt x="17857" y="12299"/>
                  <a:pt x="17858" y="12299"/>
                  <a:pt x="17859" y="12299"/>
                </a:cubicBezTo>
                <a:cubicBezTo>
                  <a:pt x="17897" y="12266"/>
                  <a:pt x="17941" y="12222"/>
                  <a:pt x="18000" y="12164"/>
                </a:cubicBezTo>
                <a:cubicBezTo>
                  <a:pt x="18134" y="12034"/>
                  <a:pt x="18243" y="11913"/>
                  <a:pt x="18243" y="11895"/>
                </a:cubicBezTo>
                <a:cubicBezTo>
                  <a:pt x="18243" y="11870"/>
                  <a:pt x="18405" y="11638"/>
                  <a:pt x="18573" y="11411"/>
                </a:cubicBezTo>
                <a:cubicBezTo>
                  <a:pt x="18573" y="11410"/>
                  <a:pt x="18573" y="11410"/>
                  <a:pt x="18573" y="11410"/>
                </a:cubicBezTo>
                <a:cubicBezTo>
                  <a:pt x="18740" y="11182"/>
                  <a:pt x="18911" y="10958"/>
                  <a:pt x="18935" y="10950"/>
                </a:cubicBezTo>
                <a:cubicBezTo>
                  <a:pt x="18984" y="10934"/>
                  <a:pt x="19654" y="11262"/>
                  <a:pt x="19695" y="11322"/>
                </a:cubicBezTo>
                <a:cubicBezTo>
                  <a:pt x="19710" y="11345"/>
                  <a:pt x="19696" y="11457"/>
                  <a:pt x="19664" y="11570"/>
                </a:cubicBezTo>
                <a:cubicBezTo>
                  <a:pt x="19649" y="11625"/>
                  <a:pt x="19639" y="11670"/>
                  <a:pt x="19634" y="11708"/>
                </a:cubicBezTo>
                <a:cubicBezTo>
                  <a:pt x="19630" y="11744"/>
                  <a:pt x="19632" y="11773"/>
                  <a:pt x="19637" y="11790"/>
                </a:cubicBezTo>
                <a:cubicBezTo>
                  <a:pt x="19643" y="11808"/>
                  <a:pt x="19655" y="11816"/>
                  <a:pt x="19670" y="11813"/>
                </a:cubicBezTo>
                <a:cubicBezTo>
                  <a:pt x="19685" y="11810"/>
                  <a:pt x="19702" y="11796"/>
                  <a:pt x="19725" y="11770"/>
                </a:cubicBezTo>
                <a:cubicBezTo>
                  <a:pt x="19757" y="11735"/>
                  <a:pt x="19880" y="11657"/>
                  <a:pt x="19997" y="11597"/>
                </a:cubicBezTo>
                <a:cubicBezTo>
                  <a:pt x="20119" y="11534"/>
                  <a:pt x="20189" y="11487"/>
                  <a:pt x="20218" y="11442"/>
                </a:cubicBezTo>
                <a:cubicBezTo>
                  <a:pt x="20233" y="11420"/>
                  <a:pt x="20238" y="11397"/>
                  <a:pt x="20233" y="11373"/>
                </a:cubicBezTo>
                <a:cubicBezTo>
                  <a:pt x="20228" y="11350"/>
                  <a:pt x="20214" y="11326"/>
                  <a:pt x="20191" y="11299"/>
                </a:cubicBezTo>
                <a:cubicBezTo>
                  <a:pt x="20156" y="11255"/>
                  <a:pt x="20128" y="11159"/>
                  <a:pt x="20128" y="11086"/>
                </a:cubicBezTo>
                <a:cubicBezTo>
                  <a:pt x="20128" y="11003"/>
                  <a:pt x="20101" y="10943"/>
                  <a:pt x="20055" y="10927"/>
                </a:cubicBezTo>
                <a:cubicBezTo>
                  <a:pt x="19943" y="10888"/>
                  <a:pt x="19898" y="10897"/>
                  <a:pt x="19898" y="10958"/>
                </a:cubicBezTo>
                <a:cubicBezTo>
                  <a:pt x="19898" y="10989"/>
                  <a:pt x="19862" y="11045"/>
                  <a:pt x="19817" y="11082"/>
                </a:cubicBezTo>
                <a:cubicBezTo>
                  <a:pt x="19740" y="11144"/>
                  <a:pt x="19710" y="11136"/>
                  <a:pt x="19391" y="10972"/>
                </a:cubicBezTo>
                <a:cubicBezTo>
                  <a:pt x="19200" y="10874"/>
                  <a:pt x="19042" y="10762"/>
                  <a:pt x="19033" y="10721"/>
                </a:cubicBezTo>
                <a:cubicBezTo>
                  <a:pt x="19030" y="10705"/>
                  <a:pt x="19039" y="10657"/>
                  <a:pt x="19059" y="10587"/>
                </a:cubicBezTo>
                <a:cubicBezTo>
                  <a:pt x="19059" y="10587"/>
                  <a:pt x="19059" y="10587"/>
                  <a:pt x="19059" y="10586"/>
                </a:cubicBezTo>
                <a:cubicBezTo>
                  <a:pt x="19079" y="10515"/>
                  <a:pt x="19111" y="10420"/>
                  <a:pt x="19151" y="10307"/>
                </a:cubicBezTo>
                <a:cubicBezTo>
                  <a:pt x="19151" y="10306"/>
                  <a:pt x="19151" y="10305"/>
                  <a:pt x="19151" y="10305"/>
                </a:cubicBezTo>
                <a:cubicBezTo>
                  <a:pt x="19231" y="10077"/>
                  <a:pt x="19349" y="9775"/>
                  <a:pt x="19483" y="9448"/>
                </a:cubicBezTo>
                <a:cubicBezTo>
                  <a:pt x="19534" y="9323"/>
                  <a:pt x="19638" y="9162"/>
                  <a:pt x="19717" y="9089"/>
                </a:cubicBezTo>
                <a:cubicBezTo>
                  <a:pt x="19764" y="9044"/>
                  <a:pt x="19796" y="9009"/>
                  <a:pt x="19811" y="8982"/>
                </a:cubicBezTo>
                <a:cubicBezTo>
                  <a:pt x="19818" y="8968"/>
                  <a:pt x="19823" y="8956"/>
                  <a:pt x="19822" y="8947"/>
                </a:cubicBezTo>
                <a:cubicBezTo>
                  <a:pt x="19822" y="8938"/>
                  <a:pt x="19818" y="8931"/>
                  <a:pt x="19809" y="8926"/>
                </a:cubicBezTo>
                <a:cubicBezTo>
                  <a:pt x="19791" y="8916"/>
                  <a:pt x="19779" y="8894"/>
                  <a:pt x="19776" y="8865"/>
                </a:cubicBezTo>
                <a:cubicBezTo>
                  <a:pt x="19770" y="8807"/>
                  <a:pt x="19794" y="8718"/>
                  <a:pt x="19840" y="8626"/>
                </a:cubicBezTo>
                <a:cubicBezTo>
                  <a:pt x="19862" y="8580"/>
                  <a:pt x="19890" y="8532"/>
                  <a:pt x="19923" y="8488"/>
                </a:cubicBezTo>
                <a:cubicBezTo>
                  <a:pt x="19982" y="8408"/>
                  <a:pt x="20078" y="8249"/>
                  <a:pt x="20137" y="8135"/>
                </a:cubicBezTo>
                <a:cubicBezTo>
                  <a:pt x="20196" y="8021"/>
                  <a:pt x="20264" y="7933"/>
                  <a:pt x="20289" y="7939"/>
                </a:cubicBezTo>
                <a:cubicBezTo>
                  <a:pt x="20316" y="7945"/>
                  <a:pt x="20333" y="8108"/>
                  <a:pt x="20331" y="8333"/>
                </a:cubicBezTo>
                <a:lnTo>
                  <a:pt x="20327" y="8716"/>
                </a:lnTo>
                <a:lnTo>
                  <a:pt x="20378" y="8467"/>
                </a:lnTo>
                <a:cubicBezTo>
                  <a:pt x="20426" y="8239"/>
                  <a:pt x="20441" y="8216"/>
                  <a:pt x="20557" y="8204"/>
                </a:cubicBezTo>
                <a:cubicBezTo>
                  <a:pt x="20761" y="8182"/>
                  <a:pt x="21086" y="8319"/>
                  <a:pt x="21256" y="8498"/>
                </a:cubicBezTo>
                <a:cubicBezTo>
                  <a:pt x="21291" y="8535"/>
                  <a:pt x="21319" y="8573"/>
                  <a:pt x="21345" y="8613"/>
                </a:cubicBezTo>
                <a:cubicBezTo>
                  <a:pt x="21397" y="8693"/>
                  <a:pt x="21432" y="8782"/>
                  <a:pt x="21455" y="8893"/>
                </a:cubicBezTo>
                <a:cubicBezTo>
                  <a:pt x="21467" y="8949"/>
                  <a:pt x="21476" y="9011"/>
                  <a:pt x="21483" y="9079"/>
                </a:cubicBezTo>
                <a:cubicBezTo>
                  <a:pt x="21487" y="9119"/>
                  <a:pt x="21504" y="9165"/>
                  <a:pt x="21521" y="9181"/>
                </a:cubicBezTo>
                <a:cubicBezTo>
                  <a:pt x="21535" y="9193"/>
                  <a:pt x="21544" y="9236"/>
                  <a:pt x="21549" y="9293"/>
                </a:cubicBezTo>
                <a:cubicBezTo>
                  <a:pt x="21559" y="9408"/>
                  <a:pt x="21554" y="9582"/>
                  <a:pt x="21536" y="9698"/>
                </a:cubicBezTo>
                <a:cubicBezTo>
                  <a:pt x="21527" y="9756"/>
                  <a:pt x="21513" y="9798"/>
                  <a:pt x="21498" y="9812"/>
                </a:cubicBezTo>
                <a:cubicBezTo>
                  <a:pt x="21457" y="9849"/>
                  <a:pt x="21456" y="9874"/>
                  <a:pt x="21496" y="9910"/>
                </a:cubicBezTo>
                <a:cubicBezTo>
                  <a:pt x="21506" y="9919"/>
                  <a:pt x="21515" y="9925"/>
                  <a:pt x="21524" y="9925"/>
                </a:cubicBezTo>
                <a:cubicBezTo>
                  <a:pt x="21533" y="9926"/>
                  <a:pt x="21542" y="9921"/>
                  <a:pt x="21549" y="9913"/>
                </a:cubicBezTo>
                <a:cubicBezTo>
                  <a:pt x="21564" y="9897"/>
                  <a:pt x="21576" y="9865"/>
                  <a:pt x="21584" y="9816"/>
                </a:cubicBezTo>
                <a:cubicBezTo>
                  <a:pt x="21592" y="9766"/>
                  <a:pt x="21596" y="9700"/>
                  <a:pt x="21596" y="9619"/>
                </a:cubicBezTo>
                <a:cubicBezTo>
                  <a:pt x="21597" y="9537"/>
                  <a:pt x="21594" y="9439"/>
                  <a:pt x="21588" y="9327"/>
                </a:cubicBezTo>
                <a:cubicBezTo>
                  <a:pt x="21577" y="9133"/>
                  <a:pt x="21554" y="8968"/>
                  <a:pt x="21514" y="8827"/>
                </a:cubicBezTo>
                <a:cubicBezTo>
                  <a:pt x="21497" y="8769"/>
                  <a:pt x="21477" y="8717"/>
                  <a:pt x="21454" y="8668"/>
                </a:cubicBezTo>
                <a:cubicBezTo>
                  <a:pt x="21432" y="8621"/>
                  <a:pt x="21405" y="8577"/>
                  <a:pt x="21378" y="8535"/>
                </a:cubicBezTo>
                <a:cubicBezTo>
                  <a:pt x="21373" y="8528"/>
                  <a:pt x="21369" y="8521"/>
                  <a:pt x="21365" y="8514"/>
                </a:cubicBezTo>
                <a:cubicBezTo>
                  <a:pt x="21357" y="8503"/>
                  <a:pt x="21351" y="8489"/>
                  <a:pt x="21343" y="8478"/>
                </a:cubicBezTo>
                <a:cubicBezTo>
                  <a:pt x="21306" y="8432"/>
                  <a:pt x="21265" y="8392"/>
                  <a:pt x="21218" y="8356"/>
                </a:cubicBezTo>
                <a:cubicBezTo>
                  <a:pt x="21190" y="8335"/>
                  <a:pt x="21157" y="8318"/>
                  <a:pt x="21125" y="8300"/>
                </a:cubicBezTo>
                <a:cubicBezTo>
                  <a:pt x="21105" y="8288"/>
                  <a:pt x="21087" y="8273"/>
                  <a:pt x="21065" y="8263"/>
                </a:cubicBezTo>
                <a:cubicBezTo>
                  <a:pt x="21065" y="8262"/>
                  <a:pt x="21063" y="8263"/>
                  <a:pt x="21063" y="8263"/>
                </a:cubicBezTo>
                <a:cubicBezTo>
                  <a:pt x="20950" y="8210"/>
                  <a:pt x="20817" y="8176"/>
                  <a:pt x="20659" y="8158"/>
                </a:cubicBezTo>
                <a:cubicBezTo>
                  <a:pt x="20561" y="8147"/>
                  <a:pt x="20504" y="8138"/>
                  <a:pt x="20471" y="8122"/>
                </a:cubicBezTo>
                <a:cubicBezTo>
                  <a:pt x="20439" y="8106"/>
                  <a:pt x="20433" y="8084"/>
                  <a:pt x="20437" y="8049"/>
                </a:cubicBezTo>
                <a:cubicBezTo>
                  <a:pt x="20452" y="7921"/>
                  <a:pt x="20454" y="7510"/>
                  <a:pt x="20448" y="7113"/>
                </a:cubicBezTo>
                <a:cubicBezTo>
                  <a:pt x="20448" y="7112"/>
                  <a:pt x="20448" y="7111"/>
                  <a:pt x="20448" y="7111"/>
                </a:cubicBezTo>
                <a:cubicBezTo>
                  <a:pt x="20440" y="6714"/>
                  <a:pt x="20424" y="6331"/>
                  <a:pt x="20405" y="6260"/>
                </a:cubicBezTo>
                <a:cubicBezTo>
                  <a:pt x="20381" y="6169"/>
                  <a:pt x="20359" y="6000"/>
                  <a:pt x="20358" y="5886"/>
                </a:cubicBezTo>
                <a:cubicBezTo>
                  <a:pt x="20357" y="5771"/>
                  <a:pt x="20314" y="5509"/>
                  <a:pt x="20263" y="5303"/>
                </a:cubicBezTo>
                <a:cubicBezTo>
                  <a:pt x="20212" y="5097"/>
                  <a:pt x="20146" y="4816"/>
                  <a:pt x="20112" y="4678"/>
                </a:cubicBezTo>
                <a:cubicBezTo>
                  <a:pt x="20011" y="4266"/>
                  <a:pt x="19932" y="4067"/>
                  <a:pt x="19773" y="3811"/>
                </a:cubicBezTo>
                <a:cubicBezTo>
                  <a:pt x="19690" y="3677"/>
                  <a:pt x="19623" y="3558"/>
                  <a:pt x="19623" y="3547"/>
                </a:cubicBezTo>
                <a:cubicBezTo>
                  <a:pt x="19623" y="3537"/>
                  <a:pt x="19510" y="3375"/>
                  <a:pt x="19373" y="3187"/>
                </a:cubicBezTo>
                <a:cubicBezTo>
                  <a:pt x="19260" y="3034"/>
                  <a:pt x="19139" y="2891"/>
                  <a:pt x="19007" y="2752"/>
                </a:cubicBezTo>
                <a:cubicBezTo>
                  <a:pt x="19007" y="2752"/>
                  <a:pt x="19008" y="2750"/>
                  <a:pt x="19007" y="2750"/>
                </a:cubicBezTo>
                <a:cubicBezTo>
                  <a:pt x="18875" y="2611"/>
                  <a:pt x="18732" y="2479"/>
                  <a:pt x="18571" y="2345"/>
                </a:cubicBezTo>
                <a:cubicBezTo>
                  <a:pt x="18248" y="2079"/>
                  <a:pt x="17855" y="1815"/>
                  <a:pt x="17349" y="1518"/>
                </a:cubicBezTo>
                <a:cubicBezTo>
                  <a:pt x="17148" y="1400"/>
                  <a:pt x="16877" y="1262"/>
                  <a:pt x="16630" y="1142"/>
                </a:cubicBezTo>
                <a:cubicBezTo>
                  <a:pt x="16464" y="1062"/>
                  <a:pt x="16295" y="980"/>
                  <a:pt x="16179" y="933"/>
                </a:cubicBezTo>
                <a:cubicBezTo>
                  <a:pt x="16081" y="893"/>
                  <a:pt x="16011" y="870"/>
                  <a:pt x="15985" y="870"/>
                </a:cubicBezTo>
                <a:cubicBezTo>
                  <a:pt x="15947" y="870"/>
                  <a:pt x="15897" y="853"/>
                  <a:pt x="15873" y="834"/>
                </a:cubicBezTo>
                <a:cubicBezTo>
                  <a:pt x="15849" y="815"/>
                  <a:pt x="15654" y="751"/>
                  <a:pt x="15439" y="691"/>
                </a:cubicBezTo>
                <a:cubicBezTo>
                  <a:pt x="14131" y="329"/>
                  <a:pt x="13798" y="260"/>
                  <a:pt x="13689" y="321"/>
                </a:cubicBezTo>
                <a:cubicBezTo>
                  <a:pt x="13628" y="356"/>
                  <a:pt x="13596" y="352"/>
                  <a:pt x="13557" y="310"/>
                </a:cubicBezTo>
                <a:cubicBezTo>
                  <a:pt x="13489" y="236"/>
                  <a:pt x="13295" y="204"/>
                  <a:pt x="13236" y="258"/>
                </a:cubicBezTo>
                <a:cubicBezTo>
                  <a:pt x="13203" y="287"/>
                  <a:pt x="13163" y="280"/>
                  <a:pt x="13107" y="235"/>
                </a:cubicBezTo>
                <a:cubicBezTo>
                  <a:pt x="13062" y="200"/>
                  <a:pt x="12901" y="159"/>
                  <a:pt x="12750" y="144"/>
                </a:cubicBezTo>
                <a:cubicBezTo>
                  <a:pt x="12598" y="129"/>
                  <a:pt x="12398" y="107"/>
                  <a:pt x="12306" y="94"/>
                </a:cubicBezTo>
                <a:cubicBezTo>
                  <a:pt x="12235" y="85"/>
                  <a:pt x="12194" y="82"/>
                  <a:pt x="12170" y="89"/>
                </a:cubicBezTo>
                <a:close/>
                <a:moveTo>
                  <a:pt x="9370" y="125"/>
                </a:moveTo>
                <a:cubicBezTo>
                  <a:pt x="9341" y="125"/>
                  <a:pt x="9312" y="127"/>
                  <a:pt x="9290" y="133"/>
                </a:cubicBezTo>
                <a:cubicBezTo>
                  <a:pt x="9279" y="135"/>
                  <a:pt x="9273" y="138"/>
                  <a:pt x="9272" y="140"/>
                </a:cubicBezTo>
                <a:cubicBezTo>
                  <a:pt x="9267" y="147"/>
                  <a:pt x="9304" y="152"/>
                  <a:pt x="9370" y="152"/>
                </a:cubicBezTo>
                <a:cubicBezTo>
                  <a:pt x="9437" y="152"/>
                  <a:pt x="9473" y="147"/>
                  <a:pt x="9469" y="140"/>
                </a:cubicBezTo>
                <a:cubicBezTo>
                  <a:pt x="9468" y="138"/>
                  <a:pt x="9462" y="135"/>
                  <a:pt x="9451" y="133"/>
                </a:cubicBezTo>
                <a:cubicBezTo>
                  <a:pt x="9429" y="127"/>
                  <a:pt x="9400" y="125"/>
                  <a:pt x="9370" y="125"/>
                </a:cubicBezTo>
                <a:close/>
                <a:moveTo>
                  <a:pt x="9048" y="167"/>
                </a:moveTo>
                <a:cubicBezTo>
                  <a:pt x="9027" y="167"/>
                  <a:pt x="9007" y="169"/>
                  <a:pt x="8992" y="175"/>
                </a:cubicBezTo>
                <a:cubicBezTo>
                  <a:pt x="8960" y="187"/>
                  <a:pt x="8985" y="196"/>
                  <a:pt x="9048" y="196"/>
                </a:cubicBezTo>
                <a:cubicBezTo>
                  <a:pt x="9111" y="196"/>
                  <a:pt x="9138" y="187"/>
                  <a:pt x="9107" y="175"/>
                </a:cubicBezTo>
                <a:cubicBezTo>
                  <a:pt x="9091" y="169"/>
                  <a:pt x="9069" y="167"/>
                  <a:pt x="9048" y="167"/>
                </a:cubicBezTo>
                <a:close/>
                <a:moveTo>
                  <a:pt x="8084" y="292"/>
                </a:moveTo>
                <a:cubicBezTo>
                  <a:pt x="8063" y="292"/>
                  <a:pt x="8042" y="296"/>
                  <a:pt x="8026" y="301"/>
                </a:cubicBezTo>
                <a:cubicBezTo>
                  <a:pt x="7994" y="313"/>
                  <a:pt x="8020" y="321"/>
                  <a:pt x="8084" y="321"/>
                </a:cubicBezTo>
                <a:cubicBezTo>
                  <a:pt x="8147" y="321"/>
                  <a:pt x="8172" y="313"/>
                  <a:pt x="8140" y="301"/>
                </a:cubicBezTo>
                <a:cubicBezTo>
                  <a:pt x="8124" y="296"/>
                  <a:pt x="8104" y="292"/>
                  <a:pt x="8084" y="292"/>
                </a:cubicBezTo>
                <a:close/>
                <a:moveTo>
                  <a:pt x="7841" y="327"/>
                </a:moveTo>
                <a:cubicBezTo>
                  <a:pt x="7775" y="327"/>
                  <a:pt x="7708" y="347"/>
                  <a:pt x="7691" y="371"/>
                </a:cubicBezTo>
                <a:cubicBezTo>
                  <a:pt x="7672" y="399"/>
                  <a:pt x="7706" y="406"/>
                  <a:pt x="7791" y="387"/>
                </a:cubicBezTo>
                <a:cubicBezTo>
                  <a:pt x="7967" y="349"/>
                  <a:pt x="7985" y="327"/>
                  <a:pt x="7841" y="327"/>
                </a:cubicBezTo>
                <a:close/>
                <a:moveTo>
                  <a:pt x="7343" y="458"/>
                </a:moveTo>
                <a:cubicBezTo>
                  <a:pt x="7327" y="457"/>
                  <a:pt x="7310" y="460"/>
                  <a:pt x="7293" y="466"/>
                </a:cubicBezTo>
                <a:cubicBezTo>
                  <a:pt x="7257" y="480"/>
                  <a:pt x="7266" y="489"/>
                  <a:pt x="7319" y="491"/>
                </a:cubicBezTo>
                <a:cubicBezTo>
                  <a:pt x="7368" y="492"/>
                  <a:pt x="7396" y="484"/>
                  <a:pt x="7381" y="470"/>
                </a:cubicBezTo>
                <a:cubicBezTo>
                  <a:pt x="7373" y="463"/>
                  <a:pt x="7359" y="458"/>
                  <a:pt x="7343" y="458"/>
                </a:cubicBezTo>
                <a:close/>
                <a:moveTo>
                  <a:pt x="7141" y="498"/>
                </a:moveTo>
                <a:cubicBezTo>
                  <a:pt x="7090" y="497"/>
                  <a:pt x="7018" y="514"/>
                  <a:pt x="6980" y="536"/>
                </a:cubicBezTo>
                <a:cubicBezTo>
                  <a:pt x="6950" y="553"/>
                  <a:pt x="6936" y="563"/>
                  <a:pt x="6936" y="569"/>
                </a:cubicBezTo>
                <a:cubicBezTo>
                  <a:pt x="6937" y="574"/>
                  <a:pt x="6950" y="575"/>
                  <a:pt x="6980" y="574"/>
                </a:cubicBezTo>
                <a:cubicBezTo>
                  <a:pt x="7018" y="573"/>
                  <a:pt x="7090" y="555"/>
                  <a:pt x="7141" y="536"/>
                </a:cubicBezTo>
                <a:lnTo>
                  <a:pt x="7233" y="499"/>
                </a:lnTo>
                <a:lnTo>
                  <a:pt x="7141" y="498"/>
                </a:lnTo>
                <a:close/>
                <a:moveTo>
                  <a:pt x="9837" y="1045"/>
                </a:moveTo>
                <a:cubicBezTo>
                  <a:pt x="9878" y="1044"/>
                  <a:pt x="9916" y="1046"/>
                  <a:pt x="9951" y="1050"/>
                </a:cubicBezTo>
                <a:cubicBezTo>
                  <a:pt x="10023" y="1059"/>
                  <a:pt x="10089" y="1081"/>
                  <a:pt x="10181" y="1118"/>
                </a:cubicBezTo>
                <a:cubicBezTo>
                  <a:pt x="10249" y="1145"/>
                  <a:pt x="10312" y="1174"/>
                  <a:pt x="10370" y="1207"/>
                </a:cubicBezTo>
                <a:cubicBezTo>
                  <a:pt x="10370" y="1207"/>
                  <a:pt x="10370" y="1207"/>
                  <a:pt x="10371" y="1207"/>
                </a:cubicBezTo>
                <a:cubicBezTo>
                  <a:pt x="10444" y="1249"/>
                  <a:pt x="10503" y="1296"/>
                  <a:pt x="10558" y="1346"/>
                </a:cubicBezTo>
                <a:cubicBezTo>
                  <a:pt x="10559" y="1346"/>
                  <a:pt x="10560" y="1346"/>
                  <a:pt x="10560" y="1346"/>
                </a:cubicBezTo>
                <a:cubicBezTo>
                  <a:pt x="10561" y="1347"/>
                  <a:pt x="10561" y="1348"/>
                  <a:pt x="10561" y="1348"/>
                </a:cubicBezTo>
                <a:cubicBezTo>
                  <a:pt x="10562" y="1348"/>
                  <a:pt x="10563" y="1348"/>
                  <a:pt x="10563" y="1349"/>
                </a:cubicBezTo>
                <a:cubicBezTo>
                  <a:pt x="10564" y="1350"/>
                  <a:pt x="10564" y="1351"/>
                  <a:pt x="10565" y="1351"/>
                </a:cubicBezTo>
                <a:cubicBezTo>
                  <a:pt x="10573" y="1359"/>
                  <a:pt x="10580" y="1367"/>
                  <a:pt x="10588" y="1375"/>
                </a:cubicBezTo>
                <a:cubicBezTo>
                  <a:pt x="10589" y="1375"/>
                  <a:pt x="10589" y="1376"/>
                  <a:pt x="10589" y="1377"/>
                </a:cubicBezTo>
                <a:cubicBezTo>
                  <a:pt x="10590" y="1378"/>
                  <a:pt x="10594" y="1379"/>
                  <a:pt x="10595" y="1380"/>
                </a:cubicBezTo>
                <a:cubicBezTo>
                  <a:pt x="10596" y="1381"/>
                  <a:pt x="10597" y="1383"/>
                  <a:pt x="10599" y="1384"/>
                </a:cubicBezTo>
                <a:cubicBezTo>
                  <a:pt x="10599" y="1385"/>
                  <a:pt x="10600" y="1386"/>
                  <a:pt x="10601" y="1387"/>
                </a:cubicBezTo>
                <a:cubicBezTo>
                  <a:pt x="10601" y="1388"/>
                  <a:pt x="10601" y="1387"/>
                  <a:pt x="10602" y="1388"/>
                </a:cubicBezTo>
                <a:cubicBezTo>
                  <a:pt x="10604" y="1391"/>
                  <a:pt x="10607" y="1394"/>
                  <a:pt x="10610" y="1397"/>
                </a:cubicBezTo>
                <a:cubicBezTo>
                  <a:pt x="10661" y="1452"/>
                  <a:pt x="10705" y="1507"/>
                  <a:pt x="10734" y="1568"/>
                </a:cubicBezTo>
                <a:cubicBezTo>
                  <a:pt x="10751" y="1604"/>
                  <a:pt x="10764" y="1637"/>
                  <a:pt x="10770" y="1664"/>
                </a:cubicBezTo>
                <a:cubicBezTo>
                  <a:pt x="10783" y="1719"/>
                  <a:pt x="10773" y="1754"/>
                  <a:pt x="10742" y="1772"/>
                </a:cubicBezTo>
                <a:cubicBezTo>
                  <a:pt x="10726" y="1781"/>
                  <a:pt x="10705" y="1785"/>
                  <a:pt x="10678" y="1785"/>
                </a:cubicBezTo>
                <a:cubicBezTo>
                  <a:pt x="10661" y="1785"/>
                  <a:pt x="10644" y="1795"/>
                  <a:pt x="10632" y="1809"/>
                </a:cubicBezTo>
                <a:cubicBezTo>
                  <a:pt x="10620" y="1824"/>
                  <a:pt x="10611" y="1843"/>
                  <a:pt x="10611" y="1866"/>
                </a:cubicBezTo>
                <a:cubicBezTo>
                  <a:pt x="10611" y="1984"/>
                  <a:pt x="10543" y="2003"/>
                  <a:pt x="10450" y="1910"/>
                </a:cubicBezTo>
                <a:cubicBezTo>
                  <a:pt x="10350" y="1810"/>
                  <a:pt x="10273" y="1844"/>
                  <a:pt x="10308" y="1973"/>
                </a:cubicBezTo>
                <a:cubicBezTo>
                  <a:pt x="10323" y="2025"/>
                  <a:pt x="10303" y="2080"/>
                  <a:pt x="10273" y="2114"/>
                </a:cubicBezTo>
                <a:cubicBezTo>
                  <a:pt x="10243" y="2148"/>
                  <a:pt x="10203" y="2159"/>
                  <a:pt x="10177" y="2120"/>
                </a:cubicBezTo>
                <a:cubicBezTo>
                  <a:pt x="10160" y="2096"/>
                  <a:pt x="10123" y="2076"/>
                  <a:pt x="10094" y="2076"/>
                </a:cubicBezTo>
                <a:cubicBezTo>
                  <a:pt x="10076" y="2076"/>
                  <a:pt x="10068" y="2081"/>
                  <a:pt x="10068" y="2088"/>
                </a:cubicBezTo>
                <a:cubicBezTo>
                  <a:pt x="10068" y="2096"/>
                  <a:pt x="10077" y="2107"/>
                  <a:pt x="10097" y="2125"/>
                </a:cubicBezTo>
                <a:cubicBezTo>
                  <a:pt x="10112" y="2139"/>
                  <a:pt x="10127" y="2161"/>
                  <a:pt x="10137" y="2185"/>
                </a:cubicBezTo>
                <a:cubicBezTo>
                  <a:pt x="10147" y="2209"/>
                  <a:pt x="10152" y="2235"/>
                  <a:pt x="10152" y="2257"/>
                </a:cubicBezTo>
                <a:cubicBezTo>
                  <a:pt x="10152" y="2302"/>
                  <a:pt x="10185" y="2360"/>
                  <a:pt x="10227" y="2387"/>
                </a:cubicBezTo>
                <a:cubicBezTo>
                  <a:pt x="10294" y="2432"/>
                  <a:pt x="10295" y="2447"/>
                  <a:pt x="10232" y="2538"/>
                </a:cubicBezTo>
                <a:cubicBezTo>
                  <a:pt x="10187" y="2603"/>
                  <a:pt x="10164" y="2747"/>
                  <a:pt x="10162" y="2948"/>
                </a:cubicBezTo>
                <a:cubicBezTo>
                  <a:pt x="10162" y="3085"/>
                  <a:pt x="10158" y="3164"/>
                  <a:pt x="10142" y="3218"/>
                </a:cubicBezTo>
                <a:cubicBezTo>
                  <a:pt x="10135" y="3245"/>
                  <a:pt x="10123" y="3265"/>
                  <a:pt x="10109" y="3283"/>
                </a:cubicBezTo>
                <a:cubicBezTo>
                  <a:pt x="10094" y="3302"/>
                  <a:pt x="10076" y="3318"/>
                  <a:pt x="10052" y="3335"/>
                </a:cubicBezTo>
                <a:cubicBezTo>
                  <a:pt x="10008" y="3368"/>
                  <a:pt x="9969" y="3386"/>
                  <a:pt x="9906" y="3394"/>
                </a:cubicBezTo>
                <a:cubicBezTo>
                  <a:pt x="9844" y="3402"/>
                  <a:pt x="9761" y="3401"/>
                  <a:pt x="9628" y="3392"/>
                </a:cubicBezTo>
                <a:cubicBezTo>
                  <a:pt x="9257" y="3367"/>
                  <a:pt x="8927" y="3421"/>
                  <a:pt x="8627" y="3558"/>
                </a:cubicBezTo>
                <a:cubicBezTo>
                  <a:pt x="8452" y="3638"/>
                  <a:pt x="8391" y="3699"/>
                  <a:pt x="8285" y="3895"/>
                </a:cubicBezTo>
                <a:cubicBezTo>
                  <a:pt x="8214" y="4026"/>
                  <a:pt x="8148" y="4168"/>
                  <a:pt x="8141" y="4210"/>
                </a:cubicBezTo>
                <a:cubicBezTo>
                  <a:pt x="8134" y="4252"/>
                  <a:pt x="8050" y="4384"/>
                  <a:pt x="7953" y="4503"/>
                </a:cubicBezTo>
                <a:cubicBezTo>
                  <a:pt x="7905" y="4563"/>
                  <a:pt x="7854" y="4638"/>
                  <a:pt x="7811" y="4713"/>
                </a:cubicBezTo>
                <a:cubicBezTo>
                  <a:pt x="7811" y="4714"/>
                  <a:pt x="7811" y="4715"/>
                  <a:pt x="7811" y="4715"/>
                </a:cubicBezTo>
                <a:cubicBezTo>
                  <a:pt x="7769" y="4790"/>
                  <a:pt x="7734" y="4863"/>
                  <a:pt x="7717" y="4916"/>
                </a:cubicBezTo>
                <a:cubicBezTo>
                  <a:pt x="7701" y="4971"/>
                  <a:pt x="7681" y="5024"/>
                  <a:pt x="7660" y="5067"/>
                </a:cubicBezTo>
                <a:cubicBezTo>
                  <a:pt x="7660" y="5067"/>
                  <a:pt x="7660" y="5068"/>
                  <a:pt x="7660" y="5069"/>
                </a:cubicBezTo>
                <a:cubicBezTo>
                  <a:pt x="7639" y="5111"/>
                  <a:pt x="7618" y="5143"/>
                  <a:pt x="7603" y="5155"/>
                </a:cubicBezTo>
                <a:cubicBezTo>
                  <a:pt x="7556" y="5190"/>
                  <a:pt x="7461" y="5179"/>
                  <a:pt x="7328" y="5126"/>
                </a:cubicBezTo>
                <a:cubicBezTo>
                  <a:pt x="7195" y="5073"/>
                  <a:pt x="7023" y="4976"/>
                  <a:pt x="6824" y="4842"/>
                </a:cubicBezTo>
                <a:cubicBezTo>
                  <a:pt x="6719" y="4771"/>
                  <a:pt x="6509" y="4663"/>
                  <a:pt x="6359" y="4600"/>
                </a:cubicBezTo>
                <a:cubicBezTo>
                  <a:pt x="6208" y="4538"/>
                  <a:pt x="5986" y="4430"/>
                  <a:pt x="5867" y="4361"/>
                </a:cubicBezTo>
                <a:cubicBezTo>
                  <a:pt x="5747" y="4291"/>
                  <a:pt x="5631" y="4246"/>
                  <a:pt x="5607" y="4259"/>
                </a:cubicBezTo>
                <a:cubicBezTo>
                  <a:pt x="5594" y="4266"/>
                  <a:pt x="5585" y="4275"/>
                  <a:pt x="5580" y="4287"/>
                </a:cubicBezTo>
                <a:cubicBezTo>
                  <a:pt x="5574" y="4298"/>
                  <a:pt x="5571" y="4310"/>
                  <a:pt x="5571" y="4324"/>
                </a:cubicBezTo>
                <a:cubicBezTo>
                  <a:pt x="5572" y="4350"/>
                  <a:pt x="5587" y="4379"/>
                  <a:pt x="5603" y="4407"/>
                </a:cubicBezTo>
                <a:cubicBezTo>
                  <a:pt x="5607" y="4415"/>
                  <a:pt x="5611" y="4421"/>
                  <a:pt x="5616" y="4428"/>
                </a:cubicBezTo>
                <a:cubicBezTo>
                  <a:pt x="5621" y="4435"/>
                  <a:pt x="5629" y="4440"/>
                  <a:pt x="5635" y="4447"/>
                </a:cubicBezTo>
                <a:cubicBezTo>
                  <a:pt x="5637" y="4449"/>
                  <a:pt x="5638" y="4452"/>
                  <a:pt x="5640" y="4454"/>
                </a:cubicBezTo>
                <a:cubicBezTo>
                  <a:pt x="5641" y="4455"/>
                  <a:pt x="5642" y="4456"/>
                  <a:pt x="5643" y="4457"/>
                </a:cubicBezTo>
                <a:cubicBezTo>
                  <a:pt x="5644" y="4457"/>
                  <a:pt x="5646" y="4458"/>
                  <a:pt x="5646" y="4459"/>
                </a:cubicBezTo>
                <a:cubicBezTo>
                  <a:pt x="5646" y="4459"/>
                  <a:pt x="5646" y="4459"/>
                  <a:pt x="5646" y="4460"/>
                </a:cubicBezTo>
                <a:cubicBezTo>
                  <a:pt x="5653" y="4468"/>
                  <a:pt x="5658" y="4476"/>
                  <a:pt x="5666" y="4483"/>
                </a:cubicBezTo>
                <a:cubicBezTo>
                  <a:pt x="5667" y="4484"/>
                  <a:pt x="5669" y="4485"/>
                  <a:pt x="5670" y="4486"/>
                </a:cubicBezTo>
                <a:cubicBezTo>
                  <a:pt x="5671" y="4486"/>
                  <a:pt x="5670" y="4487"/>
                  <a:pt x="5671" y="4487"/>
                </a:cubicBezTo>
                <a:cubicBezTo>
                  <a:pt x="5677" y="4492"/>
                  <a:pt x="5683" y="4496"/>
                  <a:pt x="5689" y="4500"/>
                </a:cubicBezTo>
                <a:cubicBezTo>
                  <a:pt x="5717" y="4519"/>
                  <a:pt x="5748" y="4533"/>
                  <a:pt x="5778" y="4533"/>
                </a:cubicBezTo>
                <a:cubicBezTo>
                  <a:pt x="5854" y="4533"/>
                  <a:pt x="6260" y="4712"/>
                  <a:pt x="7072" y="5105"/>
                </a:cubicBezTo>
                <a:lnTo>
                  <a:pt x="7508" y="5316"/>
                </a:lnTo>
                <a:lnTo>
                  <a:pt x="7493" y="5631"/>
                </a:lnTo>
                <a:cubicBezTo>
                  <a:pt x="7488" y="5729"/>
                  <a:pt x="7489" y="5795"/>
                  <a:pt x="7493" y="5847"/>
                </a:cubicBezTo>
                <a:cubicBezTo>
                  <a:pt x="7496" y="5883"/>
                  <a:pt x="7499" y="5914"/>
                  <a:pt x="7506" y="5929"/>
                </a:cubicBezTo>
                <a:cubicBezTo>
                  <a:pt x="7512" y="5942"/>
                  <a:pt x="7520" y="5948"/>
                  <a:pt x="7529" y="5948"/>
                </a:cubicBezTo>
                <a:cubicBezTo>
                  <a:pt x="7558" y="5948"/>
                  <a:pt x="7638" y="5986"/>
                  <a:pt x="7707" y="6033"/>
                </a:cubicBezTo>
                <a:cubicBezTo>
                  <a:pt x="7782" y="6083"/>
                  <a:pt x="8027" y="6150"/>
                  <a:pt x="8315" y="6200"/>
                </a:cubicBezTo>
                <a:cubicBezTo>
                  <a:pt x="8580" y="6247"/>
                  <a:pt x="8878" y="6301"/>
                  <a:pt x="8979" y="6320"/>
                </a:cubicBezTo>
                <a:cubicBezTo>
                  <a:pt x="9080" y="6340"/>
                  <a:pt x="9291" y="6350"/>
                  <a:pt x="9447" y="6341"/>
                </a:cubicBezTo>
                <a:cubicBezTo>
                  <a:pt x="9717" y="6326"/>
                  <a:pt x="9749" y="6334"/>
                  <a:pt x="10035" y="6501"/>
                </a:cubicBezTo>
                <a:cubicBezTo>
                  <a:pt x="10201" y="6598"/>
                  <a:pt x="10431" y="6728"/>
                  <a:pt x="10546" y="6791"/>
                </a:cubicBezTo>
                <a:cubicBezTo>
                  <a:pt x="10801" y="6931"/>
                  <a:pt x="10800" y="7004"/>
                  <a:pt x="10532" y="7167"/>
                </a:cubicBezTo>
                <a:cubicBezTo>
                  <a:pt x="10424" y="7233"/>
                  <a:pt x="10336" y="7312"/>
                  <a:pt x="10336" y="7344"/>
                </a:cubicBezTo>
                <a:cubicBezTo>
                  <a:pt x="10336" y="7432"/>
                  <a:pt x="10215" y="7475"/>
                  <a:pt x="9742" y="7549"/>
                </a:cubicBezTo>
                <a:cubicBezTo>
                  <a:pt x="9601" y="7571"/>
                  <a:pt x="9474" y="7596"/>
                  <a:pt x="9358" y="7629"/>
                </a:cubicBezTo>
                <a:cubicBezTo>
                  <a:pt x="9243" y="7661"/>
                  <a:pt x="9137" y="7702"/>
                  <a:pt x="9039" y="7750"/>
                </a:cubicBezTo>
                <a:cubicBezTo>
                  <a:pt x="8940" y="7798"/>
                  <a:pt x="8846" y="7854"/>
                  <a:pt x="8755" y="7921"/>
                </a:cubicBezTo>
                <a:cubicBezTo>
                  <a:pt x="8664" y="7988"/>
                  <a:pt x="8574" y="8066"/>
                  <a:pt x="8482" y="8157"/>
                </a:cubicBezTo>
                <a:cubicBezTo>
                  <a:pt x="8326" y="8310"/>
                  <a:pt x="8126" y="8468"/>
                  <a:pt x="8038" y="8509"/>
                </a:cubicBezTo>
                <a:cubicBezTo>
                  <a:pt x="7949" y="8549"/>
                  <a:pt x="7773" y="8641"/>
                  <a:pt x="7646" y="8714"/>
                </a:cubicBezTo>
                <a:cubicBezTo>
                  <a:pt x="6753" y="9228"/>
                  <a:pt x="6445" y="9402"/>
                  <a:pt x="5670" y="9821"/>
                </a:cubicBezTo>
                <a:cubicBezTo>
                  <a:pt x="5190" y="10081"/>
                  <a:pt x="4598" y="10408"/>
                  <a:pt x="4357" y="10550"/>
                </a:cubicBezTo>
                <a:cubicBezTo>
                  <a:pt x="4117" y="10691"/>
                  <a:pt x="3856" y="10837"/>
                  <a:pt x="3777" y="10874"/>
                </a:cubicBezTo>
                <a:cubicBezTo>
                  <a:pt x="3710" y="10905"/>
                  <a:pt x="3674" y="10921"/>
                  <a:pt x="3645" y="10919"/>
                </a:cubicBezTo>
                <a:cubicBezTo>
                  <a:pt x="3630" y="10918"/>
                  <a:pt x="3617" y="10913"/>
                  <a:pt x="3603" y="10903"/>
                </a:cubicBezTo>
                <a:cubicBezTo>
                  <a:pt x="3589" y="10893"/>
                  <a:pt x="3573" y="10878"/>
                  <a:pt x="3554" y="10859"/>
                </a:cubicBezTo>
                <a:cubicBezTo>
                  <a:pt x="3523" y="10828"/>
                  <a:pt x="3494" y="10785"/>
                  <a:pt x="3468" y="10738"/>
                </a:cubicBezTo>
                <a:cubicBezTo>
                  <a:pt x="3458" y="10721"/>
                  <a:pt x="3451" y="10703"/>
                  <a:pt x="3442" y="10684"/>
                </a:cubicBezTo>
                <a:cubicBezTo>
                  <a:pt x="3441" y="10683"/>
                  <a:pt x="3441" y="10682"/>
                  <a:pt x="3441" y="10681"/>
                </a:cubicBezTo>
                <a:cubicBezTo>
                  <a:pt x="3428" y="10655"/>
                  <a:pt x="3419" y="10627"/>
                  <a:pt x="3409" y="10598"/>
                </a:cubicBezTo>
                <a:cubicBezTo>
                  <a:pt x="3378" y="10511"/>
                  <a:pt x="3352" y="10419"/>
                  <a:pt x="3341" y="10321"/>
                </a:cubicBezTo>
                <a:cubicBezTo>
                  <a:pt x="3341" y="10320"/>
                  <a:pt x="3341" y="10320"/>
                  <a:pt x="3341" y="10320"/>
                </a:cubicBezTo>
                <a:cubicBezTo>
                  <a:pt x="3332" y="10246"/>
                  <a:pt x="3329" y="10171"/>
                  <a:pt x="3334" y="10099"/>
                </a:cubicBezTo>
                <a:cubicBezTo>
                  <a:pt x="3339" y="10022"/>
                  <a:pt x="3344" y="9964"/>
                  <a:pt x="3340" y="9918"/>
                </a:cubicBezTo>
                <a:cubicBezTo>
                  <a:pt x="3339" y="9909"/>
                  <a:pt x="3334" y="9904"/>
                  <a:pt x="3331" y="9898"/>
                </a:cubicBezTo>
                <a:cubicBezTo>
                  <a:pt x="3331" y="9896"/>
                  <a:pt x="3331" y="9894"/>
                  <a:pt x="3330" y="9892"/>
                </a:cubicBezTo>
                <a:cubicBezTo>
                  <a:pt x="3330" y="9890"/>
                  <a:pt x="3329" y="9889"/>
                  <a:pt x="3328" y="9887"/>
                </a:cubicBezTo>
                <a:cubicBezTo>
                  <a:pt x="3327" y="9881"/>
                  <a:pt x="3325" y="9877"/>
                  <a:pt x="3324" y="9871"/>
                </a:cubicBezTo>
                <a:cubicBezTo>
                  <a:pt x="3321" y="9864"/>
                  <a:pt x="3318" y="9855"/>
                  <a:pt x="3315" y="9848"/>
                </a:cubicBezTo>
                <a:cubicBezTo>
                  <a:pt x="3310" y="9838"/>
                  <a:pt x="3310" y="9823"/>
                  <a:pt x="3303" y="9814"/>
                </a:cubicBezTo>
                <a:cubicBezTo>
                  <a:pt x="3279" y="9787"/>
                  <a:pt x="3243" y="9767"/>
                  <a:pt x="3189" y="9747"/>
                </a:cubicBezTo>
                <a:cubicBezTo>
                  <a:pt x="3136" y="9727"/>
                  <a:pt x="3066" y="9706"/>
                  <a:pt x="2972" y="9680"/>
                </a:cubicBezTo>
                <a:cubicBezTo>
                  <a:pt x="2870" y="9653"/>
                  <a:pt x="2794" y="9624"/>
                  <a:pt x="2724" y="9583"/>
                </a:cubicBezTo>
                <a:cubicBezTo>
                  <a:pt x="2724" y="9583"/>
                  <a:pt x="2723" y="9583"/>
                  <a:pt x="2722" y="9583"/>
                </a:cubicBezTo>
                <a:cubicBezTo>
                  <a:pt x="2653" y="9542"/>
                  <a:pt x="2590" y="9489"/>
                  <a:pt x="2515" y="9413"/>
                </a:cubicBezTo>
                <a:cubicBezTo>
                  <a:pt x="2441" y="9337"/>
                  <a:pt x="2380" y="9265"/>
                  <a:pt x="2327" y="9193"/>
                </a:cubicBezTo>
                <a:cubicBezTo>
                  <a:pt x="2223" y="9049"/>
                  <a:pt x="2160" y="8908"/>
                  <a:pt x="2130" y="8749"/>
                </a:cubicBezTo>
                <a:cubicBezTo>
                  <a:pt x="2115" y="8670"/>
                  <a:pt x="2107" y="8586"/>
                  <a:pt x="2107" y="8495"/>
                </a:cubicBezTo>
                <a:cubicBezTo>
                  <a:pt x="2107" y="8415"/>
                  <a:pt x="2109" y="8345"/>
                  <a:pt x="2117" y="8284"/>
                </a:cubicBezTo>
                <a:cubicBezTo>
                  <a:pt x="2125" y="8223"/>
                  <a:pt x="2140" y="8169"/>
                  <a:pt x="2158" y="8122"/>
                </a:cubicBezTo>
                <a:cubicBezTo>
                  <a:pt x="2158" y="8122"/>
                  <a:pt x="2157" y="8121"/>
                  <a:pt x="2158" y="8121"/>
                </a:cubicBezTo>
                <a:cubicBezTo>
                  <a:pt x="2176" y="8074"/>
                  <a:pt x="2200" y="8031"/>
                  <a:pt x="2230" y="7992"/>
                </a:cubicBezTo>
                <a:cubicBezTo>
                  <a:pt x="2261" y="7952"/>
                  <a:pt x="2299" y="7916"/>
                  <a:pt x="2345" y="7879"/>
                </a:cubicBezTo>
                <a:cubicBezTo>
                  <a:pt x="2442" y="7798"/>
                  <a:pt x="2513" y="7758"/>
                  <a:pt x="2587" y="7759"/>
                </a:cubicBezTo>
                <a:cubicBezTo>
                  <a:pt x="2625" y="7760"/>
                  <a:pt x="2663" y="7771"/>
                  <a:pt x="2704" y="7793"/>
                </a:cubicBezTo>
                <a:cubicBezTo>
                  <a:pt x="2745" y="7814"/>
                  <a:pt x="2789" y="7845"/>
                  <a:pt x="2840" y="7887"/>
                </a:cubicBezTo>
                <a:cubicBezTo>
                  <a:pt x="2943" y="7972"/>
                  <a:pt x="3039" y="8082"/>
                  <a:pt x="3053" y="8133"/>
                </a:cubicBezTo>
                <a:cubicBezTo>
                  <a:pt x="3060" y="8159"/>
                  <a:pt x="3081" y="8181"/>
                  <a:pt x="3106" y="8198"/>
                </a:cubicBezTo>
                <a:cubicBezTo>
                  <a:pt x="3108" y="8199"/>
                  <a:pt x="3110" y="8199"/>
                  <a:pt x="3113" y="8200"/>
                </a:cubicBezTo>
                <a:cubicBezTo>
                  <a:pt x="3132" y="8212"/>
                  <a:pt x="3155" y="8220"/>
                  <a:pt x="3178" y="8224"/>
                </a:cubicBezTo>
                <a:cubicBezTo>
                  <a:pt x="3179" y="8225"/>
                  <a:pt x="3180" y="8226"/>
                  <a:pt x="3182" y="8226"/>
                </a:cubicBezTo>
                <a:cubicBezTo>
                  <a:pt x="3188" y="8227"/>
                  <a:pt x="3193" y="8226"/>
                  <a:pt x="3199" y="8227"/>
                </a:cubicBezTo>
                <a:cubicBezTo>
                  <a:pt x="3211" y="8228"/>
                  <a:pt x="3222" y="8225"/>
                  <a:pt x="3233" y="8224"/>
                </a:cubicBezTo>
                <a:cubicBezTo>
                  <a:pt x="3241" y="8224"/>
                  <a:pt x="3250" y="8226"/>
                  <a:pt x="3257" y="8224"/>
                </a:cubicBezTo>
                <a:cubicBezTo>
                  <a:pt x="3258" y="8223"/>
                  <a:pt x="3258" y="8222"/>
                  <a:pt x="3259" y="8222"/>
                </a:cubicBezTo>
                <a:cubicBezTo>
                  <a:pt x="3263" y="8221"/>
                  <a:pt x="3268" y="8220"/>
                  <a:pt x="3271" y="8218"/>
                </a:cubicBezTo>
                <a:cubicBezTo>
                  <a:pt x="3289" y="8209"/>
                  <a:pt x="3303" y="8194"/>
                  <a:pt x="3303" y="8171"/>
                </a:cubicBezTo>
                <a:cubicBezTo>
                  <a:pt x="3303" y="8157"/>
                  <a:pt x="3310" y="8142"/>
                  <a:pt x="3321" y="8127"/>
                </a:cubicBezTo>
                <a:cubicBezTo>
                  <a:pt x="3323" y="8124"/>
                  <a:pt x="3325" y="8120"/>
                  <a:pt x="3328" y="8117"/>
                </a:cubicBezTo>
                <a:cubicBezTo>
                  <a:pt x="3329" y="8116"/>
                  <a:pt x="3330" y="8116"/>
                  <a:pt x="3330" y="8116"/>
                </a:cubicBezTo>
                <a:cubicBezTo>
                  <a:pt x="3331" y="8115"/>
                  <a:pt x="3331" y="8115"/>
                  <a:pt x="3331" y="8114"/>
                </a:cubicBezTo>
                <a:cubicBezTo>
                  <a:pt x="3332" y="8114"/>
                  <a:pt x="3333" y="8114"/>
                  <a:pt x="3333" y="8113"/>
                </a:cubicBezTo>
                <a:cubicBezTo>
                  <a:pt x="3334" y="8113"/>
                  <a:pt x="3334" y="8112"/>
                  <a:pt x="3334" y="8112"/>
                </a:cubicBezTo>
                <a:cubicBezTo>
                  <a:pt x="3335" y="8111"/>
                  <a:pt x="3337" y="8110"/>
                  <a:pt x="3338" y="8109"/>
                </a:cubicBezTo>
                <a:cubicBezTo>
                  <a:pt x="3339" y="8108"/>
                  <a:pt x="3340" y="8107"/>
                  <a:pt x="3341" y="8106"/>
                </a:cubicBezTo>
                <a:cubicBezTo>
                  <a:pt x="3341" y="8106"/>
                  <a:pt x="3342" y="8106"/>
                  <a:pt x="3343" y="8105"/>
                </a:cubicBezTo>
                <a:cubicBezTo>
                  <a:pt x="3343" y="8105"/>
                  <a:pt x="3345" y="8104"/>
                  <a:pt x="3346" y="8104"/>
                </a:cubicBezTo>
                <a:cubicBezTo>
                  <a:pt x="3347" y="8102"/>
                  <a:pt x="3348" y="8102"/>
                  <a:pt x="3350" y="8100"/>
                </a:cubicBezTo>
                <a:cubicBezTo>
                  <a:pt x="3352" y="8098"/>
                  <a:pt x="3354" y="8095"/>
                  <a:pt x="3356" y="8093"/>
                </a:cubicBezTo>
                <a:cubicBezTo>
                  <a:pt x="3359" y="8091"/>
                  <a:pt x="3362" y="8088"/>
                  <a:pt x="3366" y="8085"/>
                </a:cubicBezTo>
                <a:cubicBezTo>
                  <a:pt x="3383" y="8073"/>
                  <a:pt x="3406" y="8064"/>
                  <a:pt x="3428" y="8053"/>
                </a:cubicBezTo>
                <a:cubicBezTo>
                  <a:pt x="3459" y="8037"/>
                  <a:pt x="3488" y="8022"/>
                  <a:pt x="3525" y="8010"/>
                </a:cubicBezTo>
                <a:cubicBezTo>
                  <a:pt x="3552" y="8001"/>
                  <a:pt x="3577" y="7996"/>
                  <a:pt x="3606" y="7989"/>
                </a:cubicBezTo>
                <a:cubicBezTo>
                  <a:pt x="3639" y="7981"/>
                  <a:pt x="3668" y="7976"/>
                  <a:pt x="3701" y="7973"/>
                </a:cubicBezTo>
                <a:cubicBezTo>
                  <a:pt x="3746" y="7968"/>
                  <a:pt x="3789" y="7964"/>
                  <a:pt x="3823" y="7970"/>
                </a:cubicBezTo>
                <a:cubicBezTo>
                  <a:pt x="3824" y="7970"/>
                  <a:pt x="3824" y="7970"/>
                  <a:pt x="3824" y="7970"/>
                </a:cubicBezTo>
                <a:cubicBezTo>
                  <a:pt x="3848" y="7975"/>
                  <a:pt x="3870" y="7982"/>
                  <a:pt x="3885" y="7993"/>
                </a:cubicBezTo>
                <a:cubicBezTo>
                  <a:pt x="3902" y="8006"/>
                  <a:pt x="3921" y="8016"/>
                  <a:pt x="3938" y="8019"/>
                </a:cubicBezTo>
                <a:cubicBezTo>
                  <a:pt x="3954" y="8023"/>
                  <a:pt x="3970" y="8022"/>
                  <a:pt x="3978" y="8015"/>
                </a:cubicBezTo>
                <a:cubicBezTo>
                  <a:pt x="3992" y="8002"/>
                  <a:pt x="3996" y="7991"/>
                  <a:pt x="3992" y="7980"/>
                </a:cubicBezTo>
                <a:cubicBezTo>
                  <a:pt x="3987" y="7967"/>
                  <a:pt x="3960" y="7956"/>
                  <a:pt x="3929" y="7947"/>
                </a:cubicBezTo>
                <a:cubicBezTo>
                  <a:pt x="3886" y="7935"/>
                  <a:pt x="3830" y="7926"/>
                  <a:pt x="3746" y="7926"/>
                </a:cubicBezTo>
                <a:cubicBezTo>
                  <a:pt x="3641" y="7926"/>
                  <a:pt x="3545" y="7907"/>
                  <a:pt x="3533" y="7884"/>
                </a:cubicBezTo>
                <a:cubicBezTo>
                  <a:pt x="3497" y="7820"/>
                  <a:pt x="3898" y="7655"/>
                  <a:pt x="4090" y="7655"/>
                </a:cubicBezTo>
                <a:cubicBezTo>
                  <a:pt x="4145" y="7655"/>
                  <a:pt x="4200" y="7665"/>
                  <a:pt x="4252" y="7683"/>
                </a:cubicBezTo>
                <a:cubicBezTo>
                  <a:pt x="4252" y="7683"/>
                  <a:pt x="4253" y="7683"/>
                  <a:pt x="4254" y="7683"/>
                </a:cubicBezTo>
                <a:cubicBezTo>
                  <a:pt x="4306" y="7701"/>
                  <a:pt x="4354" y="7729"/>
                  <a:pt x="4398" y="7761"/>
                </a:cubicBezTo>
                <a:cubicBezTo>
                  <a:pt x="4442" y="7793"/>
                  <a:pt x="4479" y="7829"/>
                  <a:pt x="4509" y="7872"/>
                </a:cubicBezTo>
                <a:cubicBezTo>
                  <a:pt x="4539" y="7914"/>
                  <a:pt x="4558" y="7961"/>
                  <a:pt x="4568" y="8010"/>
                </a:cubicBezTo>
                <a:cubicBezTo>
                  <a:pt x="4588" y="8103"/>
                  <a:pt x="4655" y="8189"/>
                  <a:pt x="4745" y="8252"/>
                </a:cubicBezTo>
                <a:cubicBezTo>
                  <a:pt x="4834" y="8315"/>
                  <a:pt x="4947" y="8355"/>
                  <a:pt x="5061" y="8355"/>
                </a:cubicBezTo>
                <a:lnTo>
                  <a:pt x="5231" y="8355"/>
                </a:lnTo>
                <a:lnTo>
                  <a:pt x="5097" y="8203"/>
                </a:lnTo>
                <a:cubicBezTo>
                  <a:pt x="5024" y="8119"/>
                  <a:pt x="4959" y="8013"/>
                  <a:pt x="4952" y="7967"/>
                </a:cubicBezTo>
                <a:cubicBezTo>
                  <a:pt x="4935" y="7858"/>
                  <a:pt x="5034" y="7696"/>
                  <a:pt x="5120" y="7696"/>
                </a:cubicBezTo>
                <a:cubicBezTo>
                  <a:pt x="5210" y="7696"/>
                  <a:pt x="5206" y="7679"/>
                  <a:pt x="5076" y="7497"/>
                </a:cubicBezTo>
                <a:cubicBezTo>
                  <a:pt x="5037" y="7444"/>
                  <a:pt x="5007" y="7392"/>
                  <a:pt x="4984" y="7340"/>
                </a:cubicBezTo>
                <a:cubicBezTo>
                  <a:pt x="4940" y="7235"/>
                  <a:pt x="4929" y="7132"/>
                  <a:pt x="4949" y="7013"/>
                </a:cubicBezTo>
                <a:cubicBezTo>
                  <a:pt x="4959" y="6953"/>
                  <a:pt x="4976" y="6890"/>
                  <a:pt x="5002" y="6822"/>
                </a:cubicBezTo>
                <a:cubicBezTo>
                  <a:pt x="5049" y="6697"/>
                  <a:pt x="5082" y="6587"/>
                  <a:pt x="5073" y="6579"/>
                </a:cubicBezTo>
                <a:cubicBezTo>
                  <a:pt x="5067" y="6574"/>
                  <a:pt x="5059" y="6577"/>
                  <a:pt x="5051" y="6584"/>
                </a:cubicBezTo>
                <a:cubicBezTo>
                  <a:pt x="5042" y="6592"/>
                  <a:pt x="5031" y="6604"/>
                  <a:pt x="5021" y="6621"/>
                </a:cubicBezTo>
                <a:cubicBezTo>
                  <a:pt x="5021" y="6621"/>
                  <a:pt x="5021" y="6621"/>
                  <a:pt x="5021" y="6622"/>
                </a:cubicBezTo>
                <a:cubicBezTo>
                  <a:pt x="4993" y="6667"/>
                  <a:pt x="4960" y="6747"/>
                  <a:pt x="4932" y="6826"/>
                </a:cubicBezTo>
                <a:cubicBezTo>
                  <a:pt x="4930" y="6831"/>
                  <a:pt x="4929" y="6836"/>
                  <a:pt x="4927" y="6841"/>
                </a:cubicBezTo>
                <a:cubicBezTo>
                  <a:pt x="4926" y="6844"/>
                  <a:pt x="4924" y="6847"/>
                  <a:pt x="4923" y="6851"/>
                </a:cubicBezTo>
                <a:cubicBezTo>
                  <a:pt x="4923" y="6851"/>
                  <a:pt x="4923" y="6852"/>
                  <a:pt x="4923" y="6852"/>
                </a:cubicBezTo>
                <a:cubicBezTo>
                  <a:pt x="4923" y="6853"/>
                  <a:pt x="4920" y="6854"/>
                  <a:pt x="4920" y="6855"/>
                </a:cubicBezTo>
                <a:cubicBezTo>
                  <a:pt x="4920" y="6855"/>
                  <a:pt x="4919" y="6856"/>
                  <a:pt x="4919" y="6857"/>
                </a:cubicBezTo>
                <a:cubicBezTo>
                  <a:pt x="4917" y="6864"/>
                  <a:pt x="4915" y="6872"/>
                  <a:pt x="4913" y="6880"/>
                </a:cubicBezTo>
                <a:cubicBezTo>
                  <a:pt x="4912" y="6881"/>
                  <a:pt x="4913" y="6881"/>
                  <a:pt x="4913" y="6882"/>
                </a:cubicBezTo>
                <a:cubicBezTo>
                  <a:pt x="4887" y="6963"/>
                  <a:pt x="4866" y="7044"/>
                  <a:pt x="4866" y="7094"/>
                </a:cubicBezTo>
                <a:cubicBezTo>
                  <a:pt x="4866" y="7143"/>
                  <a:pt x="4861" y="7184"/>
                  <a:pt x="4850" y="7219"/>
                </a:cubicBezTo>
                <a:cubicBezTo>
                  <a:pt x="4850" y="7220"/>
                  <a:pt x="4850" y="7220"/>
                  <a:pt x="4850" y="7220"/>
                </a:cubicBezTo>
                <a:cubicBezTo>
                  <a:pt x="4840" y="7255"/>
                  <a:pt x="4822" y="7285"/>
                  <a:pt x="4798" y="7311"/>
                </a:cubicBezTo>
                <a:cubicBezTo>
                  <a:pt x="4750" y="7365"/>
                  <a:pt x="4671" y="7402"/>
                  <a:pt x="4547" y="7440"/>
                </a:cubicBezTo>
                <a:cubicBezTo>
                  <a:pt x="4434" y="7474"/>
                  <a:pt x="4307" y="7489"/>
                  <a:pt x="4186" y="7483"/>
                </a:cubicBezTo>
                <a:cubicBezTo>
                  <a:pt x="4124" y="7480"/>
                  <a:pt x="4064" y="7473"/>
                  <a:pt x="4007" y="7460"/>
                </a:cubicBezTo>
                <a:cubicBezTo>
                  <a:pt x="3951" y="7447"/>
                  <a:pt x="3900" y="7430"/>
                  <a:pt x="3854" y="7408"/>
                </a:cubicBezTo>
                <a:lnTo>
                  <a:pt x="3693" y="7330"/>
                </a:lnTo>
                <a:lnTo>
                  <a:pt x="3372" y="7482"/>
                </a:lnTo>
                <a:cubicBezTo>
                  <a:pt x="3099" y="7610"/>
                  <a:pt x="3004" y="7634"/>
                  <a:pt x="2757" y="7634"/>
                </a:cubicBezTo>
                <a:cubicBezTo>
                  <a:pt x="2613" y="7634"/>
                  <a:pt x="2539" y="7633"/>
                  <a:pt x="2479" y="7610"/>
                </a:cubicBezTo>
                <a:cubicBezTo>
                  <a:pt x="2419" y="7587"/>
                  <a:pt x="2372" y="7542"/>
                  <a:pt x="2284" y="7452"/>
                </a:cubicBezTo>
                <a:cubicBezTo>
                  <a:pt x="2149" y="7314"/>
                  <a:pt x="2107" y="7234"/>
                  <a:pt x="2107" y="7124"/>
                </a:cubicBezTo>
                <a:cubicBezTo>
                  <a:pt x="2107" y="7079"/>
                  <a:pt x="2128" y="7010"/>
                  <a:pt x="2160" y="6932"/>
                </a:cubicBezTo>
                <a:cubicBezTo>
                  <a:pt x="2161" y="6932"/>
                  <a:pt x="2160" y="6930"/>
                  <a:pt x="2160" y="6930"/>
                </a:cubicBezTo>
                <a:cubicBezTo>
                  <a:pt x="2194" y="6851"/>
                  <a:pt x="2240" y="6763"/>
                  <a:pt x="2290" y="6679"/>
                </a:cubicBezTo>
                <a:cubicBezTo>
                  <a:pt x="2340" y="6595"/>
                  <a:pt x="2392" y="6517"/>
                  <a:pt x="2441" y="6456"/>
                </a:cubicBezTo>
                <a:cubicBezTo>
                  <a:pt x="2491" y="6395"/>
                  <a:pt x="2536" y="6353"/>
                  <a:pt x="2568" y="6344"/>
                </a:cubicBezTo>
                <a:cubicBezTo>
                  <a:pt x="2681" y="6311"/>
                  <a:pt x="2681" y="6293"/>
                  <a:pt x="2557" y="6114"/>
                </a:cubicBezTo>
                <a:cubicBezTo>
                  <a:pt x="2534" y="6083"/>
                  <a:pt x="2517" y="6054"/>
                  <a:pt x="2504" y="6023"/>
                </a:cubicBezTo>
                <a:cubicBezTo>
                  <a:pt x="2488" y="5987"/>
                  <a:pt x="2479" y="5938"/>
                  <a:pt x="2471" y="5886"/>
                </a:cubicBezTo>
                <a:cubicBezTo>
                  <a:pt x="2460" y="5805"/>
                  <a:pt x="2455" y="5703"/>
                  <a:pt x="2454" y="5532"/>
                </a:cubicBezTo>
                <a:cubicBezTo>
                  <a:pt x="2453" y="5424"/>
                  <a:pt x="2454" y="5342"/>
                  <a:pt x="2457" y="5275"/>
                </a:cubicBezTo>
                <a:cubicBezTo>
                  <a:pt x="2461" y="5188"/>
                  <a:pt x="2474" y="5124"/>
                  <a:pt x="2494" y="5060"/>
                </a:cubicBezTo>
                <a:cubicBezTo>
                  <a:pt x="2500" y="5040"/>
                  <a:pt x="2510" y="5010"/>
                  <a:pt x="2518" y="4989"/>
                </a:cubicBezTo>
                <a:cubicBezTo>
                  <a:pt x="2518" y="4989"/>
                  <a:pt x="2521" y="4988"/>
                  <a:pt x="2521" y="4988"/>
                </a:cubicBezTo>
                <a:cubicBezTo>
                  <a:pt x="2549" y="4922"/>
                  <a:pt x="2584" y="4849"/>
                  <a:pt x="2642" y="4741"/>
                </a:cubicBezTo>
                <a:cubicBezTo>
                  <a:pt x="2856" y="4343"/>
                  <a:pt x="3209" y="4001"/>
                  <a:pt x="3504" y="3904"/>
                </a:cubicBezTo>
                <a:cubicBezTo>
                  <a:pt x="3661" y="3853"/>
                  <a:pt x="3675" y="3836"/>
                  <a:pt x="3652" y="3731"/>
                </a:cubicBezTo>
                <a:cubicBezTo>
                  <a:pt x="3637" y="3667"/>
                  <a:pt x="3648" y="3522"/>
                  <a:pt x="3675" y="3410"/>
                </a:cubicBezTo>
                <a:cubicBezTo>
                  <a:pt x="3684" y="3369"/>
                  <a:pt x="3694" y="3334"/>
                  <a:pt x="3708" y="3301"/>
                </a:cubicBezTo>
                <a:cubicBezTo>
                  <a:pt x="3725" y="3261"/>
                  <a:pt x="3753" y="3221"/>
                  <a:pt x="3781" y="3184"/>
                </a:cubicBezTo>
                <a:cubicBezTo>
                  <a:pt x="3821" y="3133"/>
                  <a:pt x="3873" y="3079"/>
                  <a:pt x="3951" y="3013"/>
                </a:cubicBezTo>
                <a:cubicBezTo>
                  <a:pt x="4080" y="2904"/>
                  <a:pt x="4196" y="2826"/>
                  <a:pt x="4311" y="2775"/>
                </a:cubicBezTo>
                <a:cubicBezTo>
                  <a:pt x="4426" y="2725"/>
                  <a:pt x="4540" y="2700"/>
                  <a:pt x="4659" y="2700"/>
                </a:cubicBezTo>
                <a:cubicBezTo>
                  <a:pt x="4695" y="2700"/>
                  <a:pt x="4724" y="2699"/>
                  <a:pt x="4748" y="2695"/>
                </a:cubicBezTo>
                <a:cubicBezTo>
                  <a:pt x="4771" y="2692"/>
                  <a:pt x="4792" y="2686"/>
                  <a:pt x="4808" y="2676"/>
                </a:cubicBezTo>
                <a:cubicBezTo>
                  <a:pt x="4824" y="2666"/>
                  <a:pt x="4836" y="2651"/>
                  <a:pt x="4849" y="2633"/>
                </a:cubicBezTo>
                <a:cubicBezTo>
                  <a:pt x="4849" y="2632"/>
                  <a:pt x="4850" y="2632"/>
                  <a:pt x="4850" y="2632"/>
                </a:cubicBezTo>
                <a:cubicBezTo>
                  <a:pt x="4863" y="2612"/>
                  <a:pt x="4877" y="2588"/>
                  <a:pt x="4891" y="2556"/>
                </a:cubicBezTo>
                <a:cubicBezTo>
                  <a:pt x="4995" y="2333"/>
                  <a:pt x="5216" y="2130"/>
                  <a:pt x="5541" y="1966"/>
                </a:cubicBezTo>
                <a:cubicBezTo>
                  <a:pt x="5681" y="1894"/>
                  <a:pt x="5759" y="1857"/>
                  <a:pt x="5841" y="1840"/>
                </a:cubicBezTo>
                <a:cubicBezTo>
                  <a:pt x="5922" y="1824"/>
                  <a:pt x="6008" y="1827"/>
                  <a:pt x="6160" y="1837"/>
                </a:cubicBezTo>
                <a:cubicBezTo>
                  <a:pt x="6248" y="1843"/>
                  <a:pt x="6334" y="1853"/>
                  <a:pt x="6402" y="1866"/>
                </a:cubicBezTo>
                <a:cubicBezTo>
                  <a:pt x="6470" y="1878"/>
                  <a:pt x="6519" y="1892"/>
                  <a:pt x="6533" y="1905"/>
                </a:cubicBezTo>
                <a:cubicBezTo>
                  <a:pt x="6554" y="1924"/>
                  <a:pt x="6575" y="1937"/>
                  <a:pt x="6595" y="1944"/>
                </a:cubicBezTo>
                <a:cubicBezTo>
                  <a:pt x="6622" y="1953"/>
                  <a:pt x="6645" y="1948"/>
                  <a:pt x="6666" y="1936"/>
                </a:cubicBezTo>
                <a:cubicBezTo>
                  <a:pt x="6668" y="1935"/>
                  <a:pt x="6669" y="1934"/>
                  <a:pt x="6670" y="1933"/>
                </a:cubicBezTo>
                <a:cubicBezTo>
                  <a:pt x="6671" y="1933"/>
                  <a:pt x="6673" y="1932"/>
                  <a:pt x="6674" y="1932"/>
                </a:cubicBezTo>
                <a:cubicBezTo>
                  <a:pt x="6676" y="1930"/>
                  <a:pt x="6678" y="1930"/>
                  <a:pt x="6680" y="1928"/>
                </a:cubicBezTo>
                <a:cubicBezTo>
                  <a:pt x="6681" y="1927"/>
                  <a:pt x="6682" y="1926"/>
                  <a:pt x="6683" y="1926"/>
                </a:cubicBezTo>
                <a:cubicBezTo>
                  <a:pt x="6703" y="1909"/>
                  <a:pt x="6721" y="1885"/>
                  <a:pt x="6732" y="1847"/>
                </a:cubicBezTo>
                <a:cubicBezTo>
                  <a:pt x="6741" y="1813"/>
                  <a:pt x="6771" y="1770"/>
                  <a:pt x="6811" y="1725"/>
                </a:cubicBezTo>
                <a:cubicBezTo>
                  <a:pt x="6819" y="1715"/>
                  <a:pt x="6828" y="1707"/>
                  <a:pt x="6838" y="1697"/>
                </a:cubicBezTo>
                <a:cubicBezTo>
                  <a:pt x="6838" y="1697"/>
                  <a:pt x="6839" y="1696"/>
                  <a:pt x="6840" y="1695"/>
                </a:cubicBezTo>
                <a:cubicBezTo>
                  <a:pt x="6840" y="1695"/>
                  <a:pt x="6840" y="1694"/>
                  <a:pt x="6841" y="1694"/>
                </a:cubicBezTo>
                <a:cubicBezTo>
                  <a:pt x="6841" y="1693"/>
                  <a:pt x="6842" y="1693"/>
                  <a:pt x="6843" y="1693"/>
                </a:cubicBezTo>
                <a:cubicBezTo>
                  <a:pt x="6843" y="1692"/>
                  <a:pt x="6843" y="1692"/>
                  <a:pt x="6844" y="1691"/>
                </a:cubicBezTo>
                <a:cubicBezTo>
                  <a:pt x="6844" y="1691"/>
                  <a:pt x="6845" y="1691"/>
                  <a:pt x="6846" y="1690"/>
                </a:cubicBezTo>
                <a:cubicBezTo>
                  <a:pt x="6846" y="1690"/>
                  <a:pt x="6846" y="1689"/>
                  <a:pt x="6847" y="1688"/>
                </a:cubicBezTo>
                <a:cubicBezTo>
                  <a:pt x="6848" y="1687"/>
                  <a:pt x="6850" y="1685"/>
                  <a:pt x="6852" y="1683"/>
                </a:cubicBezTo>
                <a:cubicBezTo>
                  <a:pt x="6854" y="1682"/>
                  <a:pt x="6855" y="1680"/>
                  <a:pt x="6857" y="1678"/>
                </a:cubicBezTo>
                <a:cubicBezTo>
                  <a:pt x="6858" y="1677"/>
                  <a:pt x="6861" y="1676"/>
                  <a:pt x="6863" y="1675"/>
                </a:cubicBezTo>
                <a:cubicBezTo>
                  <a:pt x="6863" y="1674"/>
                  <a:pt x="6863" y="1673"/>
                  <a:pt x="6864" y="1673"/>
                </a:cubicBezTo>
                <a:cubicBezTo>
                  <a:pt x="6865" y="1672"/>
                  <a:pt x="6866" y="1673"/>
                  <a:pt x="6867" y="1672"/>
                </a:cubicBezTo>
                <a:cubicBezTo>
                  <a:pt x="6870" y="1669"/>
                  <a:pt x="6873" y="1665"/>
                  <a:pt x="6876" y="1662"/>
                </a:cubicBezTo>
                <a:cubicBezTo>
                  <a:pt x="6895" y="1644"/>
                  <a:pt x="6915" y="1626"/>
                  <a:pt x="6937" y="1608"/>
                </a:cubicBezTo>
                <a:cubicBezTo>
                  <a:pt x="7019" y="1538"/>
                  <a:pt x="7109" y="1470"/>
                  <a:pt x="7206" y="1414"/>
                </a:cubicBezTo>
                <a:cubicBezTo>
                  <a:pt x="7280" y="1372"/>
                  <a:pt x="7355" y="1338"/>
                  <a:pt x="7421" y="1317"/>
                </a:cubicBezTo>
                <a:cubicBezTo>
                  <a:pt x="7515" y="1286"/>
                  <a:pt x="7613" y="1264"/>
                  <a:pt x="7710" y="1252"/>
                </a:cubicBezTo>
                <a:cubicBezTo>
                  <a:pt x="7806" y="1241"/>
                  <a:pt x="7903" y="1240"/>
                  <a:pt x="7993" y="1247"/>
                </a:cubicBezTo>
                <a:cubicBezTo>
                  <a:pt x="8173" y="1261"/>
                  <a:pt x="8330" y="1311"/>
                  <a:pt x="8430" y="1395"/>
                </a:cubicBezTo>
                <a:cubicBezTo>
                  <a:pt x="8579" y="1520"/>
                  <a:pt x="8591" y="1519"/>
                  <a:pt x="8749" y="1370"/>
                </a:cubicBezTo>
                <a:cubicBezTo>
                  <a:pt x="8872" y="1253"/>
                  <a:pt x="9045" y="1178"/>
                  <a:pt x="9256" y="1150"/>
                </a:cubicBezTo>
                <a:cubicBezTo>
                  <a:pt x="9307" y="1143"/>
                  <a:pt x="9368" y="1125"/>
                  <a:pt x="9393" y="1111"/>
                </a:cubicBezTo>
                <a:cubicBezTo>
                  <a:pt x="9419" y="1097"/>
                  <a:pt x="9556" y="1072"/>
                  <a:pt x="9698" y="1056"/>
                </a:cubicBezTo>
                <a:cubicBezTo>
                  <a:pt x="9751" y="1050"/>
                  <a:pt x="9796" y="1046"/>
                  <a:pt x="9837" y="1045"/>
                </a:cubicBezTo>
                <a:close/>
                <a:moveTo>
                  <a:pt x="7462" y="2076"/>
                </a:moveTo>
                <a:cubicBezTo>
                  <a:pt x="7424" y="2076"/>
                  <a:pt x="7393" y="2095"/>
                  <a:pt x="7393" y="2118"/>
                </a:cubicBezTo>
                <a:cubicBezTo>
                  <a:pt x="7393" y="2140"/>
                  <a:pt x="7424" y="2160"/>
                  <a:pt x="7462" y="2160"/>
                </a:cubicBezTo>
                <a:cubicBezTo>
                  <a:pt x="7500" y="2160"/>
                  <a:pt x="7531" y="2140"/>
                  <a:pt x="7531" y="2118"/>
                </a:cubicBezTo>
                <a:cubicBezTo>
                  <a:pt x="7531" y="2095"/>
                  <a:pt x="7500" y="2076"/>
                  <a:pt x="7462" y="2076"/>
                </a:cubicBezTo>
                <a:close/>
                <a:moveTo>
                  <a:pt x="8520" y="2076"/>
                </a:moveTo>
                <a:cubicBezTo>
                  <a:pt x="8501" y="2076"/>
                  <a:pt x="8484" y="2081"/>
                  <a:pt x="8472" y="2088"/>
                </a:cubicBezTo>
                <a:cubicBezTo>
                  <a:pt x="8459" y="2096"/>
                  <a:pt x="8452" y="2106"/>
                  <a:pt x="8452" y="2118"/>
                </a:cubicBezTo>
                <a:cubicBezTo>
                  <a:pt x="8452" y="2140"/>
                  <a:pt x="8482" y="2160"/>
                  <a:pt x="8520" y="2160"/>
                </a:cubicBezTo>
                <a:cubicBezTo>
                  <a:pt x="8558" y="2160"/>
                  <a:pt x="8589" y="2140"/>
                  <a:pt x="8589" y="2118"/>
                </a:cubicBezTo>
                <a:cubicBezTo>
                  <a:pt x="8589" y="2095"/>
                  <a:pt x="8558" y="2076"/>
                  <a:pt x="8520" y="2076"/>
                </a:cubicBezTo>
                <a:close/>
                <a:moveTo>
                  <a:pt x="9071" y="2076"/>
                </a:moveTo>
                <a:cubicBezTo>
                  <a:pt x="9028" y="2076"/>
                  <a:pt x="9002" y="2115"/>
                  <a:pt x="9002" y="2180"/>
                </a:cubicBezTo>
                <a:cubicBezTo>
                  <a:pt x="9002" y="2245"/>
                  <a:pt x="9028" y="2284"/>
                  <a:pt x="9071" y="2284"/>
                </a:cubicBezTo>
                <a:cubicBezTo>
                  <a:pt x="9114" y="2284"/>
                  <a:pt x="9140" y="2245"/>
                  <a:pt x="9140" y="2180"/>
                </a:cubicBezTo>
                <a:cubicBezTo>
                  <a:pt x="9140" y="2115"/>
                  <a:pt x="9114" y="2076"/>
                  <a:pt x="9071" y="2076"/>
                </a:cubicBezTo>
                <a:close/>
                <a:moveTo>
                  <a:pt x="6957" y="2700"/>
                </a:moveTo>
                <a:cubicBezTo>
                  <a:pt x="6919" y="2700"/>
                  <a:pt x="6888" y="2719"/>
                  <a:pt x="6888" y="2742"/>
                </a:cubicBezTo>
                <a:cubicBezTo>
                  <a:pt x="6888" y="2765"/>
                  <a:pt x="6919" y="2784"/>
                  <a:pt x="6957" y="2784"/>
                </a:cubicBezTo>
                <a:cubicBezTo>
                  <a:pt x="6995" y="2784"/>
                  <a:pt x="7026" y="2765"/>
                  <a:pt x="7026" y="2742"/>
                </a:cubicBezTo>
                <a:cubicBezTo>
                  <a:pt x="7026" y="2719"/>
                  <a:pt x="6995" y="2700"/>
                  <a:pt x="6957" y="2700"/>
                </a:cubicBezTo>
                <a:close/>
                <a:moveTo>
                  <a:pt x="7692" y="2700"/>
                </a:moveTo>
                <a:cubicBezTo>
                  <a:pt x="7671" y="2700"/>
                  <a:pt x="7654" y="2710"/>
                  <a:pt x="7642" y="2728"/>
                </a:cubicBezTo>
                <a:cubicBezTo>
                  <a:pt x="7631" y="2746"/>
                  <a:pt x="7623" y="2772"/>
                  <a:pt x="7623" y="2805"/>
                </a:cubicBezTo>
                <a:cubicBezTo>
                  <a:pt x="7623" y="2837"/>
                  <a:pt x="7631" y="2863"/>
                  <a:pt x="7642" y="2881"/>
                </a:cubicBezTo>
                <a:cubicBezTo>
                  <a:pt x="7654" y="2899"/>
                  <a:pt x="7671" y="2909"/>
                  <a:pt x="7692" y="2909"/>
                </a:cubicBezTo>
                <a:cubicBezTo>
                  <a:pt x="7735" y="2909"/>
                  <a:pt x="7761" y="2869"/>
                  <a:pt x="7761" y="2805"/>
                </a:cubicBezTo>
                <a:cubicBezTo>
                  <a:pt x="7761" y="2740"/>
                  <a:pt x="7735" y="2700"/>
                  <a:pt x="7692" y="2700"/>
                </a:cubicBezTo>
                <a:close/>
                <a:moveTo>
                  <a:pt x="6278" y="2711"/>
                </a:moveTo>
                <a:cubicBezTo>
                  <a:pt x="6257" y="2719"/>
                  <a:pt x="6244" y="2752"/>
                  <a:pt x="6244" y="2805"/>
                </a:cubicBezTo>
                <a:cubicBezTo>
                  <a:pt x="6244" y="2875"/>
                  <a:pt x="6266" y="2910"/>
                  <a:pt x="6302" y="2899"/>
                </a:cubicBezTo>
                <a:cubicBezTo>
                  <a:pt x="6334" y="2889"/>
                  <a:pt x="6359" y="2847"/>
                  <a:pt x="6359" y="2805"/>
                </a:cubicBezTo>
                <a:cubicBezTo>
                  <a:pt x="6359" y="2763"/>
                  <a:pt x="6334" y="2720"/>
                  <a:pt x="6302" y="2711"/>
                </a:cubicBezTo>
                <a:cubicBezTo>
                  <a:pt x="6293" y="2708"/>
                  <a:pt x="6285" y="2708"/>
                  <a:pt x="6278" y="2711"/>
                </a:cubicBezTo>
                <a:close/>
                <a:moveTo>
                  <a:pt x="7381" y="2711"/>
                </a:moveTo>
                <a:cubicBezTo>
                  <a:pt x="7374" y="2714"/>
                  <a:pt x="7368" y="2720"/>
                  <a:pt x="7363" y="2728"/>
                </a:cubicBezTo>
                <a:cubicBezTo>
                  <a:pt x="7354" y="2744"/>
                  <a:pt x="7347" y="2770"/>
                  <a:pt x="7347" y="2805"/>
                </a:cubicBezTo>
                <a:cubicBezTo>
                  <a:pt x="7347" y="2875"/>
                  <a:pt x="7369" y="2910"/>
                  <a:pt x="7406" y="2899"/>
                </a:cubicBezTo>
                <a:cubicBezTo>
                  <a:pt x="7437" y="2889"/>
                  <a:pt x="7462" y="2847"/>
                  <a:pt x="7462" y="2805"/>
                </a:cubicBezTo>
                <a:cubicBezTo>
                  <a:pt x="7462" y="2763"/>
                  <a:pt x="7437" y="2720"/>
                  <a:pt x="7406" y="2711"/>
                </a:cubicBezTo>
                <a:cubicBezTo>
                  <a:pt x="7396" y="2708"/>
                  <a:pt x="7388" y="2708"/>
                  <a:pt x="7381" y="2711"/>
                </a:cubicBezTo>
                <a:close/>
                <a:moveTo>
                  <a:pt x="4428" y="3741"/>
                </a:moveTo>
                <a:cubicBezTo>
                  <a:pt x="4390" y="3741"/>
                  <a:pt x="4359" y="3760"/>
                  <a:pt x="4359" y="3783"/>
                </a:cubicBezTo>
                <a:cubicBezTo>
                  <a:pt x="4359" y="3806"/>
                  <a:pt x="4390" y="3825"/>
                  <a:pt x="4428" y="3825"/>
                </a:cubicBezTo>
                <a:cubicBezTo>
                  <a:pt x="4466" y="3825"/>
                  <a:pt x="4496" y="3806"/>
                  <a:pt x="4496" y="3783"/>
                </a:cubicBezTo>
                <a:cubicBezTo>
                  <a:pt x="4496" y="3760"/>
                  <a:pt x="4466" y="3741"/>
                  <a:pt x="4428" y="3741"/>
                </a:cubicBezTo>
                <a:close/>
                <a:moveTo>
                  <a:pt x="5899" y="3741"/>
                </a:moveTo>
                <a:cubicBezTo>
                  <a:pt x="5861" y="3741"/>
                  <a:pt x="5830" y="3760"/>
                  <a:pt x="5830" y="3783"/>
                </a:cubicBezTo>
                <a:cubicBezTo>
                  <a:pt x="5830" y="3806"/>
                  <a:pt x="5861" y="3825"/>
                  <a:pt x="5899" y="3825"/>
                </a:cubicBezTo>
                <a:cubicBezTo>
                  <a:pt x="5937" y="3825"/>
                  <a:pt x="5968" y="3806"/>
                  <a:pt x="5968" y="3783"/>
                </a:cubicBezTo>
                <a:cubicBezTo>
                  <a:pt x="5968" y="3760"/>
                  <a:pt x="5937" y="3741"/>
                  <a:pt x="5899" y="3741"/>
                </a:cubicBezTo>
                <a:close/>
                <a:moveTo>
                  <a:pt x="4943" y="3752"/>
                </a:moveTo>
                <a:cubicBezTo>
                  <a:pt x="4922" y="3760"/>
                  <a:pt x="4912" y="3793"/>
                  <a:pt x="4912" y="3845"/>
                </a:cubicBezTo>
                <a:cubicBezTo>
                  <a:pt x="4912" y="3916"/>
                  <a:pt x="4932" y="3950"/>
                  <a:pt x="4968" y="3939"/>
                </a:cubicBezTo>
                <a:cubicBezTo>
                  <a:pt x="5000" y="3930"/>
                  <a:pt x="5027" y="3887"/>
                  <a:pt x="5027" y="3845"/>
                </a:cubicBezTo>
                <a:cubicBezTo>
                  <a:pt x="5027" y="3803"/>
                  <a:pt x="5000" y="3761"/>
                  <a:pt x="4968" y="3752"/>
                </a:cubicBezTo>
                <a:cubicBezTo>
                  <a:pt x="4959" y="3749"/>
                  <a:pt x="4950" y="3749"/>
                  <a:pt x="4943" y="3752"/>
                </a:cubicBezTo>
                <a:close/>
                <a:moveTo>
                  <a:pt x="5532" y="3866"/>
                </a:moveTo>
                <a:cubicBezTo>
                  <a:pt x="5494" y="3866"/>
                  <a:pt x="5463" y="3885"/>
                  <a:pt x="5463" y="3908"/>
                </a:cubicBezTo>
                <a:cubicBezTo>
                  <a:pt x="5463" y="3931"/>
                  <a:pt x="5494" y="3950"/>
                  <a:pt x="5532" y="3950"/>
                </a:cubicBezTo>
                <a:cubicBezTo>
                  <a:pt x="5570" y="3950"/>
                  <a:pt x="5601" y="3931"/>
                  <a:pt x="5601" y="3908"/>
                </a:cubicBezTo>
                <a:cubicBezTo>
                  <a:pt x="5601" y="3885"/>
                  <a:pt x="5570" y="3866"/>
                  <a:pt x="5532" y="3866"/>
                </a:cubicBezTo>
                <a:close/>
                <a:moveTo>
                  <a:pt x="3710" y="4915"/>
                </a:moveTo>
                <a:cubicBezTo>
                  <a:pt x="3697" y="4918"/>
                  <a:pt x="3689" y="4931"/>
                  <a:pt x="3683" y="4946"/>
                </a:cubicBezTo>
                <a:cubicBezTo>
                  <a:pt x="3674" y="4968"/>
                  <a:pt x="3670" y="4998"/>
                  <a:pt x="3670" y="5053"/>
                </a:cubicBezTo>
                <a:cubicBezTo>
                  <a:pt x="3670" y="5175"/>
                  <a:pt x="3685" y="5202"/>
                  <a:pt x="3749" y="5191"/>
                </a:cubicBezTo>
                <a:cubicBezTo>
                  <a:pt x="3804" y="5181"/>
                  <a:pt x="3831" y="5138"/>
                  <a:pt x="3831" y="5053"/>
                </a:cubicBezTo>
                <a:cubicBezTo>
                  <a:pt x="3831" y="4968"/>
                  <a:pt x="3804" y="4924"/>
                  <a:pt x="3749" y="4915"/>
                </a:cubicBezTo>
                <a:cubicBezTo>
                  <a:pt x="3733" y="4912"/>
                  <a:pt x="3721" y="4912"/>
                  <a:pt x="3710" y="4915"/>
                </a:cubicBezTo>
                <a:close/>
                <a:moveTo>
                  <a:pt x="4660" y="4957"/>
                </a:moveTo>
                <a:cubicBezTo>
                  <a:pt x="4658" y="4955"/>
                  <a:pt x="4656" y="4957"/>
                  <a:pt x="4655" y="4963"/>
                </a:cubicBezTo>
                <a:cubicBezTo>
                  <a:pt x="4651" y="4977"/>
                  <a:pt x="4647" y="5007"/>
                  <a:pt x="4647" y="5053"/>
                </a:cubicBezTo>
                <a:cubicBezTo>
                  <a:pt x="4646" y="5144"/>
                  <a:pt x="4656" y="5187"/>
                  <a:pt x="4667" y="5147"/>
                </a:cubicBezTo>
                <a:cubicBezTo>
                  <a:pt x="4679" y="5107"/>
                  <a:pt x="4680" y="5032"/>
                  <a:pt x="4669" y="4980"/>
                </a:cubicBezTo>
                <a:cubicBezTo>
                  <a:pt x="4666" y="4967"/>
                  <a:pt x="4663" y="4960"/>
                  <a:pt x="4660" y="4957"/>
                </a:cubicBezTo>
                <a:close/>
                <a:moveTo>
                  <a:pt x="4889" y="4990"/>
                </a:moveTo>
                <a:cubicBezTo>
                  <a:pt x="4851" y="4990"/>
                  <a:pt x="4819" y="5009"/>
                  <a:pt x="4819" y="5032"/>
                </a:cubicBezTo>
                <a:cubicBezTo>
                  <a:pt x="4819" y="5055"/>
                  <a:pt x="4851" y="5074"/>
                  <a:pt x="4889" y="5074"/>
                </a:cubicBezTo>
                <a:cubicBezTo>
                  <a:pt x="4926" y="5074"/>
                  <a:pt x="4958" y="5055"/>
                  <a:pt x="4958" y="5032"/>
                </a:cubicBezTo>
                <a:cubicBezTo>
                  <a:pt x="4958" y="5009"/>
                  <a:pt x="4926" y="4990"/>
                  <a:pt x="4889" y="4990"/>
                </a:cubicBezTo>
                <a:close/>
                <a:moveTo>
                  <a:pt x="4495" y="5084"/>
                </a:moveTo>
                <a:cubicBezTo>
                  <a:pt x="4490" y="5088"/>
                  <a:pt x="4485" y="5091"/>
                  <a:pt x="4480" y="5095"/>
                </a:cubicBezTo>
                <a:cubicBezTo>
                  <a:pt x="4486" y="5097"/>
                  <a:pt x="4489" y="5100"/>
                  <a:pt x="4494" y="5102"/>
                </a:cubicBezTo>
                <a:cubicBezTo>
                  <a:pt x="4495" y="5098"/>
                  <a:pt x="4496" y="5097"/>
                  <a:pt x="4496" y="5092"/>
                </a:cubicBezTo>
                <a:cubicBezTo>
                  <a:pt x="4496" y="5088"/>
                  <a:pt x="4495" y="5088"/>
                  <a:pt x="4495" y="5084"/>
                </a:cubicBezTo>
                <a:close/>
                <a:moveTo>
                  <a:pt x="4704" y="5865"/>
                </a:moveTo>
                <a:cubicBezTo>
                  <a:pt x="4704" y="5865"/>
                  <a:pt x="4702" y="5871"/>
                  <a:pt x="4702" y="5871"/>
                </a:cubicBezTo>
                <a:cubicBezTo>
                  <a:pt x="4704" y="5875"/>
                  <a:pt x="4704" y="5876"/>
                  <a:pt x="4706" y="5881"/>
                </a:cubicBezTo>
                <a:cubicBezTo>
                  <a:pt x="4707" y="5880"/>
                  <a:pt x="4708" y="5878"/>
                  <a:pt x="4708" y="5876"/>
                </a:cubicBezTo>
                <a:cubicBezTo>
                  <a:pt x="4707" y="5875"/>
                  <a:pt x="4705" y="5865"/>
                  <a:pt x="4704" y="5865"/>
                </a:cubicBezTo>
                <a:close/>
                <a:moveTo>
                  <a:pt x="4702" y="5974"/>
                </a:moveTo>
                <a:cubicBezTo>
                  <a:pt x="4697" y="5982"/>
                  <a:pt x="4695" y="5994"/>
                  <a:pt x="4688" y="6000"/>
                </a:cubicBezTo>
                <a:cubicBezTo>
                  <a:pt x="4679" y="6008"/>
                  <a:pt x="4674" y="6006"/>
                  <a:pt x="4667" y="6009"/>
                </a:cubicBezTo>
                <a:cubicBezTo>
                  <a:pt x="4673" y="6024"/>
                  <a:pt x="4686" y="6031"/>
                  <a:pt x="4704" y="6031"/>
                </a:cubicBezTo>
                <a:cubicBezTo>
                  <a:pt x="4718" y="6031"/>
                  <a:pt x="4724" y="6023"/>
                  <a:pt x="4731" y="6015"/>
                </a:cubicBezTo>
                <a:cubicBezTo>
                  <a:pt x="4720" y="6009"/>
                  <a:pt x="4711" y="5996"/>
                  <a:pt x="4702" y="5974"/>
                </a:cubicBezTo>
                <a:close/>
                <a:moveTo>
                  <a:pt x="15774" y="6240"/>
                </a:moveTo>
                <a:cubicBezTo>
                  <a:pt x="15763" y="6241"/>
                  <a:pt x="15757" y="6242"/>
                  <a:pt x="15757" y="6246"/>
                </a:cubicBezTo>
                <a:cubicBezTo>
                  <a:pt x="15756" y="6249"/>
                  <a:pt x="15760" y="6253"/>
                  <a:pt x="15769" y="6259"/>
                </a:cubicBezTo>
                <a:cubicBezTo>
                  <a:pt x="15787" y="6269"/>
                  <a:pt x="15822" y="6284"/>
                  <a:pt x="15872" y="6300"/>
                </a:cubicBezTo>
                <a:cubicBezTo>
                  <a:pt x="15970" y="6332"/>
                  <a:pt x="16083" y="6389"/>
                  <a:pt x="16123" y="6425"/>
                </a:cubicBezTo>
                <a:cubicBezTo>
                  <a:pt x="16157" y="6455"/>
                  <a:pt x="16203" y="6477"/>
                  <a:pt x="16242" y="6486"/>
                </a:cubicBezTo>
                <a:cubicBezTo>
                  <a:pt x="16242" y="6486"/>
                  <a:pt x="16243" y="6486"/>
                  <a:pt x="16244" y="6486"/>
                </a:cubicBezTo>
                <a:cubicBezTo>
                  <a:pt x="16245" y="6486"/>
                  <a:pt x="16246" y="6486"/>
                  <a:pt x="16247" y="6486"/>
                </a:cubicBezTo>
                <a:cubicBezTo>
                  <a:pt x="16264" y="6490"/>
                  <a:pt x="16281" y="6491"/>
                  <a:pt x="16293" y="6489"/>
                </a:cubicBezTo>
                <a:cubicBezTo>
                  <a:pt x="16305" y="6486"/>
                  <a:pt x="16313" y="6481"/>
                  <a:pt x="16313" y="6470"/>
                </a:cubicBezTo>
                <a:cubicBezTo>
                  <a:pt x="16313" y="6433"/>
                  <a:pt x="15857" y="6239"/>
                  <a:pt x="15774" y="6240"/>
                </a:cubicBezTo>
                <a:close/>
                <a:moveTo>
                  <a:pt x="3418" y="6448"/>
                </a:moveTo>
                <a:cubicBezTo>
                  <a:pt x="3375" y="6448"/>
                  <a:pt x="3349" y="6487"/>
                  <a:pt x="3349" y="6551"/>
                </a:cubicBezTo>
                <a:cubicBezTo>
                  <a:pt x="3349" y="6616"/>
                  <a:pt x="3375" y="6656"/>
                  <a:pt x="3418" y="6656"/>
                </a:cubicBezTo>
                <a:cubicBezTo>
                  <a:pt x="3460" y="6656"/>
                  <a:pt x="3487" y="6616"/>
                  <a:pt x="3487" y="6551"/>
                </a:cubicBezTo>
                <a:cubicBezTo>
                  <a:pt x="3487" y="6487"/>
                  <a:pt x="3461" y="6448"/>
                  <a:pt x="3418" y="6448"/>
                </a:cubicBezTo>
                <a:close/>
                <a:moveTo>
                  <a:pt x="3656" y="6458"/>
                </a:moveTo>
                <a:cubicBezTo>
                  <a:pt x="3649" y="6461"/>
                  <a:pt x="3645" y="6467"/>
                  <a:pt x="3640" y="6475"/>
                </a:cubicBezTo>
                <a:cubicBezTo>
                  <a:pt x="3630" y="6491"/>
                  <a:pt x="3625" y="6516"/>
                  <a:pt x="3625" y="6551"/>
                </a:cubicBezTo>
                <a:cubicBezTo>
                  <a:pt x="3625" y="6587"/>
                  <a:pt x="3630" y="6613"/>
                  <a:pt x="3640" y="6629"/>
                </a:cubicBezTo>
                <a:cubicBezTo>
                  <a:pt x="3650" y="6645"/>
                  <a:pt x="3662" y="6651"/>
                  <a:pt x="3680" y="6645"/>
                </a:cubicBezTo>
                <a:cubicBezTo>
                  <a:pt x="3712" y="6636"/>
                  <a:pt x="3739" y="6593"/>
                  <a:pt x="3739" y="6551"/>
                </a:cubicBezTo>
                <a:cubicBezTo>
                  <a:pt x="3739" y="6509"/>
                  <a:pt x="3712" y="6468"/>
                  <a:pt x="3680" y="6458"/>
                </a:cubicBezTo>
                <a:cubicBezTo>
                  <a:pt x="3671" y="6456"/>
                  <a:pt x="3663" y="6455"/>
                  <a:pt x="3656" y="6458"/>
                </a:cubicBezTo>
                <a:close/>
                <a:moveTo>
                  <a:pt x="4290" y="6572"/>
                </a:moveTo>
                <a:cubicBezTo>
                  <a:pt x="4252" y="6572"/>
                  <a:pt x="4221" y="6591"/>
                  <a:pt x="4221" y="6614"/>
                </a:cubicBezTo>
                <a:cubicBezTo>
                  <a:pt x="4221" y="6625"/>
                  <a:pt x="4229" y="6637"/>
                  <a:pt x="4241" y="6644"/>
                </a:cubicBezTo>
                <a:cubicBezTo>
                  <a:pt x="4254" y="6652"/>
                  <a:pt x="4271" y="6656"/>
                  <a:pt x="4290" y="6656"/>
                </a:cubicBezTo>
                <a:cubicBezTo>
                  <a:pt x="4328" y="6656"/>
                  <a:pt x="4359" y="6637"/>
                  <a:pt x="4359" y="6614"/>
                </a:cubicBezTo>
                <a:cubicBezTo>
                  <a:pt x="4359" y="6591"/>
                  <a:pt x="4328" y="6572"/>
                  <a:pt x="4290" y="6572"/>
                </a:cubicBezTo>
                <a:close/>
                <a:moveTo>
                  <a:pt x="16941" y="6802"/>
                </a:moveTo>
                <a:cubicBezTo>
                  <a:pt x="16926" y="6812"/>
                  <a:pt x="16918" y="6850"/>
                  <a:pt x="16923" y="6904"/>
                </a:cubicBezTo>
                <a:cubicBezTo>
                  <a:pt x="16925" y="6939"/>
                  <a:pt x="16932" y="6970"/>
                  <a:pt x="16940" y="6993"/>
                </a:cubicBezTo>
                <a:cubicBezTo>
                  <a:pt x="16940" y="6993"/>
                  <a:pt x="16940" y="6994"/>
                  <a:pt x="16940" y="6994"/>
                </a:cubicBezTo>
                <a:cubicBezTo>
                  <a:pt x="16948" y="7016"/>
                  <a:pt x="16958" y="7030"/>
                  <a:pt x="16968" y="7030"/>
                </a:cubicBezTo>
                <a:cubicBezTo>
                  <a:pt x="17018" y="7030"/>
                  <a:pt x="17009" y="6831"/>
                  <a:pt x="16957" y="6802"/>
                </a:cubicBezTo>
                <a:cubicBezTo>
                  <a:pt x="16951" y="6799"/>
                  <a:pt x="16946" y="6799"/>
                  <a:pt x="16941" y="6802"/>
                </a:cubicBezTo>
                <a:close/>
                <a:moveTo>
                  <a:pt x="6590" y="7155"/>
                </a:moveTo>
                <a:cubicBezTo>
                  <a:pt x="6552" y="7155"/>
                  <a:pt x="6521" y="7174"/>
                  <a:pt x="6521" y="7197"/>
                </a:cubicBezTo>
                <a:cubicBezTo>
                  <a:pt x="6521" y="7220"/>
                  <a:pt x="6552" y="7238"/>
                  <a:pt x="6590" y="7238"/>
                </a:cubicBezTo>
                <a:cubicBezTo>
                  <a:pt x="6628" y="7238"/>
                  <a:pt x="6659" y="7220"/>
                  <a:pt x="6659" y="7197"/>
                </a:cubicBezTo>
                <a:cubicBezTo>
                  <a:pt x="6659" y="7174"/>
                  <a:pt x="6628" y="7155"/>
                  <a:pt x="6590" y="7155"/>
                </a:cubicBezTo>
                <a:close/>
                <a:moveTo>
                  <a:pt x="7141" y="7155"/>
                </a:moveTo>
                <a:cubicBezTo>
                  <a:pt x="7098" y="7155"/>
                  <a:pt x="7072" y="7195"/>
                  <a:pt x="7072" y="7259"/>
                </a:cubicBezTo>
                <a:cubicBezTo>
                  <a:pt x="7072" y="7324"/>
                  <a:pt x="7098" y="7364"/>
                  <a:pt x="7141" y="7364"/>
                </a:cubicBezTo>
                <a:cubicBezTo>
                  <a:pt x="7184" y="7364"/>
                  <a:pt x="7210" y="7324"/>
                  <a:pt x="7210" y="7259"/>
                </a:cubicBezTo>
                <a:cubicBezTo>
                  <a:pt x="7210" y="7195"/>
                  <a:pt x="7184" y="7155"/>
                  <a:pt x="7141" y="7155"/>
                </a:cubicBezTo>
                <a:close/>
                <a:moveTo>
                  <a:pt x="13458" y="7743"/>
                </a:moveTo>
                <a:cubicBezTo>
                  <a:pt x="13442" y="7742"/>
                  <a:pt x="13424" y="7745"/>
                  <a:pt x="13407" y="7751"/>
                </a:cubicBezTo>
                <a:cubicBezTo>
                  <a:pt x="13371" y="7764"/>
                  <a:pt x="13382" y="7774"/>
                  <a:pt x="13435" y="7776"/>
                </a:cubicBezTo>
                <a:cubicBezTo>
                  <a:pt x="13484" y="7778"/>
                  <a:pt x="13511" y="7769"/>
                  <a:pt x="13496" y="7755"/>
                </a:cubicBezTo>
                <a:cubicBezTo>
                  <a:pt x="13488" y="7748"/>
                  <a:pt x="13474" y="7744"/>
                  <a:pt x="13458" y="7743"/>
                </a:cubicBezTo>
                <a:close/>
                <a:moveTo>
                  <a:pt x="5827" y="8647"/>
                </a:moveTo>
                <a:cubicBezTo>
                  <a:pt x="5828" y="8653"/>
                  <a:pt x="5829" y="8659"/>
                  <a:pt x="5830" y="8666"/>
                </a:cubicBezTo>
                <a:cubicBezTo>
                  <a:pt x="5835" y="8661"/>
                  <a:pt x="5837" y="8652"/>
                  <a:pt x="5843" y="8649"/>
                </a:cubicBezTo>
                <a:cubicBezTo>
                  <a:pt x="5838" y="8648"/>
                  <a:pt x="5833" y="8648"/>
                  <a:pt x="5827" y="8647"/>
                </a:cubicBezTo>
                <a:close/>
                <a:moveTo>
                  <a:pt x="5872" y="8653"/>
                </a:moveTo>
                <a:cubicBezTo>
                  <a:pt x="5891" y="8665"/>
                  <a:pt x="5909" y="8691"/>
                  <a:pt x="5916" y="8732"/>
                </a:cubicBezTo>
                <a:cubicBezTo>
                  <a:pt x="5923" y="8780"/>
                  <a:pt x="5911" y="8820"/>
                  <a:pt x="5894" y="8849"/>
                </a:cubicBezTo>
                <a:cubicBezTo>
                  <a:pt x="5899" y="8850"/>
                  <a:pt x="5899" y="8853"/>
                  <a:pt x="5904" y="8853"/>
                </a:cubicBezTo>
                <a:cubicBezTo>
                  <a:pt x="5949" y="8857"/>
                  <a:pt x="5976" y="8853"/>
                  <a:pt x="5992" y="8839"/>
                </a:cubicBezTo>
                <a:cubicBezTo>
                  <a:pt x="6009" y="8824"/>
                  <a:pt x="6014" y="8799"/>
                  <a:pt x="6014" y="8755"/>
                </a:cubicBezTo>
                <a:cubicBezTo>
                  <a:pt x="6014" y="8677"/>
                  <a:pt x="5994" y="8652"/>
                  <a:pt x="5935" y="8661"/>
                </a:cubicBezTo>
                <a:cubicBezTo>
                  <a:pt x="5914" y="8664"/>
                  <a:pt x="5895" y="8655"/>
                  <a:pt x="5872" y="8653"/>
                </a:cubicBezTo>
                <a:close/>
                <a:moveTo>
                  <a:pt x="4519" y="8654"/>
                </a:moveTo>
                <a:cubicBezTo>
                  <a:pt x="4481" y="8654"/>
                  <a:pt x="4451" y="8672"/>
                  <a:pt x="4451" y="8695"/>
                </a:cubicBezTo>
                <a:cubicBezTo>
                  <a:pt x="4451" y="8718"/>
                  <a:pt x="4481" y="8737"/>
                  <a:pt x="4519" y="8737"/>
                </a:cubicBezTo>
                <a:cubicBezTo>
                  <a:pt x="4557" y="8737"/>
                  <a:pt x="4588" y="8718"/>
                  <a:pt x="4588" y="8695"/>
                </a:cubicBezTo>
                <a:cubicBezTo>
                  <a:pt x="4588" y="8672"/>
                  <a:pt x="4557" y="8654"/>
                  <a:pt x="4519" y="8654"/>
                </a:cubicBezTo>
                <a:close/>
                <a:moveTo>
                  <a:pt x="5578" y="8654"/>
                </a:moveTo>
                <a:cubicBezTo>
                  <a:pt x="5557" y="8654"/>
                  <a:pt x="5539" y="8663"/>
                  <a:pt x="5527" y="8681"/>
                </a:cubicBezTo>
                <a:cubicBezTo>
                  <a:pt x="5515" y="8699"/>
                  <a:pt x="5509" y="8725"/>
                  <a:pt x="5509" y="8758"/>
                </a:cubicBezTo>
                <a:cubicBezTo>
                  <a:pt x="5509" y="8790"/>
                  <a:pt x="5515" y="8817"/>
                  <a:pt x="5527" y="8835"/>
                </a:cubicBezTo>
                <a:cubicBezTo>
                  <a:pt x="5539" y="8853"/>
                  <a:pt x="5557" y="8862"/>
                  <a:pt x="5578" y="8862"/>
                </a:cubicBezTo>
                <a:cubicBezTo>
                  <a:pt x="5621" y="8862"/>
                  <a:pt x="5647" y="8823"/>
                  <a:pt x="5647" y="8758"/>
                </a:cubicBezTo>
                <a:cubicBezTo>
                  <a:pt x="5647" y="8693"/>
                  <a:pt x="5621" y="8654"/>
                  <a:pt x="5578" y="8654"/>
                </a:cubicBezTo>
                <a:close/>
                <a:moveTo>
                  <a:pt x="3656" y="8665"/>
                </a:moveTo>
                <a:cubicBezTo>
                  <a:pt x="3635" y="8673"/>
                  <a:pt x="3625" y="8705"/>
                  <a:pt x="3625" y="8758"/>
                </a:cubicBezTo>
                <a:cubicBezTo>
                  <a:pt x="3625" y="8793"/>
                  <a:pt x="3630" y="8819"/>
                  <a:pt x="3640" y="8835"/>
                </a:cubicBezTo>
                <a:cubicBezTo>
                  <a:pt x="3650" y="8851"/>
                  <a:pt x="3662" y="8857"/>
                  <a:pt x="3680" y="8852"/>
                </a:cubicBezTo>
                <a:cubicBezTo>
                  <a:pt x="3712" y="8842"/>
                  <a:pt x="3739" y="8800"/>
                  <a:pt x="3739" y="8758"/>
                </a:cubicBezTo>
                <a:cubicBezTo>
                  <a:pt x="3739" y="8716"/>
                  <a:pt x="3712" y="8674"/>
                  <a:pt x="3680" y="8665"/>
                </a:cubicBezTo>
                <a:cubicBezTo>
                  <a:pt x="3671" y="8662"/>
                  <a:pt x="3663" y="8662"/>
                  <a:pt x="3656" y="8665"/>
                </a:cubicBezTo>
                <a:close/>
                <a:moveTo>
                  <a:pt x="4210" y="8665"/>
                </a:moveTo>
                <a:cubicBezTo>
                  <a:pt x="4203" y="8668"/>
                  <a:pt x="4196" y="8673"/>
                  <a:pt x="4191" y="8681"/>
                </a:cubicBezTo>
                <a:cubicBezTo>
                  <a:pt x="4182" y="8697"/>
                  <a:pt x="4176" y="8723"/>
                  <a:pt x="4176" y="8758"/>
                </a:cubicBezTo>
                <a:cubicBezTo>
                  <a:pt x="4176" y="8828"/>
                  <a:pt x="4197" y="8863"/>
                  <a:pt x="4234" y="8852"/>
                </a:cubicBezTo>
                <a:cubicBezTo>
                  <a:pt x="4265" y="8842"/>
                  <a:pt x="4290" y="8800"/>
                  <a:pt x="4290" y="8758"/>
                </a:cubicBezTo>
                <a:cubicBezTo>
                  <a:pt x="4290" y="8716"/>
                  <a:pt x="4265" y="8674"/>
                  <a:pt x="4234" y="8665"/>
                </a:cubicBezTo>
                <a:cubicBezTo>
                  <a:pt x="4225" y="8662"/>
                  <a:pt x="4217" y="8662"/>
                  <a:pt x="4210" y="8665"/>
                </a:cubicBezTo>
                <a:close/>
                <a:moveTo>
                  <a:pt x="20295" y="8728"/>
                </a:moveTo>
                <a:lnTo>
                  <a:pt x="20240" y="8898"/>
                </a:lnTo>
                <a:cubicBezTo>
                  <a:pt x="20210" y="8990"/>
                  <a:pt x="20171" y="9133"/>
                  <a:pt x="20154" y="9214"/>
                </a:cubicBezTo>
                <a:cubicBezTo>
                  <a:pt x="20145" y="9258"/>
                  <a:pt x="20143" y="9294"/>
                  <a:pt x="20145" y="9320"/>
                </a:cubicBezTo>
                <a:cubicBezTo>
                  <a:pt x="20145" y="9320"/>
                  <a:pt x="20145" y="9321"/>
                  <a:pt x="20145" y="9322"/>
                </a:cubicBezTo>
                <a:cubicBezTo>
                  <a:pt x="20149" y="9346"/>
                  <a:pt x="20156" y="9362"/>
                  <a:pt x="20169" y="9362"/>
                </a:cubicBezTo>
                <a:cubicBezTo>
                  <a:pt x="20194" y="9362"/>
                  <a:pt x="20232" y="9286"/>
                  <a:pt x="20253" y="9193"/>
                </a:cubicBezTo>
                <a:cubicBezTo>
                  <a:pt x="20268" y="9123"/>
                  <a:pt x="20285" y="9085"/>
                  <a:pt x="20305" y="9060"/>
                </a:cubicBezTo>
                <a:cubicBezTo>
                  <a:pt x="20312" y="9050"/>
                  <a:pt x="20320" y="9040"/>
                  <a:pt x="20328" y="9038"/>
                </a:cubicBezTo>
                <a:cubicBezTo>
                  <a:pt x="20331" y="9036"/>
                  <a:pt x="20335" y="9034"/>
                  <a:pt x="20339" y="9034"/>
                </a:cubicBezTo>
                <a:cubicBezTo>
                  <a:pt x="20352" y="9035"/>
                  <a:pt x="20365" y="9045"/>
                  <a:pt x="20379" y="9064"/>
                </a:cubicBezTo>
                <a:cubicBezTo>
                  <a:pt x="20381" y="9066"/>
                  <a:pt x="20383" y="9066"/>
                  <a:pt x="20384" y="9068"/>
                </a:cubicBezTo>
                <a:cubicBezTo>
                  <a:pt x="20402" y="9093"/>
                  <a:pt x="20421" y="9130"/>
                  <a:pt x="20440" y="9183"/>
                </a:cubicBezTo>
                <a:lnTo>
                  <a:pt x="20497" y="9341"/>
                </a:lnTo>
                <a:lnTo>
                  <a:pt x="20474" y="9144"/>
                </a:lnTo>
                <a:cubicBezTo>
                  <a:pt x="20462" y="9035"/>
                  <a:pt x="20417" y="8895"/>
                  <a:pt x="20374" y="8836"/>
                </a:cubicBezTo>
                <a:lnTo>
                  <a:pt x="20295" y="8728"/>
                </a:lnTo>
                <a:close/>
                <a:moveTo>
                  <a:pt x="2864" y="8779"/>
                </a:moveTo>
                <a:cubicBezTo>
                  <a:pt x="2826" y="8779"/>
                  <a:pt x="2796" y="8797"/>
                  <a:pt x="2796" y="8820"/>
                </a:cubicBezTo>
                <a:cubicBezTo>
                  <a:pt x="2796" y="8843"/>
                  <a:pt x="2826" y="8862"/>
                  <a:pt x="2864" y="8862"/>
                </a:cubicBezTo>
                <a:cubicBezTo>
                  <a:pt x="2902" y="8862"/>
                  <a:pt x="2933" y="8843"/>
                  <a:pt x="2933" y="8820"/>
                </a:cubicBezTo>
                <a:cubicBezTo>
                  <a:pt x="2933" y="8797"/>
                  <a:pt x="2902" y="8779"/>
                  <a:pt x="2864" y="8779"/>
                </a:cubicBezTo>
                <a:close/>
                <a:moveTo>
                  <a:pt x="3969" y="8779"/>
                </a:moveTo>
                <a:cubicBezTo>
                  <a:pt x="3931" y="8779"/>
                  <a:pt x="3900" y="8797"/>
                  <a:pt x="3900" y="8820"/>
                </a:cubicBezTo>
                <a:cubicBezTo>
                  <a:pt x="3900" y="8832"/>
                  <a:pt x="3908" y="8843"/>
                  <a:pt x="3920" y="8851"/>
                </a:cubicBezTo>
                <a:cubicBezTo>
                  <a:pt x="3933" y="8858"/>
                  <a:pt x="3950" y="8862"/>
                  <a:pt x="3969" y="8862"/>
                </a:cubicBezTo>
                <a:cubicBezTo>
                  <a:pt x="4007" y="8862"/>
                  <a:pt x="4038" y="8843"/>
                  <a:pt x="4038" y="8820"/>
                </a:cubicBezTo>
                <a:cubicBezTo>
                  <a:pt x="4038" y="8797"/>
                  <a:pt x="4007" y="8779"/>
                  <a:pt x="3969" y="8779"/>
                </a:cubicBezTo>
                <a:close/>
                <a:moveTo>
                  <a:pt x="6405" y="8779"/>
                </a:moveTo>
                <a:cubicBezTo>
                  <a:pt x="6368" y="8779"/>
                  <a:pt x="6336" y="8797"/>
                  <a:pt x="6336" y="8820"/>
                </a:cubicBezTo>
                <a:cubicBezTo>
                  <a:pt x="6336" y="8832"/>
                  <a:pt x="6344" y="8843"/>
                  <a:pt x="6357" y="8851"/>
                </a:cubicBezTo>
                <a:cubicBezTo>
                  <a:pt x="6369" y="8858"/>
                  <a:pt x="6387" y="8862"/>
                  <a:pt x="6405" y="8862"/>
                </a:cubicBezTo>
                <a:cubicBezTo>
                  <a:pt x="6443" y="8862"/>
                  <a:pt x="6475" y="8843"/>
                  <a:pt x="6475" y="8820"/>
                </a:cubicBezTo>
                <a:cubicBezTo>
                  <a:pt x="6475" y="8797"/>
                  <a:pt x="6443" y="8779"/>
                  <a:pt x="6405" y="8779"/>
                </a:cubicBezTo>
                <a:close/>
                <a:moveTo>
                  <a:pt x="122" y="9037"/>
                </a:moveTo>
                <a:cubicBezTo>
                  <a:pt x="117" y="9038"/>
                  <a:pt x="104" y="9056"/>
                  <a:pt x="79" y="9091"/>
                </a:cubicBezTo>
                <a:cubicBezTo>
                  <a:pt x="46" y="9137"/>
                  <a:pt x="15" y="9198"/>
                  <a:pt x="10" y="9227"/>
                </a:cubicBezTo>
                <a:cubicBezTo>
                  <a:pt x="5" y="9256"/>
                  <a:pt x="19" y="9278"/>
                  <a:pt x="42" y="9278"/>
                </a:cubicBezTo>
                <a:cubicBezTo>
                  <a:pt x="53" y="9278"/>
                  <a:pt x="64" y="9272"/>
                  <a:pt x="71" y="9262"/>
                </a:cubicBezTo>
                <a:cubicBezTo>
                  <a:pt x="79" y="9251"/>
                  <a:pt x="83" y="9236"/>
                  <a:pt x="83" y="9220"/>
                </a:cubicBezTo>
                <a:cubicBezTo>
                  <a:pt x="83" y="9187"/>
                  <a:pt x="95" y="9126"/>
                  <a:pt x="109" y="9084"/>
                </a:cubicBezTo>
                <a:cubicBezTo>
                  <a:pt x="121" y="9052"/>
                  <a:pt x="127" y="9036"/>
                  <a:pt x="122" y="9037"/>
                </a:cubicBezTo>
                <a:close/>
                <a:moveTo>
                  <a:pt x="6" y="9299"/>
                </a:moveTo>
                <a:lnTo>
                  <a:pt x="0" y="9570"/>
                </a:lnTo>
                <a:cubicBezTo>
                  <a:pt x="-3" y="9719"/>
                  <a:pt x="8" y="9883"/>
                  <a:pt x="23" y="9936"/>
                </a:cubicBezTo>
                <a:cubicBezTo>
                  <a:pt x="74" y="10109"/>
                  <a:pt x="80" y="10009"/>
                  <a:pt x="42" y="9652"/>
                </a:cubicBezTo>
                <a:lnTo>
                  <a:pt x="6" y="9299"/>
                </a:lnTo>
                <a:close/>
                <a:moveTo>
                  <a:pt x="5211" y="9487"/>
                </a:moveTo>
                <a:cubicBezTo>
                  <a:pt x="5173" y="9487"/>
                  <a:pt x="5142" y="9505"/>
                  <a:pt x="5142" y="9528"/>
                </a:cubicBezTo>
                <a:cubicBezTo>
                  <a:pt x="5142" y="9540"/>
                  <a:pt x="5149" y="9550"/>
                  <a:pt x="5162" y="9558"/>
                </a:cubicBezTo>
                <a:cubicBezTo>
                  <a:pt x="5174" y="9565"/>
                  <a:pt x="5192" y="9570"/>
                  <a:pt x="5211" y="9570"/>
                </a:cubicBezTo>
                <a:cubicBezTo>
                  <a:pt x="5249" y="9570"/>
                  <a:pt x="5279" y="9551"/>
                  <a:pt x="5279" y="9528"/>
                </a:cubicBezTo>
                <a:cubicBezTo>
                  <a:pt x="5279" y="9505"/>
                  <a:pt x="5249" y="9487"/>
                  <a:pt x="5211" y="9487"/>
                </a:cubicBezTo>
                <a:close/>
                <a:moveTo>
                  <a:pt x="20511" y="9494"/>
                </a:moveTo>
                <a:cubicBezTo>
                  <a:pt x="20508" y="9493"/>
                  <a:pt x="20503" y="9498"/>
                  <a:pt x="20497" y="9512"/>
                </a:cubicBezTo>
                <a:cubicBezTo>
                  <a:pt x="20476" y="9560"/>
                  <a:pt x="20446" y="9709"/>
                  <a:pt x="20431" y="9845"/>
                </a:cubicBezTo>
                <a:cubicBezTo>
                  <a:pt x="20419" y="9960"/>
                  <a:pt x="20418" y="10019"/>
                  <a:pt x="20428" y="10014"/>
                </a:cubicBezTo>
                <a:cubicBezTo>
                  <a:pt x="20432" y="10012"/>
                  <a:pt x="20437" y="10002"/>
                  <a:pt x="20443" y="9986"/>
                </a:cubicBezTo>
                <a:cubicBezTo>
                  <a:pt x="20467" y="9920"/>
                  <a:pt x="20489" y="9789"/>
                  <a:pt x="20503" y="9679"/>
                </a:cubicBezTo>
                <a:cubicBezTo>
                  <a:pt x="20503" y="9677"/>
                  <a:pt x="20503" y="9677"/>
                  <a:pt x="20503" y="9674"/>
                </a:cubicBezTo>
                <a:cubicBezTo>
                  <a:pt x="20514" y="9584"/>
                  <a:pt x="20521" y="9500"/>
                  <a:pt x="20511" y="9494"/>
                </a:cubicBezTo>
                <a:close/>
                <a:moveTo>
                  <a:pt x="21504" y="9986"/>
                </a:moveTo>
                <a:cubicBezTo>
                  <a:pt x="21481" y="9986"/>
                  <a:pt x="21459" y="10038"/>
                  <a:pt x="21454" y="10101"/>
                </a:cubicBezTo>
                <a:cubicBezTo>
                  <a:pt x="21436" y="10369"/>
                  <a:pt x="21372" y="10687"/>
                  <a:pt x="21320" y="10776"/>
                </a:cubicBezTo>
                <a:cubicBezTo>
                  <a:pt x="21299" y="10811"/>
                  <a:pt x="21238" y="11008"/>
                  <a:pt x="21184" y="11214"/>
                </a:cubicBezTo>
                <a:cubicBezTo>
                  <a:pt x="21029" y="11806"/>
                  <a:pt x="20873" y="12153"/>
                  <a:pt x="20425" y="12901"/>
                </a:cubicBezTo>
                <a:cubicBezTo>
                  <a:pt x="20390" y="12958"/>
                  <a:pt x="20300" y="13131"/>
                  <a:pt x="20223" y="13285"/>
                </a:cubicBezTo>
                <a:cubicBezTo>
                  <a:pt x="20143" y="13447"/>
                  <a:pt x="20038" y="13597"/>
                  <a:pt x="19927" y="13717"/>
                </a:cubicBezTo>
                <a:cubicBezTo>
                  <a:pt x="19871" y="13777"/>
                  <a:pt x="19813" y="13830"/>
                  <a:pt x="19756" y="13873"/>
                </a:cubicBezTo>
                <a:cubicBezTo>
                  <a:pt x="19699" y="13915"/>
                  <a:pt x="19643" y="13949"/>
                  <a:pt x="19589" y="13969"/>
                </a:cubicBezTo>
                <a:cubicBezTo>
                  <a:pt x="19508" y="14000"/>
                  <a:pt x="19352" y="14025"/>
                  <a:pt x="19242" y="14025"/>
                </a:cubicBezTo>
                <a:cubicBezTo>
                  <a:pt x="19110" y="14025"/>
                  <a:pt x="19024" y="14039"/>
                  <a:pt x="18961" y="14088"/>
                </a:cubicBezTo>
                <a:cubicBezTo>
                  <a:pt x="18899" y="14137"/>
                  <a:pt x="18859" y="14221"/>
                  <a:pt x="18818" y="14357"/>
                </a:cubicBezTo>
                <a:cubicBezTo>
                  <a:pt x="18442" y="15610"/>
                  <a:pt x="18116" y="16339"/>
                  <a:pt x="17620" y="17022"/>
                </a:cubicBezTo>
                <a:cubicBezTo>
                  <a:pt x="17482" y="17212"/>
                  <a:pt x="17229" y="17492"/>
                  <a:pt x="16996" y="17726"/>
                </a:cubicBezTo>
                <a:cubicBezTo>
                  <a:pt x="16880" y="17843"/>
                  <a:pt x="16768" y="17948"/>
                  <a:pt x="16680" y="18024"/>
                </a:cubicBezTo>
                <a:cubicBezTo>
                  <a:pt x="16592" y="18099"/>
                  <a:pt x="16527" y="18147"/>
                  <a:pt x="16502" y="18147"/>
                </a:cubicBezTo>
                <a:cubicBezTo>
                  <a:pt x="16432" y="18147"/>
                  <a:pt x="16345" y="17978"/>
                  <a:pt x="16158" y="17479"/>
                </a:cubicBezTo>
                <a:cubicBezTo>
                  <a:pt x="15923" y="16851"/>
                  <a:pt x="15886" y="16710"/>
                  <a:pt x="15852" y="16314"/>
                </a:cubicBezTo>
                <a:lnTo>
                  <a:pt x="15821" y="15963"/>
                </a:lnTo>
                <a:lnTo>
                  <a:pt x="15814" y="16287"/>
                </a:lnTo>
                <a:cubicBezTo>
                  <a:pt x="15809" y="16497"/>
                  <a:pt x="15852" y="16762"/>
                  <a:pt x="15933" y="17049"/>
                </a:cubicBezTo>
                <a:cubicBezTo>
                  <a:pt x="16014" y="17336"/>
                  <a:pt x="16133" y="17645"/>
                  <a:pt x="16281" y="17942"/>
                </a:cubicBezTo>
                <a:cubicBezTo>
                  <a:pt x="16343" y="18066"/>
                  <a:pt x="16410" y="18214"/>
                  <a:pt x="16429" y="18270"/>
                </a:cubicBezTo>
                <a:cubicBezTo>
                  <a:pt x="16459" y="18359"/>
                  <a:pt x="16506" y="18453"/>
                  <a:pt x="16565" y="18550"/>
                </a:cubicBezTo>
                <a:cubicBezTo>
                  <a:pt x="16580" y="18575"/>
                  <a:pt x="16600" y="18600"/>
                  <a:pt x="16617" y="18626"/>
                </a:cubicBezTo>
                <a:cubicBezTo>
                  <a:pt x="16664" y="18696"/>
                  <a:pt x="16718" y="18768"/>
                  <a:pt x="16778" y="18841"/>
                </a:cubicBezTo>
                <a:cubicBezTo>
                  <a:pt x="16807" y="18876"/>
                  <a:pt x="16835" y="18911"/>
                  <a:pt x="16866" y="18947"/>
                </a:cubicBezTo>
                <a:cubicBezTo>
                  <a:pt x="16954" y="19046"/>
                  <a:pt x="17047" y="19146"/>
                  <a:pt x="17156" y="19248"/>
                </a:cubicBezTo>
                <a:cubicBezTo>
                  <a:pt x="17403" y="19481"/>
                  <a:pt x="17700" y="19719"/>
                  <a:pt x="18032" y="19949"/>
                </a:cubicBezTo>
                <a:cubicBezTo>
                  <a:pt x="18198" y="20064"/>
                  <a:pt x="18373" y="20179"/>
                  <a:pt x="18555" y="20289"/>
                </a:cubicBezTo>
                <a:cubicBezTo>
                  <a:pt x="18918" y="20509"/>
                  <a:pt x="19309" y="20716"/>
                  <a:pt x="19714" y="20898"/>
                </a:cubicBezTo>
                <a:cubicBezTo>
                  <a:pt x="19820" y="20946"/>
                  <a:pt x="19898" y="20979"/>
                  <a:pt x="19950" y="20997"/>
                </a:cubicBezTo>
                <a:cubicBezTo>
                  <a:pt x="20001" y="21014"/>
                  <a:pt x="20027" y="21018"/>
                  <a:pt x="20027" y="21010"/>
                </a:cubicBezTo>
                <a:cubicBezTo>
                  <a:pt x="20023" y="21000"/>
                  <a:pt x="19995" y="20977"/>
                  <a:pt x="19940" y="20945"/>
                </a:cubicBezTo>
                <a:cubicBezTo>
                  <a:pt x="19884" y="20913"/>
                  <a:pt x="19802" y="20869"/>
                  <a:pt x="19693" y="20817"/>
                </a:cubicBezTo>
                <a:cubicBezTo>
                  <a:pt x="19418" y="20685"/>
                  <a:pt x="19172" y="20559"/>
                  <a:pt x="18946" y="20435"/>
                </a:cubicBezTo>
                <a:cubicBezTo>
                  <a:pt x="18740" y="20323"/>
                  <a:pt x="18556" y="20212"/>
                  <a:pt x="18380" y="20103"/>
                </a:cubicBezTo>
                <a:cubicBezTo>
                  <a:pt x="18372" y="20098"/>
                  <a:pt x="18361" y="20091"/>
                  <a:pt x="18352" y="20086"/>
                </a:cubicBezTo>
                <a:cubicBezTo>
                  <a:pt x="18257" y="20026"/>
                  <a:pt x="18148" y="19965"/>
                  <a:pt x="18060" y="19906"/>
                </a:cubicBezTo>
                <a:cubicBezTo>
                  <a:pt x="18060" y="19905"/>
                  <a:pt x="18059" y="19906"/>
                  <a:pt x="18059" y="19906"/>
                </a:cubicBezTo>
                <a:cubicBezTo>
                  <a:pt x="17950" y="19831"/>
                  <a:pt x="17847" y="19756"/>
                  <a:pt x="17749" y="19681"/>
                </a:cubicBezTo>
                <a:cubicBezTo>
                  <a:pt x="17749" y="19680"/>
                  <a:pt x="17748" y="19681"/>
                  <a:pt x="17747" y="19681"/>
                </a:cubicBezTo>
                <a:cubicBezTo>
                  <a:pt x="17649" y="19605"/>
                  <a:pt x="17557" y="19528"/>
                  <a:pt x="17467" y="19450"/>
                </a:cubicBezTo>
                <a:cubicBezTo>
                  <a:pt x="17289" y="19294"/>
                  <a:pt x="17126" y="19133"/>
                  <a:pt x="16974" y="18961"/>
                </a:cubicBezTo>
                <a:cubicBezTo>
                  <a:pt x="16894" y="18870"/>
                  <a:pt x="16810" y="18767"/>
                  <a:pt x="16739" y="18673"/>
                </a:cubicBezTo>
                <a:cubicBezTo>
                  <a:pt x="16739" y="18673"/>
                  <a:pt x="16740" y="18672"/>
                  <a:pt x="16739" y="18672"/>
                </a:cubicBezTo>
                <a:cubicBezTo>
                  <a:pt x="16669" y="18578"/>
                  <a:pt x="16611" y="18494"/>
                  <a:pt x="16584" y="18442"/>
                </a:cubicBezTo>
                <a:lnTo>
                  <a:pt x="16486" y="18252"/>
                </a:lnTo>
                <a:lnTo>
                  <a:pt x="16640" y="18149"/>
                </a:lnTo>
                <a:cubicBezTo>
                  <a:pt x="16709" y="18103"/>
                  <a:pt x="16787" y="18040"/>
                  <a:pt x="16869" y="17969"/>
                </a:cubicBezTo>
                <a:cubicBezTo>
                  <a:pt x="16950" y="17899"/>
                  <a:pt x="17034" y="17819"/>
                  <a:pt x="17120" y="17732"/>
                </a:cubicBezTo>
                <a:cubicBezTo>
                  <a:pt x="17292" y="17558"/>
                  <a:pt x="17464" y="17359"/>
                  <a:pt x="17605" y="17168"/>
                </a:cubicBezTo>
                <a:cubicBezTo>
                  <a:pt x="17670" y="17080"/>
                  <a:pt x="17747" y="16963"/>
                  <a:pt x="17828" y="16835"/>
                </a:cubicBezTo>
                <a:cubicBezTo>
                  <a:pt x="17908" y="16707"/>
                  <a:pt x="17991" y="16569"/>
                  <a:pt x="18067" y="16438"/>
                </a:cubicBezTo>
                <a:cubicBezTo>
                  <a:pt x="18067" y="16437"/>
                  <a:pt x="18066" y="16437"/>
                  <a:pt x="18067" y="16437"/>
                </a:cubicBezTo>
                <a:cubicBezTo>
                  <a:pt x="18141" y="16306"/>
                  <a:pt x="18209" y="16183"/>
                  <a:pt x="18257" y="16087"/>
                </a:cubicBezTo>
                <a:cubicBezTo>
                  <a:pt x="18258" y="16086"/>
                  <a:pt x="18257" y="16086"/>
                  <a:pt x="18257" y="16085"/>
                </a:cubicBezTo>
                <a:cubicBezTo>
                  <a:pt x="18306" y="15989"/>
                  <a:pt x="18335" y="15919"/>
                  <a:pt x="18335" y="15894"/>
                </a:cubicBezTo>
                <a:cubicBezTo>
                  <a:pt x="18335" y="15873"/>
                  <a:pt x="18393" y="15732"/>
                  <a:pt x="18453" y="15590"/>
                </a:cubicBezTo>
                <a:cubicBezTo>
                  <a:pt x="18455" y="15583"/>
                  <a:pt x="18456" y="15576"/>
                  <a:pt x="18461" y="15569"/>
                </a:cubicBezTo>
                <a:cubicBezTo>
                  <a:pt x="18467" y="15554"/>
                  <a:pt x="18466" y="15553"/>
                  <a:pt x="18473" y="15538"/>
                </a:cubicBezTo>
                <a:cubicBezTo>
                  <a:pt x="18549" y="15366"/>
                  <a:pt x="18686" y="14987"/>
                  <a:pt x="18775" y="14697"/>
                </a:cubicBezTo>
                <a:cubicBezTo>
                  <a:pt x="18866" y="14404"/>
                  <a:pt x="18971" y="14147"/>
                  <a:pt x="19013" y="14118"/>
                </a:cubicBezTo>
                <a:cubicBezTo>
                  <a:pt x="19055" y="14090"/>
                  <a:pt x="19172" y="14065"/>
                  <a:pt x="19275" y="14065"/>
                </a:cubicBezTo>
                <a:cubicBezTo>
                  <a:pt x="19344" y="14064"/>
                  <a:pt x="19413" y="14053"/>
                  <a:pt x="19480" y="14038"/>
                </a:cubicBezTo>
                <a:cubicBezTo>
                  <a:pt x="19496" y="14034"/>
                  <a:pt x="19513" y="14030"/>
                  <a:pt x="19529" y="14026"/>
                </a:cubicBezTo>
                <a:cubicBezTo>
                  <a:pt x="19595" y="14007"/>
                  <a:pt x="19658" y="13984"/>
                  <a:pt x="19720" y="13952"/>
                </a:cubicBezTo>
                <a:cubicBezTo>
                  <a:pt x="19813" y="13903"/>
                  <a:pt x="19902" y="13841"/>
                  <a:pt x="19981" y="13767"/>
                </a:cubicBezTo>
                <a:cubicBezTo>
                  <a:pt x="20059" y="13692"/>
                  <a:pt x="20128" y="13606"/>
                  <a:pt x="20187" y="13510"/>
                </a:cubicBezTo>
                <a:cubicBezTo>
                  <a:pt x="20216" y="13461"/>
                  <a:pt x="20243" y="13411"/>
                  <a:pt x="20266" y="13358"/>
                </a:cubicBezTo>
                <a:cubicBezTo>
                  <a:pt x="20301" y="13278"/>
                  <a:pt x="20461" y="12982"/>
                  <a:pt x="20621" y="12702"/>
                </a:cubicBezTo>
                <a:cubicBezTo>
                  <a:pt x="20763" y="12452"/>
                  <a:pt x="20855" y="12275"/>
                  <a:pt x="20939" y="12101"/>
                </a:cubicBezTo>
                <a:cubicBezTo>
                  <a:pt x="20977" y="12023"/>
                  <a:pt x="21015" y="11946"/>
                  <a:pt x="21046" y="11870"/>
                </a:cubicBezTo>
                <a:cubicBezTo>
                  <a:pt x="21058" y="11840"/>
                  <a:pt x="21071" y="11810"/>
                  <a:pt x="21082" y="11779"/>
                </a:cubicBezTo>
                <a:cubicBezTo>
                  <a:pt x="21130" y="11655"/>
                  <a:pt x="21173" y="11527"/>
                  <a:pt x="21218" y="11372"/>
                </a:cubicBezTo>
                <a:cubicBezTo>
                  <a:pt x="21219" y="11371"/>
                  <a:pt x="21218" y="11371"/>
                  <a:pt x="21218" y="11371"/>
                </a:cubicBezTo>
                <a:cubicBezTo>
                  <a:pt x="21268" y="11202"/>
                  <a:pt x="21319" y="11005"/>
                  <a:pt x="21382" y="10757"/>
                </a:cubicBezTo>
                <a:cubicBezTo>
                  <a:pt x="21528" y="10186"/>
                  <a:pt x="21560" y="9986"/>
                  <a:pt x="21504" y="9986"/>
                </a:cubicBezTo>
                <a:close/>
                <a:moveTo>
                  <a:pt x="105" y="10089"/>
                </a:moveTo>
                <a:cubicBezTo>
                  <a:pt x="102" y="10088"/>
                  <a:pt x="101" y="10089"/>
                  <a:pt x="99" y="10094"/>
                </a:cubicBezTo>
                <a:cubicBezTo>
                  <a:pt x="95" y="10103"/>
                  <a:pt x="90" y="10124"/>
                  <a:pt x="90" y="10153"/>
                </a:cubicBezTo>
                <a:cubicBezTo>
                  <a:pt x="90" y="10210"/>
                  <a:pt x="100" y="10234"/>
                  <a:pt x="113" y="10205"/>
                </a:cubicBezTo>
                <a:cubicBezTo>
                  <a:pt x="126" y="10176"/>
                  <a:pt x="126" y="10129"/>
                  <a:pt x="113" y="10101"/>
                </a:cubicBezTo>
                <a:cubicBezTo>
                  <a:pt x="110" y="10094"/>
                  <a:pt x="107" y="10090"/>
                  <a:pt x="105" y="10089"/>
                </a:cubicBezTo>
                <a:close/>
                <a:moveTo>
                  <a:pt x="20371" y="10169"/>
                </a:moveTo>
                <a:cubicBezTo>
                  <a:pt x="20366" y="10173"/>
                  <a:pt x="20363" y="10187"/>
                  <a:pt x="20362" y="10211"/>
                </a:cubicBezTo>
                <a:cubicBezTo>
                  <a:pt x="20360" y="10255"/>
                  <a:pt x="20370" y="10280"/>
                  <a:pt x="20385" y="10266"/>
                </a:cubicBezTo>
                <a:cubicBezTo>
                  <a:pt x="20400" y="10252"/>
                  <a:pt x="20403" y="10217"/>
                  <a:pt x="20390" y="10187"/>
                </a:cubicBezTo>
                <a:cubicBezTo>
                  <a:pt x="20383" y="10170"/>
                  <a:pt x="20376" y="10164"/>
                  <a:pt x="20371" y="10169"/>
                </a:cubicBezTo>
                <a:close/>
                <a:moveTo>
                  <a:pt x="156" y="10404"/>
                </a:moveTo>
                <a:cubicBezTo>
                  <a:pt x="147" y="10386"/>
                  <a:pt x="149" y="10422"/>
                  <a:pt x="159" y="10506"/>
                </a:cubicBezTo>
                <a:cubicBezTo>
                  <a:pt x="173" y="10621"/>
                  <a:pt x="207" y="10775"/>
                  <a:pt x="235" y="10849"/>
                </a:cubicBezTo>
                <a:cubicBezTo>
                  <a:pt x="257" y="10907"/>
                  <a:pt x="273" y="10944"/>
                  <a:pt x="284" y="10961"/>
                </a:cubicBezTo>
                <a:cubicBezTo>
                  <a:pt x="284" y="10961"/>
                  <a:pt x="284" y="10962"/>
                  <a:pt x="284" y="10962"/>
                </a:cubicBezTo>
                <a:cubicBezTo>
                  <a:pt x="291" y="10973"/>
                  <a:pt x="295" y="10973"/>
                  <a:pt x="296" y="10963"/>
                </a:cubicBezTo>
                <a:cubicBezTo>
                  <a:pt x="296" y="10963"/>
                  <a:pt x="296" y="10964"/>
                  <a:pt x="296" y="10963"/>
                </a:cubicBezTo>
                <a:cubicBezTo>
                  <a:pt x="297" y="10958"/>
                  <a:pt x="294" y="10945"/>
                  <a:pt x="293" y="10935"/>
                </a:cubicBezTo>
                <a:cubicBezTo>
                  <a:pt x="289" y="10887"/>
                  <a:pt x="268" y="10788"/>
                  <a:pt x="224" y="10628"/>
                </a:cubicBezTo>
                <a:cubicBezTo>
                  <a:pt x="188" y="10494"/>
                  <a:pt x="166" y="10422"/>
                  <a:pt x="156" y="10404"/>
                </a:cubicBezTo>
                <a:close/>
                <a:moveTo>
                  <a:pt x="315" y="11006"/>
                </a:moveTo>
                <a:lnTo>
                  <a:pt x="342" y="11152"/>
                </a:lnTo>
                <a:cubicBezTo>
                  <a:pt x="358" y="11232"/>
                  <a:pt x="380" y="11313"/>
                  <a:pt x="392" y="11332"/>
                </a:cubicBezTo>
                <a:cubicBezTo>
                  <a:pt x="450" y="11421"/>
                  <a:pt x="445" y="11313"/>
                  <a:pt x="384" y="11168"/>
                </a:cubicBezTo>
                <a:lnTo>
                  <a:pt x="315" y="11006"/>
                </a:lnTo>
                <a:close/>
                <a:moveTo>
                  <a:pt x="11438" y="11235"/>
                </a:moveTo>
                <a:cubicBezTo>
                  <a:pt x="11327" y="11235"/>
                  <a:pt x="11248" y="11244"/>
                  <a:pt x="11195" y="11262"/>
                </a:cubicBezTo>
                <a:cubicBezTo>
                  <a:pt x="11169" y="11271"/>
                  <a:pt x="11149" y="11284"/>
                  <a:pt x="11137" y="11298"/>
                </a:cubicBezTo>
                <a:cubicBezTo>
                  <a:pt x="11124" y="11312"/>
                  <a:pt x="11117" y="11328"/>
                  <a:pt x="11117" y="11347"/>
                </a:cubicBezTo>
                <a:cubicBezTo>
                  <a:pt x="11117" y="11370"/>
                  <a:pt x="11124" y="11382"/>
                  <a:pt x="11141" y="11386"/>
                </a:cubicBezTo>
                <a:cubicBezTo>
                  <a:pt x="11157" y="11391"/>
                  <a:pt x="11182" y="11388"/>
                  <a:pt x="11220" y="11376"/>
                </a:cubicBezTo>
                <a:cubicBezTo>
                  <a:pt x="11356" y="11334"/>
                  <a:pt x="11484" y="11335"/>
                  <a:pt x="11604" y="11382"/>
                </a:cubicBezTo>
                <a:cubicBezTo>
                  <a:pt x="11664" y="11406"/>
                  <a:pt x="11721" y="11440"/>
                  <a:pt x="11778" y="11487"/>
                </a:cubicBezTo>
                <a:cubicBezTo>
                  <a:pt x="11836" y="11534"/>
                  <a:pt x="11893" y="11593"/>
                  <a:pt x="11950" y="11664"/>
                </a:cubicBezTo>
                <a:cubicBezTo>
                  <a:pt x="12098" y="11849"/>
                  <a:pt x="12504" y="12109"/>
                  <a:pt x="12646" y="12109"/>
                </a:cubicBezTo>
                <a:cubicBezTo>
                  <a:pt x="12838" y="12109"/>
                  <a:pt x="13187" y="12364"/>
                  <a:pt x="13187" y="12504"/>
                </a:cubicBezTo>
                <a:cubicBezTo>
                  <a:pt x="13187" y="12531"/>
                  <a:pt x="13125" y="12638"/>
                  <a:pt x="13049" y="12742"/>
                </a:cubicBezTo>
                <a:cubicBezTo>
                  <a:pt x="12943" y="12885"/>
                  <a:pt x="12846" y="12957"/>
                  <a:pt x="12640" y="13040"/>
                </a:cubicBezTo>
                <a:cubicBezTo>
                  <a:pt x="12547" y="13078"/>
                  <a:pt x="12468" y="13109"/>
                  <a:pt x="12400" y="13131"/>
                </a:cubicBezTo>
                <a:cubicBezTo>
                  <a:pt x="12333" y="13153"/>
                  <a:pt x="12277" y="13166"/>
                  <a:pt x="12230" y="13173"/>
                </a:cubicBezTo>
                <a:cubicBezTo>
                  <a:pt x="12136" y="13188"/>
                  <a:pt x="12078" y="13174"/>
                  <a:pt x="12040" y="13133"/>
                </a:cubicBezTo>
                <a:cubicBezTo>
                  <a:pt x="11954" y="13038"/>
                  <a:pt x="12096" y="12901"/>
                  <a:pt x="12280" y="12901"/>
                </a:cubicBezTo>
                <a:cubicBezTo>
                  <a:pt x="12337" y="12901"/>
                  <a:pt x="12369" y="12897"/>
                  <a:pt x="12380" y="12888"/>
                </a:cubicBezTo>
                <a:cubicBezTo>
                  <a:pt x="12392" y="12879"/>
                  <a:pt x="12384" y="12865"/>
                  <a:pt x="12359" y="12838"/>
                </a:cubicBezTo>
                <a:cubicBezTo>
                  <a:pt x="12328" y="12804"/>
                  <a:pt x="12234" y="12775"/>
                  <a:pt x="12154" y="12775"/>
                </a:cubicBezTo>
                <a:cubicBezTo>
                  <a:pt x="12074" y="12775"/>
                  <a:pt x="11987" y="12754"/>
                  <a:pt x="11958" y="12729"/>
                </a:cubicBezTo>
                <a:cubicBezTo>
                  <a:pt x="11928" y="12701"/>
                  <a:pt x="11871" y="12695"/>
                  <a:pt x="11821" y="12715"/>
                </a:cubicBezTo>
                <a:cubicBezTo>
                  <a:pt x="11775" y="12733"/>
                  <a:pt x="11724" y="12744"/>
                  <a:pt x="11705" y="12741"/>
                </a:cubicBezTo>
                <a:cubicBezTo>
                  <a:pt x="11687" y="12737"/>
                  <a:pt x="11651" y="12773"/>
                  <a:pt x="11624" y="12819"/>
                </a:cubicBezTo>
                <a:cubicBezTo>
                  <a:pt x="11585" y="12885"/>
                  <a:pt x="11556" y="12892"/>
                  <a:pt x="11487" y="12859"/>
                </a:cubicBezTo>
                <a:cubicBezTo>
                  <a:pt x="11354" y="12794"/>
                  <a:pt x="11117" y="12806"/>
                  <a:pt x="11117" y="12877"/>
                </a:cubicBezTo>
                <a:cubicBezTo>
                  <a:pt x="11117" y="12908"/>
                  <a:pt x="11111" y="12929"/>
                  <a:pt x="11097" y="12943"/>
                </a:cubicBezTo>
                <a:cubicBezTo>
                  <a:pt x="11084" y="12957"/>
                  <a:pt x="11061" y="12962"/>
                  <a:pt x="11033" y="12959"/>
                </a:cubicBezTo>
                <a:cubicBezTo>
                  <a:pt x="11033" y="12959"/>
                  <a:pt x="11032" y="12959"/>
                  <a:pt x="11032" y="12959"/>
                </a:cubicBezTo>
                <a:cubicBezTo>
                  <a:pt x="10974" y="12952"/>
                  <a:pt x="10886" y="12911"/>
                  <a:pt x="10760" y="12835"/>
                </a:cubicBezTo>
                <a:cubicBezTo>
                  <a:pt x="10526" y="12695"/>
                  <a:pt x="10508" y="12675"/>
                  <a:pt x="10586" y="12634"/>
                </a:cubicBezTo>
                <a:cubicBezTo>
                  <a:pt x="10822" y="12510"/>
                  <a:pt x="10841" y="12466"/>
                  <a:pt x="10811" y="12101"/>
                </a:cubicBezTo>
                <a:cubicBezTo>
                  <a:pt x="10796" y="11929"/>
                  <a:pt x="10780" y="11824"/>
                  <a:pt x="10752" y="11767"/>
                </a:cubicBezTo>
                <a:cubicBezTo>
                  <a:pt x="10738" y="11738"/>
                  <a:pt x="10722" y="11722"/>
                  <a:pt x="10701" y="11716"/>
                </a:cubicBezTo>
                <a:cubicBezTo>
                  <a:pt x="10681" y="11709"/>
                  <a:pt x="10657" y="11712"/>
                  <a:pt x="10628" y="11722"/>
                </a:cubicBezTo>
                <a:cubicBezTo>
                  <a:pt x="10610" y="11728"/>
                  <a:pt x="10592" y="11725"/>
                  <a:pt x="10576" y="11717"/>
                </a:cubicBezTo>
                <a:cubicBezTo>
                  <a:pt x="10560" y="11708"/>
                  <a:pt x="10546" y="11695"/>
                  <a:pt x="10538" y="11677"/>
                </a:cubicBezTo>
                <a:cubicBezTo>
                  <a:pt x="10529" y="11654"/>
                  <a:pt x="10518" y="11638"/>
                  <a:pt x="10507" y="11627"/>
                </a:cubicBezTo>
                <a:cubicBezTo>
                  <a:pt x="10495" y="11616"/>
                  <a:pt x="10483" y="11612"/>
                  <a:pt x="10473" y="11612"/>
                </a:cubicBezTo>
                <a:cubicBezTo>
                  <a:pt x="10464" y="11614"/>
                  <a:pt x="10455" y="11620"/>
                  <a:pt x="10450" y="11631"/>
                </a:cubicBezTo>
                <a:cubicBezTo>
                  <a:pt x="10445" y="11643"/>
                  <a:pt x="10443" y="11661"/>
                  <a:pt x="10445" y="11683"/>
                </a:cubicBezTo>
                <a:cubicBezTo>
                  <a:pt x="10449" y="11729"/>
                  <a:pt x="10422" y="11753"/>
                  <a:pt x="10370" y="11750"/>
                </a:cubicBezTo>
                <a:cubicBezTo>
                  <a:pt x="10306" y="11745"/>
                  <a:pt x="10299" y="11756"/>
                  <a:pt x="10339" y="11800"/>
                </a:cubicBezTo>
                <a:cubicBezTo>
                  <a:pt x="10367" y="11831"/>
                  <a:pt x="10376" y="11877"/>
                  <a:pt x="10359" y="11902"/>
                </a:cubicBezTo>
                <a:cubicBezTo>
                  <a:pt x="10342" y="11926"/>
                  <a:pt x="10353" y="11973"/>
                  <a:pt x="10384" y="12007"/>
                </a:cubicBezTo>
                <a:cubicBezTo>
                  <a:pt x="10415" y="12040"/>
                  <a:pt x="10423" y="12068"/>
                  <a:pt x="10401" y="12068"/>
                </a:cubicBezTo>
                <a:cubicBezTo>
                  <a:pt x="10380" y="12068"/>
                  <a:pt x="10408" y="12097"/>
                  <a:pt x="10464" y="12133"/>
                </a:cubicBezTo>
                <a:cubicBezTo>
                  <a:pt x="10582" y="12207"/>
                  <a:pt x="10594" y="12286"/>
                  <a:pt x="10500" y="12357"/>
                </a:cubicBezTo>
                <a:cubicBezTo>
                  <a:pt x="10481" y="12371"/>
                  <a:pt x="10458" y="12377"/>
                  <a:pt x="10433" y="12378"/>
                </a:cubicBezTo>
                <a:cubicBezTo>
                  <a:pt x="10428" y="12379"/>
                  <a:pt x="10423" y="12378"/>
                  <a:pt x="10418" y="12378"/>
                </a:cubicBezTo>
                <a:cubicBezTo>
                  <a:pt x="10403" y="12377"/>
                  <a:pt x="10388" y="12374"/>
                  <a:pt x="10372" y="12370"/>
                </a:cubicBezTo>
                <a:cubicBezTo>
                  <a:pt x="10336" y="12360"/>
                  <a:pt x="10301" y="12345"/>
                  <a:pt x="10273" y="12318"/>
                </a:cubicBezTo>
                <a:cubicBezTo>
                  <a:pt x="10251" y="12297"/>
                  <a:pt x="10234" y="12273"/>
                  <a:pt x="10224" y="12245"/>
                </a:cubicBezTo>
                <a:cubicBezTo>
                  <a:pt x="10201" y="12179"/>
                  <a:pt x="9798" y="11985"/>
                  <a:pt x="9684" y="11985"/>
                </a:cubicBezTo>
                <a:cubicBezTo>
                  <a:pt x="9640" y="11985"/>
                  <a:pt x="9648" y="12254"/>
                  <a:pt x="9695" y="12398"/>
                </a:cubicBezTo>
                <a:cubicBezTo>
                  <a:pt x="9707" y="12433"/>
                  <a:pt x="9660" y="12482"/>
                  <a:pt x="9585" y="12516"/>
                </a:cubicBezTo>
                <a:cubicBezTo>
                  <a:pt x="9427" y="12587"/>
                  <a:pt x="9321" y="12527"/>
                  <a:pt x="9361" y="12391"/>
                </a:cubicBezTo>
                <a:lnTo>
                  <a:pt x="9387" y="12301"/>
                </a:lnTo>
                <a:lnTo>
                  <a:pt x="9251" y="12396"/>
                </a:lnTo>
                <a:cubicBezTo>
                  <a:pt x="9212" y="12424"/>
                  <a:pt x="9182" y="12453"/>
                  <a:pt x="9159" y="12483"/>
                </a:cubicBezTo>
                <a:cubicBezTo>
                  <a:pt x="9159" y="12483"/>
                  <a:pt x="9160" y="12484"/>
                  <a:pt x="9159" y="12484"/>
                </a:cubicBezTo>
                <a:cubicBezTo>
                  <a:pt x="9138" y="12514"/>
                  <a:pt x="9122" y="12545"/>
                  <a:pt x="9117" y="12574"/>
                </a:cubicBezTo>
                <a:cubicBezTo>
                  <a:pt x="9107" y="12633"/>
                  <a:pt x="9132" y="12687"/>
                  <a:pt x="9194" y="12726"/>
                </a:cubicBezTo>
                <a:cubicBezTo>
                  <a:pt x="9242" y="12756"/>
                  <a:pt x="9268" y="12801"/>
                  <a:pt x="9251" y="12825"/>
                </a:cubicBezTo>
                <a:cubicBezTo>
                  <a:pt x="9233" y="12852"/>
                  <a:pt x="9253" y="12859"/>
                  <a:pt x="9306" y="12843"/>
                </a:cubicBezTo>
                <a:cubicBezTo>
                  <a:pt x="9355" y="12829"/>
                  <a:pt x="9491" y="12862"/>
                  <a:pt x="9621" y="12921"/>
                </a:cubicBezTo>
                <a:cubicBezTo>
                  <a:pt x="9745" y="12978"/>
                  <a:pt x="9895" y="13026"/>
                  <a:pt x="9954" y="13026"/>
                </a:cubicBezTo>
                <a:cubicBezTo>
                  <a:pt x="10026" y="13026"/>
                  <a:pt x="10090" y="13069"/>
                  <a:pt x="10147" y="13154"/>
                </a:cubicBezTo>
                <a:cubicBezTo>
                  <a:pt x="10195" y="13225"/>
                  <a:pt x="10345" y="13358"/>
                  <a:pt x="10480" y="13450"/>
                </a:cubicBezTo>
                <a:cubicBezTo>
                  <a:pt x="10688" y="13591"/>
                  <a:pt x="10723" y="13634"/>
                  <a:pt x="10711" y="13735"/>
                </a:cubicBezTo>
                <a:cubicBezTo>
                  <a:pt x="10701" y="13823"/>
                  <a:pt x="10728" y="13870"/>
                  <a:pt x="10816" y="13923"/>
                </a:cubicBezTo>
                <a:cubicBezTo>
                  <a:pt x="10852" y="13944"/>
                  <a:pt x="10877" y="13964"/>
                  <a:pt x="10896" y="13985"/>
                </a:cubicBezTo>
                <a:cubicBezTo>
                  <a:pt x="10913" y="14003"/>
                  <a:pt x="10921" y="14020"/>
                  <a:pt x="10925" y="14038"/>
                </a:cubicBezTo>
                <a:cubicBezTo>
                  <a:pt x="10926" y="14044"/>
                  <a:pt x="10927" y="14050"/>
                  <a:pt x="10927" y="14056"/>
                </a:cubicBezTo>
                <a:cubicBezTo>
                  <a:pt x="10926" y="14068"/>
                  <a:pt x="10920" y="14079"/>
                  <a:pt x="10913" y="14090"/>
                </a:cubicBezTo>
                <a:cubicBezTo>
                  <a:pt x="10910" y="14095"/>
                  <a:pt x="10908" y="14100"/>
                  <a:pt x="10904" y="14105"/>
                </a:cubicBezTo>
                <a:cubicBezTo>
                  <a:pt x="10889" y="14121"/>
                  <a:pt x="10870" y="14136"/>
                  <a:pt x="10842" y="14150"/>
                </a:cubicBezTo>
                <a:cubicBezTo>
                  <a:pt x="10779" y="14180"/>
                  <a:pt x="10750" y="14211"/>
                  <a:pt x="10757" y="14255"/>
                </a:cubicBezTo>
                <a:cubicBezTo>
                  <a:pt x="10764" y="14298"/>
                  <a:pt x="10807" y="14355"/>
                  <a:pt x="10887" y="14435"/>
                </a:cubicBezTo>
                <a:cubicBezTo>
                  <a:pt x="10963" y="14510"/>
                  <a:pt x="11025" y="14588"/>
                  <a:pt x="11025" y="14608"/>
                </a:cubicBezTo>
                <a:cubicBezTo>
                  <a:pt x="11025" y="14627"/>
                  <a:pt x="11062" y="14649"/>
                  <a:pt x="11106" y="14657"/>
                </a:cubicBezTo>
                <a:cubicBezTo>
                  <a:pt x="11150" y="14665"/>
                  <a:pt x="11253" y="14651"/>
                  <a:pt x="11334" y="14628"/>
                </a:cubicBezTo>
                <a:cubicBezTo>
                  <a:pt x="11459" y="14593"/>
                  <a:pt x="11469" y="14583"/>
                  <a:pt x="11397" y="14559"/>
                </a:cubicBezTo>
                <a:cubicBezTo>
                  <a:pt x="11349" y="14543"/>
                  <a:pt x="11296" y="14508"/>
                  <a:pt x="11279" y="14482"/>
                </a:cubicBezTo>
                <a:cubicBezTo>
                  <a:pt x="11220" y="14396"/>
                  <a:pt x="11245" y="14146"/>
                  <a:pt x="11320" y="14072"/>
                </a:cubicBezTo>
                <a:cubicBezTo>
                  <a:pt x="11345" y="14047"/>
                  <a:pt x="11362" y="14027"/>
                  <a:pt x="11374" y="14009"/>
                </a:cubicBezTo>
                <a:cubicBezTo>
                  <a:pt x="11384" y="13992"/>
                  <a:pt x="11389" y="13977"/>
                  <a:pt x="11386" y="13962"/>
                </a:cubicBezTo>
                <a:cubicBezTo>
                  <a:pt x="11386" y="13962"/>
                  <a:pt x="11386" y="13962"/>
                  <a:pt x="11386" y="13961"/>
                </a:cubicBezTo>
                <a:cubicBezTo>
                  <a:pt x="11383" y="13945"/>
                  <a:pt x="11373" y="13930"/>
                  <a:pt x="11354" y="13910"/>
                </a:cubicBezTo>
                <a:cubicBezTo>
                  <a:pt x="11336" y="13890"/>
                  <a:pt x="11310" y="13866"/>
                  <a:pt x="11275" y="13837"/>
                </a:cubicBezTo>
                <a:cubicBezTo>
                  <a:pt x="11143" y="13726"/>
                  <a:pt x="11160" y="13649"/>
                  <a:pt x="11317" y="13649"/>
                </a:cubicBezTo>
                <a:cubicBezTo>
                  <a:pt x="11373" y="13649"/>
                  <a:pt x="11543" y="13621"/>
                  <a:pt x="11694" y="13585"/>
                </a:cubicBezTo>
                <a:cubicBezTo>
                  <a:pt x="11844" y="13549"/>
                  <a:pt x="12051" y="13511"/>
                  <a:pt x="12152" y="13499"/>
                </a:cubicBezTo>
                <a:cubicBezTo>
                  <a:pt x="12330" y="13478"/>
                  <a:pt x="12554" y="13423"/>
                  <a:pt x="12759" y="13355"/>
                </a:cubicBezTo>
                <a:cubicBezTo>
                  <a:pt x="12964" y="13287"/>
                  <a:pt x="13149" y="13207"/>
                  <a:pt x="13244" y="13138"/>
                </a:cubicBezTo>
                <a:cubicBezTo>
                  <a:pt x="13288" y="13106"/>
                  <a:pt x="13368" y="12990"/>
                  <a:pt x="13421" y="12881"/>
                </a:cubicBezTo>
                <a:cubicBezTo>
                  <a:pt x="13452" y="12816"/>
                  <a:pt x="13470" y="12758"/>
                  <a:pt x="13483" y="12699"/>
                </a:cubicBezTo>
                <a:cubicBezTo>
                  <a:pt x="13487" y="12680"/>
                  <a:pt x="13489" y="12661"/>
                  <a:pt x="13491" y="12643"/>
                </a:cubicBezTo>
                <a:cubicBezTo>
                  <a:pt x="13496" y="12599"/>
                  <a:pt x="13495" y="12557"/>
                  <a:pt x="13490" y="12517"/>
                </a:cubicBezTo>
                <a:cubicBezTo>
                  <a:pt x="13488" y="12501"/>
                  <a:pt x="13486" y="12485"/>
                  <a:pt x="13482" y="12470"/>
                </a:cubicBezTo>
                <a:cubicBezTo>
                  <a:pt x="13469" y="12416"/>
                  <a:pt x="13449" y="12363"/>
                  <a:pt x="13416" y="12312"/>
                </a:cubicBezTo>
                <a:cubicBezTo>
                  <a:pt x="13379" y="12256"/>
                  <a:pt x="13331" y="12201"/>
                  <a:pt x="13270" y="12147"/>
                </a:cubicBezTo>
                <a:cubicBezTo>
                  <a:pt x="13168" y="12057"/>
                  <a:pt x="13068" y="11985"/>
                  <a:pt x="13049" y="11985"/>
                </a:cubicBezTo>
                <a:cubicBezTo>
                  <a:pt x="13030" y="11985"/>
                  <a:pt x="12898" y="11938"/>
                  <a:pt x="12755" y="11881"/>
                </a:cubicBezTo>
                <a:cubicBezTo>
                  <a:pt x="12613" y="11824"/>
                  <a:pt x="12488" y="11781"/>
                  <a:pt x="12478" y="11787"/>
                </a:cubicBezTo>
                <a:cubicBezTo>
                  <a:pt x="12468" y="11792"/>
                  <a:pt x="12348" y="11700"/>
                  <a:pt x="12210" y="11581"/>
                </a:cubicBezTo>
                <a:cubicBezTo>
                  <a:pt x="12068" y="11459"/>
                  <a:pt x="11938" y="11373"/>
                  <a:pt x="11813" y="11317"/>
                </a:cubicBezTo>
                <a:cubicBezTo>
                  <a:pt x="11750" y="11289"/>
                  <a:pt x="11689" y="11268"/>
                  <a:pt x="11628" y="11254"/>
                </a:cubicBezTo>
                <a:cubicBezTo>
                  <a:pt x="11627" y="11254"/>
                  <a:pt x="11627" y="11255"/>
                  <a:pt x="11627" y="11254"/>
                </a:cubicBezTo>
                <a:cubicBezTo>
                  <a:pt x="11564" y="11241"/>
                  <a:pt x="11502" y="11235"/>
                  <a:pt x="11438" y="11235"/>
                </a:cubicBezTo>
                <a:close/>
                <a:moveTo>
                  <a:pt x="1201" y="11376"/>
                </a:moveTo>
                <a:cubicBezTo>
                  <a:pt x="1188" y="11387"/>
                  <a:pt x="1204" y="11492"/>
                  <a:pt x="1237" y="11607"/>
                </a:cubicBezTo>
                <a:cubicBezTo>
                  <a:pt x="1270" y="11723"/>
                  <a:pt x="1306" y="11808"/>
                  <a:pt x="1317" y="11798"/>
                </a:cubicBezTo>
                <a:cubicBezTo>
                  <a:pt x="1327" y="11788"/>
                  <a:pt x="1309" y="11685"/>
                  <a:pt x="1278" y="11568"/>
                </a:cubicBezTo>
                <a:cubicBezTo>
                  <a:pt x="1247" y="11451"/>
                  <a:pt x="1213" y="11365"/>
                  <a:pt x="1201" y="11376"/>
                </a:cubicBezTo>
                <a:close/>
                <a:moveTo>
                  <a:pt x="510" y="11542"/>
                </a:moveTo>
                <a:cubicBezTo>
                  <a:pt x="498" y="11553"/>
                  <a:pt x="503" y="11583"/>
                  <a:pt x="520" y="11607"/>
                </a:cubicBezTo>
                <a:cubicBezTo>
                  <a:pt x="565" y="11674"/>
                  <a:pt x="591" y="11661"/>
                  <a:pt x="560" y="11588"/>
                </a:cubicBezTo>
                <a:cubicBezTo>
                  <a:pt x="545" y="11553"/>
                  <a:pt x="522" y="11531"/>
                  <a:pt x="510" y="11542"/>
                </a:cubicBezTo>
                <a:close/>
                <a:moveTo>
                  <a:pt x="644" y="11797"/>
                </a:moveTo>
                <a:cubicBezTo>
                  <a:pt x="639" y="11795"/>
                  <a:pt x="638" y="11797"/>
                  <a:pt x="638" y="11803"/>
                </a:cubicBezTo>
                <a:cubicBezTo>
                  <a:pt x="637" y="11830"/>
                  <a:pt x="671" y="11909"/>
                  <a:pt x="714" y="11978"/>
                </a:cubicBezTo>
                <a:cubicBezTo>
                  <a:pt x="743" y="12023"/>
                  <a:pt x="766" y="12054"/>
                  <a:pt x="782" y="12072"/>
                </a:cubicBezTo>
                <a:cubicBezTo>
                  <a:pt x="796" y="12087"/>
                  <a:pt x="801" y="12089"/>
                  <a:pt x="805" y="12085"/>
                </a:cubicBezTo>
                <a:cubicBezTo>
                  <a:pt x="805" y="12084"/>
                  <a:pt x="804" y="12081"/>
                  <a:pt x="805" y="12080"/>
                </a:cubicBezTo>
                <a:cubicBezTo>
                  <a:pt x="806" y="12062"/>
                  <a:pt x="787" y="12007"/>
                  <a:pt x="734" y="11915"/>
                </a:cubicBezTo>
                <a:cubicBezTo>
                  <a:pt x="695" y="11849"/>
                  <a:pt x="660" y="11804"/>
                  <a:pt x="644" y="11797"/>
                </a:cubicBezTo>
                <a:close/>
                <a:moveTo>
                  <a:pt x="840" y="12160"/>
                </a:moveTo>
                <a:cubicBezTo>
                  <a:pt x="827" y="12173"/>
                  <a:pt x="851" y="12251"/>
                  <a:pt x="895" y="12333"/>
                </a:cubicBezTo>
                <a:cubicBezTo>
                  <a:pt x="920" y="12382"/>
                  <a:pt x="942" y="12416"/>
                  <a:pt x="958" y="12438"/>
                </a:cubicBezTo>
                <a:cubicBezTo>
                  <a:pt x="974" y="12459"/>
                  <a:pt x="985" y="12468"/>
                  <a:pt x="990" y="12464"/>
                </a:cubicBezTo>
                <a:cubicBezTo>
                  <a:pt x="999" y="12455"/>
                  <a:pt x="983" y="12398"/>
                  <a:pt x="936" y="12296"/>
                </a:cubicBezTo>
                <a:cubicBezTo>
                  <a:pt x="896" y="12210"/>
                  <a:pt x="853" y="12148"/>
                  <a:pt x="840" y="12160"/>
                </a:cubicBezTo>
                <a:close/>
                <a:moveTo>
                  <a:pt x="1017" y="12542"/>
                </a:moveTo>
                <a:cubicBezTo>
                  <a:pt x="1006" y="12552"/>
                  <a:pt x="1026" y="12604"/>
                  <a:pt x="1063" y="12657"/>
                </a:cubicBezTo>
                <a:cubicBezTo>
                  <a:pt x="1101" y="12711"/>
                  <a:pt x="1187" y="12877"/>
                  <a:pt x="1258" y="13026"/>
                </a:cubicBezTo>
                <a:cubicBezTo>
                  <a:pt x="1329" y="13174"/>
                  <a:pt x="1408" y="13319"/>
                  <a:pt x="1432" y="13348"/>
                </a:cubicBezTo>
                <a:cubicBezTo>
                  <a:pt x="1451" y="13371"/>
                  <a:pt x="1466" y="13385"/>
                  <a:pt x="1474" y="13391"/>
                </a:cubicBezTo>
                <a:cubicBezTo>
                  <a:pt x="1483" y="13397"/>
                  <a:pt x="1478" y="13380"/>
                  <a:pt x="1474" y="13363"/>
                </a:cubicBezTo>
                <a:cubicBezTo>
                  <a:pt x="1465" y="13330"/>
                  <a:pt x="1441" y="13271"/>
                  <a:pt x="1390" y="13158"/>
                </a:cubicBezTo>
                <a:cubicBezTo>
                  <a:pt x="1325" y="13012"/>
                  <a:pt x="1242" y="12851"/>
                  <a:pt x="1168" y="12729"/>
                </a:cubicBezTo>
                <a:cubicBezTo>
                  <a:pt x="1154" y="12707"/>
                  <a:pt x="1144" y="12695"/>
                  <a:pt x="1132" y="12676"/>
                </a:cubicBezTo>
                <a:cubicBezTo>
                  <a:pt x="1111" y="12643"/>
                  <a:pt x="1086" y="12607"/>
                  <a:pt x="1069" y="12586"/>
                </a:cubicBezTo>
                <a:cubicBezTo>
                  <a:pt x="1043" y="12552"/>
                  <a:pt x="1025" y="12535"/>
                  <a:pt x="1017" y="12542"/>
                </a:cubicBezTo>
                <a:close/>
                <a:moveTo>
                  <a:pt x="1510" y="13469"/>
                </a:moveTo>
                <a:cubicBezTo>
                  <a:pt x="1511" y="13488"/>
                  <a:pt x="1551" y="13551"/>
                  <a:pt x="1600" y="13609"/>
                </a:cubicBezTo>
                <a:cubicBezTo>
                  <a:pt x="1650" y="13666"/>
                  <a:pt x="1691" y="13735"/>
                  <a:pt x="1692" y="13761"/>
                </a:cubicBezTo>
                <a:cubicBezTo>
                  <a:pt x="1692" y="13788"/>
                  <a:pt x="1804" y="13895"/>
                  <a:pt x="1939" y="13999"/>
                </a:cubicBezTo>
                <a:cubicBezTo>
                  <a:pt x="2125" y="14144"/>
                  <a:pt x="2251" y="14204"/>
                  <a:pt x="2457" y="14246"/>
                </a:cubicBezTo>
                <a:lnTo>
                  <a:pt x="2727" y="14300"/>
                </a:lnTo>
                <a:lnTo>
                  <a:pt x="2876" y="14686"/>
                </a:lnTo>
                <a:cubicBezTo>
                  <a:pt x="2957" y="14897"/>
                  <a:pt x="3031" y="15111"/>
                  <a:pt x="3041" y="15162"/>
                </a:cubicBezTo>
                <a:cubicBezTo>
                  <a:pt x="3050" y="15212"/>
                  <a:pt x="3082" y="15305"/>
                  <a:pt x="3112" y="15369"/>
                </a:cubicBezTo>
                <a:cubicBezTo>
                  <a:pt x="3141" y="15434"/>
                  <a:pt x="3164" y="15504"/>
                  <a:pt x="3164" y="15526"/>
                </a:cubicBezTo>
                <a:cubicBezTo>
                  <a:pt x="3164" y="15547"/>
                  <a:pt x="3235" y="15756"/>
                  <a:pt x="3321" y="15990"/>
                </a:cubicBezTo>
                <a:cubicBezTo>
                  <a:pt x="3478" y="16422"/>
                  <a:pt x="3569" y="16600"/>
                  <a:pt x="3854" y="17031"/>
                </a:cubicBezTo>
                <a:cubicBezTo>
                  <a:pt x="3905" y="17108"/>
                  <a:pt x="3946" y="17163"/>
                  <a:pt x="3975" y="17199"/>
                </a:cubicBezTo>
                <a:cubicBezTo>
                  <a:pt x="4001" y="17231"/>
                  <a:pt x="4015" y="17242"/>
                  <a:pt x="4021" y="17241"/>
                </a:cubicBezTo>
                <a:cubicBezTo>
                  <a:pt x="4022" y="17241"/>
                  <a:pt x="4020" y="17236"/>
                  <a:pt x="4021" y="17234"/>
                </a:cubicBezTo>
                <a:cubicBezTo>
                  <a:pt x="4021" y="17229"/>
                  <a:pt x="4015" y="17213"/>
                  <a:pt x="4007" y="17195"/>
                </a:cubicBezTo>
                <a:cubicBezTo>
                  <a:pt x="3990" y="17155"/>
                  <a:pt x="3961" y="17098"/>
                  <a:pt x="3896" y="16994"/>
                </a:cubicBezTo>
                <a:cubicBezTo>
                  <a:pt x="3588" y="16500"/>
                  <a:pt x="3494" y="16314"/>
                  <a:pt x="3374" y="15954"/>
                </a:cubicBezTo>
                <a:cubicBezTo>
                  <a:pt x="3307" y="15751"/>
                  <a:pt x="3232" y="15529"/>
                  <a:pt x="3207" y="15461"/>
                </a:cubicBezTo>
                <a:cubicBezTo>
                  <a:pt x="3181" y="15392"/>
                  <a:pt x="3108" y="15177"/>
                  <a:pt x="3046" y="14982"/>
                </a:cubicBezTo>
                <a:cubicBezTo>
                  <a:pt x="2983" y="14787"/>
                  <a:pt x="2886" y="14531"/>
                  <a:pt x="2830" y="14411"/>
                </a:cubicBezTo>
                <a:cubicBezTo>
                  <a:pt x="2737" y="14214"/>
                  <a:pt x="2713" y="14192"/>
                  <a:pt x="2580" y="14191"/>
                </a:cubicBezTo>
                <a:cubicBezTo>
                  <a:pt x="2290" y="14190"/>
                  <a:pt x="2027" y="14027"/>
                  <a:pt x="1686" y="13635"/>
                </a:cubicBezTo>
                <a:cubicBezTo>
                  <a:pt x="1589" y="13525"/>
                  <a:pt x="1510" y="13449"/>
                  <a:pt x="1510" y="13469"/>
                </a:cubicBezTo>
                <a:close/>
                <a:moveTo>
                  <a:pt x="5936" y="16605"/>
                </a:moveTo>
                <a:cubicBezTo>
                  <a:pt x="5922" y="16605"/>
                  <a:pt x="5909" y="16642"/>
                  <a:pt x="5899" y="16705"/>
                </a:cubicBezTo>
                <a:cubicBezTo>
                  <a:pt x="5889" y="16767"/>
                  <a:pt x="5883" y="16856"/>
                  <a:pt x="5881" y="16961"/>
                </a:cubicBezTo>
                <a:cubicBezTo>
                  <a:pt x="5877" y="17166"/>
                  <a:pt x="5842" y="17381"/>
                  <a:pt x="5776" y="17608"/>
                </a:cubicBezTo>
                <a:cubicBezTo>
                  <a:pt x="5711" y="17835"/>
                  <a:pt x="5615" y="18076"/>
                  <a:pt x="5486" y="18335"/>
                </a:cubicBezTo>
                <a:cubicBezTo>
                  <a:pt x="5345" y="18619"/>
                  <a:pt x="5271" y="18670"/>
                  <a:pt x="5129" y="18586"/>
                </a:cubicBezTo>
                <a:cubicBezTo>
                  <a:pt x="5094" y="18565"/>
                  <a:pt x="5045" y="18522"/>
                  <a:pt x="4986" y="18465"/>
                </a:cubicBezTo>
                <a:cubicBezTo>
                  <a:pt x="4959" y="18439"/>
                  <a:pt x="4926" y="18402"/>
                  <a:pt x="4896" y="18371"/>
                </a:cubicBezTo>
                <a:cubicBezTo>
                  <a:pt x="4896" y="18370"/>
                  <a:pt x="4895" y="18370"/>
                  <a:pt x="4894" y="18369"/>
                </a:cubicBezTo>
                <a:cubicBezTo>
                  <a:pt x="4842" y="18313"/>
                  <a:pt x="4792" y="18253"/>
                  <a:pt x="4734" y="18186"/>
                </a:cubicBezTo>
                <a:cubicBezTo>
                  <a:pt x="4610" y="18042"/>
                  <a:pt x="4483" y="17887"/>
                  <a:pt x="4379" y="17737"/>
                </a:cubicBezTo>
                <a:cubicBezTo>
                  <a:pt x="4279" y="17593"/>
                  <a:pt x="4163" y="17434"/>
                  <a:pt x="4119" y="17384"/>
                </a:cubicBezTo>
                <a:cubicBezTo>
                  <a:pt x="4044" y="17300"/>
                  <a:pt x="4041" y="17299"/>
                  <a:pt x="4070" y="17376"/>
                </a:cubicBezTo>
                <a:cubicBezTo>
                  <a:pt x="4092" y="17436"/>
                  <a:pt x="4138" y="17517"/>
                  <a:pt x="4192" y="17604"/>
                </a:cubicBezTo>
                <a:cubicBezTo>
                  <a:pt x="4215" y="17639"/>
                  <a:pt x="4241" y="17678"/>
                  <a:pt x="4267" y="17716"/>
                </a:cubicBezTo>
                <a:cubicBezTo>
                  <a:pt x="4299" y="17761"/>
                  <a:pt x="4335" y="17808"/>
                  <a:pt x="4372" y="17856"/>
                </a:cubicBezTo>
                <a:cubicBezTo>
                  <a:pt x="4487" y="18009"/>
                  <a:pt x="4617" y="18170"/>
                  <a:pt x="4749" y="18312"/>
                </a:cubicBezTo>
                <a:cubicBezTo>
                  <a:pt x="4849" y="18418"/>
                  <a:pt x="4946" y="18514"/>
                  <a:pt x="5034" y="18589"/>
                </a:cubicBezTo>
                <a:lnTo>
                  <a:pt x="5239" y="18759"/>
                </a:lnTo>
                <a:lnTo>
                  <a:pt x="5041" y="19009"/>
                </a:lnTo>
                <a:cubicBezTo>
                  <a:pt x="4802" y="19309"/>
                  <a:pt x="4306" y="19855"/>
                  <a:pt x="4084" y="20064"/>
                </a:cubicBezTo>
                <a:cubicBezTo>
                  <a:pt x="3996" y="20147"/>
                  <a:pt x="3749" y="20391"/>
                  <a:pt x="3536" y="20607"/>
                </a:cubicBezTo>
                <a:cubicBezTo>
                  <a:pt x="3322" y="20822"/>
                  <a:pt x="3057" y="21077"/>
                  <a:pt x="2946" y="21175"/>
                </a:cubicBezTo>
                <a:cubicBezTo>
                  <a:pt x="2834" y="21272"/>
                  <a:pt x="2760" y="21350"/>
                  <a:pt x="2781" y="21349"/>
                </a:cubicBezTo>
                <a:cubicBezTo>
                  <a:pt x="2798" y="21349"/>
                  <a:pt x="2830" y="21333"/>
                  <a:pt x="2873" y="21302"/>
                </a:cubicBezTo>
                <a:cubicBezTo>
                  <a:pt x="2926" y="21265"/>
                  <a:pt x="3007" y="21193"/>
                  <a:pt x="3092" y="21116"/>
                </a:cubicBezTo>
                <a:cubicBezTo>
                  <a:pt x="3217" y="21004"/>
                  <a:pt x="3361" y="20865"/>
                  <a:pt x="3537" y="20687"/>
                </a:cubicBezTo>
                <a:cubicBezTo>
                  <a:pt x="3749" y="20470"/>
                  <a:pt x="3991" y="20232"/>
                  <a:pt x="4073" y="20157"/>
                </a:cubicBezTo>
                <a:cubicBezTo>
                  <a:pt x="4153" y="20085"/>
                  <a:pt x="4332" y="19897"/>
                  <a:pt x="4521" y="19692"/>
                </a:cubicBezTo>
                <a:cubicBezTo>
                  <a:pt x="4710" y="19487"/>
                  <a:pt x="4910" y="19265"/>
                  <a:pt x="5027" y="19126"/>
                </a:cubicBezTo>
                <a:cubicBezTo>
                  <a:pt x="5397" y="18680"/>
                  <a:pt x="5632" y="18251"/>
                  <a:pt x="5804" y="17713"/>
                </a:cubicBezTo>
                <a:cubicBezTo>
                  <a:pt x="5866" y="17519"/>
                  <a:pt x="5918" y="17243"/>
                  <a:pt x="5945" y="17015"/>
                </a:cubicBezTo>
                <a:cubicBezTo>
                  <a:pt x="5972" y="16786"/>
                  <a:pt x="5975" y="16605"/>
                  <a:pt x="5936" y="16605"/>
                </a:cubicBezTo>
                <a:close/>
              </a:path>
            </a:pathLst>
          </a:custGeom>
          <a:ln w="12700">
            <a:miter lim="400000"/>
          </a:ln>
        </p:spPr>
      </p:pic>
      <p:sp>
        <p:nvSpPr>
          <p:cNvPr id="742" name="Funciones automáticas…"/>
          <p:cNvSpPr txBox="1"/>
          <p:nvPr/>
        </p:nvSpPr>
        <p:spPr>
          <a:xfrm>
            <a:off x="7876548" y="8270665"/>
            <a:ext cx="10087313" cy="3505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5400">
                <a:solidFill>
                  <a:srgbClr val="008F00"/>
                </a:solidFill>
                <a:latin typeface="Lora Bold"/>
                <a:ea typeface="Lora Bold"/>
                <a:cs typeface="Lora Bold"/>
                <a:sym typeface="Lora Bold"/>
              </a:defRPr>
            </a:pPr>
            <a:r>
              <a:t>Funciones automáticas</a:t>
            </a:r>
          </a:p>
          <a:p>
            <a:pPr>
              <a:defRPr sz="5400">
                <a:solidFill>
                  <a:srgbClr val="008F00"/>
                </a:solidFill>
                <a:latin typeface="Lora Bold"/>
                <a:ea typeface="Lora Bold"/>
                <a:cs typeface="Lora Bold"/>
                <a:sym typeface="Lora Bold"/>
              </a:defRPr>
            </a:pPr>
            <a:r>
              <a:t>Participación</a:t>
            </a:r>
          </a:p>
          <a:p>
            <a:pPr>
              <a:defRPr sz="5400">
                <a:solidFill>
                  <a:srgbClr val="008F00"/>
                </a:solidFill>
                <a:latin typeface="Lora Bold"/>
                <a:ea typeface="Lora Bold"/>
                <a:cs typeface="Lora Bold"/>
                <a:sym typeface="Lora Bold"/>
              </a:defRPr>
            </a:pPr>
            <a:r>
              <a:t>Movimiento y SENSACIONES</a:t>
            </a:r>
          </a:p>
          <a:p>
            <a:pPr>
              <a:defRPr sz="5400">
                <a:solidFill>
                  <a:srgbClr val="008F00"/>
                </a:solidFill>
                <a:latin typeface="Lora Bold"/>
                <a:ea typeface="Lora Bold"/>
                <a:cs typeface="Lora Bold"/>
                <a:sym typeface="Lora Bold"/>
              </a:defRPr>
            </a:pPr>
            <a:r>
              <a:t>SUPERVIVENCIA</a:t>
            </a:r>
          </a:p>
        </p:txBody>
      </p:sp>
      <p:sp>
        <p:nvSpPr>
          <p:cNvPr id="743" name="0m-1,5 años"/>
          <p:cNvSpPr txBox="1"/>
          <p:nvPr/>
        </p:nvSpPr>
        <p:spPr>
          <a:xfrm>
            <a:off x="378005" y="10029615"/>
            <a:ext cx="4778425" cy="863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5300">
                <a:solidFill>
                  <a:srgbClr val="008F00"/>
                </a:solidFill>
                <a:latin typeface="Lora Bold"/>
                <a:ea typeface="Lora Bold"/>
                <a:cs typeface="Lora Bold"/>
                <a:sym typeface="Lora Bold"/>
              </a:defRPr>
            </a:lvl1pPr>
          </a:lstStyle>
          <a:p>
            <a:pPr/>
            <a:r>
              <a:t>0m-1,5 años</a:t>
            </a:r>
          </a:p>
        </p:txBody>
      </p:sp>
      <p:sp>
        <p:nvSpPr>
          <p:cNvPr id="744" name="Óvalo"/>
          <p:cNvSpPr/>
          <p:nvPr/>
        </p:nvSpPr>
        <p:spPr>
          <a:xfrm>
            <a:off x="3976309" y="6459726"/>
            <a:ext cx="3621116" cy="3264146"/>
          </a:xfrm>
          <a:prstGeom prst="ellipse">
            <a:avLst/>
          </a:prstGeom>
          <a:ln w="139700">
            <a:solidFill>
              <a:srgbClr val="4F8F00"/>
            </a:solidFill>
          </a:ln>
        </p:spPr>
        <p:txBody>
          <a:bodyPr lIns="0" tIns="0" rIns="0" bIns="0" anchor="ctr"/>
          <a:lstStyle/>
          <a:p>
            <a:pPr marL="485422" indent="-485422" algn="ctr" defTabSz="1298222">
              <a:lnSpc>
                <a:spcPct val="80000"/>
              </a:lnSpc>
              <a:spcBef>
                <a:spcPts val="600"/>
              </a:spcBef>
              <a:defRPr sz="2400">
                <a:solidFill>
                  <a:srgbClr val="009051"/>
                </a:solidFill>
              </a:defRPr>
            </a:pPr>
          </a:p>
        </p:txBody>
      </p:sp>
      <p:grpSp>
        <p:nvGrpSpPr>
          <p:cNvPr id="748" name="Agrupar"/>
          <p:cNvGrpSpPr/>
          <p:nvPr/>
        </p:nvGrpSpPr>
        <p:grpSpPr>
          <a:xfrm>
            <a:off x="18173137" y="7331286"/>
            <a:ext cx="5688021" cy="4803370"/>
            <a:chOff x="0" y="-124"/>
            <a:chExt cx="5688020" cy="4803369"/>
          </a:xfrm>
        </p:grpSpPr>
        <p:pic>
          <p:nvPicPr>
            <p:cNvPr id="745" name="Imagen" descr="Imagen"/>
            <p:cNvPicPr>
              <a:picLocks noChangeAspect="1"/>
            </p:cNvPicPr>
            <p:nvPr/>
          </p:nvPicPr>
          <p:blipFill>
            <a:blip r:embed="rId4">
              <a:extLst/>
            </a:blip>
            <a:srcRect l="0" t="14496" r="47" b="12508"/>
            <a:stretch>
              <a:fillRect/>
            </a:stretch>
          </p:blipFill>
          <p:spPr>
            <a:xfrm>
              <a:off x="4384" y="-125"/>
              <a:ext cx="5397415" cy="1797552"/>
            </a:xfrm>
            <a:custGeom>
              <a:avLst/>
              <a:gdLst/>
              <a:ahLst/>
              <a:cxnLst>
                <a:cxn ang="0">
                  <a:pos x="wd2" y="hd2"/>
                </a:cxn>
                <a:cxn ang="5400000">
                  <a:pos x="wd2" y="hd2"/>
                </a:cxn>
                <a:cxn ang="10800000">
                  <a:pos x="wd2" y="hd2"/>
                </a:cxn>
                <a:cxn ang="16200000">
                  <a:pos x="wd2" y="hd2"/>
                </a:cxn>
              </a:cxnLst>
              <a:rect l="0" t="0" r="r" b="b"/>
              <a:pathLst>
                <a:path w="21586" h="21586" fill="norm" stroke="1" extrusionOk="0">
                  <a:moveTo>
                    <a:pt x="19936" y="1"/>
                  </a:moveTo>
                  <a:cubicBezTo>
                    <a:pt x="19701" y="27"/>
                    <a:pt x="19454" y="429"/>
                    <a:pt x="19333" y="1102"/>
                  </a:cubicBezTo>
                  <a:cubicBezTo>
                    <a:pt x="19204" y="1818"/>
                    <a:pt x="19215" y="3135"/>
                    <a:pt x="19355" y="3752"/>
                  </a:cubicBezTo>
                  <a:cubicBezTo>
                    <a:pt x="19547" y="4599"/>
                    <a:pt x="19511" y="4925"/>
                    <a:pt x="19174" y="5358"/>
                  </a:cubicBezTo>
                  <a:cubicBezTo>
                    <a:pt x="18951" y="5646"/>
                    <a:pt x="18842" y="5940"/>
                    <a:pt x="18771" y="6449"/>
                  </a:cubicBezTo>
                  <a:cubicBezTo>
                    <a:pt x="18718" y="6831"/>
                    <a:pt x="18595" y="7332"/>
                    <a:pt x="18496" y="7565"/>
                  </a:cubicBezTo>
                  <a:cubicBezTo>
                    <a:pt x="18250" y="8146"/>
                    <a:pt x="18239" y="9266"/>
                    <a:pt x="18479" y="9266"/>
                  </a:cubicBezTo>
                  <a:cubicBezTo>
                    <a:pt x="18568" y="9266"/>
                    <a:pt x="18682" y="9121"/>
                    <a:pt x="18730" y="8947"/>
                  </a:cubicBezTo>
                  <a:cubicBezTo>
                    <a:pt x="18778" y="8773"/>
                    <a:pt x="18865" y="8660"/>
                    <a:pt x="18925" y="8694"/>
                  </a:cubicBezTo>
                  <a:cubicBezTo>
                    <a:pt x="19061" y="8773"/>
                    <a:pt x="19039" y="10283"/>
                    <a:pt x="18896" y="10615"/>
                  </a:cubicBezTo>
                  <a:cubicBezTo>
                    <a:pt x="18845" y="10736"/>
                    <a:pt x="18801" y="11151"/>
                    <a:pt x="18798" y="11539"/>
                  </a:cubicBezTo>
                  <a:cubicBezTo>
                    <a:pt x="18796" y="11926"/>
                    <a:pt x="18763" y="13353"/>
                    <a:pt x="18725" y="14709"/>
                  </a:cubicBezTo>
                  <a:cubicBezTo>
                    <a:pt x="18615" y="18620"/>
                    <a:pt x="18608" y="19209"/>
                    <a:pt x="18671" y="19456"/>
                  </a:cubicBezTo>
                  <a:cubicBezTo>
                    <a:pt x="18704" y="19586"/>
                    <a:pt x="18704" y="19902"/>
                    <a:pt x="18669" y="20175"/>
                  </a:cubicBezTo>
                  <a:cubicBezTo>
                    <a:pt x="18635" y="20446"/>
                    <a:pt x="18633" y="20867"/>
                    <a:pt x="18665" y="21124"/>
                  </a:cubicBezTo>
                  <a:cubicBezTo>
                    <a:pt x="18714" y="21520"/>
                    <a:pt x="18772" y="21586"/>
                    <a:pt x="19071" y="21586"/>
                  </a:cubicBezTo>
                  <a:cubicBezTo>
                    <a:pt x="19393" y="21586"/>
                    <a:pt x="19418" y="21551"/>
                    <a:pt x="19398" y="21124"/>
                  </a:cubicBezTo>
                  <a:cubicBezTo>
                    <a:pt x="19386" y="20870"/>
                    <a:pt x="19314" y="20565"/>
                    <a:pt x="19239" y="20447"/>
                  </a:cubicBezTo>
                  <a:cubicBezTo>
                    <a:pt x="19130" y="20275"/>
                    <a:pt x="19104" y="20031"/>
                    <a:pt x="19106" y="19217"/>
                  </a:cubicBezTo>
                  <a:cubicBezTo>
                    <a:pt x="19107" y="18658"/>
                    <a:pt x="19135" y="18014"/>
                    <a:pt x="19168" y="17788"/>
                  </a:cubicBezTo>
                  <a:cubicBezTo>
                    <a:pt x="19201" y="17562"/>
                    <a:pt x="19233" y="17329"/>
                    <a:pt x="19239" y="17273"/>
                  </a:cubicBezTo>
                  <a:cubicBezTo>
                    <a:pt x="19246" y="17216"/>
                    <a:pt x="19270" y="17032"/>
                    <a:pt x="19293" y="16863"/>
                  </a:cubicBezTo>
                  <a:cubicBezTo>
                    <a:pt x="19316" y="16694"/>
                    <a:pt x="19363" y="16234"/>
                    <a:pt x="19395" y="15838"/>
                  </a:cubicBezTo>
                  <a:cubicBezTo>
                    <a:pt x="19444" y="15234"/>
                    <a:pt x="19493" y="15089"/>
                    <a:pt x="19706" y="14928"/>
                  </a:cubicBezTo>
                  <a:cubicBezTo>
                    <a:pt x="19902" y="14780"/>
                    <a:pt x="20014" y="14811"/>
                    <a:pt x="20201" y="15080"/>
                  </a:cubicBezTo>
                  <a:lnTo>
                    <a:pt x="20442" y="15428"/>
                  </a:lnTo>
                  <a:lnTo>
                    <a:pt x="20398" y="16801"/>
                  </a:lnTo>
                  <a:cubicBezTo>
                    <a:pt x="20374" y="17555"/>
                    <a:pt x="20328" y="18379"/>
                    <a:pt x="20296" y="18631"/>
                  </a:cubicBezTo>
                  <a:cubicBezTo>
                    <a:pt x="20251" y="18985"/>
                    <a:pt x="20276" y="19210"/>
                    <a:pt x="20406" y="19632"/>
                  </a:cubicBezTo>
                  <a:cubicBezTo>
                    <a:pt x="20498" y="19932"/>
                    <a:pt x="20558" y="20253"/>
                    <a:pt x="20539" y="20347"/>
                  </a:cubicBezTo>
                  <a:cubicBezTo>
                    <a:pt x="20496" y="20555"/>
                    <a:pt x="20846" y="20942"/>
                    <a:pt x="20965" y="20819"/>
                  </a:cubicBezTo>
                  <a:cubicBezTo>
                    <a:pt x="21099" y="20680"/>
                    <a:pt x="21066" y="20137"/>
                    <a:pt x="20872" y="19298"/>
                  </a:cubicBezTo>
                  <a:cubicBezTo>
                    <a:pt x="20700" y="18553"/>
                    <a:pt x="20699" y="18499"/>
                    <a:pt x="20796" y="17645"/>
                  </a:cubicBezTo>
                  <a:cubicBezTo>
                    <a:pt x="20987" y="15970"/>
                    <a:pt x="21050" y="15296"/>
                    <a:pt x="21050" y="14937"/>
                  </a:cubicBezTo>
                  <a:cubicBezTo>
                    <a:pt x="21050" y="14508"/>
                    <a:pt x="20707" y="12960"/>
                    <a:pt x="20449" y="12230"/>
                  </a:cubicBezTo>
                  <a:lnTo>
                    <a:pt x="20263" y="11706"/>
                  </a:lnTo>
                  <a:lnTo>
                    <a:pt x="20417" y="11330"/>
                  </a:lnTo>
                  <a:cubicBezTo>
                    <a:pt x="20525" y="11062"/>
                    <a:pt x="20544" y="10920"/>
                    <a:pt x="20482" y="10848"/>
                  </a:cubicBezTo>
                  <a:cubicBezTo>
                    <a:pt x="20419" y="10775"/>
                    <a:pt x="20404" y="10460"/>
                    <a:pt x="20431" y="9747"/>
                  </a:cubicBezTo>
                  <a:cubicBezTo>
                    <a:pt x="20464" y="8884"/>
                    <a:pt x="20489" y="8764"/>
                    <a:pt x="20607" y="8842"/>
                  </a:cubicBezTo>
                  <a:cubicBezTo>
                    <a:pt x="20682" y="8892"/>
                    <a:pt x="20836" y="8921"/>
                    <a:pt x="20949" y="8904"/>
                  </a:cubicBezTo>
                  <a:cubicBezTo>
                    <a:pt x="21061" y="8887"/>
                    <a:pt x="21254" y="8858"/>
                    <a:pt x="21379" y="8842"/>
                  </a:cubicBezTo>
                  <a:cubicBezTo>
                    <a:pt x="21569" y="8818"/>
                    <a:pt x="21600" y="8747"/>
                    <a:pt x="21582" y="8375"/>
                  </a:cubicBezTo>
                  <a:cubicBezTo>
                    <a:pt x="21566" y="8031"/>
                    <a:pt x="21503" y="7906"/>
                    <a:pt x="21290" y="7817"/>
                  </a:cubicBezTo>
                  <a:cubicBezTo>
                    <a:pt x="20875" y="7645"/>
                    <a:pt x="20709" y="7297"/>
                    <a:pt x="20709" y="6602"/>
                  </a:cubicBezTo>
                  <a:cubicBezTo>
                    <a:pt x="20709" y="6274"/>
                    <a:pt x="20678" y="5945"/>
                    <a:pt x="20639" y="5873"/>
                  </a:cubicBezTo>
                  <a:cubicBezTo>
                    <a:pt x="20594" y="5790"/>
                    <a:pt x="20619" y="5491"/>
                    <a:pt x="20707" y="5062"/>
                  </a:cubicBezTo>
                  <a:cubicBezTo>
                    <a:pt x="20816" y="4535"/>
                    <a:pt x="20841" y="4119"/>
                    <a:pt x="20823" y="3180"/>
                  </a:cubicBezTo>
                  <a:cubicBezTo>
                    <a:pt x="20811" y="2517"/>
                    <a:pt x="20768" y="1742"/>
                    <a:pt x="20728" y="1455"/>
                  </a:cubicBezTo>
                  <a:cubicBezTo>
                    <a:pt x="20654" y="929"/>
                    <a:pt x="20436" y="247"/>
                    <a:pt x="20436" y="544"/>
                  </a:cubicBezTo>
                  <a:cubicBezTo>
                    <a:pt x="20436" y="632"/>
                    <a:pt x="20381" y="558"/>
                    <a:pt x="20315" y="382"/>
                  </a:cubicBezTo>
                  <a:cubicBezTo>
                    <a:pt x="20212" y="106"/>
                    <a:pt x="20077" y="-14"/>
                    <a:pt x="19936" y="1"/>
                  </a:cubicBezTo>
                  <a:close/>
                  <a:moveTo>
                    <a:pt x="16147" y="3518"/>
                  </a:moveTo>
                  <a:cubicBezTo>
                    <a:pt x="16063" y="3515"/>
                    <a:pt x="15896" y="3781"/>
                    <a:pt x="15774" y="4109"/>
                  </a:cubicBezTo>
                  <a:cubicBezTo>
                    <a:pt x="15594" y="4594"/>
                    <a:pt x="15552" y="4856"/>
                    <a:pt x="15552" y="5534"/>
                  </a:cubicBezTo>
                  <a:cubicBezTo>
                    <a:pt x="15552" y="6093"/>
                    <a:pt x="15598" y="6522"/>
                    <a:pt x="15696" y="6840"/>
                  </a:cubicBezTo>
                  <a:cubicBezTo>
                    <a:pt x="15778" y="7113"/>
                    <a:pt x="15821" y="7445"/>
                    <a:pt x="15796" y="7622"/>
                  </a:cubicBezTo>
                  <a:cubicBezTo>
                    <a:pt x="15720" y="8155"/>
                    <a:pt x="15011" y="10324"/>
                    <a:pt x="14750" y="10824"/>
                  </a:cubicBezTo>
                  <a:cubicBezTo>
                    <a:pt x="14366" y="11556"/>
                    <a:pt x="14139" y="12573"/>
                    <a:pt x="14135" y="13579"/>
                  </a:cubicBezTo>
                  <a:cubicBezTo>
                    <a:pt x="14131" y="14316"/>
                    <a:pt x="14171" y="14561"/>
                    <a:pt x="14419" y="15319"/>
                  </a:cubicBezTo>
                  <a:cubicBezTo>
                    <a:pt x="14706" y="16199"/>
                    <a:pt x="14708" y="16199"/>
                    <a:pt x="14725" y="17916"/>
                  </a:cubicBezTo>
                  <a:cubicBezTo>
                    <a:pt x="14741" y="19422"/>
                    <a:pt x="14759" y="19646"/>
                    <a:pt x="14873" y="19708"/>
                  </a:cubicBezTo>
                  <a:cubicBezTo>
                    <a:pt x="14944" y="19747"/>
                    <a:pt x="15032" y="19865"/>
                    <a:pt x="15069" y="19970"/>
                  </a:cubicBezTo>
                  <a:cubicBezTo>
                    <a:pt x="15167" y="20251"/>
                    <a:pt x="15474" y="19991"/>
                    <a:pt x="15977" y="19203"/>
                  </a:cubicBezTo>
                  <a:cubicBezTo>
                    <a:pt x="16222" y="18820"/>
                    <a:pt x="16495" y="18507"/>
                    <a:pt x="16584" y="18507"/>
                  </a:cubicBezTo>
                  <a:cubicBezTo>
                    <a:pt x="16771" y="18507"/>
                    <a:pt x="16800" y="18136"/>
                    <a:pt x="16625" y="17973"/>
                  </a:cubicBezTo>
                  <a:cubicBezTo>
                    <a:pt x="16342" y="17710"/>
                    <a:pt x="16300" y="17545"/>
                    <a:pt x="16322" y="16739"/>
                  </a:cubicBezTo>
                  <a:cubicBezTo>
                    <a:pt x="16353" y="15623"/>
                    <a:pt x="16424" y="15506"/>
                    <a:pt x="16628" y="16234"/>
                  </a:cubicBezTo>
                  <a:cubicBezTo>
                    <a:pt x="16725" y="16580"/>
                    <a:pt x="16826" y="16863"/>
                    <a:pt x="16852" y="16863"/>
                  </a:cubicBezTo>
                  <a:cubicBezTo>
                    <a:pt x="16969" y="16863"/>
                    <a:pt x="16816" y="14413"/>
                    <a:pt x="16623" y="13222"/>
                  </a:cubicBezTo>
                  <a:cubicBezTo>
                    <a:pt x="16439" y="12079"/>
                    <a:pt x="16420" y="11796"/>
                    <a:pt x="16450" y="10553"/>
                  </a:cubicBezTo>
                  <a:cubicBezTo>
                    <a:pt x="16483" y="9247"/>
                    <a:pt x="16501" y="9120"/>
                    <a:pt x="16760" y="8403"/>
                  </a:cubicBezTo>
                  <a:cubicBezTo>
                    <a:pt x="16960" y="7847"/>
                    <a:pt x="17026" y="7525"/>
                    <a:pt x="17000" y="7221"/>
                  </a:cubicBezTo>
                  <a:cubicBezTo>
                    <a:pt x="16980" y="6991"/>
                    <a:pt x="16991" y="6751"/>
                    <a:pt x="17025" y="6688"/>
                  </a:cubicBezTo>
                  <a:cubicBezTo>
                    <a:pt x="17127" y="6499"/>
                    <a:pt x="17096" y="5286"/>
                    <a:pt x="16976" y="4772"/>
                  </a:cubicBezTo>
                  <a:cubicBezTo>
                    <a:pt x="16851" y="4237"/>
                    <a:pt x="16381" y="3525"/>
                    <a:pt x="16147" y="3518"/>
                  </a:cubicBezTo>
                  <a:close/>
                  <a:moveTo>
                    <a:pt x="11993" y="7760"/>
                  </a:moveTo>
                  <a:cubicBezTo>
                    <a:pt x="11931" y="7760"/>
                    <a:pt x="11871" y="7813"/>
                    <a:pt x="11789" y="7917"/>
                  </a:cubicBezTo>
                  <a:cubicBezTo>
                    <a:pt x="11499" y="8283"/>
                    <a:pt x="11388" y="8762"/>
                    <a:pt x="11347" y="9847"/>
                  </a:cubicBezTo>
                  <a:cubicBezTo>
                    <a:pt x="11312" y="10751"/>
                    <a:pt x="11298" y="10808"/>
                    <a:pt x="11004" y="11125"/>
                  </a:cubicBezTo>
                  <a:cubicBezTo>
                    <a:pt x="10819" y="11324"/>
                    <a:pt x="10652" y="11392"/>
                    <a:pt x="10584" y="11292"/>
                  </a:cubicBezTo>
                  <a:cubicBezTo>
                    <a:pt x="10501" y="11168"/>
                    <a:pt x="10462" y="11237"/>
                    <a:pt x="10433" y="11568"/>
                  </a:cubicBezTo>
                  <a:cubicBezTo>
                    <a:pt x="10396" y="12002"/>
                    <a:pt x="10392" y="12004"/>
                    <a:pt x="10257" y="11639"/>
                  </a:cubicBezTo>
                  <a:cubicBezTo>
                    <a:pt x="10181" y="11432"/>
                    <a:pt x="10133" y="11187"/>
                    <a:pt x="10152" y="11096"/>
                  </a:cubicBezTo>
                  <a:cubicBezTo>
                    <a:pt x="10170" y="11005"/>
                    <a:pt x="10132" y="10928"/>
                    <a:pt x="10065" y="10920"/>
                  </a:cubicBezTo>
                  <a:cubicBezTo>
                    <a:pt x="9999" y="10912"/>
                    <a:pt x="9804" y="10850"/>
                    <a:pt x="9632" y="10786"/>
                  </a:cubicBezTo>
                  <a:cubicBezTo>
                    <a:pt x="9341" y="10677"/>
                    <a:pt x="9303" y="10714"/>
                    <a:pt x="9135" y="11315"/>
                  </a:cubicBezTo>
                  <a:cubicBezTo>
                    <a:pt x="9008" y="11769"/>
                    <a:pt x="8954" y="12200"/>
                    <a:pt x="8954" y="12745"/>
                  </a:cubicBezTo>
                  <a:cubicBezTo>
                    <a:pt x="8954" y="13639"/>
                    <a:pt x="8899" y="13814"/>
                    <a:pt x="8474" y="14308"/>
                  </a:cubicBezTo>
                  <a:cubicBezTo>
                    <a:pt x="8305" y="14504"/>
                    <a:pt x="8143" y="14728"/>
                    <a:pt x="8114" y="14804"/>
                  </a:cubicBezTo>
                  <a:cubicBezTo>
                    <a:pt x="8026" y="15034"/>
                    <a:pt x="8254" y="16382"/>
                    <a:pt x="8454" y="16820"/>
                  </a:cubicBezTo>
                  <a:cubicBezTo>
                    <a:pt x="8616" y="17173"/>
                    <a:pt x="8627" y="17275"/>
                    <a:pt x="8549" y="17559"/>
                  </a:cubicBezTo>
                  <a:cubicBezTo>
                    <a:pt x="8498" y="17740"/>
                    <a:pt x="8392" y="17898"/>
                    <a:pt x="8312" y="17907"/>
                  </a:cubicBezTo>
                  <a:cubicBezTo>
                    <a:pt x="8223" y="17916"/>
                    <a:pt x="8273" y="18021"/>
                    <a:pt x="8441" y="18178"/>
                  </a:cubicBezTo>
                  <a:cubicBezTo>
                    <a:pt x="8721" y="18442"/>
                    <a:pt x="9597" y="18490"/>
                    <a:pt x="9679" y="18245"/>
                  </a:cubicBezTo>
                  <a:cubicBezTo>
                    <a:pt x="9704" y="18170"/>
                    <a:pt x="9692" y="17986"/>
                    <a:pt x="9652" y="17840"/>
                  </a:cubicBezTo>
                  <a:cubicBezTo>
                    <a:pt x="9598" y="17646"/>
                    <a:pt x="9609" y="17455"/>
                    <a:pt x="9693" y="17130"/>
                  </a:cubicBezTo>
                  <a:cubicBezTo>
                    <a:pt x="9802" y="16705"/>
                    <a:pt x="9833" y="16693"/>
                    <a:pt x="10354" y="16887"/>
                  </a:cubicBezTo>
                  <a:cubicBezTo>
                    <a:pt x="10920" y="17098"/>
                    <a:pt x="11549" y="17146"/>
                    <a:pt x="11603" y="16982"/>
                  </a:cubicBezTo>
                  <a:cubicBezTo>
                    <a:pt x="11620" y="16931"/>
                    <a:pt x="11532" y="16807"/>
                    <a:pt x="11406" y="16710"/>
                  </a:cubicBezTo>
                  <a:cubicBezTo>
                    <a:pt x="11201" y="16550"/>
                    <a:pt x="11176" y="16450"/>
                    <a:pt x="11155" y="15691"/>
                  </a:cubicBezTo>
                  <a:cubicBezTo>
                    <a:pt x="11133" y="14899"/>
                    <a:pt x="11149" y="14811"/>
                    <a:pt x="11427" y="14237"/>
                  </a:cubicBezTo>
                  <a:lnTo>
                    <a:pt x="11722" y="13627"/>
                  </a:lnTo>
                  <a:lnTo>
                    <a:pt x="11995" y="14337"/>
                  </a:lnTo>
                  <a:cubicBezTo>
                    <a:pt x="12265" y="15041"/>
                    <a:pt x="12274" y="15048"/>
                    <a:pt x="12828" y="14980"/>
                  </a:cubicBezTo>
                  <a:cubicBezTo>
                    <a:pt x="13328" y="14918"/>
                    <a:pt x="13408" y="14853"/>
                    <a:pt x="13582" y="14351"/>
                  </a:cubicBezTo>
                  <a:cubicBezTo>
                    <a:pt x="13780" y="13782"/>
                    <a:pt x="13861" y="12960"/>
                    <a:pt x="13720" y="12960"/>
                  </a:cubicBezTo>
                  <a:cubicBezTo>
                    <a:pt x="13677" y="12960"/>
                    <a:pt x="13564" y="13187"/>
                    <a:pt x="13468" y="13460"/>
                  </a:cubicBezTo>
                  <a:cubicBezTo>
                    <a:pt x="13255" y="14067"/>
                    <a:pt x="13191" y="14101"/>
                    <a:pt x="12700" y="13899"/>
                  </a:cubicBezTo>
                  <a:cubicBezTo>
                    <a:pt x="12461" y="13800"/>
                    <a:pt x="12266" y="13591"/>
                    <a:pt x="12195" y="13355"/>
                  </a:cubicBezTo>
                  <a:cubicBezTo>
                    <a:pt x="12086" y="12992"/>
                    <a:pt x="12089" y="12962"/>
                    <a:pt x="12243" y="12783"/>
                  </a:cubicBezTo>
                  <a:cubicBezTo>
                    <a:pt x="12481" y="12508"/>
                    <a:pt x="12713" y="11676"/>
                    <a:pt x="12743" y="10991"/>
                  </a:cubicBezTo>
                  <a:cubicBezTo>
                    <a:pt x="12757" y="10663"/>
                    <a:pt x="12790" y="10236"/>
                    <a:pt x="12816" y="10043"/>
                  </a:cubicBezTo>
                  <a:cubicBezTo>
                    <a:pt x="12870" y="9629"/>
                    <a:pt x="12584" y="7988"/>
                    <a:pt x="12477" y="8098"/>
                  </a:cubicBezTo>
                  <a:cubicBezTo>
                    <a:pt x="12437" y="8138"/>
                    <a:pt x="12313" y="8058"/>
                    <a:pt x="12200" y="7917"/>
                  </a:cubicBezTo>
                  <a:cubicBezTo>
                    <a:pt x="12118" y="7814"/>
                    <a:pt x="12054" y="7760"/>
                    <a:pt x="11993" y="7760"/>
                  </a:cubicBezTo>
                  <a:close/>
                  <a:moveTo>
                    <a:pt x="6335" y="8241"/>
                  </a:moveTo>
                  <a:cubicBezTo>
                    <a:pt x="6262" y="8242"/>
                    <a:pt x="6185" y="8274"/>
                    <a:pt x="6108" y="8332"/>
                  </a:cubicBezTo>
                  <a:cubicBezTo>
                    <a:pt x="5929" y="8467"/>
                    <a:pt x="5722" y="9290"/>
                    <a:pt x="5706" y="9933"/>
                  </a:cubicBezTo>
                  <a:cubicBezTo>
                    <a:pt x="5697" y="10313"/>
                    <a:pt x="5651" y="10358"/>
                    <a:pt x="5243" y="10376"/>
                  </a:cubicBezTo>
                  <a:cubicBezTo>
                    <a:pt x="4653" y="10402"/>
                    <a:pt x="4518" y="10758"/>
                    <a:pt x="4465" y="12464"/>
                  </a:cubicBezTo>
                  <a:cubicBezTo>
                    <a:pt x="4440" y="13241"/>
                    <a:pt x="4368" y="13959"/>
                    <a:pt x="4263" y="14451"/>
                  </a:cubicBezTo>
                  <a:cubicBezTo>
                    <a:pt x="4085" y="15284"/>
                    <a:pt x="3927" y="17104"/>
                    <a:pt x="3990" y="17597"/>
                  </a:cubicBezTo>
                  <a:cubicBezTo>
                    <a:pt x="4016" y="17803"/>
                    <a:pt x="4109" y="17887"/>
                    <a:pt x="4270" y="17854"/>
                  </a:cubicBezTo>
                  <a:cubicBezTo>
                    <a:pt x="4403" y="17828"/>
                    <a:pt x="4511" y="17795"/>
                    <a:pt x="4511" y="17778"/>
                  </a:cubicBezTo>
                  <a:cubicBezTo>
                    <a:pt x="4511" y="17762"/>
                    <a:pt x="4476" y="17453"/>
                    <a:pt x="4435" y="17096"/>
                  </a:cubicBezTo>
                  <a:cubicBezTo>
                    <a:pt x="4373" y="16568"/>
                    <a:pt x="4381" y="16352"/>
                    <a:pt x="4471" y="15938"/>
                  </a:cubicBezTo>
                  <a:cubicBezTo>
                    <a:pt x="4610" y="15304"/>
                    <a:pt x="4702" y="15287"/>
                    <a:pt x="4779" y="15895"/>
                  </a:cubicBezTo>
                  <a:cubicBezTo>
                    <a:pt x="4894" y="16802"/>
                    <a:pt x="5075" y="17025"/>
                    <a:pt x="5554" y="16844"/>
                  </a:cubicBezTo>
                  <a:cubicBezTo>
                    <a:pt x="5771" y="16762"/>
                    <a:pt x="5807" y="16193"/>
                    <a:pt x="5633" y="15614"/>
                  </a:cubicBezTo>
                  <a:cubicBezTo>
                    <a:pt x="5533" y="15284"/>
                    <a:pt x="5537" y="15235"/>
                    <a:pt x="5684" y="15009"/>
                  </a:cubicBezTo>
                  <a:cubicBezTo>
                    <a:pt x="5771" y="14874"/>
                    <a:pt x="5889" y="14604"/>
                    <a:pt x="5946" y="14413"/>
                  </a:cubicBezTo>
                  <a:cubicBezTo>
                    <a:pt x="6002" y="14222"/>
                    <a:pt x="6130" y="13964"/>
                    <a:pt x="6230" y="13837"/>
                  </a:cubicBezTo>
                  <a:cubicBezTo>
                    <a:pt x="6528" y="13456"/>
                    <a:pt x="6645" y="14048"/>
                    <a:pt x="6655" y="15986"/>
                  </a:cubicBezTo>
                  <a:lnTo>
                    <a:pt x="6663" y="17583"/>
                  </a:lnTo>
                  <a:lnTo>
                    <a:pt x="6151" y="17549"/>
                  </a:lnTo>
                  <a:lnTo>
                    <a:pt x="5638" y="17521"/>
                  </a:lnTo>
                  <a:lnTo>
                    <a:pt x="6117" y="17888"/>
                  </a:lnTo>
                  <a:cubicBezTo>
                    <a:pt x="6649" y="18295"/>
                    <a:pt x="7176" y="18404"/>
                    <a:pt x="7176" y="18107"/>
                  </a:cubicBezTo>
                  <a:cubicBezTo>
                    <a:pt x="7176" y="18001"/>
                    <a:pt x="7146" y="17857"/>
                    <a:pt x="7108" y="17788"/>
                  </a:cubicBezTo>
                  <a:cubicBezTo>
                    <a:pt x="7071" y="17718"/>
                    <a:pt x="7040" y="17217"/>
                    <a:pt x="7040" y="16677"/>
                  </a:cubicBezTo>
                  <a:cubicBezTo>
                    <a:pt x="7040" y="16137"/>
                    <a:pt x="6977" y="14966"/>
                    <a:pt x="6901" y="14075"/>
                  </a:cubicBezTo>
                  <a:cubicBezTo>
                    <a:pt x="6795" y="12831"/>
                    <a:pt x="6779" y="12319"/>
                    <a:pt x="6833" y="11859"/>
                  </a:cubicBezTo>
                  <a:cubicBezTo>
                    <a:pt x="6928" y="11042"/>
                    <a:pt x="6920" y="9475"/>
                    <a:pt x="6817" y="8866"/>
                  </a:cubicBezTo>
                  <a:cubicBezTo>
                    <a:pt x="6750" y="8467"/>
                    <a:pt x="6557" y="8235"/>
                    <a:pt x="6335" y="8241"/>
                  </a:cubicBezTo>
                  <a:close/>
                  <a:moveTo>
                    <a:pt x="2086" y="8346"/>
                  </a:moveTo>
                  <a:cubicBezTo>
                    <a:pt x="2052" y="8345"/>
                    <a:pt x="2013" y="8358"/>
                    <a:pt x="1967" y="8380"/>
                  </a:cubicBezTo>
                  <a:cubicBezTo>
                    <a:pt x="1608" y="8550"/>
                    <a:pt x="1507" y="8806"/>
                    <a:pt x="1460" y="9685"/>
                  </a:cubicBezTo>
                  <a:cubicBezTo>
                    <a:pt x="1436" y="10135"/>
                    <a:pt x="1388" y="10559"/>
                    <a:pt x="1354" y="10624"/>
                  </a:cubicBezTo>
                  <a:cubicBezTo>
                    <a:pt x="1318" y="10689"/>
                    <a:pt x="1329" y="10872"/>
                    <a:pt x="1378" y="11048"/>
                  </a:cubicBezTo>
                  <a:cubicBezTo>
                    <a:pt x="1450" y="11308"/>
                    <a:pt x="1425" y="11459"/>
                    <a:pt x="1227" y="11949"/>
                  </a:cubicBezTo>
                  <a:cubicBezTo>
                    <a:pt x="948" y="12639"/>
                    <a:pt x="656" y="13099"/>
                    <a:pt x="390" y="13265"/>
                  </a:cubicBezTo>
                  <a:cubicBezTo>
                    <a:pt x="285" y="13331"/>
                    <a:pt x="183" y="13541"/>
                    <a:pt x="163" y="13736"/>
                  </a:cubicBezTo>
                  <a:cubicBezTo>
                    <a:pt x="144" y="13930"/>
                    <a:pt x="98" y="14251"/>
                    <a:pt x="63" y="14447"/>
                  </a:cubicBezTo>
                  <a:cubicBezTo>
                    <a:pt x="29" y="14643"/>
                    <a:pt x="0" y="15307"/>
                    <a:pt x="0" y="15919"/>
                  </a:cubicBezTo>
                  <a:cubicBezTo>
                    <a:pt x="0" y="16913"/>
                    <a:pt x="24" y="17090"/>
                    <a:pt x="213" y="17568"/>
                  </a:cubicBezTo>
                  <a:cubicBezTo>
                    <a:pt x="402" y="18047"/>
                    <a:pt x="471" y="18095"/>
                    <a:pt x="854" y="18026"/>
                  </a:cubicBezTo>
                  <a:cubicBezTo>
                    <a:pt x="1324" y="17941"/>
                    <a:pt x="1873" y="17271"/>
                    <a:pt x="1984" y="16648"/>
                  </a:cubicBezTo>
                  <a:cubicBezTo>
                    <a:pt x="2030" y="16388"/>
                    <a:pt x="2025" y="16101"/>
                    <a:pt x="1968" y="15724"/>
                  </a:cubicBezTo>
                  <a:cubicBezTo>
                    <a:pt x="1892" y="15224"/>
                    <a:pt x="1902" y="15127"/>
                    <a:pt x="2082" y="14661"/>
                  </a:cubicBezTo>
                  <a:cubicBezTo>
                    <a:pt x="2264" y="14193"/>
                    <a:pt x="2287" y="14180"/>
                    <a:pt x="2363" y="14494"/>
                  </a:cubicBezTo>
                  <a:cubicBezTo>
                    <a:pt x="2409" y="14683"/>
                    <a:pt x="2498" y="15302"/>
                    <a:pt x="2560" y="15872"/>
                  </a:cubicBezTo>
                  <a:cubicBezTo>
                    <a:pt x="2666" y="16843"/>
                    <a:pt x="2665" y="16933"/>
                    <a:pt x="2555" y="17297"/>
                  </a:cubicBezTo>
                  <a:cubicBezTo>
                    <a:pt x="2491" y="17510"/>
                    <a:pt x="2468" y="17698"/>
                    <a:pt x="2502" y="17711"/>
                  </a:cubicBezTo>
                  <a:cubicBezTo>
                    <a:pt x="2968" y="17893"/>
                    <a:pt x="3305" y="17710"/>
                    <a:pt x="3051" y="17416"/>
                  </a:cubicBezTo>
                  <a:cubicBezTo>
                    <a:pt x="3000" y="17358"/>
                    <a:pt x="2940" y="16898"/>
                    <a:pt x="2917" y="16396"/>
                  </a:cubicBezTo>
                  <a:cubicBezTo>
                    <a:pt x="2868" y="15328"/>
                    <a:pt x="2466" y="12576"/>
                    <a:pt x="2298" y="12159"/>
                  </a:cubicBezTo>
                  <a:cubicBezTo>
                    <a:pt x="2190" y="11890"/>
                    <a:pt x="2190" y="11848"/>
                    <a:pt x="2314" y="11444"/>
                  </a:cubicBezTo>
                  <a:cubicBezTo>
                    <a:pt x="2477" y="10914"/>
                    <a:pt x="2473" y="9566"/>
                    <a:pt x="2306" y="8799"/>
                  </a:cubicBezTo>
                  <a:cubicBezTo>
                    <a:pt x="2235" y="8473"/>
                    <a:pt x="2185" y="8350"/>
                    <a:pt x="2086" y="8346"/>
                  </a:cubicBezTo>
                  <a:close/>
                </a:path>
              </a:pathLst>
            </a:custGeom>
            <a:ln w="12700" cap="flat">
              <a:noFill/>
              <a:miter lim="400000"/>
            </a:ln>
            <a:effectLst/>
          </p:spPr>
        </p:pic>
        <p:pic>
          <p:nvPicPr>
            <p:cNvPr id="746" name="article-2650991-1E89903C00000578-286_634x753.jpg" descr="article-2650991-1E89903C00000578-286_634x753.jpg"/>
            <p:cNvPicPr>
              <a:picLocks noChangeAspect="1"/>
            </p:cNvPicPr>
            <p:nvPr/>
          </p:nvPicPr>
          <p:blipFill>
            <a:blip r:embed="rId5">
              <a:extLst/>
            </a:blip>
            <a:srcRect l="0" t="0" r="0" b="2809"/>
            <a:stretch>
              <a:fillRect/>
            </a:stretch>
          </p:blipFill>
          <p:spPr>
            <a:xfrm>
              <a:off x="0" y="1672663"/>
              <a:ext cx="2712047" cy="3130582"/>
            </a:xfrm>
            <a:prstGeom prst="rect">
              <a:avLst/>
            </a:prstGeom>
            <a:ln w="12700" cap="flat">
              <a:noFill/>
              <a:miter lim="400000"/>
            </a:ln>
            <a:effectLst/>
          </p:spPr>
        </p:pic>
        <p:pic>
          <p:nvPicPr>
            <p:cNvPr id="747" name="Unknown.jpeg" descr="Unknown.jpeg"/>
            <p:cNvPicPr>
              <a:picLocks noChangeAspect="1"/>
            </p:cNvPicPr>
            <p:nvPr/>
          </p:nvPicPr>
          <p:blipFill>
            <a:blip r:embed="rId6">
              <a:extLst/>
            </a:blip>
            <a:srcRect l="10076" t="0" r="24198" b="0"/>
            <a:stretch>
              <a:fillRect/>
            </a:stretch>
          </p:blipFill>
          <p:spPr>
            <a:xfrm>
              <a:off x="2947392" y="2009684"/>
              <a:ext cx="2740629" cy="2774847"/>
            </a:xfrm>
            <a:prstGeom prst="rect">
              <a:avLst/>
            </a:prstGeom>
            <a:ln w="12700" cap="flat">
              <a:noFill/>
              <a:miter lim="400000"/>
            </a:ln>
            <a:effectLst/>
          </p:spPr>
        </p:pic>
      </p:grpSp>
      <p:sp>
        <p:nvSpPr>
          <p:cNvPr id="749" name="EMOCIONES - social…"/>
          <p:cNvSpPr txBox="1"/>
          <p:nvPr/>
        </p:nvSpPr>
        <p:spPr>
          <a:xfrm>
            <a:off x="10242929" y="5172709"/>
            <a:ext cx="11163456" cy="25349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60000"/>
              </a:lnSpc>
              <a:spcBef>
                <a:spcPts val="2500"/>
              </a:spcBef>
              <a:defRPr sz="5300">
                <a:solidFill>
                  <a:srgbClr val="0096FF"/>
                </a:solidFill>
                <a:latin typeface="Lora Bold"/>
                <a:ea typeface="Lora Bold"/>
                <a:cs typeface="Lora Bold"/>
                <a:sym typeface="Lora Bold"/>
              </a:defRPr>
            </a:pPr>
            <a:r>
              <a:t>EMOCIONES - social</a:t>
            </a:r>
          </a:p>
          <a:p>
            <a:pPr>
              <a:lnSpc>
                <a:spcPct val="60000"/>
              </a:lnSpc>
              <a:spcBef>
                <a:spcPts val="2500"/>
              </a:spcBef>
              <a:defRPr sz="5300">
                <a:solidFill>
                  <a:srgbClr val="0096FF"/>
                </a:solidFill>
                <a:latin typeface="Lora Bold"/>
                <a:ea typeface="Lora Bold"/>
                <a:cs typeface="Lora Bold"/>
                <a:sym typeface="Lora Bold"/>
              </a:defRPr>
            </a:pPr>
            <a:r>
              <a:t>Aprendizaje a través del juego</a:t>
            </a:r>
          </a:p>
          <a:p>
            <a:pPr>
              <a:lnSpc>
                <a:spcPct val="60000"/>
              </a:lnSpc>
              <a:spcBef>
                <a:spcPts val="2500"/>
              </a:spcBef>
              <a:defRPr sz="5300">
                <a:solidFill>
                  <a:srgbClr val="0096FF"/>
                </a:solidFill>
                <a:latin typeface="Lora Bold"/>
                <a:ea typeface="Lora Bold"/>
                <a:cs typeface="Lora Bold"/>
                <a:sym typeface="Lora Bold"/>
              </a:defRPr>
            </a:pPr>
            <a:r>
              <a:t>Memoria</a:t>
            </a:r>
          </a:p>
        </p:txBody>
      </p:sp>
      <p:sp>
        <p:nvSpPr>
          <p:cNvPr id="750" name="Óvalo"/>
          <p:cNvSpPr/>
          <p:nvPr/>
        </p:nvSpPr>
        <p:spPr>
          <a:xfrm>
            <a:off x="3454241" y="4454609"/>
            <a:ext cx="4212815" cy="2841359"/>
          </a:xfrm>
          <a:prstGeom prst="ellipse">
            <a:avLst/>
          </a:prstGeom>
          <a:ln w="215900">
            <a:solidFill>
              <a:srgbClr val="0096FF"/>
            </a:solidFill>
          </a:ln>
        </p:spPr>
        <p:txBody>
          <a:bodyPr lIns="0" tIns="0" rIns="0" bIns="0" anchor="ctr"/>
          <a:lstStyle/>
          <a:p>
            <a:pPr marL="485422" indent="-485422" algn="ctr" defTabSz="1298222">
              <a:lnSpc>
                <a:spcPct val="80000"/>
              </a:lnSpc>
              <a:spcBef>
                <a:spcPts val="600"/>
              </a:spcBef>
              <a:defRPr sz="2400">
                <a:solidFill>
                  <a:srgbClr val="0096FF"/>
                </a:solidFill>
              </a:defRPr>
            </a:pPr>
          </a:p>
        </p:txBody>
      </p:sp>
      <p:sp>
        <p:nvSpPr>
          <p:cNvPr id="751" name="1,5 - 3 años"/>
          <p:cNvSpPr txBox="1"/>
          <p:nvPr/>
        </p:nvSpPr>
        <p:spPr>
          <a:xfrm>
            <a:off x="166189" y="6656858"/>
            <a:ext cx="3530995" cy="863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5300">
                <a:solidFill>
                  <a:srgbClr val="0096FF"/>
                </a:solidFill>
                <a:latin typeface="Lora Bold"/>
                <a:ea typeface="Lora Bold"/>
                <a:cs typeface="Lora Bold"/>
                <a:sym typeface="Lora Bold"/>
              </a:defRPr>
            </a:lvl1pPr>
          </a:lstStyle>
          <a:p>
            <a:pPr/>
            <a:r>
              <a:t>1,5 - 3 años</a:t>
            </a:r>
          </a:p>
        </p:txBody>
      </p:sp>
      <p:sp>
        <p:nvSpPr>
          <p:cNvPr id="752" name="PENSAMIENTO y creatividad…"/>
          <p:cNvSpPr txBox="1"/>
          <p:nvPr/>
        </p:nvSpPr>
        <p:spPr>
          <a:xfrm>
            <a:off x="9832281" y="2026449"/>
            <a:ext cx="11163455" cy="2390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70000"/>
              </a:lnSpc>
              <a:spcBef>
                <a:spcPts val="2500"/>
              </a:spcBef>
              <a:defRPr sz="5300">
                <a:solidFill>
                  <a:schemeClr val="accent2"/>
                </a:solidFill>
                <a:latin typeface="Lora Bold"/>
                <a:ea typeface="Lora Bold"/>
                <a:cs typeface="Lora Bold"/>
                <a:sym typeface="Lora Bold"/>
              </a:defRPr>
            </a:pPr>
            <a:r>
              <a:t>PENSAMIENTO y creatividad</a:t>
            </a:r>
          </a:p>
          <a:p>
            <a:pPr>
              <a:lnSpc>
                <a:spcPct val="70000"/>
              </a:lnSpc>
              <a:spcBef>
                <a:spcPts val="2500"/>
              </a:spcBef>
              <a:defRPr sz="5300">
                <a:solidFill>
                  <a:schemeClr val="accent2"/>
                </a:solidFill>
                <a:latin typeface="Lora Bold"/>
                <a:ea typeface="Lora Bold"/>
                <a:cs typeface="Lora Bold"/>
                <a:sym typeface="Lora Bold"/>
              </a:defRPr>
            </a:pPr>
            <a:r>
              <a:t>Razonamiento, lógica, intuición, imaginación</a:t>
            </a:r>
          </a:p>
        </p:txBody>
      </p:sp>
      <p:sp>
        <p:nvSpPr>
          <p:cNvPr id="753" name="Óvalo"/>
          <p:cNvSpPr/>
          <p:nvPr/>
        </p:nvSpPr>
        <p:spPr>
          <a:xfrm>
            <a:off x="2030741" y="2525889"/>
            <a:ext cx="7059814" cy="2841359"/>
          </a:xfrm>
          <a:prstGeom prst="ellipse">
            <a:avLst/>
          </a:prstGeom>
          <a:ln w="215900">
            <a:solidFill>
              <a:schemeClr val="accent2"/>
            </a:solidFill>
          </a:ln>
        </p:spPr>
        <p:txBody>
          <a:bodyPr lIns="0" tIns="0" rIns="0" bIns="0" anchor="ctr"/>
          <a:lstStyle/>
          <a:p>
            <a:pPr marL="485422" indent="-485422" algn="ctr" defTabSz="1298222">
              <a:lnSpc>
                <a:spcPct val="80000"/>
              </a:lnSpc>
              <a:spcBef>
                <a:spcPts val="600"/>
              </a:spcBef>
              <a:defRPr sz="2400">
                <a:solidFill>
                  <a:schemeClr val="accent2"/>
                </a:solidFill>
              </a:defRPr>
            </a:pPr>
          </a:p>
        </p:txBody>
      </p:sp>
      <p:sp>
        <p:nvSpPr>
          <p:cNvPr id="754" name="3 - 9 años"/>
          <p:cNvSpPr txBox="1"/>
          <p:nvPr/>
        </p:nvSpPr>
        <p:spPr>
          <a:xfrm>
            <a:off x="322996" y="2199794"/>
            <a:ext cx="2470075"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945200"/>
                </a:solidFill>
                <a:latin typeface="Lora Bold"/>
                <a:ea typeface="Lora Bold"/>
                <a:cs typeface="Lora Bold"/>
                <a:sym typeface="Lora Bold"/>
              </a:defRPr>
            </a:lvl1pPr>
          </a:lstStyle>
          <a:p>
            <a:pPr/>
            <a:r>
              <a:t>3 - 9 años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7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7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7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7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4" grpId="1"/>
      <p:bldP build="whole" bldLvl="1" animBg="1" rev="0" advAuto="0" spid="751" grpId="6"/>
      <p:bldP build="whole" bldLvl="1" animBg="1" rev="0" advAuto="0" spid="742" grpId="2"/>
      <p:bldP build="whole" bldLvl="1" animBg="1" rev="0" advAuto="0" spid="754" grpId="8"/>
      <p:bldP build="whole" bldLvl="1" animBg="1" rev="0" advAuto="0" spid="753" grpId="9"/>
      <p:bldP build="whole" bldLvl="1" animBg="1" rev="0" advAuto="0" spid="749" grpId="5"/>
      <p:bldP build="whole" bldLvl="1" animBg="1" rev="0" advAuto="0" spid="743" grpId="3"/>
      <p:bldP build="whole" bldLvl="1" animBg="1" rev="0" advAuto="0" spid="750" grpId="4"/>
      <p:bldP build="whole" bldLvl="1" animBg="1" rev="0" advAuto="0" spid="752" grpId="7"/>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759" name="Imagen" descr="Imagen"/>
          <p:cNvPicPr>
            <a:picLocks noChangeAspect="1"/>
          </p:cNvPicPr>
          <p:nvPr/>
        </p:nvPicPr>
        <p:blipFill>
          <a:blip r:embed="rId2">
            <a:extLst/>
          </a:blip>
          <a:stretch>
            <a:fillRect/>
          </a:stretch>
        </p:blipFill>
        <p:spPr>
          <a:xfrm>
            <a:off x="6062557" y="1626261"/>
            <a:ext cx="11382989" cy="9508144"/>
          </a:xfrm>
          <a:prstGeom prst="rect">
            <a:avLst/>
          </a:prstGeom>
          <a:ln w="12700">
            <a:miter lim="400000"/>
          </a:ln>
        </p:spPr>
      </p:pic>
      <p:pic>
        <p:nvPicPr>
          <p:cNvPr id="760" name="Imagen" descr="Imagen"/>
          <p:cNvPicPr>
            <a:picLocks noChangeAspect="1"/>
          </p:cNvPicPr>
          <p:nvPr/>
        </p:nvPicPr>
        <p:blipFill>
          <a:blip r:embed="rId3">
            <a:extLst/>
          </a:blip>
          <a:srcRect l="0" t="1488" r="0" b="0"/>
          <a:stretch>
            <a:fillRect/>
          </a:stretch>
        </p:blipFill>
        <p:spPr>
          <a:xfrm>
            <a:off x="6015437" y="231191"/>
            <a:ext cx="11477112" cy="12896276"/>
          </a:xfrm>
          <a:prstGeom prst="rect">
            <a:avLst/>
          </a:prstGeom>
          <a:ln w="12700">
            <a:miter lim="400000"/>
          </a:ln>
        </p:spPr>
      </p:pic>
      <p:sp>
        <p:nvSpPr>
          <p:cNvPr id="761" name="9-12 AÑOS"/>
          <p:cNvSpPr txBox="1"/>
          <p:nvPr/>
        </p:nvSpPr>
        <p:spPr>
          <a:xfrm>
            <a:off x="1136310" y="11776934"/>
            <a:ext cx="2704770"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945200"/>
                </a:solidFill>
                <a:latin typeface="Lora Bold"/>
                <a:ea typeface="Lora Bold"/>
                <a:cs typeface="Lora Bold"/>
                <a:sym typeface="Lora Bold"/>
              </a:defRPr>
            </a:lvl1pPr>
          </a:lstStyle>
          <a:p>
            <a:pPr/>
            <a:r>
              <a:t>9-12 AÑOS</a:t>
            </a:r>
          </a:p>
        </p:txBody>
      </p:sp>
      <p:sp>
        <p:nvSpPr>
          <p:cNvPr id="762" name="SE POTENCIA"/>
          <p:cNvSpPr txBox="1"/>
          <p:nvPr/>
        </p:nvSpPr>
        <p:spPr>
          <a:xfrm>
            <a:off x="18095168" y="1283529"/>
            <a:ext cx="5426766" cy="2232813"/>
          </a:xfrm>
          <a:prstGeom prst="rect">
            <a:avLst/>
          </a:prstGeom>
          <a:ln w="12700">
            <a:miter lim="400000"/>
          </a:ln>
          <a:extLst>
            <a:ext uri="{C572A759-6A51-4108-AA02-DFA0A04FC94B}">
              <ma14:wrappingTextBoxFlag xmlns:ma14="http://schemas.microsoft.com/office/mac/drawingml/2011/main" val="1"/>
            </a:ext>
          </a:extLst>
        </p:spPr>
        <p:txBody>
          <a:bodyPr lIns="64845" tIns="64845" rIns="64845" bIns="64845" anchor="ctr">
            <a:spAutoFit/>
          </a:bodyPr>
          <a:lstStyle>
            <a:lvl1pPr algn="ctr" defTabSz="241300">
              <a:lnSpc>
                <a:spcPct val="80000"/>
              </a:lnSpc>
              <a:defRPr sz="7500">
                <a:solidFill>
                  <a:srgbClr val="945200"/>
                </a:solidFill>
                <a:latin typeface="Montserrat Bold"/>
                <a:ea typeface="Montserrat Bold"/>
                <a:cs typeface="Montserrat Bold"/>
                <a:sym typeface="Montserrat Bold"/>
              </a:defRPr>
            </a:lvl1pPr>
          </a:lstStyle>
          <a:p>
            <a:pPr/>
            <a:r>
              <a:t>SE POTENCIA</a:t>
            </a:r>
          </a:p>
        </p:txBody>
      </p:sp>
      <p:sp>
        <p:nvSpPr>
          <p:cNvPr id="763" name="Arrastre, Gateo, Carrera.…"/>
          <p:cNvSpPr txBox="1"/>
          <p:nvPr/>
        </p:nvSpPr>
        <p:spPr>
          <a:xfrm>
            <a:off x="18059282" y="3616883"/>
            <a:ext cx="6321557" cy="6482234"/>
          </a:xfrm>
          <a:prstGeom prst="rect">
            <a:avLst/>
          </a:prstGeom>
          <a:ln w="12700">
            <a:miter lim="400000"/>
          </a:ln>
          <a:extLst>
            <a:ext uri="{C572A759-6A51-4108-AA02-DFA0A04FC94B}">
              <ma14:wrappingTextBoxFlag xmlns:ma14="http://schemas.microsoft.com/office/mac/drawingml/2011/main" val="1"/>
            </a:ext>
          </a:extLst>
        </p:spPr>
        <p:txBody>
          <a:bodyPr lIns="64845" tIns="64845" rIns="64845" bIns="64845" anchor="ctr">
            <a:spAutoFit/>
          </a:bodyPr>
          <a:lstStyle/>
          <a:p>
            <a:pPr defTabSz="241300">
              <a:lnSpc>
                <a:spcPct val="80000"/>
              </a:lnSpc>
              <a:defRPr sz="5000">
                <a:solidFill>
                  <a:srgbClr val="945200"/>
                </a:solidFill>
                <a:latin typeface="Montserrat Bold"/>
                <a:ea typeface="Montserrat Bold"/>
                <a:cs typeface="Montserrat Bold"/>
                <a:sym typeface="Montserrat Bold"/>
              </a:defRPr>
            </a:pPr>
          </a:p>
          <a:p>
            <a:pPr defTabSz="241300">
              <a:lnSpc>
                <a:spcPct val="80000"/>
              </a:lnSpc>
              <a:defRPr sz="5000">
                <a:solidFill>
                  <a:srgbClr val="945200"/>
                </a:solidFill>
                <a:latin typeface="Montserrat Bold"/>
                <a:ea typeface="Montserrat Bold"/>
                <a:cs typeface="Montserrat Bold"/>
                <a:sym typeface="Montserrat Bold"/>
              </a:defRPr>
            </a:pPr>
          </a:p>
          <a:p>
            <a:pPr defTabSz="241300">
              <a:lnSpc>
                <a:spcPct val="80000"/>
              </a:lnSpc>
              <a:defRPr sz="5000">
                <a:solidFill>
                  <a:srgbClr val="945200"/>
                </a:solidFill>
                <a:latin typeface="Montserrat Bold"/>
                <a:ea typeface="Montserrat Bold"/>
                <a:cs typeface="Montserrat Bold"/>
                <a:sym typeface="Montserrat Bold"/>
              </a:defRPr>
            </a:pPr>
            <a:r>
              <a:t>Arrastre, Gateo, Carrera.</a:t>
            </a:r>
          </a:p>
          <a:p>
            <a:pPr defTabSz="241300">
              <a:lnSpc>
                <a:spcPct val="80000"/>
              </a:lnSpc>
              <a:defRPr sz="5000">
                <a:solidFill>
                  <a:srgbClr val="945200"/>
                </a:solidFill>
                <a:latin typeface="Montserrat Bold"/>
                <a:ea typeface="Montserrat Bold"/>
                <a:cs typeface="Montserrat Bold"/>
                <a:sym typeface="Montserrat Bold"/>
              </a:defRPr>
            </a:pPr>
          </a:p>
          <a:p>
            <a:pPr defTabSz="241300">
              <a:lnSpc>
                <a:spcPct val="80000"/>
              </a:lnSpc>
              <a:defRPr sz="5000">
                <a:solidFill>
                  <a:srgbClr val="945200"/>
                </a:solidFill>
                <a:latin typeface="Montserrat Bold"/>
                <a:ea typeface="Montserrat Bold"/>
                <a:cs typeface="Montserrat Bold"/>
                <a:sym typeface="Montserrat Bold"/>
              </a:defRPr>
            </a:pPr>
            <a:r>
              <a:t>Automatización de los movimientos contralaterales.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3" grpId="3"/>
      <p:bldP build="whole" bldLvl="1" animBg="1" rev="0" advAuto="0" spid="760" grpId="1"/>
      <p:bldP build="whole" bldLvl="1" animBg="1" rev="0" advAuto="0" spid="762" grpId="2"/>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5" name="C:\Documents and Settings\Carlota\Mis documentos\Brain Gym\CEREBRO\Cortes\cerebro_thumb[1].jpg" descr="C:\Documents and Settings\Carlota\Mis documentos\Brain Gym\CEREBRO\Cortes\cerebro_thumb[1].jpg"/>
          <p:cNvPicPr>
            <a:picLocks noChangeAspect="1"/>
          </p:cNvPicPr>
          <p:nvPr/>
        </p:nvPicPr>
        <p:blipFill>
          <a:blip r:embed="rId2">
            <a:extLst/>
          </a:blip>
          <a:stretch>
            <a:fillRect/>
          </a:stretch>
        </p:blipFill>
        <p:spPr>
          <a:xfrm>
            <a:off x="3762375" y="3429000"/>
            <a:ext cx="9531350" cy="8001000"/>
          </a:xfrm>
          <a:prstGeom prst="rect">
            <a:avLst/>
          </a:prstGeom>
          <a:ln w="12700">
            <a:miter lim="400000"/>
          </a:ln>
        </p:spPr>
      </p:pic>
      <p:pic>
        <p:nvPicPr>
          <p:cNvPr id="766" name="3dimensionesCOLORES" descr="3dimensionesCOLORES"/>
          <p:cNvPicPr>
            <a:picLocks noChangeAspect="1"/>
          </p:cNvPicPr>
          <p:nvPr/>
        </p:nvPicPr>
        <p:blipFill>
          <a:blip r:embed="rId3">
            <a:extLst/>
          </a:blip>
          <a:stretch>
            <a:fillRect/>
          </a:stretch>
        </p:blipFill>
        <p:spPr>
          <a:xfrm>
            <a:off x="13411200" y="3213100"/>
            <a:ext cx="7639050" cy="8788400"/>
          </a:xfrm>
          <a:prstGeom prst="rect">
            <a:avLst/>
          </a:prstGeom>
          <a:ln w="12700">
            <a:miter lim="400000"/>
          </a:ln>
        </p:spPr>
      </p:pic>
      <p:grpSp>
        <p:nvGrpSpPr>
          <p:cNvPr id="769" name="Agrupar"/>
          <p:cNvGrpSpPr/>
          <p:nvPr/>
        </p:nvGrpSpPr>
        <p:grpSpPr>
          <a:xfrm>
            <a:off x="9191625" y="7286625"/>
            <a:ext cx="7572377" cy="2714626"/>
            <a:chOff x="0" y="0"/>
            <a:chExt cx="7572376" cy="2714625"/>
          </a:xfrm>
        </p:grpSpPr>
        <p:sp>
          <p:nvSpPr>
            <p:cNvPr id="767" name="Flecha"/>
            <p:cNvSpPr/>
            <p:nvPr/>
          </p:nvSpPr>
          <p:spPr>
            <a:xfrm>
              <a:off x="2857500" y="857249"/>
              <a:ext cx="4714877" cy="285751"/>
            </a:xfrm>
            <a:prstGeom prst="leftArrow">
              <a:avLst>
                <a:gd name="adj1" fmla="val 50000"/>
                <a:gd name="adj2" fmla="val 50035"/>
              </a:avLst>
            </a:prstGeom>
            <a:solidFill>
              <a:srgbClr val="00B050"/>
            </a:solidFill>
            <a:ln w="12700" cap="flat">
              <a:noFill/>
              <a:miter lim="400000"/>
            </a:ln>
            <a:effectLst/>
          </p:spPr>
          <p:txBody>
            <a:bodyPr wrap="square" lIns="0" tIns="0" rIns="0" bIns="0" numCol="1" anchor="ctr">
              <a:noAutofit/>
            </a:bodyPr>
            <a:lstStyle/>
            <a:p>
              <a:pPr marL="682625" indent="-682625" algn="ctr" defTabSz="1825625">
                <a:lnSpc>
                  <a:spcPct val="80000"/>
                </a:lnSpc>
                <a:spcBef>
                  <a:spcPts val="800"/>
                </a:spcBef>
                <a:defRPr sz="3600">
                  <a:solidFill>
                    <a:srgbClr val="FFFFFF"/>
                  </a:solidFill>
                </a:defRPr>
              </a:pPr>
            </a:p>
          </p:txBody>
        </p:sp>
        <p:sp>
          <p:nvSpPr>
            <p:cNvPr id="768" name="Óvalo"/>
            <p:cNvSpPr/>
            <p:nvPr/>
          </p:nvSpPr>
          <p:spPr>
            <a:xfrm>
              <a:off x="-1" y="0"/>
              <a:ext cx="2857504" cy="2714626"/>
            </a:xfrm>
            <a:prstGeom prst="ellipse">
              <a:avLst/>
            </a:prstGeom>
            <a:noFill/>
            <a:ln w="114300" cap="flat">
              <a:solidFill>
                <a:srgbClr val="009900"/>
              </a:solidFill>
              <a:prstDash val="solid"/>
              <a:round/>
            </a:ln>
            <a:effectLst/>
          </p:spPr>
          <p:txBody>
            <a:bodyPr wrap="square" lIns="0" tIns="0" rIns="0" bIns="0" numCol="1" anchor="ctr">
              <a:noAutofit/>
            </a:bodyPr>
            <a:lstStyle/>
            <a:p>
              <a:pPr marL="682625" indent="-682625" algn="ctr" defTabSz="1825625">
                <a:lnSpc>
                  <a:spcPct val="80000"/>
                </a:lnSpc>
                <a:spcBef>
                  <a:spcPts val="800"/>
                </a:spcBef>
                <a:defRPr sz="3600">
                  <a:solidFill>
                    <a:srgbClr val="FFFFFF"/>
                  </a:solidFill>
                </a:defRPr>
              </a:pPr>
            </a:p>
          </p:txBody>
        </p:sp>
      </p:grpSp>
      <p:grpSp>
        <p:nvGrpSpPr>
          <p:cNvPr id="772" name="Agrupar"/>
          <p:cNvGrpSpPr/>
          <p:nvPr/>
        </p:nvGrpSpPr>
        <p:grpSpPr>
          <a:xfrm>
            <a:off x="7048498" y="6143625"/>
            <a:ext cx="9132894" cy="2000250"/>
            <a:chOff x="0" y="0"/>
            <a:chExt cx="9132893" cy="2000250"/>
          </a:xfrm>
        </p:grpSpPr>
        <p:sp>
          <p:nvSpPr>
            <p:cNvPr id="770" name="Flecha"/>
            <p:cNvSpPr/>
            <p:nvPr/>
          </p:nvSpPr>
          <p:spPr>
            <a:xfrm rot="21273073">
              <a:off x="2536483" y="409885"/>
              <a:ext cx="6591310" cy="421078"/>
            </a:xfrm>
            <a:prstGeom prst="leftArrow">
              <a:avLst>
                <a:gd name="adj1" fmla="val 50000"/>
                <a:gd name="adj2" fmla="val 50004"/>
              </a:avLst>
            </a:prstGeom>
            <a:solidFill>
              <a:srgbClr val="FF0000"/>
            </a:solidFill>
            <a:ln w="12700" cap="flat">
              <a:noFill/>
              <a:miter lim="400000"/>
            </a:ln>
            <a:effectLst/>
          </p:spPr>
          <p:txBody>
            <a:bodyPr wrap="square" lIns="0" tIns="0" rIns="0" bIns="0" numCol="1" anchor="ctr">
              <a:noAutofit/>
            </a:bodyPr>
            <a:lstStyle/>
            <a:p>
              <a:pPr marL="682625" indent="-682625" algn="ctr" defTabSz="1825625">
                <a:lnSpc>
                  <a:spcPct val="80000"/>
                </a:lnSpc>
                <a:spcBef>
                  <a:spcPts val="800"/>
                </a:spcBef>
                <a:defRPr sz="3600">
                  <a:solidFill>
                    <a:srgbClr val="FFFFFF"/>
                  </a:solidFill>
                </a:defRPr>
              </a:pPr>
            </a:p>
          </p:txBody>
        </p:sp>
        <p:sp>
          <p:nvSpPr>
            <p:cNvPr id="771" name="Óvalo"/>
            <p:cNvSpPr/>
            <p:nvPr/>
          </p:nvSpPr>
          <p:spPr>
            <a:xfrm>
              <a:off x="-1" y="0"/>
              <a:ext cx="2571371" cy="2000250"/>
            </a:xfrm>
            <a:prstGeom prst="ellipse">
              <a:avLst/>
            </a:prstGeom>
            <a:noFill/>
            <a:ln w="114300" cap="flat">
              <a:solidFill>
                <a:srgbClr val="FF0000"/>
              </a:solidFill>
              <a:prstDash val="solid"/>
              <a:round/>
            </a:ln>
            <a:effectLst/>
          </p:spPr>
          <p:txBody>
            <a:bodyPr wrap="square" lIns="0" tIns="0" rIns="0" bIns="0" numCol="1" anchor="ctr">
              <a:noAutofit/>
            </a:bodyPr>
            <a:lstStyle/>
            <a:p>
              <a:pPr marL="682625" indent="-682625" algn="ctr" defTabSz="1825625">
                <a:lnSpc>
                  <a:spcPct val="80000"/>
                </a:lnSpc>
                <a:spcBef>
                  <a:spcPts val="800"/>
                </a:spcBef>
                <a:defRPr sz="3600">
                  <a:solidFill>
                    <a:srgbClr val="FFFFFF"/>
                  </a:solidFill>
                </a:defRPr>
              </a:pPr>
            </a:p>
          </p:txBody>
        </p:sp>
      </p:grpSp>
      <p:grpSp>
        <p:nvGrpSpPr>
          <p:cNvPr id="775" name="Agrupar"/>
          <p:cNvGrpSpPr/>
          <p:nvPr/>
        </p:nvGrpSpPr>
        <p:grpSpPr>
          <a:xfrm>
            <a:off x="5333997" y="4403714"/>
            <a:ext cx="10436228" cy="5168917"/>
            <a:chOff x="-1" y="0"/>
            <a:chExt cx="10436227" cy="5168915"/>
          </a:xfrm>
        </p:grpSpPr>
        <p:sp>
          <p:nvSpPr>
            <p:cNvPr id="773" name="Flecha"/>
            <p:cNvSpPr/>
            <p:nvPr/>
          </p:nvSpPr>
          <p:spPr>
            <a:xfrm rot="21390172">
              <a:off x="4694015" y="174792"/>
              <a:ext cx="5739309" cy="270367"/>
            </a:xfrm>
            <a:prstGeom prst="leftArrow">
              <a:avLst>
                <a:gd name="adj1" fmla="val 50000"/>
                <a:gd name="adj2" fmla="val 50023"/>
              </a:avLst>
            </a:prstGeom>
            <a:solidFill>
              <a:srgbClr val="0070C0"/>
            </a:solidFill>
            <a:ln w="12700" cap="flat">
              <a:noFill/>
              <a:miter lim="400000"/>
            </a:ln>
            <a:effectLst/>
          </p:spPr>
          <p:txBody>
            <a:bodyPr wrap="square" lIns="0" tIns="0" rIns="0" bIns="0" numCol="1" anchor="ctr">
              <a:noAutofit/>
            </a:bodyPr>
            <a:lstStyle/>
            <a:p>
              <a:pPr marL="682625" indent="-682625" algn="ctr" defTabSz="1825625">
                <a:lnSpc>
                  <a:spcPct val="80000"/>
                </a:lnSpc>
                <a:spcBef>
                  <a:spcPts val="800"/>
                </a:spcBef>
                <a:defRPr sz="3600">
                  <a:solidFill>
                    <a:srgbClr val="FFFFFF"/>
                  </a:solidFill>
                </a:defRPr>
              </a:pPr>
            </a:p>
          </p:txBody>
        </p:sp>
        <p:sp>
          <p:nvSpPr>
            <p:cNvPr id="774" name="Óvalo"/>
            <p:cNvSpPr/>
            <p:nvPr/>
          </p:nvSpPr>
          <p:spPr>
            <a:xfrm>
              <a:off x="-2" y="453607"/>
              <a:ext cx="7000924" cy="4715309"/>
            </a:xfrm>
            <a:prstGeom prst="ellipse">
              <a:avLst/>
            </a:prstGeom>
            <a:noFill/>
            <a:ln w="114300" cap="flat">
              <a:solidFill>
                <a:srgbClr val="0070C0"/>
              </a:solidFill>
              <a:prstDash val="solid"/>
              <a:round/>
            </a:ln>
            <a:effectLst/>
          </p:spPr>
          <p:txBody>
            <a:bodyPr wrap="square" lIns="0" tIns="0" rIns="0" bIns="0" numCol="1" anchor="ctr">
              <a:noAutofit/>
            </a:bodyPr>
            <a:lstStyle/>
            <a:p>
              <a:pPr marL="682625" indent="-682625" algn="ctr" defTabSz="1825625">
                <a:lnSpc>
                  <a:spcPct val="80000"/>
                </a:lnSpc>
                <a:spcBef>
                  <a:spcPts val="800"/>
                </a:spcBef>
                <a:defRPr sz="3600">
                  <a:solidFill>
                    <a:srgbClr val="FFFFFF"/>
                  </a:solidFill>
                </a:defRPr>
              </a:pPr>
            </a:p>
          </p:txBody>
        </p:sp>
      </p:grpSp>
      <p:sp>
        <p:nvSpPr>
          <p:cNvPr id="776" name="Cómo influye el estrés en el aprendizaje"/>
          <p:cNvSpPr txBox="1"/>
          <p:nvPr>
            <p:ph type="title"/>
          </p:nvPr>
        </p:nvSpPr>
        <p:spPr>
          <a:xfrm>
            <a:off x="-409098" y="75575"/>
            <a:ext cx="21922422" cy="2286001"/>
          </a:xfrm>
          <a:prstGeom prst="rect">
            <a:avLst/>
          </a:prstGeom>
        </p:spPr>
        <p:txBody>
          <a:bodyPr/>
          <a:lstStyle>
            <a:lvl1pPr defTabSz="676655">
              <a:defRPr b="1" sz="7700">
                <a:solidFill>
                  <a:srgbClr val="EB177E"/>
                </a:solidFill>
                <a:latin typeface="Poppins Regular"/>
                <a:ea typeface="Poppins Regular"/>
                <a:cs typeface="Poppins Regular"/>
                <a:sym typeface="Poppins Regular"/>
              </a:defRPr>
            </a:lvl1pPr>
          </a:lstStyle>
          <a:p>
            <a:pPr/>
            <a:r>
              <a:t>Cómo influye el estrés en el aprendizaje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66"/>
                                        </p:tgtEl>
                                        <p:attrNameLst>
                                          <p:attrName>style.visibility</p:attrName>
                                        </p:attrNameLst>
                                      </p:cBhvr>
                                      <p:to>
                                        <p:strVal val="visible"/>
                                      </p:to>
                                    </p:set>
                                    <p:animEffect filter="fade" transition="in">
                                      <p:cBhvr>
                                        <p:cTn id="7" dur="2000"/>
                                        <p:tgtEl>
                                          <p:spTgt spid="7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769"/>
                                        </p:tgtEl>
                                        <p:attrNameLst>
                                          <p:attrName>style.visibility</p:attrName>
                                        </p:attrNameLst>
                                      </p:cBhvr>
                                      <p:to>
                                        <p:strVal val="visible"/>
                                      </p:to>
                                    </p:set>
                                    <p:animEffect filter="fade" transition="in">
                                      <p:cBhvr>
                                        <p:cTn id="12" dur="2000"/>
                                        <p:tgtEl>
                                          <p:spTgt spid="76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772"/>
                                        </p:tgtEl>
                                        <p:attrNameLst>
                                          <p:attrName>style.visibility</p:attrName>
                                        </p:attrNameLst>
                                      </p:cBhvr>
                                      <p:to>
                                        <p:strVal val="visible"/>
                                      </p:to>
                                    </p:set>
                                    <p:animEffect filter="fade" transition="in">
                                      <p:cBhvr>
                                        <p:cTn id="17" dur="2000"/>
                                        <p:tgtEl>
                                          <p:spTgt spid="77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775"/>
                                        </p:tgtEl>
                                        <p:attrNameLst>
                                          <p:attrName>style.visibility</p:attrName>
                                        </p:attrNameLst>
                                      </p:cBhvr>
                                      <p:to>
                                        <p:strVal val="visible"/>
                                      </p:to>
                                    </p:set>
                                    <p:animEffect filter="fade" transition="in">
                                      <p:cBhvr>
                                        <p:cTn id="22" dur="2000"/>
                                        <p:tgtEl>
                                          <p:spTgt spid="7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5" grpId="4"/>
      <p:bldP build="whole" bldLvl="1" animBg="1" rev="0" advAuto="0" spid="772" grpId="3"/>
      <p:bldP build="whole" bldLvl="1" animBg="1" rev="0" advAuto="0" spid="769" grpId="2"/>
      <p:bldP build="whole" bldLvl="1" animBg="1" rev="0" advAuto="0" spid="76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Número de diapositiva"/>
          <p:cNvSpPr txBox="1"/>
          <p:nvPr>
            <p:ph type="sldNum" sz="quarter" idx="4294967295"/>
          </p:nvPr>
        </p:nvSpPr>
        <p:spPr>
          <a:xfrm>
            <a:off x="20544507" y="12728354"/>
            <a:ext cx="562040"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pic>
        <p:nvPicPr>
          <p:cNvPr id="272" name="Imagen" descr="Imagen"/>
          <p:cNvPicPr>
            <a:picLocks noChangeAspect="1"/>
          </p:cNvPicPr>
          <p:nvPr/>
        </p:nvPicPr>
        <p:blipFill>
          <a:blip r:embed="rId2">
            <a:extLst/>
          </a:blip>
          <a:srcRect l="26905" t="8068" r="25325" b="0"/>
          <a:stretch>
            <a:fillRect/>
          </a:stretch>
        </p:blipFill>
        <p:spPr>
          <a:xfrm>
            <a:off x="12205120" y="2126058"/>
            <a:ext cx="10491225" cy="9463718"/>
          </a:xfrm>
          <a:prstGeom prst="rect">
            <a:avLst/>
          </a:prstGeom>
          <a:ln w="12700">
            <a:miter lim="400000"/>
          </a:ln>
        </p:spPr>
      </p:pic>
      <p:sp>
        <p:nvSpPr>
          <p:cNvPr id="273" name="Creadores…"/>
          <p:cNvSpPr txBox="1"/>
          <p:nvPr/>
        </p:nvSpPr>
        <p:spPr>
          <a:xfrm>
            <a:off x="493265" y="2222392"/>
            <a:ext cx="7923379" cy="321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6200">
                <a:solidFill>
                  <a:srgbClr val="FFFFFF"/>
                </a:solidFill>
                <a:latin typeface="Montserrat Regular"/>
                <a:ea typeface="Montserrat Regular"/>
                <a:cs typeface="Montserrat Regular"/>
                <a:sym typeface="Montserrat Regular"/>
              </a:defRPr>
            </a:pPr>
            <a:r>
              <a:t>Creadores</a:t>
            </a:r>
          </a:p>
          <a:p>
            <a:pPr>
              <a:defRPr sz="4900">
                <a:solidFill>
                  <a:srgbClr val="FFFFFF"/>
                </a:solidFill>
                <a:latin typeface="Montserrat Regular"/>
                <a:ea typeface="Montserrat Regular"/>
                <a:cs typeface="Montserrat Regular"/>
                <a:sym typeface="Montserrat Regular"/>
              </a:defRPr>
            </a:pPr>
          </a:p>
          <a:p>
            <a:pPr>
              <a:defRPr sz="4900">
                <a:solidFill>
                  <a:srgbClr val="FFFFFF"/>
                </a:solidFill>
                <a:latin typeface="Montserrat Bold"/>
                <a:ea typeface="Montserrat Bold"/>
                <a:cs typeface="Montserrat Bold"/>
                <a:sym typeface="Montserrat Bold"/>
              </a:defRPr>
            </a:pPr>
            <a:r>
              <a:t>Paul E. Dennison, Ph. D. </a:t>
            </a:r>
          </a:p>
          <a:p>
            <a:pPr algn="r">
              <a:defRPr sz="4900">
                <a:solidFill>
                  <a:srgbClr val="FFFFFF"/>
                </a:solidFill>
                <a:latin typeface="Montserrat Regular"/>
                <a:ea typeface="Montserrat Regular"/>
                <a:cs typeface="Montserrat Regular"/>
                <a:sym typeface="Montserrat Regular"/>
              </a:defRPr>
            </a:pPr>
            <a:r>
              <a:t>Doctor en Educación</a:t>
            </a:r>
          </a:p>
        </p:txBody>
      </p:sp>
      <p:sp>
        <p:nvSpPr>
          <p:cNvPr id="274" name="Gail E. Dennison…"/>
          <p:cNvSpPr txBox="1"/>
          <p:nvPr/>
        </p:nvSpPr>
        <p:spPr>
          <a:xfrm>
            <a:off x="527657" y="4814963"/>
            <a:ext cx="9682838" cy="2247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4900">
                <a:solidFill>
                  <a:srgbClr val="FFFFFF"/>
                </a:solidFill>
                <a:latin typeface="Montserrat Regular"/>
                <a:ea typeface="Montserrat Regular"/>
                <a:cs typeface="Montserrat Regular"/>
                <a:sym typeface="Montserrat Regular"/>
              </a:defRPr>
            </a:pPr>
          </a:p>
          <a:p>
            <a:pPr>
              <a:defRPr sz="4900">
                <a:solidFill>
                  <a:srgbClr val="FFFFFF"/>
                </a:solidFill>
                <a:latin typeface="Montserrat Bold"/>
                <a:ea typeface="Montserrat Bold"/>
                <a:cs typeface="Montserrat Bold"/>
                <a:sym typeface="Montserrat Bold"/>
              </a:defRPr>
            </a:pPr>
            <a:r>
              <a:t>Gail E. Dennison</a:t>
            </a:r>
          </a:p>
          <a:p>
            <a:pPr algn="r">
              <a:defRPr sz="4900">
                <a:solidFill>
                  <a:srgbClr val="FFFFFF"/>
                </a:solidFill>
                <a:latin typeface="Montserrat Regular"/>
                <a:ea typeface="Montserrat Regular"/>
                <a:cs typeface="Montserrat Regular"/>
                <a:sym typeface="Montserrat Regular"/>
              </a:defRPr>
            </a:pPr>
            <a:r>
              <a:t>Artistica, Educadora Montesori</a:t>
            </a:r>
          </a:p>
        </p:txBody>
      </p:sp>
      <p:sp>
        <p:nvSpPr>
          <p:cNvPr id="275" name="1987"/>
          <p:cNvSpPr txBox="1"/>
          <p:nvPr/>
        </p:nvSpPr>
        <p:spPr>
          <a:xfrm>
            <a:off x="575451" y="8677692"/>
            <a:ext cx="1742618" cy="965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6200">
                <a:solidFill>
                  <a:srgbClr val="FFFFFF"/>
                </a:solidFill>
                <a:latin typeface="Montserrat Regular"/>
                <a:ea typeface="Montserrat Regular"/>
                <a:cs typeface="Montserrat Regular"/>
                <a:sym typeface="Montserrat Regular"/>
              </a:defRPr>
            </a:lvl1pPr>
          </a:lstStyle>
          <a:p>
            <a:pPr/>
            <a:r>
              <a:t>1987</a:t>
            </a:r>
          </a:p>
        </p:txBody>
      </p:sp>
      <p:sp>
        <p:nvSpPr>
          <p:cNvPr id="276" name="Ayudar a adultos y niños…"/>
          <p:cNvSpPr txBox="1"/>
          <p:nvPr/>
        </p:nvSpPr>
        <p:spPr>
          <a:xfrm>
            <a:off x="575451" y="10119663"/>
            <a:ext cx="9194801"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sz="5000">
                <a:solidFill>
                  <a:srgbClr val="FFFFFF"/>
                </a:solidFill>
                <a:latin typeface="Montserrat Regular"/>
                <a:ea typeface="Montserrat Regular"/>
                <a:cs typeface="Montserrat Regular"/>
                <a:sym typeface="Montserrat Regular"/>
              </a:defRPr>
            </a:pPr>
            <a:r>
              <a:t>Ayudar a adultos y niños </a:t>
            </a:r>
          </a:p>
          <a:p>
            <a:pPr>
              <a:defRPr sz="5000">
                <a:solidFill>
                  <a:srgbClr val="FFFFFF"/>
                </a:solidFill>
                <a:latin typeface="Montserrat Regular"/>
                <a:ea typeface="Montserrat Regular"/>
                <a:cs typeface="Montserrat Regular"/>
                <a:sym typeface="Montserrat Regular"/>
              </a:defRPr>
            </a:pPr>
            <a:r>
              <a:t>con dificultades en la lectura</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Rectángulo"/>
          <p:cNvSpPr/>
          <p:nvPr/>
        </p:nvSpPr>
        <p:spPr>
          <a:xfrm>
            <a:off x="-188549" y="5654059"/>
            <a:ext cx="24761098" cy="6109144"/>
          </a:xfrm>
          <a:prstGeom prst="rect">
            <a:avLst/>
          </a:prstGeom>
          <a:solidFill>
            <a:srgbClr val="FF2F92">
              <a:alpha val="69948"/>
            </a:srgbClr>
          </a:solidFill>
          <a:ln w="12700">
            <a:miter lim="400000"/>
          </a:ln>
        </p:spPr>
        <p:txBody>
          <a:bodyPr lIns="0" tIns="0" rIns="0" bIns="0"/>
          <a:lstStyle/>
          <a:p>
            <a:pPr>
              <a:defRPr sz="2800"/>
            </a:pPr>
          </a:p>
        </p:txBody>
      </p:sp>
      <p:sp>
        <p:nvSpPr>
          <p:cNvPr id="779" name="Rectángulo"/>
          <p:cNvSpPr/>
          <p:nvPr/>
        </p:nvSpPr>
        <p:spPr>
          <a:xfrm>
            <a:off x="-188549" y="1322318"/>
            <a:ext cx="24761098" cy="4348591"/>
          </a:xfrm>
          <a:prstGeom prst="rect">
            <a:avLst/>
          </a:prstGeom>
          <a:solidFill>
            <a:srgbClr val="009051">
              <a:alpha val="32117"/>
            </a:srgbClr>
          </a:solidFill>
          <a:ln w="12700">
            <a:miter lim="400000"/>
          </a:ln>
        </p:spPr>
        <p:txBody>
          <a:bodyPr lIns="0" tIns="0" rIns="0" bIns="0"/>
          <a:lstStyle/>
          <a:p>
            <a:pPr>
              <a:defRPr sz="2800"/>
            </a:pPr>
          </a:p>
        </p:txBody>
      </p:sp>
      <p:pic>
        <p:nvPicPr>
          <p:cNvPr id="780" name="image.png" descr="image.png"/>
          <p:cNvPicPr>
            <a:picLocks noChangeAspect="1"/>
          </p:cNvPicPr>
          <p:nvPr/>
        </p:nvPicPr>
        <p:blipFill>
          <a:blip r:embed="rId3">
            <a:alphaModFix amt="54779"/>
            <a:extLst/>
          </a:blip>
          <a:srcRect l="2175" t="11666" r="6250" b="2015"/>
          <a:stretch>
            <a:fillRect/>
          </a:stretch>
        </p:blipFill>
        <p:spPr>
          <a:xfrm>
            <a:off x="7722642" y="1806071"/>
            <a:ext cx="8938313" cy="9866950"/>
          </a:xfrm>
          <a:custGeom>
            <a:avLst/>
            <a:gdLst/>
            <a:ahLst/>
            <a:cxnLst>
              <a:cxn ang="0">
                <a:pos x="wd2" y="hd2"/>
              </a:cxn>
              <a:cxn ang="5400000">
                <a:pos x="wd2" y="hd2"/>
              </a:cxn>
              <a:cxn ang="10800000">
                <a:pos x="wd2" y="hd2"/>
              </a:cxn>
              <a:cxn ang="16200000">
                <a:pos x="wd2" y="hd2"/>
              </a:cxn>
            </a:cxnLst>
            <a:rect l="0" t="0" r="r" b="b"/>
            <a:pathLst>
              <a:path w="21597" h="21597" fill="norm" stroke="1" extrusionOk="0">
                <a:moveTo>
                  <a:pt x="11206" y="0"/>
                </a:moveTo>
                <a:cubicBezTo>
                  <a:pt x="11190" y="-1"/>
                  <a:pt x="11171" y="2"/>
                  <a:pt x="11155" y="8"/>
                </a:cubicBezTo>
                <a:cubicBezTo>
                  <a:pt x="11118" y="21"/>
                  <a:pt x="11129" y="31"/>
                  <a:pt x="11183" y="33"/>
                </a:cubicBezTo>
                <a:cubicBezTo>
                  <a:pt x="11231" y="35"/>
                  <a:pt x="11257" y="26"/>
                  <a:pt x="11242" y="12"/>
                </a:cubicBezTo>
                <a:cubicBezTo>
                  <a:pt x="11234" y="5"/>
                  <a:pt x="11222" y="0"/>
                  <a:pt x="11206" y="0"/>
                </a:cubicBezTo>
                <a:close/>
                <a:moveTo>
                  <a:pt x="11772" y="41"/>
                </a:moveTo>
                <a:cubicBezTo>
                  <a:pt x="11548" y="46"/>
                  <a:pt x="11533" y="51"/>
                  <a:pt x="11670" y="74"/>
                </a:cubicBezTo>
                <a:cubicBezTo>
                  <a:pt x="11823" y="99"/>
                  <a:pt x="12036" y="86"/>
                  <a:pt x="12036" y="52"/>
                </a:cubicBezTo>
                <a:cubicBezTo>
                  <a:pt x="12036" y="43"/>
                  <a:pt x="11918" y="38"/>
                  <a:pt x="11772" y="41"/>
                </a:cubicBezTo>
                <a:close/>
                <a:moveTo>
                  <a:pt x="12170" y="89"/>
                </a:moveTo>
                <a:cubicBezTo>
                  <a:pt x="12159" y="93"/>
                  <a:pt x="12151" y="100"/>
                  <a:pt x="12147" y="109"/>
                </a:cubicBezTo>
                <a:cubicBezTo>
                  <a:pt x="12144" y="118"/>
                  <a:pt x="12143" y="130"/>
                  <a:pt x="12144" y="146"/>
                </a:cubicBezTo>
                <a:cubicBezTo>
                  <a:pt x="12146" y="160"/>
                  <a:pt x="12143" y="171"/>
                  <a:pt x="12136" y="183"/>
                </a:cubicBezTo>
                <a:cubicBezTo>
                  <a:pt x="12126" y="198"/>
                  <a:pt x="12097" y="211"/>
                  <a:pt x="12068" y="222"/>
                </a:cubicBezTo>
                <a:cubicBezTo>
                  <a:pt x="12042" y="232"/>
                  <a:pt x="11999" y="238"/>
                  <a:pt x="11954" y="245"/>
                </a:cubicBezTo>
                <a:cubicBezTo>
                  <a:pt x="11925" y="249"/>
                  <a:pt x="11897" y="254"/>
                  <a:pt x="11859" y="258"/>
                </a:cubicBezTo>
                <a:cubicBezTo>
                  <a:pt x="11828" y="260"/>
                  <a:pt x="11771" y="261"/>
                  <a:pt x="11734" y="263"/>
                </a:cubicBezTo>
                <a:cubicBezTo>
                  <a:pt x="11532" y="274"/>
                  <a:pt x="11260" y="280"/>
                  <a:pt x="10817" y="279"/>
                </a:cubicBezTo>
                <a:cubicBezTo>
                  <a:pt x="10261" y="279"/>
                  <a:pt x="9734" y="291"/>
                  <a:pt x="9646" y="306"/>
                </a:cubicBezTo>
                <a:cubicBezTo>
                  <a:pt x="9558" y="320"/>
                  <a:pt x="9372" y="338"/>
                  <a:pt x="9233" y="345"/>
                </a:cubicBezTo>
                <a:cubicBezTo>
                  <a:pt x="9109" y="352"/>
                  <a:pt x="8969" y="367"/>
                  <a:pt x="8752" y="402"/>
                </a:cubicBezTo>
                <a:cubicBezTo>
                  <a:pt x="8535" y="437"/>
                  <a:pt x="8240" y="491"/>
                  <a:pt x="7807" y="574"/>
                </a:cubicBezTo>
                <a:cubicBezTo>
                  <a:pt x="7260" y="679"/>
                  <a:pt x="6860" y="702"/>
                  <a:pt x="6876" y="630"/>
                </a:cubicBezTo>
                <a:cubicBezTo>
                  <a:pt x="6891" y="564"/>
                  <a:pt x="6929" y="557"/>
                  <a:pt x="6448" y="698"/>
                </a:cubicBezTo>
                <a:cubicBezTo>
                  <a:pt x="5484" y="981"/>
                  <a:pt x="3957" y="1674"/>
                  <a:pt x="3240" y="2154"/>
                </a:cubicBezTo>
                <a:cubicBezTo>
                  <a:pt x="3112" y="2240"/>
                  <a:pt x="2950" y="2381"/>
                  <a:pt x="2787" y="2543"/>
                </a:cubicBezTo>
                <a:cubicBezTo>
                  <a:pt x="2786" y="2544"/>
                  <a:pt x="2786" y="2545"/>
                  <a:pt x="2786" y="2545"/>
                </a:cubicBezTo>
                <a:cubicBezTo>
                  <a:pt x="2704" y="2626"/>
                  <a:pt x="2624" y="2710"/>
                  <a:pt x="2547" y="2797"/>
                </a:cubicBezTo>
                <a:cubicBezTo>
                  <a:pt x="2470" y="2884"/>
                  <a:pt x="2397" y="2971"/>
                  <a:pt x="2334" y="3055"/>
                </a:cubicBezTo>
                <a:cubicBezTo>
                  <a:pt x="2129" y="3326"/>
                  <a:pt x="2112" y="3352"/>
                  <a:pt x="1832" y="3860"/>
                </a:cubicBezTo>
                <a:cubicBezTo>
                  <a:pt x="1704" y="4092"/>
                  <a:pt x="1621" y="4257"/>
                  <a:pt x="1559" y="4418"/>
                </a:cubicBezTo>
                <a:cubicBezTo>
                  <a:pt x="1559" y="4418"/>
                  <a:pt x="1559" y="4419"/>
                  <a:pt x="1559" y="4420"/>
                </a:cubicBezTo>
                <a:cubicBezTo>
                  <a:pt x="1498" y="4581"/>
                  <a:pt x="1457" y="4737"/>
                  <a:pt x="1415" y="4949"/>
                </a:cubicBezTo>
                <a:cubicBezTo>
                  <a:pt x="1386" y="5097"/>
                  <a:pt x="1343" y="5241"/>
                  <a:pt x="1319" y="5267"/>
                </a:cubicBezTo>
                <a:cubicBezTo>
                  <a:pt x="1294" y="5294"/>
                  <a:pt x="1274" y="5398"/>
                  <a:pt x="1275" y="5497"/>
                </a:cubicBezTo>
                <a:cubicBezTo>
                  <a:pt x="1277" y="5596"/>
                  <a:pt x="1266" y="5978"/>
                  <a:pt x="1251" y="6347"/>
                </a:cubicBezTo>
                <a:cubicBezTo>
                  <a:pt x="1234" y="6787"/>
                  <a:pt x="1244" y="7145"/>
                  <a:pt x="1281" y="7388"/>
                </a:cubicBezTo>
                <a:cubicBezTo>
                  <a:pt x="1362" y="7913"/>
                  <a:pt x="1405" y="8543"/>
                  <a:pt x="1363" y="8589"/>
                </a:cubicBezTo>
                <a:cubicBezTo>
                  <a:pt x="1341" y="8612"/>
                  <a:pt x="1283" y="8591"/>
                  <a:pt x="1220" y="8537"/>
                </a:cubicBezTo>
                <a:cubicBezTo>
                  <a:pt x="1141" y="8470"/>
                  <a:pt x="1000" y="8437"/>
                  <a:pt x="854" y="8439"/>
                </a:cubicBezTo>
                <a:cubicBezTo>
                  <a:pt x="709" y="8441"/>
                  <a:pt x="559" y="8478"/>
                  <a:pt x="454" y="8548"/>
                </a:cubicBezTo>
                <a:cubicBezTo>
                  <a:pt x="282" y="8663"/>
                  <a:pt x="130" y="8850"/>
                  <a:pt x="130" y="8945"/>
                </a:cubicBezTo>
                <a:cubicBezTo>
                  <a:pt x="131" y="8980"/>
                  <a:pt x="178" y="8934"/>
                  <a:pt x="235" y="8843"/>
                </a:cubicBezTo>
                <a:cubicBezTo>
                  <a:pt x="305" y="8730"/>
                  <a:pt x="396" y="8640"/>
                  <a:pt x="501" y="8580"/>
                </a:cubicBezTo>
                <a:cubicBezTo>
                  <a:pt x="553" y="8549"/>
                  <a:pt x="608" y="8527"/>
                  <a:pt x="666" y="8511"/>
                </a:cubicBezTo>
                <a:cubicBezTo>
                  <a:pt x="725" y="8495"/>
                  <a:pt x="787" y="8488"/>
                  <a:pt x="849" y="8488"/>
                </a:cubicBezTo>
                <a:cubicBezTo>
                  <a:pt x="934" y="8488"/>
                  <a:pt x="988" y="8493"/>
                  <a:pt x="1041" y="8517"/>
                </a:cubicBezTo>
                <a:cubicBezTo>
                  <a:pt x="1095" y="8541"/>
                  <a:pt x="1147" y="8583"/>
                  <a:pt x="1224" y="8655"/>
                </a:cubicBezTo>
                <a:cubicBezTo>
                  <a:pt x="1291" y="8718"/>
                  <a:pt x="1328" y="8764"/>
                  <a:pt x="1354" y="8806"/>
                </a:cubicBezTo>
                <a:cubicBezTo>
                  <a:pt x="1372" y="8837"/>
                  <a:pt x="1388" y="8868"/>
                  <a:pt x="1392" y="8904"/>
                </a:cubicBezTo>
                <a:cubicBezTo>
                  <a:pt x="1396" y="8933"/>
                  <a:pt x="1396" y="8966"/>
                  <a:pt x="1395" y="9006"/>
                </a:cubicBezTo>
                <a:cubicBezTo>
                  <a:pt x="1392" y="9120"/>
                  <a:pt x="1359" y="9222"/>
                  <a:pt x="1308" y="9273"/>
                </a:cubicBezTo>
                <a:cubicBezTo>
                  <a:pt x="1262" y="9319"/>
                  <a:pt x="1204" y="9428"/>
                  <a:pt x="1179" y="9515"/>
                </a:cubicBezTo>
                <a:cubicBezTo>
                  <a:pt x="1118" y="9735"/>
                  <a:pt x="1076" y="11018"/>
                  <a:pt x="1125" y="11183"/>
                </a:cubicBezTo>
                <a:cubicBezTo>
                  <a:pt x="1128" y="11194"/>
                  <a:pt x="1131" y="11199"/>
                  <a:pt x="1133" y="11201"/>
                </a:cubicBezTo>
                <a:cubicBezTo>
                  <a:pt x="1142" y="11200"/>
                  <a:pt x="1150" y="11159"/>
                  <a:pt x="1156" y="11076"/>
                </a:cubicBezTo>
                <a:cubicBezTo>
                  <a:pt x="1163" y="10961"/>
                  <a:pt x="1168" y="10768"/>
                  <a:pt x="1169" y="10496"/>
                </a:cubicBezTo>
                <a:cubicBezTo>
                  <a:pt x="1170" y="10279"/>
                  <a:pt x="1173" y="10101"/>
                  <a:pt x="1179" y="9957"/>
                </a:cubicBezTo>
                <a:cubicBezTo>
                  <a:pt x="1186" y="9814"/>
                  <a:pt x="1196" y="9706"/>
                  <a:pt x="1210" y="9628"/>
                </a:cubicBezTo>
                <a:cubicBezTo>
                  <a:pt x="1210" y="9628"/>
                  <a:pt x="1210" y="9628"/>
                  <a:pt x="1210" y="9627"/>
                </a:cubicBezTo>
                <a:cubicBezTo>
                  <a:pt x="1214" y="9608"/>
                  <a:pt x="1222" y="9607"/>
                  <a:pt x="1226" y="9591"/>
                </a:cubicBezTo>
                <a:cubicBezTo>
                  <a:pt x="1238" y="9543"/>
                  <a:pt x="1249" y="9497"/>
                  <a:pt x="1267" y="9481"/>
                </a:cubicBezTo>
                <a:cubicBezTo>
                  <a:pt x="1278" y="9470"/>
                  <a:pt x="1290" y="9465"/>
                  <a:pt x="1303" y="9466"/>
                </a:cubicBezTo>
                <a:cubicBezTo>
                  <a:pt x="1317" y="9467"/>
                  <a:pt x="1333" y="9474"/>
                  <a:pt x="1349" y="9487"/>
                </a:cubicBezTo>
                <a:cubicBezTo>
                  <a:pt x="1368" y="9501"/>
                  <a:pt x="1384" y="9519"/>
                  <a:pt x="1396" y="9539"/>
                </a:cubicBezTo>
                <a:cubicBezTo>
                  <a:pt x="1396" y="9539"/>
                  <a:pt x="1396" y="9539"/>
                  <a:pt x="1396" y="9540"/>
                </a:cubicBezTo>
                <a:cubicBezTo>
                  <a:pt x="1408" y="9559"/>
                  <a:pt x="1416" y="9579"/>
                  <a:pt x="1416" y="9593"/>
                </a:cubicBezTo>
                <a:cubicBezTo>
                  <a:pt x="1416" y="9624"/>
                  <a:pt x="1433" y="9657"/>
                  <a:pt x="1452" y="9667"/>
                </a:cubicBezTo>
                <a:cubicBezTo>
                  <a:pt x="1461" y="9673"/>
                  <a:pt x="1471" y="9607"/>
                  <a:pt x="1477" y="9500"/>
                </a:cubicBezTo>
                <a:cubicBezTo>
                  <a:pt x="1477" y="9499"/>
                  <a:pt x="1477" y="9499"/>
                  <a:pt x="1477" y="9499"/>
                </a:cubicBezTo>
                <a:cubicBezTo>
                  <a:pt x="1483" y="9390"/>
                  <a:pt x="1485" y="9237"/>
                  <a:pt x="1485" y="9066"/>
                </a:cubicBezTo>
                <a:cubicBezTo>
                  <a:pt x="1485" y="8878"/>
                  <a:pt x="1492" y="8722"/>
                  <a:pt x="1500" y="8613"/>
                </a:cubicBezTo>
                <a:cubicBezTo>
                  <a:pt x="1500" y="8612"/>
                  <a:pt x="1500" y="8612"/>
                  <a:pt x="1500" y="8611"/>
                </a:cubicBezTo>
                <a:cubicBezTo>
                  <a:pt x="1508" y="8501"/>
                  <a:pt x="1517" y="8439"/>
                  <a:pt x="1531" y="8436"/>
                </a:cubicBezTo>
                <a:cubicBezTo>
                  <a:pt x="1544" y="8433"/>
                  <a:pt x="1558" y="8444"/>
                  <a:pt x="1569" y="8465"/>
                </a:cubicBezTo>
                <a:cubicBezTo>
                  <a:pt x="1579" y="8486"/>
                  <a:pt x="1588" y="8516"/>
                  <a:pt x="1592" y="8550"/>
                </a:cubicBezTo>
                <a:cubicBezTo>
                  <a:pt x="1599" y="8619"/>
                  <a:pt x="1644" y="8844"/>
                  <a:pt x="1693" y="9050"/>
                </a:cubicBezTo>
                <a:cubicBezTo>
                  <a:pt x="1741" y="9256"/>
                  <a:pt x="1792" y="9492"/>
                  <a:pt x="1807" y="9575"/>
                </a:cubicBezTo>
                <a:cubicBezTo>
                  <a:pt x="1821" y="9659"/>
                  <a:pt x="1906" y="9814"/>
                  <a:pt x="1996" y="9920"/>
                </a:cubicBezTo>
                <a:cubicBezTo>
                  <a:pt x="2085" y="10026"/>
                  <a:pt x="2161" y="10141"/>
                  <a:pt x="2209" y="10234"/>
                </a:cubicBezTo>
                <a:cubicBezTo>
                  <a:pt x="2258" y="10327"/>
                  <a:pt x="2280" y="10397"/>
                  <a:pt x="2257" y="10418"/>
                </a:cubicBezTo>
                <a:cubicBezTo>
                  <a:pt x="2241" y="10432"/>
                  <a:pt x="2182" y="10444"/>
                  <a:pt x="2123" y="10444"/>
                </a:cubicBezTo>
                <a:cubicBezTo>
                  <a:pt x="2064" y="10444"/>
                  <a:pt x="2016" y="10458"/>
                  <a:pt x="2017" y="10475"/>
                </a:cubicBezTo>
                <a:cubicBezTo>
                  <a:pt x="2017" y="10492"/>
                  <a:pt x="2235" y="10685"/>
                  <a:pt x="2502" y="10903"/>
                </a:cubicBezTo>
                <a:lnTo>
                  <a:pt x="2988" y="11296"/>
                </a:lnTo>
                <a:lnTo>
                  <a:pt x="2858" y="11390"/>
                </a:lnTo>
                <a:cubicBezTo>
                  <a:pt x="2818" y="11419"/>
                  <a:pt x="2779" y="11442"/>
                  <a:pt x="2745" y="11457"/>
                </a:cubicBezTo>
                <a:cubicBezTo>
                  <a:pt x="2677" y="11487"/>
                  <a:pt x="2622" y="11489"/>
                  <a:pt x="2579" y="11463"/>
                </a:cubicBezTo>
                <a:cubicBezTo>
                  <a:pt x="2557" y="11450"/>
                  <a:pt x="2538" y="11430"/>
                  <a:pt x="2522" y="11403"/>
                </a:cubicBezTo>
                <a:cubicBezTo>
                  <a:pt x="2509" y="11381"/>
                  <a:pt x="2489" y="11364"/>
                  <a:pt x="2469" y="11353"/>
                </a:cubicBezTo>
                <a:cubicBezTo>
                  <a:pt x="2450" y="11342"/>
                  <a:pt x="2430" y="11336"/>
                  <a:pt x="2414" y="11342"/>
                </a:cubicBezTo>
                <a:cubicBezTo>
                  <a:pt x="2383" y="11353"/>
                  <a:pt x="2329" y="11427"/>
                  <a:pt x="2283" y="11510"/>
                </a:cubicBezTo>
                <a:cubicBezTo>
                  <a:pt x="2260" y="11551"/>
                  <a:pt x="2239" y="11593"/>
                  <a:pt x="2224" y="11631"/>
                </a:cubicBezTo>
                <a:cubicBezTo>
                  <a:pt x="2208" y="11670"/>
                  <a:pt x="2199" y="11705"/>
                  <a:pt x="2199" y="11727"/>
                </a:cubicBezTo>
                <a:cubicBezTo>
                  <a:pt x="2199" y="11745"/>
                  <a:pt x="2209" y="11763"/>
                  <a:pt x="2228" y="11779"/>
                </a:cubicBezTo>
                <a:cubicBezTo>
                  <a:pt x="2246" y="11795"/>
                  <a:pt x="2271" y="11809"/>
                  <a:pt x="2303" y="11821"/>
                </a:cubicBezTo>
                <a:cubicBezTo>
                  <a:pt x="2304" y="11821"/>
                  <a:pt x="2304" y="11821"/>
                  <a:pt x="2304" y="11821"/>
                </a:cubicBezTo>
                <a:cubicBezTo>
                  <a:pt x="2337" y="11833"/>
                  <a:pt x="2376" y="11843"/>
                  <a:pt x="2418" y="11849"/>
                </a:cubicBezTo>
                <a:cubicBezTo>
                  <a:pt x="2462" y="11856"/>
                  <a:pt x="2510" y="11860"/>
                  <a:pt x="2560" y="11860"/>
                </a:cubicBezTo>
                <a:cubicBezTo>
                  <a:pt x="2738" y="11860"/>
                  <a:pt x="2742" y="11856"/>
                  <a:pt x="2725" y="11735"/>
                </a:cubicBezTo>
                <a:cubicBezTo>
                  <a:pt x="2710" y="11624"/>
                  <a:pt x="2729" y="11601"/>
                  <a:pt x="2879" y="11545"/>
                </a:cubicBezTo>
                <a:cubicBezTo>
                  <a:pt x="3031" y="11487"/>
                  <a:pt x="3066" y="11487"/>
                  <a:pt x="3233" y="11545"/>
                </a:cubicBezTo>
                <a:cubicBezTo>
                  <a:pt x="3360" y="11589"/>
                  <a:pt x="3525" y="11669"/>
                  <a:pt x="3661" y="11745"/>
                </a:cubicBezTo>
                <a:cubicBezTo>
                  <a:pt x="3665" y="11747"/>
                  <a:pt x="3671" y="11750"/>
                  <a:pt x="3675" y="11752"/>
                </a:cubicBezTo>
                <a:cubicBezTo>
                  <a:pt x="3675" y="11752"/>
                  <a:pt x="3675" y="11752"/>
                  <a:pt x="3676" y="11752"/>
                </a:cubicBezTo>
                <a:cubicBezTo>
                  <a:pt x="3813" y="11830"/>
                  <a:pt x="3917" y="11902"/>
                  <a:pt x="3909" y="11925"/>
                </a:cubicBezTo>
                <a:cubicBezTo>
                  <a:pt x="3901" y="11947"/>
                  <a:pt x="3943" y="11973"/>
                  <a:pt x="4001" y="11986"/>
                </a:cubicBezTo>
                <a:cubicBezTo>
                  <a:pt x="4085" y="12004"/>
                  <a:pt x="4108" y="12042"/>
                  <a:pt x="4119" y="12172"/>
                </a:cubicBezTo>
                <a:cubicBezTo>
                  <a:pt x="4126" y="12261"/>
                  <a:pt x="4140" y="12341"/>
                  <a:pt x="4149" y="12349"/>
                </a:cubicBezTo>
                <a:cubicBezTo>
                  <a:pt x="4173" y="12370"/>
                  <a:pt x="4294" y="12401"/>
                  <a:pt x="4413" y="12422"/>
                </a:cubicBezTo>
                <a:cubicBezTo>
                  <a:pt x="4532" y="12443"/>
                  <a:pt x="4650" y="12455"/>
                  <a:pt x="4666" y="12441"/>
                </a:cubicBezTo>
                <a:cubicBezTo>
                  <a:pt x="4687" y="12423"/>
                  <a:pt x="4926" y="12387"/>
                  <a:pt x="5199" y="12363"/>
                </a:cubicBezTo>
                <a:cubicBezTo>
                  <a:pt x="5472" y="12338"/>
                  <a:pt x="5733" y="12301"/>
                  <a:pt x="5779" y="12279"/>
                </a:cubicBezTo>
                <a:cubicBezTo>
                  <a:pt x="5865" y="12237"/>
                  <a:pt x="6672" y="12057"/>
                  <a:pt x="7003" y="12006"/>
                </a:cubicBezTo>
                <a:cubicBezTo>
                  <a:pt x="7104" y="11990"/>
                  <a:pt x="7284" y="11940"/>
                  <a:pt x="7403" y="11894"/>
                </a:cubicBezTo>
                <a:cubicBezTo>
                  <a:pt x="7554" y="11835"/>
                  <a:pt x="7643" y="11819"/>
                  <a:pt x="7667" y="11844"/>
                </a:cubicBezTo>
                <a:cubicBezTo>
                  <a:pt x="7692" y="11870"/>
                  <a:pt x="7650" y="11937"/>
                  <a:pt x="7545" y="12044"/>
                </a:cubicBezTo>
                <a:cubicBezTo>
                  <a:pt x="7048" y="12549"/>
                  <a:pt x="6754" y="12904"/>
                  <a:pt x="6708" y="13054"/>
                </a:cubicBezTo>
                <a:cubicBezTo>
                  <a:pt x="6698" y="13087"/>
                  <a:pt x="6682" y="13114"/>
                  <a:pt x="6667" y="13133"/>
                </a:cubicBezTo>
                <a:cubicBezTo>
                  <a:pt x="6652" y="13154"/>
                  <a:pt x="6637" y="13164"/>
                  <a:pt x="6624" y="13162"/>
                </a:cubicBezTo>
                <a:cubicBezTo>
                  <a:pt x="6599" y="13157"/>
                  <a:pt x="6542" y="13233"/>
                  <a:pt x="6499" y="13329"/>
                </a:cubicBezTo>
                <a:cubicBezTo>
                  <a:pt x="6455" y="13425"/>
                  <a:pt x="6403" y="13535"/>
                  <a:pt x="6382" y="13572"/>
                </a:cubicBezTo>
                <a:cubicBezTo>
                  <a:pt x="6338" y="13650"/>
                  <a:pt x="6476" y="13784"/>
                  <a:pt x="6774" y="13952"/>
                </a:cubicBezTo>
                <a:cubicBezTo>
                  <a:pt x="6833" y="13985"/>
                  <a:pt x="6966" y="14092"/>
                  <a:pt x="7137" y="14236"/>
                </a:cubicBezTo>
                <a:cubicBezTo>
                  <a:pt x="7308" y="14380"/>
                  <a:pt x="7515" y="14560"/>
                  <a:pt x="7720" y="14744"/>
                </a:cubicBezTo>
                <a:cubicBezTo>
                  <a:pt x="8130" y="15112"/>
                  <a:pt x="8530" y="15488"/>
                  <a:pt x="8603" y="15593"/>
                </a:cubicBezTo>
                <a:cubicBezTo>
                  <a:pt x="8651" y="15663"/>
                  <a:pt x="8693" y="15710"/>
                  <a:pt x="8732" y="15750"/>
                </a:cubicBezTo>
                <a:cubicBezTo>
                  <a:pt x="8743" y="15761"/>
                  <a:pt x="8753" y="15770"/>
                  <a:pt x="8763" y="15779"/>
                </a:cubicBezTo>
                <a:cubicBezTo>
                  <a:pt x="8801" y="15811"/>
                  <a:pt x="8836" y="15835"/>
                  <a:pt x="8870" y="15842"/>
                </a:cubicBezTo>
                <a:cubicBezTo>
                  <a:pt x="8870" y="15842"/>
                  <a:pt x="8871" y="15842"/>
                  <a:pt x="8871" y="15842"/>
                </a:cubicBezTo>
                <a:cubicBezTo>
                  <a:pt x="8896" y="15847"/>
                  <a:pt x="8922" y="15846"/>
                  <a:pt x="8948" y="15838"/>
                </a:cubicBezTo>
                <a:cubicBezTo>
                  <a:pt x="9018" y="15818"/>
                  <a:pt x="9075" y="15870"/>
                  <a:pt x="9233" y="16095"/>
                </a:cubicBezTo>
                <a:cubicBezTo>
                  <a:pt x="9505" y="16482"/>
                  <a:pt x="9595" y="16564"/>
                  <a:pt x="9744" y="16564"/>
                </a:cubicBezTo>
                <a:cubicBezTo>
                  <a:pt x="9782" y="16564"/>
                  <a:pt x="9814" y="16569"/>
                  <a:pt x="9839" y="16576"/>
                </a:cubicBezTo>
                <a:cubicBezTo>
                  <a:pt x="9865" y="16583"/>
                  <a:pt x="9883" y="16591"/>
                  <a:pt x="9895" y="16605"/>
                </a:cubicBezTo>
                <a:cubicBezTo>
                  <a:pt x="9919" y="16631"/>
                  <a:pt x="9914" y="16669"/>
                  <a:pt x="9877" y="16710"/>
                </a:cubicBezTo>
                <a:cubicBezTo>
                  <a:pt x="9851" y="16737"/>
                  <a:pt x="9811" y="16835"/>
                  <a:pt x="9770" y="16961"/>
                </a:cubicBezTo>
                <a:cubicBezTo>
                  <a:pt x="9729" y="17086"/>
                  <a:pt x="9689" y="17240"/>
                  <a:pt x="9661" y="17376"/>
                </a:cubicBezTo>
                <a:cubicBezTo>
                  <a:pt x="9647" y="17445"/>
                  <a:pt x="9612" y="17526"/>
                  <a:pt x="9583" y="17558"/>
                </a:cubicBezTo>
                <a:cubicBezTo>
                  <a:pt x="9548" y="17598"/>
                  <a:pt x="9527" y="18470"/>
                  <a:pt x="9522" y="19364"/>
                </a:cubicBezTo>
                <a:cubicBezTo>
                  <a:pt x="9517" y="20258"/>
                  <a:pt x="9528" y="21175"/>
                  <a:pt x="9562" y="21301"/>
                </a:cubicBezTo>
                <a:cubicBezTo>
                  <a:pt x="9589" y="21399"/>
                  <a:pt x="9655" y="21507"/>
                  <a:pt x="9708" y="21540"/>
                </a:cubicBezTo>
                <a:cubicBezTo>
                  <a:pt x="9773" y="21582"/>
                  <a:pt x="9826" y="21599"/>
                  <a:pt x="9862" y="21596"/>
                </a:cubicBezTo>
                <a:cubicBezTo>
                  <a:pt x="9865" y="21595"/>
                  <a:pt x="9868" y="21595"/>
                  <a:pt x="9871" y="21594"/>
                </a:cubicBezTo>
                <a:cubicBezTo>
                  <a:pt x="9887" y="21591"/>
                  <a:pt x="9900" y="21583"/>
                  <a:pt x="9908" y="21570"/>
                </a:cubicBezTo>
                <a:cubicBezTo>
                  <a:pt x="9917" y="21556"/>
                  <a:pt x="9923" y="21538"/>
                  <a:pt x="9923" y="21513"/>
                </a:cubicBezTo>
                <a:cubicBezTo>
                  <a:pt x="9923" y="21465"/>
                  <a:pt x="9987" y="21304"/>
                  <a:pt x="10065" y="21156"/>
                </a:cubicBezTo>
                <a:cubicBezTo>
                  <a:pt x="10143" y="21007"/>
                  <a:pt x="10197" y="20879"/>
                  <a:pt x="10185" y="20868"/>
                </a:cubicBezTo>
                <a:cubicBezTo>
                  <a:pt x="10173" y="20857"/>
                  <a:pt x="10139" y="20907"/>
                  <a:pt x="10112" y="20978"/>
                </a:cubicBezTo>
                <a:cubicBezTo>
                  <a:pt x="10094" y="21025"/>
                  <a:pt x="10075" y="21057"/>
                  <a:pt x="10056" y="21075"/>
                </a:cubicBezTo>
                <a:cubicBezTo>
                  <a:pt x="10037" y="21093"/>
                  <a:pt x="10018" y="21098"/>
                  <a:pt x="10001" y="21088"/>
                </a:cubicBezTo>
                <a:cubicBezTo>
                  <a:pt x="9968" y="21069"/>
                  <a:pt x="9941" y="20995"/>
                  <a:pt x="9937" y="20878"/>
                </a:cubicBezTo>
                <a:cubicBezTo>
                  <a:pt x="9933" y="20771"/>
                  <a:pt x="9952" y="20674"/>
                  <a:pt x="9974" y="20661"/>
                </a:cubicBezTo>
                <a:cubicBezTo>
                  <a:pt x="9997" y="20649"/>
                  <a:pt x="10002" y="20570"/>
                  <a:pt x="9987" y="20485"/>
                </a:cubicBezTo>
                <a:cubicBezTo>
                  <a:pt x="9972" y="20401"/>
                  <a:pt x="9991" y="20182"/>
                  <a:pt x="10029" y="19999"/>
                </a:cubicBezTo>
                <a:cubicBezTo>
                  <a:pt x="10067" y="19815"/>
                  <a:pt x="10113" y="19497"/>
                  <a:pt x="10129" y="19291"/>
                </a:cubicBezTo>
                <a:cubicBezTo>
                  <a:pt x="10145" y="19085"/>
                  <a:pt x="10184" y="18841"/>
                  <a:pt x="10217" y="18749"/>
                </a:cubicBezTo>
                <a:cubicBezTo>
                  <a:pt x="10250" y="18658"/>
                  <a:pt x="10280" y="18466"/>
                  <a:pt x="10280" y="18325"/>
                </a:cubicBezTo>
                <a:cubicBezTo>
                  <a:pt x="10281" y="18183"/>
                  <a:pt x="10297" y="18046"/>
                  <a:pt x="10315" y="18020"/>
                </a:cubicBezTo>
                <a:cubicBezTo>
                  <a:pt x="10341" y="17981"/>
                  <a:pt x="10360" y="17968"/>
                  <a:pt x="10378" y="18008"/>
                </a:cubicBezTo>
                <a:cubicBezTo>
                  <a:pt x="10394" y="18045"/>
                  <a:pt x="10409" y="18150"/>
                  <a:pt x="10422" y="18296"/>
                </a:cubicBezTo>
                <a:cubicBezTo>
                  <a:pt x="10424" y="18317"/>
                  <a:pt x="10425" y="18354"/>
                  <a:pt x="10427" y="18378"/>
                </a:cubicBezTo>
                <a:cubicBezTo>
                  <a:pt x="10454" y="18736"/>
                  <a:pt x="10479" y="19380"/>
                  <a:pt x="10517" y="20587"/>
                </a:cubicBezTo>
                <a:cubicBezTo>
                  <a:pt x="10524" y="20818"/>
                  <a:pt x="10535" y="21031"/>
                  <a:pt x="10546" y="21189"/>
                </a:cubicBezTo>
                <a:cubicBezTo>
                  <a:pt x="10546" y="21190"/>
                  <a:pt x="10546" y="21192"/>
                  <a:pt x="10546" y="21192"/>
                </a:cubicBezTo>
                <a:cubicBezTo>
                  <a:pt x="10557" y="21349"/>
                  <a:pt x="10569" y="21451"/>
                  <a:pt x="10579" y="21460"/>
                </a:cubicBezTo>
                <a:cubicBezTo>
                  <a:pt x="10599" y="21479"/>
                  <a:pt x="10603" y="21166"/>
                  <a:pt x="10589" y="20766"/>
                </a:cubicBezTo>
                <a:cubicBezTo>
                  <a:pt x="10532" y="19102"/>
                  <a:pt x="10473" y="17658"/>
                  <a:pt x="10453" y="17522"/>
                </a:cubicBezTo>
                <a:cubicBezTo>
                  <a:pt x="10441" y="17442"/>
                  <a:pt x="10418" y="17198"/>
                  <a:pt x="10403" y="16981"/>
                </a:cubicBezTo>
                <a:cubicBezTo>
                  <a:pt x="10383" y="16697"/>
                  <a:pt x="10363" y="16452"/>
                  <a:pt x="10342" y="16242"/>
                </a:cubicBezTo>
                <a:cubicBezTo>
                  <a:pt x="10298" y="15820"/>
                  <a:pt x="10250" y="15535"/>
                  <a:pt x="10188" y="15345"/>
                </a:cubicBezTo>
                <a:cubicBezTo>
                  <a:pt x="10158" y="15250"/>
                  <a:pt x="10124" y="15178"/>
                  <a:pt x="10086" y="15126"/>
                </a:cubicBezTo>
                <a:cubicBezTo>
                  <a:pt x="10062" y="15094"/>
                  <a:pt x="10007" y="15039"/>
                  <a:pt x="9932" y="14972"/>
                </a:cubicBezTo>
                <a:cubicBezTo>
                  <a:pt x="9858" y="14906"/>
                  <a:pt x="9765" y="14827"/>
                  <a:pt x="9664" y="14746"/>
                </a:cubicBezTo>
                <a:cubicBezTo>
                  <a:pt x="9664" y="14745"/>
                  <a:pt x="9663" y="14746"/>
                  <a:pt x="9663" y="14746"/>
                </a:cubicBezTo>
                <a:cubicBezTo>
                  <a:pt x="9460" y="14583"/>
                  <a:pt x="9228" y="14409"/>
                  <a:pt x="9064" y="14304"/>
                </a:cubicBezTo>
                <a:cubicBezTo>
                  <a:pt x="8912" y="14208"/>
                  <a:pt x="8645" y="14014"/>
                  <a:pt x="8470" y="13873"/>
                </a:cubicBezTo>
                <a:cubicBezTo>
                  <a:pt x="8295" y="13732"/>
                  <a:pt x="8059" y="13551"/>
                  <a:pt x="7945" y="13474"/>
                </a:cubicBezTo>
                <a:cubicBezTo>
                  <a:pt x="7832" y="13396"/>
                  <a:pt x="7713" y="13289"/>
                  <a:pt x="7680" y="13232"/>
                </a:cubicBezTo>
                <a:cubicBezTo>
                  <a:pt x="7658" y="13194"/>
                  <a:pt x="7644" y="13144"/>
                  <a:pt x="7639" y="13086"/>
                </a:cubicBezTo>
                <a:cubicBezTo>
                  <a:pt x="7633" y="13030"/>
                  <a:pt x="7635" y="12966"/>
                  <a:pt x="7644" y="12901"/>
                </a:cubicBezTo>
                <a:cubicBezTo>
                  <a:pt x="7662" y="12772"/>
                  <a:pt x="7707" y="12638"/>
                  <a:pt x="7776" y="12542"/>
                </a:cubicBezTo>
                <a:cubicBezTo>
                  <a:pt x="7897" y="12372"/>
                  <a:pt x="8539" y="11707"/>
                  <a:pt x="9065" y="11207"/>
                </a:cubicBezTo>
                <a:cubicBezTo>
                  <a:pt x="9433" y="10856"/>
                  <a:pt x="9815" y="10419"/>
                  <a:pt x="9846" y="10312"/>
                </a:cubicBezTo>
                <a:cubicBezTo>
                  <a:pt x="9858" y="10271"/>
                  <a:pt x="9864" y="10236"/>
                  <a:pt x="9859" y="10236"/>
                </a:cubicBezTo>
                <a:cubicBezTo>
                  <a:pt x="9854" y="10236"/>
                  <a:pt x="9761" y="10307"/>
                  <a:pt x="9654" y="10394"/>
                </a:cubicBezTo>
                <a:cubicBezTo>
                  <a:pt x="9427" y="10581"/>
                  <a:pt x="9059" y="10700"/>
                  <a:pt x="8707" y="10700"/>
                </a:cubicBezTo>
                <a:cubicBezTo>
                  <a:pt x="8652" y="10700"/>
                  <a:pt x="8608" y="10701"/>
                  <a:pt x="8572" y="10705"/>
                </a:cubicBezTo>
                <a:cubicBezTo>
                  <a:pt x="8535" y="10708"/>
                  <a:pt x="8504" y="10714"/>
                  <a:pt x="8477" y="10724"/>
                </a:cubicBezTo>
                <a:cubicBezTo>
                  <a:pt x="8422" y="10744"/>
                  <a:pt x="8378" y="10780"/>
                  <a:pt x="8308" y="10846"/>
                </a:cubicBezTo>
                <a:cubicBezTo>
                  <a:pt x="8223" y="10927"/>
                  <a:pt x="8072" y="11030"/>
                  <a:pt x="7973" y="11076"/>
                </a:cubicBezTo>
                <a:cubicBezTo>
                  <a:pt x="7868" y="11125"/>
                  <a:pt x="7690" y="11169"/>
                  <a:pt x="7529" y="11193"/>
                </a:cubicBezTo>
                <a:cubicBezTo>
                  <a:pt x="7449" y="11205"/>
                  <a:pt x="7372" y="11211"/>
                  <a:pt x="7312" y="11212"/>
                </a:cubicBezTo>
                <a:cubicBezTo>
                  <a:pt x="7251" y="11213"/>
                  <a:pt x="7206" y="11208"/>
                  <a:pt x="7187" y="11194"/>
                </a:cubicBezTo>
                <a:cubicBezTo>
                  <a:pt x="7159" y="11173"/>
                  <a:pt x="7088" y="11166"/>
                  <a:pt x="7029" y="11181"/>
                </a:cubicBezTo>
                <a:cubicBezTo>
                  <a:pt x="6956" y="11198"/>
                  <a:pt x="6902" y="11185"/>
                  <a:pt x="6864" y="11138"/>
                </a:cubicBezTo>
                <a:cubicBezTo>
                  <a:pt x="6851" y="11122"/>
                  <a:pt x="6841" y="11111"/>
                  <a:pt x="6830" y="11105"/>
                </a:cubicBezTo>
                <a:cubicBezTo>
                  <a:pt x="6820" y="11099"/>
                  <a:pt x="6810" y="11097"/>
                  <a:pt x="6798" y="11102"/>
                </a:cubicBezTo>
                <a:cubicBezTo>
                  <a:pt x="6773" y="11113"/>
                  <a:pt x="6742" y="11147"/>
                  <a:pt x="6687" y="11212"/>
                </a:cubicBezTo>
                <a:cubicBezTo>
                  <a:pt x="6616" y="11296"/>
                  <a:pt x="6441" y="11411"/>
                  <a:pt x="6264" y="11490"/>
                </a:cubicBezTo>
                <a:cubicBezTo>
                  <a:pt x="5987" y="11613"/>
                  <a:pt x="5924" y="11625"/>
                  <a:pt x="5540" y="11623"/>
                </a:cubicBezTo>
                <a:cubicBezTo>
                  <a:pt x="4893" y="11620"/>
                  <a:pt x="4156" y="11427"/>
                  <a:pt x="3931" y="11201"/>
                </a:cubicBezTo>
                <a:cubicBezTo>
                  <a:pt x="3884" y="11154"/>
                  <a:pt x="3858" y="11098"/>
                  <a:pt x="3873" y="11075"/>
                </a:cubicBezTo>
                <a:cubicBezTo>
                  <a:pt x="3895" y="11043"/>
                  <a:pt x="4901" y="10466"/>
                  <a:pt x="5413" y="10193"/>
                </a:cubicBezTo>
                <a:cubicBezTo>
                  <a:pt x="5479" y="10158"/>
                  <a:pt x="5615" y="10082"/>
                  <a:pt x="5716" y="10023"/>
                </a:cubicBezTo>
                <a:cubicBezTo>
                  <a:pt x="6207" y="9736"/>
                  <a:pt x="6657" y="9487"/>
                  <a:pt x="6682" y="9487"/>
                </a:cubicBezTo>
                <a:cubicBezTo>
                  <a:pt x="6697" y="9487"/>
                  <a:pt x="6826" y="9418"/>
                  <a:pt x="6970" y="9335"/>
                </a:cubicBezTo>
                <a:cubicBezTo>
                  <a:pt x="7369" y="9103"/>
                  <a:pt x="7637" y="8954"/>
                  <a:pt x="7807" y="8870"/>
                </a:cubicBezTo>
                <a:cubicBezTo>
                  <a:pt x="7886" y="8831"/>
                  <a:pt x="7939" y="8811"/>
                  <a:pt x="7980" y="8799"/>
                </a:cubicBezTo>
                <a:cubicBezTo>
                  <a:pt x="8006" y="8791"/>
                  <a:pt x="8031" y="8784"/>
                  <a:pt x="8044" y="8786"/>
                </a:cubicBezTo>
                <a:cubicBezTo>
                  <a:pt x="8056" y="8787"/>
                  <a:pt x="8063" y="8791"/>
                  <a:pt x="8066" y="8799"/>
                </a:cubicBezTo>
                <a:cubicBezTo>
                  <a:pt x="8073" y="8816"/>
                  <a:pt x="8069" y="8851"/>
                  <a:pt x="8057" y="8895"/>
                </a:cubicBezTo>
                <a:cubicBezTo>
                  <a:pt x="8057" y="8896"/>
                  <a:pt x="8057" y="8895"/>
                  <a:pt x="8057" y="8896"/>
                </a:cubicBezTo>
                <a:cubicBezTo>
                  <a:pt x="8044" y="8940"/>
                  <a:pt x="8023" y="8991"/>
                  <a:pt x="7996" y="9040"/>
                </a:cubicBezTo>
                <a:cubicBezTo>
                  <a:pt x="7876" y="9266"/>
                  <a:pt x="7874" y="9401"/>
                  <a:pt x="7992" y="9581"/>
                </a:cubicBezTo>
                <a:cubicBezTo>
                  <a:pt x="8035" y="9647"/>
                  <a:pt x="8089" y="9704"/>
                  <a:pt x="8160" y="9751"/>
                </a:cubicBezTo>
                <a:cubicBezTo>
                  <a:pt x="8161" y="9751"/>
                  <a:pt x="8161" y="9751"/>
                  <a:pt x="8161" y="9751"/>
                </a:cubicBezTo>
                <a:cubicBezTo>
                  <a:pt x="8211" y="9784"/>
                  <a:pt x="8273" y="9811"/>
                  <a:pt x="8340" y="9835"/>
                </a:cubicBezTo>
                <a:cubicBezTo>
                  <a:pt x="8348" y="9838"/>
                  <a:pt x="8357" y="9842"/>
                  <a:pt x="8365" y="9845"/>
                </a:cubicBezTo>
                <a:cubicBezTo>
                  <a:pt x="8404" y="9857"/>
                  <a:pt x="8450" y="9866"/>
                  <a:pt x="8494" y="9877"/>
                </a:cubicBezTo>
                <a:cubicBezTo>
                  <a:pt x="8565" y="9893"/>
                  <a:pt x="8643" y="9907"/>
                  <a:pt x="8730" y="9918"/>
                </a:cubicBezTo>
                <a:cubicBezTo>
                  <a:pt x="8771" y="9922"/>
                  <a:pt x="8811" y="9928"/>
                  <a:pt x="8855" y="9931"/>
                </a:cubicBezTo>
                <a:cubicBezTo>
                  <a:pt x="8987" y="9942"/>
                  <a:pt x="9128" y="9947"/>
                  <a:pt x="9295" y="9946"/>
                </a:cubicBezTo>
                <a:cubicBezTo>
                  <a:pt x="9479" y="9945"/>
                  <a:pt x="9632" y="9948"/>
                  <a:pt x="9744" y="9955"/>
                </a:cubicBezTo>
                <a:cubicBezTo>
                  <a:pt x="9745" y="9955"/>
                  <a:pt x="9745" y="9955"/>
                  <a:pt x="9745" y="9955"/>
                </a:cubicBezTo>
                <a:cubicBezTo>
                  <a:pt x="9856" y="9962"/>
                  <a:pt x="9928" y="9974"/>
                  <a:pt x="9947" y="9988"/>
                </a:cubicBezTo>
                <a:cubicBezTo>
                  <a:pt x="10014" y="10039"/>
                  <a:pt x="10274" y="10057"/>
                  <a:pt x="10322" y="10014"/>
                </a:cubicBezTo>
                <a:cubicBezTo>
                  <a:pt x="10338" y="9999"/>
                  <a:pt x="10307" y="9943"/>
                  <a:pt x="10252" y="9890"/>
                </a:cubicBezTo>
                <a:lnTo>
                  <a:pt x="10152" y="9792"/>
                </a:lnTo>
                <a:lnTo>
                  <a:pt x="10258" y="9703"/>
                </a:lnTo>
                <a:cubicBezTo>
                  <a:pt x="10386" y="9594"/>
                  <a:pt x="10457" y="9590"/>
                  <a:pt x="10655" y="9679"/>
                </a:cubicBezTo>
                <a:cubicBezTo>
                  <a:pt x="10784" y="9737"/>
                  <a:pt x="10830" y="9739"/>
                  <a:pt x="10982" y="9693"/>
                </a:cubicBezTo>
                <a:cubicBezTo>
                  <a:pt x="11139" y="9647"/>
                  <a:pt x="11198" y="9652"/>
                  <a:pt x="11477" y="9732"/>
                </a:cubicBezTo>
                <a:cubicBezTo>
                  <a:pt x="11651" y="9781"/>
                  <a:pt x="11855" y="9818"/>
                  <a:pt x="11928" y="9814"/>
                </a:cubicBezTo>
                <a:cubicBezTo>
                  <a:pt x="12001" y="9810"/>
                  <a:pt x="12080" y="9813"/>
                  <a:pt x="12105" y="9818"/>
                </a:cubicBezTo>
                <a:cubicBezTo>
                  <a:pt x="12226" y="9847"/>
                  <a:pt x="12320" y="9806"/>
                  <a:pt x="12533" y="9633"/>
                </a:cubicBezTo>
                <a:cubicBezTo>
                  <a:pt x="12699" y="9497"/>
                  <a:pt x="12802" y="9445"/>
                  <a:pt x="12903" y="9445"/>
                </a:cubicBezTo>
                <a:cubicBezTo>
                  <a:pt x="12980" y="9445"/>
                  <a:pt x="13055" y="9428"/>
                  <a:pt x="13069" y="9408"/>
                </a:cubicBezTo>
                <a:cubicBezTo>
                  <a:pt x="13083" y="9387"/>
                  <a:pt x="13200" y="9347"/>
                  <a:pt x="13329" y="9319"/>
                </a:cubicBezTo>
                <a:cubicBezTo>
                  <a:pt x="13404" y="9303"/>
                  <a:pt x="13447" y="9291"/>
                  <a:pt x="13481" y="9278"/>
                </a:cubicBezTo>
                <a:cubicBezTo>
                  <a:pt x="13495" y="9273"/>
                  <a:pt x="13507" y="9268"/>
                  <a:pt x="13516" y="9263"/>
                </a:cubicBezTo>
                <a:cubicBezTo>
                  <a:pt x="13521" y="9259"/>
                  <a:pt x="13526" y="9256"/>
                  <a:pt x="13530" y="9252"/>
                </a:cubicBezTo>
                <a:cubicBezTo>
                  <a:pt x="13541" y="9241"/>
                  <a:pt x="13547" y="9231"/>
                  <a:pt x="13548" y="9214"/>
                </a:cubicBezTo>
                <a:cubicBezTo>
                  <a:pt x="13548" y="9214"/>
                  <a:pt x="13548" y="9212"/>
                  <a:pt x="13548" y="9212"/>
                </a:cubicBezTo>
                <a:cubicBezTo>
                  <a:pt x="13549" y="9193"/>
                  <a:pt x="13545" y="9170"/>
                  <a:pt x="13540" y="9138"/>
                </a:cubicBezTo>
                <a:cubicBezTo>
                  <a:pt x="13498" y="8906"/>
                  <a:pt x="13416" y="8651"/>
                  <a:pt x="13352" y="8558"/>
                </a:cubicBezTo>
                <a:cubicBezTo>
                  <a:pt x="13319" y="8510"/>
                  <a:pt x="13298" y="8461"/>
                  <a:pt x="13282" y="8413"/>
                </a:cubicBezTo>
                <a:cubicBezTo>
                  <a:pt x="13278" y="8403"/>
                  <a:pt x="13276" y="8395"/>
                  <a:pt x="13273" y="8385"/>
                </a:cubicBezTo>
                <a:cubicBezTo>
                  <a:pt x="13261" y="8338"/>
                  <a:pt x="13255" y="8292"/>
                  <a:pt x="13262" y="8255"/>
                </a:cubicBezTo>
                <a:cubicBezTo>
                  <a:pt x="13262" y="8254"/>
                  <a:pt x="13261" y="8254"/>
                  <a:pt x="13262" y="8253"/>
                </a:cubicBezTo>
                <a:cubicBezTo>
                  <a:pt x="13266" y="8226"/>
                  <a:pt x="13276" y="8203"/>
                  <a:pt x="13291" y="8184"/>
                </a:cubicBezTo>
                <a:cubicBezTo>
                  <a:pt x="13303" y="8170"/>
                  <a:pt x="13318" y="8161"/>
                  <a:pt x="13337" y="8158"/>
                </a:cubicBezTo>
                <a:cubicBezTo>
                  <a:pt x="13361" y="8156"/>
                  <a:pt x="13409" y="8173"/>
                  <a:pt x="13462" y="8192"/>
                </a:cubicBezTo>
                <a:cubicBezTo>
                  <a:pt x="13546" y="8223"/>
                  <a:pt x="13665" y="8277"/>
                  <a:pt x="13888" y="8389"/>
                </a:cubicBezTo>
                <a:cubicBezTo>
                  <a:pt x="14094" y="8492"/>
                  <a:pt x="14237" y="8560"/>
                  <a:pt x="14343" y="8600"/>
                </a:cubicBezTo>
                <a:cubicBezTo>
                  <a:pt x="14343" y="8600"/>
                  <a:pt x="14344" y="8600"/>
                  <a:pt x="14344" y="8600"/>
                </a:cubicBezTo>
                <a:cubicBezTo>
                  <a:pt x="14397" y="8619"/>
                  <a:pt x="14441" y="8632"/>
                  <a:pt x="14478" y="8640"/>
                </a:cubicBezTo>
                <a:cubicBezTo>
                  <a:pt x="14517" y="8647"/>
                  <a:pt x="14548" y="8649"/>
                  <a:pt x="14577" y="8647"/>
                </a:cubicBezTo>
                <a:cubicBezTo>
                  <a:pt x="14711" y="8635"/>
                  <a:pt x="14660" y="8602"/>
                  <a:pt x="14083" y="8337"/>
                </a:cubicBezTo>
                <a:cubicBezTo>
                  <a:pt x="13729" y="8173"/>
                  <a:pt x="13444" y="8019"/>
                  <a:pt x="13450" y="7994"/>
                </a:cubicBezTo>
                <a:cubicBezTo>
                  <a:pt x="13454" y="7982"/>
                  <a:pt x="13439" y="7966"/>
                  <a:pt x="13415" y="7952"/>
                </a:cubicBezTo>
                <a:cubicBezTo>
                  <a:pt x="13391" y="7937"/>
                  <a:pt x="13355" y="7923"/>
                  <a:pt x="13315" y="7913"/>
                </a:cubicBezTo>
                <a:cubicBezTo>
                  <a:pt x="13133" y="7871"/>
                  <a:pt x="13098" y="7792"/>
                  <a:pt x="13240" y="7741"/>
                </a:cubicBezTo>
                <a:cubicBezTo>
                  <a:pt x="13299" y="7719"/>
                  <a:pt x="13331" y="7700"/>
                  <a:pt x="13311" y="7699"/>
                </a:cubicBezTo>
                <a:cubicBezTo>
                  <a:pt x="13292" y="7697"/>
                  <a:pt x="13298" y="7657"/>
                  <a:pt x="13326" y="7609"/>
                </a:cubicBezTo>
                <a:cubicBezTo>
                  <a:pt x="13346" y="7575"/>
                  <a:pt x="13351" y="7558"/>
                  <a:pt x="13340" y="7546"/>
                </a:cubicBezTo>
                <a:cubicBezTo>
                  <a:pt x="13338" y="7544"/>
                  <a:pt x="13340" y="7540"/>
                  <a:pt x="13335" y="7538"/>
                </a:cubicBezTo>
                <a:cubicBezTo>
                  <a:pt x="13310" y="7529"/>
                  <a:pt x="13250" y="7530"/>
                  <a:pt x="13132" y="7536"/>
                </a:cubicBezTo>
                <a:lnTo>
                  <a:pt x="12888" y="7547"/>
                </a:lnTo>
                <a:lnTo>
                  <a:pt x="12875" y="7338"/>
                </a:lnTo>
                <a:cubicBezTo>
                  <a:pt x="12864" y="7171"/>
                  <a:pt x="12879" y="7114"/>
                  <a:pt x="12955" y="7053"/>
                </a:cubicBezTo>
                <a:cubicBezTo>
                  <a:pt x="13006" y="7010"/>
                  <a:pt x="13049" y="6942"/>
                  <a:pt x="13049" y="6901"/>
                </a:cubicBezTo>
                <a:cubicBezTo>
                  <a:pt x="13049" y="6860"/>
                  <a:pt x="13094" y="6798"/>
                  <a:pt x="13150" y="6762"/>
                </a:cubicBezTo>
                <a:cubicBezTo>
                  <a:pt x="13207" y="6727"/>
                  <a:pt x="13239" y="6697"/>
                  <a:pt x="13222" y="6697"/>
                </a:cubicBezTo>
                <a:cubicBezTo>
                  <a:pt x="13114" y="6697"/>
                  <a:pt x="12688" y="6801"/>
                  <a:pt x="12611" y="6846"/>
                </a:cubicBezTo>
                <a:cubicBezTo>
                  <a:pt x="12555" y="6879"/>
                  <a:pt x="12382" y="6900"/>
                  <a:pt x="12167" y="6899"/>
                </a:cubicBezTo>
                <a:cubicBezTo>
                  <a:pt x="11972" y="6898"/>
                  <a:pt x="11793" y="6909"/>
                  <a:pt x="11769" y="6922"/>
                </a:cubicBezTo>
                <a:cubicBezTo>
                  <a:pt x="11744" y="6936"/>
                  <a:pt x="11677" y="6912"/>
                  <a:pt x="11619" y="6869"/>
                </a:cubicBezTo>
                <a:lnTo>
                  <a:pt x="11513" y="6791"/>
                </a:lnTo>
                <a:lnTo>
                  <a:pt x="11694" y="6707"/>
                </a:lnTo>
                <a:cubicBezTo>
                  <a:pt x="11794" y="6661"/>
                  <a:pt x="12103" y="6498"/>
                  <a:pt x="12379" y="6346"/>
                </a:cubicBezTo>
                <a:lnTo>
                  <a:pt x="12881" y="6070"/>
                </a:lnTo>
                <a:lnTo>
                  <a:pt x="13221" y="6114"/>
                </a:lnTo>
                <a:cubicBezTo>
                  <a:pt x="13733" y="6178"/>
                  <a:pt x="13954" y="6169"/>
                  <a:pt x="14053" y="6080"/>
                </a:cubicBezTo>
                <a:cubicBezTo>
                  <a:pt x="14080" y="6055"/>
                  <a:pt x="14103" y="6019"/>
                  <a:pt x="14122" y="5976"/>
                </a:cubicBezTo>
                <a:cubicBezTo>
                  <a:pt x="14136" y="5945"/>
                  <a:pt x="14145" y="5908"/>
                  <a:pt x="14153" y="5871"/>
                </a:cubicBezTo>
                <a:cubicBezTo>
                  <a:pt x="14154" y="5868"/>
                  <a:pt x="14155" y="5866"/>
                  <a:pt x="14156" y="5862"/>
                </a:cubicBezTo>
                <a:cubicBezTo>
                  <a:pt x="14159" y="5852"/>
                  <a:pt x="14163" y="5844"/>
                  <a:pt x="14165" y="5834"/>
                </a:cubicBezTo>
                <a:cubicBezTo>
                  <a:pt x="14165" y="5833"/>
                  <a:pt x="14165" y="5833"/>
                  <a:pt x="14165" y="5832"/>
                </a:cubicBezTo>
                <a:cubicBezTo>
                  <a:pt x="14174" y="5781"/>
                  <a:pt x="14179" y="5729"/>
                  <a:pt x="14176" y="5680"/>
                </a:cubicBezTo>
                <a:cubicBezTo>
                  <a:pt x="14174" y="5631"/>
                  <a:pt x="14164" y="5585"/>
                  <a:pt x="14149" y="5547"/>
                </a:cubicBezTo>
                <a:cubicBezTo>
                  <a:pt x="14119" y="5477"/>
                  <a:pt x="14113" y="5436"/>
                  <a:pt x="14182" y="5380"/>
                </a:cubicBezTo>
                <a:cubicBezTo>
                  <a:pt x="14251" y="5323"/>
                  <a:pt x="14396" y="5252"/>
                  <a:pt x="14669" y="5124"/>
                </a:cubicBezTo>
                <a:cubicBezTo>
                  <a:pt x="15133" y="4907"/>
                  <a:pt x="16047" y="4380"/>
                  <a:pt x="16097" y="4300"/>
                </a:cubicBezTo>
                <a:cubicBezTo>
                  <a:pt x="16117" y="4268"/>
                  <a:pt x="16169" y="4241"/>
                  <a:pt x="16212" y="4241"/>
                </a:cubicBezTo>
                <a:cubicBezTo>
                  <a:pt x="16246" y="4241"/>
                  <a:pt x="16283" y="4232"/>
                  <a:pt x="16319" y="4218"/>
                </a:cubicBezTo>
                <a:cubicBezTo>
                  <a:pt x="16355" y="4204"/>
                  <a:pt x="16390" y="4184"/>
                  <a:pt x="16419" y="4162"/>
                </a:cubicBezTo>
                <a:cubicBezTo>
                  <a:pt x="16478" y="4117"/>
                  <a:pt x="16516" y="4063"/>
                  <a:pt x="16501" y="4023"/>
                </a:cubicBezTo>
                <a:cubicBezTo>
                  <a:pt x="16477" y="3964"/>
                  <a:pt x="16304" y="4045"/>
                  <a:pt x="15434" y="4523"/>
                </a:cubicBezTo>
                <a:cubicBezTo>
                  <a:pt x="14863" y="4837"/>
                  <a:pt x="14327" y="5136"/>
                  <a:pt x="14243" y="5187"/>
                </a:cubicBezTo>
                <a:cubicBezTo>
                  <a:pt x="14067" y="5292"/>
                  <a:pt x="14008" y="5269"/>
                  <a:pt x="13923" y="5062"/>
                </a:cubicBezTo>
                <a:cubicBezTo>
                  <a:pt x="13897" y="4999"/>
                  <a:pt x="13872" y="4943"/>
                  <a:pt x="13845" y="4891"/>
                </a:cubicBezTo>
                <a:cubicBezTo>
                  <a:pt x="13811" y="4829"/>
                  <a:pt x="13772" y="4776"/>
                  <a:pt x="13730" y="4721"/>
                </a:cubicBezTo>
                <a:cubicBezTo>
                  <a:pt x="13668" y="4641"/>
                  <a:pt x="13599" y="4563"/>
                  <a:pt x="13496" y="4470"/>
                </a:cubicBezTo>
                <a:cubicBezTo>
                  <a:pt x="13369" y="4356"/>
                  <a:pt x="13236" y="4202"/>
                  <a:pt x="13201" y="4127"/>
                </a:cubicBezTo>
                <a:cubicBezTo>
                  <a:pt x="13166" y="4052"/>
                  <a:pt x="13054" y="3921"/>
                  <a:pt x="12951" y="3837"/>
                </a:cubicBezTo>
                <a:cubicBezTo>
                  <a:pt x="12775" y="3693"/>
                  <a:pt x="12770" y="3680"/>
                  <a:pt x="12849" y="3627"/>
                </a:cubicBezTo>
                <a:cubicBezTo>
                  <a:pt x="12901" y="3593"/>
                  <a:pt x="12934" y="3518"/>
                  <a:pt x="12934" y="3438"/>
                </a:cubicBezTo>
                <a:cubicBezTo>
                  <a:pt x="12934" y="3339"/>
                  <a:pt x="12957" y="3304"/>
                  <a:pt x="13026" y="3291"/>
                </a:cubicBezTo>
                <a:cubicBezTo>
                  <a:pt x="13076" y="3282"/>
                  <a:pt x="13159" y="3246"/>
                  <a:pt x="13210" y="3213"/>
                </a:cubicBezTo>
                <a:cubicBezTo>
                  <a:pt x="13253" y="3185"/>
                  <a:pt x="13272" y="3171"/>
                  <a:pt x="13270" y="3166"/>
                </a:cubicBezTo>
                <a:cubicBezTo>
                  <a:pt x="13266" y="3162"/>
                  <a:pt x="13240" y="3167"/>
                  <a:pt x="13184" y="3179"/>
                </a:cubicBezTo>
                <a:cubicBezTo>
                  <a:pt x="13152" y="3186"/>
                  <a:pt x="13119" y="3185"/>
                  <a:pt x="13089" y="3179"/>
                </a:cubicBezTo>
                <a:cubicBezTo>
                  <a:pt x="13089" y="3179"/>
                  <a:pt x="13087" y="3179"/>
                  <a:pt x="13086" y="3179"/>
                </a:cubicBezTo>
                <a:cubicBezTo>
                  <a:pt x="13055" y="3173"/>
                  <a:pt x="13030" y="3161"/>
                  <a:pt x="13009" y="3147"/>
                </a:cubicBezTo>
                <a:cubicBezTo>
                  <a:pt x="12989" y="3133"/>
                  <a:pt x="12975" y="3118"/>
                  <a:pt x="12972" y="3102"/>
                </a:cubicBezTo>
                <a:cubicBezTo>
                  <a:pt x="12972" y="3101"/>
                  <a:pt x="12972" y="3100"/>
                  <a:pt x="12972" y="3100"/>
                </a:cubicBezTo>
                <a:cubicBezTo>
                  <a:pt x="12969" y="3084"/>
                  <a:pt x="12978" y="3069"/>
                  <a:pt x="13001" y="3056"/>
                </a:cubicBezTo>
                <a:cubicBezTo>
                  <a:pt x="13027" y="3041"/>
                  <a:pt x="13036" y="2984"/>
                  <a:pt x="13021" y="2931"/>
                </a:cubicBezTo>
                <a:cubicBezTo>
                  <a:pt x="13002" y="2863"/>
                  <a:pt x="13020" y="2821"/>
                  <a:pt x="13075" y="2793"/>
                </a:cubicBezTo>
                <a:cubicBezTo>
                  <a:pt x="13148" y="2756"/>
                  <a:pt x="13144" y="2737"/>
                  <a:pt x="13038" y="2529"/>
                </a:cubicBezTo>
                <a:cubicBezTo>
                  <a:pt x="12989" y="2433"/>
                  <a:pt x="12910" y="2323"/>
                  <a:pt x="12824" y="2216"/>
                </a:cubicBezTo>
                <a:cubicBezTo>
                  <a:pt x="12811" y="2199"/>
                  <a:pt x="12797" y="2183"/>
                  <a:pt x="12783" y="2166"/>
                </a:cubicBezTo>
                <a:cubicBezTo>
                  <a:pt x="12694" y="2060"/>
                  <a:pt x="12600" y="1956"/>
                  <a:pt x="12510" y="1877"/>
                </a:cubicBezTo>
                <a:cubicBezTo>
                  <a:pt x="12445" y="1820"/>
                  <a:pt x="12384" y="1774"/>
                  <a:pt x="12330" y="1746"/>
                </a:cubicBezTo>
                <a:cubicBezTo>
                  <a:pt x="12133" y="1640"/>
                  <a:pt x="11817" y="1631"/>
                  <a:pt x="11738" y="1728"/>
                </a:cubicBezTo>
                <a:cubicBezTo>
                  <a:pt x="11674" y="1807"/>
                  <a:pt x="11569" y="1770"/>
                  <a:pt x="11607" y="1682"/>
                </a:cubicBezTo>
                <a:cubicBezTo>
                  <a:pt x="11620" y="1650"/>
                  <a:pt x="11554" y="1610"/>
                  <a:pt x="11471" y="1583"/>
                </a:cubicBezTo>
                <a:cubicBezTo>
                  <a:pt x="11388" y="1556"/>
                  <a:pt x="11289" y="1542"/>
                  <a:pt x="11234" y="1561"/>
                </a:cubicBezTo>
                <a:cubicBezTo>
                  <a:pt x="11201" y="1572"/>
                  <a:pt x="11159" y="1560"/>
                  <a:pt x="11141" y="1534"/>
                </a:cubicBezTo>
                <a:cubicBezTo>
                  <a:pt x="11115" y="1496"/>
                  <a:pt x="11186" y="1408"/>
                  <a:pt x="11296" y="1315"/>
                </a:cubicBezTo>
                <a:cubicBezTo>
                  <a:pt x="11406" y="1222"/>
                  <a:pt x="11554" y="1127"/>
                  <a:pt x="11684" y="1076"/>
                </a:cubicBezTo>
                <a:cubicBezTo>
                  <a:pt x="11887" y="997"/>
                  <a:pt x="11978" y="987"/>
                  <a:pt x="12425" y="1003"/>
                </a:cubicBezTo>
                <a:cubicBezTo>
                  <a:pt x="12562" y="1008"/>
                  <a:pt x="12681" y="1015"/>
                  <a:pt x="12789" y="1027"/>
                </a:cubicBezTo>
                <a:cubicBezTo>
                  <a:pt x="12898" y="1039"/>
                  <a:pt x="12994" y="1056"/>
                  <a:pt x="13083" y="1077"/>
                </a:cubicBezTo>
                <a:cubicBezTo>
                  <a:pt x="13261" y="1119"/>
                  <a:pt x="13408" y="1182"/>
                  <a:pt x="13560" y="1273"/>
                </a:cubicBezTo>
                <a:lnTo>
                  <a:pt x="13735" y="1377"/>
                </a:lnTo>
                <a:lnTo>
                  <a:pt x="14061" y="1311"/>
                </a:lnTo>
                <a:cubicBezTo>
                  <a:pt x="14327" y="1257"/>
                  <a:pt x="14452" y="1253"/>
                  <a:pt x="14741" y="1289"/>
                </a:cubicBezTo>
                <a:cubicBezTo>
                  <a:pt x="14832" y="1300"/>
                  <a:pt x="14922" y="1319"/>
                  <a:pt x="15013" y="1341"/>
                </a:cubicBezTo>
                <a:cubicBezTo>
                  <a:pt x="15034" y="1346"/>
                  <a:pt x="15055" y="1353"/>
                  <a:pt x="15076" y="1358"/>
                </a:cubicBezTo>
                <a:cubicBezTo>
                  <a:pt x="15130" y="1373"/>
                  <a:pt x="15182" y="1389"/>
                  <a:pt x="15234" y="1406"/>
                </a:cubicBezTo>
                <a:cubicBezTo>
                  <a:pt x="15364" y="1450"/>
                  <a:pt x="15490" y="1499"/>
                  <a:pt x="15604" y="1558"/>
                </a:cubicBezTo>
                <a:cubicBezTo>
                  <a:pt x="15676" y="1595"/>
                  <a:pt x="15744" y="1634"/>
                  <a:pt x="15806" y="1675"/>
                </a:cubicBezTo>
                <a:cubicBezTo>
                  <a:pt x="15863" y="1713"/>
                  <a:pt x="15915" y="1753"/>
                  <a:pt x="15962" y="1793"/>
                </a:cubicBezTo>
                <a:cubicBezTo>
                  <a:pt x="16008" y="1832"/>
                  <a:pt x="16049" y="1872"/>
                  <a:pt x="16083" y="1913"/>
                </a:cubicBezTo>
                <a:cubicBezTo>
                  <a:pt x="16083" y="1914"/>
                  <a:pt x="16082" y="1915"/>
                  <a:pt x="16083" y="1915"/>
                </a:cubicBezTo>
                <a:cubicBezTo>
                  <a:pt x="16116" y="1956"/>
                  <a:pt x="16144" y="1997"/>
                  <a:pt x="16164" y="2039"/>
                </a:cubicBezTo>
                <a:cubicBezTo>
                  <a:pt x="16183" y="2077"/>
                  <a:pt x="16197" y="2106"/>
                  <a:pt x="16212" y="2128"/>
                </a:cubicBezTo>
                <a:cubicBezTo>
                  <a:pt x="16212" y="2128"/>
                  <a:pt x="16212" y="2130"/>
                  <a:pt x="16212" y="2130"/>
                </a:cubicBezTo>
                <a:cubicBezTo>
                  <a:pt x="16232" y="2159"/>
                  <a:pt x="16254" y="2174"/>
                  <a:pt x="16284" y="2184"/>
                </a:cubicBezTo>
                <a:cubicBezTo>
                  <a:pt x="16293" y="2188"/>
                  <a:pt x="16303" y="2191"/>
                  <a:pt x="16314" y="2193"/>
                </a:cubicBezTo>
                <a:cubicBezTo>
                  <a:pt x="16348" y="2200"/>
                  <a:pt x="16387" y="2201"/>
                  <a:pt x="16451" y="2201"/>
                </a:cubicBezTo>
                <a:cubicBezTo>
                  <a:pt x="16505" y="2201"/>
                  <a:pt x="16561" y="2207"/>
                  <a:pt x="16620" y="2218"/>
                </a:cubicBezTo>
                <a:cubicBezTo>
                  <a:pt x="16620" y="2218"/>
                  <a:pt x="16621" y="2218"/>
                  <a:pt x="16622" y="2218"/>
                </a:cubicBezTo>
                <a:cubicBezTo>
                  <a:pt x="16626" y="2219"/>
                  <a:pt x="16630" y="2221"/>
                  <a:pt x="16634" y="2222"/>
                </a:cubicBezTo>
                <a:cubicBezTo>
                  <a:pt x="16703" y="2236"/>
                  <a:pt x="16774" y="2259"/>
                  <a:pt x="16844" y="2285"/>
                </a:cubicBezTo>
                <a:cubicBezTo>
                  <a:pt x="16876" y="2298"/>
                  <a:pt x="16907" y="2311"/>
                  <a:pt x="16939" y="2325"/>
                </a:cubicBezTo>
                <a:cubicBezTo>
                  <a:pt x="17011" y="2358"/>
                  <a:pt x="17083" y="2394"/>
                  <a:pt x="17149" y="2436"/>
                </a:cubicBezTo>
                <a:cubicBezTo>
                  <a:pt x="17204" y="2470"/>
                  <a:pt x="17255" y="2507"/>
                  <a:pt x="17302" y="2546"/>
                </a:cubicBezTo>
                <a:cubicBezTo>
                  <a:pt x="17444" y="2662"/>
                  <a:pt x="17549" y="2792"/>
                  <a:pt x="17579" y="2914"/>
                </a:cubicBezTo>
                <a:cubicBezTo>
                  <a:pt x="17599" y="2999"/>
                  <a:pt x="17620" y="3049"/>
                  <a:pt x="17663" y="3078"/>
                </a:cubicBezTo>
                <a:cubicBezTo>
                  <a:pt x="17706" y="3108"/>
                  <a:pt x="17771" y="3116"/>
                  <a:pt x="17876" y="3117"/>
                </a:cubicBezTo>
                <a:cubicBezTo>
                  <a:pt x="17971" y="3117"/>
                  <a:pt x="18090" y="3154"/>
                  <a:pt x="18180" y="3199"/>
                </a:cubicBezTo>
                <a:cubicBezTo>
                  <a:pt x="18270" y="3244"/>
                  <a:pt x="18330" y="3298"/>
                  <a:pt x="18306" y="3333"/>
                </a:cubicBezTo>
                <a:cubicBezTo>
                  <a:pt x="18296" y="3348"/>
                  <a:pt x="18295" y="3357"/>
                  <a:pt x="18301" y="3362"/>
                </a:cubicBezTo>
                <a:cubicBezTo>
                  <a:pt x="18307" y="3365"/>
                  <a:pt x="18323" y="3364"/>
                  <a:pt x="18347" y="3355"/>
                </a:cubicBezTo>
                <a:cubicBezTo>
                  <a:pt x="18390" y="3341"/>
                  <a:pt x="18438" y="3358"/>
                  <a:pt x="18470" y="3388"/>
                </a:cubicBezTo>
                <a:cubicBezTo>
                  <a:pt x="18503" y="3417"/>
                  <a:pt x="18519" y="3459"/>
                  <a:pt x="18496" y="3493"/>
                </a:cubicBezTo>
                <a:cubicBezTo>
                  <a:pt x="18477" y="3521"/>
                  <a:pt x="18495" y="3534"/>
                  <a:pt x="18546" y="3526"/>
                </a:cubicBezTo>
                <a:cubicBezTo>
                  <a:pt x="18578" y="3521"/>
                  <a:pt x="18607" y="3529"/>
                  <a:pt x="18632" y="3547"/>
                </a:cubicBezTo>
                <a:cubicBezTo>
                  <a:pt x="18658" y="3564"/>
                  <a:pt x="18679" y="3592"/>
                  <a:pt x="18696" y="3628"/>
                </a:cubicBezTo>
                <a:cubicBezTo>
                  <a:pt x="18712" y="3664"/>
                  <a:pt x="18724" y="3707"/>
                  <a:pt x="18730" y="3757"/>
                </a:cubicBezTo>
                <a:cubicBezTo>
                  <a:pt x="18736" y="3807"/>
                  <a:pt x="18737" y="3863"/>
                  <a:pt x="18730" y="3923"/>
                </a:cubicBezTo>
                <a:cubicBezTo>
                  <a:pt x="18708" y="4113"/>
                  <a:pt x="18717" y="4134"/>
                  <a:pt x="18902" y="4318"/>
                </a:cubicBezTo>
                <a:cubicBezTo>
                  <a:pt x="19035" y="4451"/>
                  <a:pt x="19140" y="4571"/>
                  <a:pt x="19232" y="4689"/>
                </a:cubicBezTo>
                <a:cubicBezTo>
                  <a:pt x="19263" y="4729"/>
                  <a:pt x="19295" y="4768"/>
                  <a:pt x="19322" y="4807"/>
                </a:cubicBezTo>
                <a:cubicBezTo>
                  <a:pt x="19340" y="4833"/>
                  <a:pt x="19358" y="4860"/>
                  <a:pt x="19374" y="4885"/>
                </a:cubicBezTo>
                <a:cubicBezTo>
                  <a:pt x="19420" y="4960"/>
                  <a:pt x="19462" y="5033"/>
                  <a:pt x="19494" y="5106"/>
                </a:cubicBezTo>
                <a:cubicBezTo>
                  <a:pt x="19531" y="5188"/>
                  <a:pt x="19558" y="5270"/>
                  <a:pt x="19578" y="5354"/>
                </a:cubicBezTo>
                <a:cubicBezTo>
                  <a:pt x="19619" y="5529"/>
                  <a:pt x="19588" y="5696"/>
                  <a:pt x="19485" y="5850"/>
                </a:cubicBezTo>
                <a:cubicBezTo>
                  <a:pt x="19450" y="5902"/>
                  <a:pt x="19407" y="5951"/>
                  <a:pt x="19356" y="6000"/>
                </a:cubicBezTo>
                <a:lnTo>
                  <a:pt x="19237" y="6114"/>
                </a:lnTo>
                <a:lnTo>
                  <a:pt x="19329" y="6208"/>
                </a:lnTo>
                <a:cubicBezTo>
                  <a:pt x="19465" y="6347"/>
                  <a:pt x="19543" y="6476"/>
                  <a:pt x="19565" y="6605"/>
                </a:cubicBezTo>
                <a:cubicBezTo>
                  <a:pt x="19588" y="6735"/>
                  <a:pt x="19555" y="6866"/>
                  <a:pt x="19468" y="7007"/>
                </a:cubicBezTo>
                <a:cubicBezTo>
                  <a:pt x="19435" y="7062"/>
                  <a:pt x="19391" y="7110"/>
                  <a:pt x="19339" y="7155"/>
                </a:cubicBezTo>
                <a:cubicBezTo>
                  <a:pt x="19288" y="7200"/>
                  <a:pt x="19230" y="7239"/>
                  <a:pt x="19168" y="7270"/>
                </a:cubicBezTo>
                <a:cubicBezTo>
                  <a:pt x="19045" y="7331"/>
                  <a:pt x="18909" y="7360"/>
                  <a:pt x="18796" y="7341"/>
                </a:cubicBezTo>
                <a:cubicBezTo>
                  <a:pt x="18576" y="7304"/>
                  <a:pt x="18261" y="7131"/>
                  <a:pt x="18114" y="6963"/>
                </a:cubicBezTo>
                <a:cubicBezTo>
                  <a:pt x="17960" y="6789"/>
                  <a:pt x="17880" y="6776"/>
                  <a:pt x="18015" y="6948"/>
                </a:cubicBezTo>
                <a:cubicBezTo>
                  <a:pt x="18142" y="7110"/>
                  <a:pt x="18089" y="7176"/>
                  <a:pt x="17779" y="7236"/>
                </a:cubicBezTo>
                <a:cubicBezTo>
                  <a:pt x="17642" y="7262"/>
                  <a:pt x="17518" y="7273"/>
                  <a:pt x="17404" y="7274"/>
                </a:cubicBezTo>
                <a:cubicBezTo>
                  <a:pt x="17331" y="7275"/>
                  <a:pt x="17261" y="7275"/>
                  <a:pt x="17201" y="7266"/>
                </a:cubicBezTo>
                <a:cubicBezTo>
                  <a:pt x="17149" y="7259"/>
                  <a:pt x="17103" y="7248"/>
                  <a:pt x="17063" y="7232"/>
                </a:cubicBezTo>
                <a:cubicBezTo>
                  <a:pt x="16991" y="7206"/>
                  <a:pt x="16912" y="7182"/>
                  <a:pt x="16887" y="7180"/>
                </a:cubicBezTo>
                <a:cubicBezTo>
                  <a:pt x="16862" y="7178"/>
                  <a:pt x="16841" y="7144"/>
                  <a:pt x="16841" y="7105"/>
                </a:cubicBezTo>
                <a:cubicBezTo>
                  <a:pt x="16841" y="7085"/>
                  <a:pt x="16824" y="7052"/>
                  <a:pt x="16798" y="7015"/>
                </a:cubicBezTo>
                <a:cubicBezTo>
                  <a:pt x="16798" y="7015"/>
                  <a:pt x="16798" y="7014"/>
                  <a:pt x="16798" y="7014"/>
                </a:cubicBezTo>
                <a:cubicBezTo>
                  <a:pt x="16772" y="6976"/>
                  <a:pt x="16736" y="6934"/>
                  <a:pt x="16697" y="6896"/>
                </a:cubicBezTo>
                <a:cubicBezTo>
                  <a:pt x="16619" y="6821"/>
                  <a:pt x="16522" y="6714"/>
                  <a:pt x="16481" y="6657"/>
                </a:cubicBezTo>
                <a:cubicBezTo>
                  <a:pt x="16458" y="6626"/>
                  <a:pt x="16440" y="6608"/>
                  <a:pt x="16428" y="6601"/>
                </a:cubicBezTo>
                <a:cubicBezTo>
                  <a:pt x="16415" y="6594"/>
                  <a:pt x="16409" y="6596"/>
                  <a:pt x="16408" y="6609"/>
                </a:cubicBezTo>
                <a:cubicBezTo>
                  <a:pt x="16405" y="6634"/>
                  <a:pt x="16424" y="6694"/>
                  <a:pt x="16468" y="6773"/>
                </a:cubicBezTo>
                <a:cubicBezTo>
                  <a:pt x="16548" y="6917"/>
                  <a:pt x="16579" y="7079"/>
                  <a:pt x="16565" y="7222"/>
                </a:cubicBezTo>
                <a:cubicBezTo>
                  <a:pt x="16559" y="7284"/>
                  <a:pt x="16541" y="7339"/>
                  <a:pt x="16518" y="7391"/>
                </a:cubicBezTo>
                <a:cubicBezTo>
                  <a:pt x="16501" y="7428"/>
                  <a:pt x="16483" y="7463"/>
                  <a:pt x="16458" y="7492"/>
                </a:cubicBezTo>
                <a:cubicBezTo>
                  <a:pt x="16438" y="7515"/>
                  <a:pt x="16416" y="7535"/>
                  <a:pt x="16390" y="7551"/>
                </a:cubicBezTo>
                <a:cubicBezTo>
                  <a:pt x="16330" y="7590"/>
                  <a:pt x="16317" y="7613"/>
                  <a:pt x="16356" y="7613"/>
                </a:cubicBezTo>
                <a:cubicBezTo>
                  <a:pt x="16391" y="7613"/>
                  <a:pt x="16458" y="7583"/>
                  <a:pt x="16504" y="7546"/>
                </a:cubicBezTo>
                <a:cubicBezTo>
                  <a:pt x="16579" y="7484"/>
                  <a:pt x="16588" y="7483"/>
                  <a:pt x="16614" y="7543"/>
                </a:cubicBezTo>
                <a:cubicBezTo>
                  <a:pt x="16637" y="7598"/>
                  <a:pt x="16673" y="7584"/>
                  <a:pt x="16807" y="7466"/>
                </a:cubicBezTo>
                <a:cubicBezTo>
                  <a:pt x="17006" y="7291"/>
                  <a:pt x="17246" y="7271"/>
                  <a:pt x="17495" y="7410"/>
                </a:cubicBezTo>
                <a:cubicBezTo>
                  <a:pt x="17563" y="7449"/>
                  <a:pt x="17600" y="7465"/>
                  <a:pt x="17637" y="7471"/>
                </a:cubicBezTo>
                <a:cubicBezTo>
                  <a:pt x="17664" y="7476"/>
                  <a:pt x="17688" y="7478"/>
                  <a:pt x="17720" y="7468"/>
                </a:cubicBezTo>
                <a:cubicBezTo>
                  <a:pt x="17745" y="7460"/>
                  <a:pt x="17775" y="7448"/>
                  <a:pt x="17812" y="7431"/>
                </a:cubicBezTo>
                <a:cubicBezTo>
                  <a:pt x="18006" y="7348"/>
                  <a:pt x="18101" y="7348"/>
                  <a:pt x="18219" y="7429"/>
                </a:cubicBezTo>
                <a:cubicBezTo>
                  <a:pt x="18253" y="7452"/>
                  <a:pt x="18293" y="7466"/>
                  <a:pt x="18348" y="7471"/>
                </a:cubicBezTo>
                <a:cubicBezTo>
                  <a:pt x="18404" y="7477"/>
                  <a:pt x="18475" y="7474"/>
                  <a:pt x="18575" y="7463"/>
                </a:cubicBezTo>
                <a:cubicBezTo>
                  <a:pt x="18814" y="7439"/>
                  <a:pt x="18859" y="7447"/>
                  <a:pt x="19019" y="7547"/>
                </a:cubicBezTo>
                <a:cubicBezTo>
                  <a:pt x="19130" y="7617"/>
                  <a:pt x="19226" y="7723"/>
                  <a:pt x="19281" y="7821"/>
                </a:cubicBezTo>
                <a:cubicBezTo>
                  <a:pt x="19305" y="7865"/>
                  <a:pt x="19318" y="7905"/>
                  <a:pt x="19324" y="7941"/>
                </a:cubicBezTo>
                <a:cubicBezTo>
                  <a:pt x="19328" y="7966"/>
                  <a:pt x="19330" y="7991"/>
                  <a:pt x="19324" y="8009"/>
                </a:cubicBezTo>
                <a:cubicBezTo>
                  <a:pt x="19319" y="8024"/>
                  <a:pt x="19310" y="8037"/>
                  <a:pt x="19297" y="8045"/>
                </a:cubicBezTo>
                <a:cubicBezTo>
                  <a:pt x="19251" y="8077"/>
                  <a:pt x="19227" y="8175"/>
                  <a:pt x="19223" y="8344"/>
                </a:cubicBezTo>
                <a:cubicBezTo>
                  <a:pt x="19221" y="8448"/>
                  <a:pt x="19213" y="8519"/>
                  <a:pt x="19191" y="8584"/>
                </a:cubicBezTo>
                <a:cubicBezTo>
                  <a:pt x="19170" y="8649"/>
                  <a:pt x="19136" y="8705"/>
                  <a:pt x="19079" y="8781"/>
                </a:cubicBezTo>
                <a:cubicBezTo>
                  <a:pt x="19013" y="8870"/>
                  <a:pt x="18940" y="8948"/>
                  <a:pt x="18860" y="9017"/>
                </a:cubicBezTo>
                <a:cubicBezTo>
                  <a:pt x="18852" y="9023"/>
                  <a:pt x="18843" y="9028"/>
                  <a:pt x="18836" y="9034"/>
                </a:cubicBezTo>
                <a:cubicBezTo>
                  <a:pt x="18772" y="9086"/>
                  <a:pt x="18703" y="9132"/>
                  <a:pt x="18629" y="9172"/>
                </a:cubicBezTo>
                <a:cubicBezTo>
                  <a:pt x="18596" y="9191"/>
                  <a:pt x="18561" y="9206"/>
                  <a:pt x="18526" y="9223"/>
                </a:cubicBezTo>
                <a:cubicBezTo>
                  <a:pt x="18469" y="9248"/>
                  <a:pt x="18408" y="9271"/>
                  <a:pt x="18346" y="9291"/>
                </a:cubicBezTo>
                <a:cubicBezTo>
                  <a:pt x="18309" y="9303"/>
                  <a:pt x="18273" y="9315"/>
                  <a:pt x="18234" y="9325"/>
                </a:cubicBezTo>
                <a:cubicBezTo>
                  <a:pt x="18130" y="9352"/>
                  <a:pt x="18020" y="9374"/>
                  <a:pt x="17899" y="9388"/>
                </a:cubicBezTo>
                <a:cubicBezTo>
                  <a:pt x="17683" y="9412"/>
                  <a:pt x="17651" y="9424"/>
                  <a:pt x="17752" y="9442"/>
                </a:cubicBezTo>
                <a:cubicBezTo>
                  <a:pt x="17864" y="9463"/>
                  <a:pt x="17894" y="9504"/>
                  <a:pt x="17989" y="9758"/>
                </a:cubicBezTo>
                <a:cubicBezTo>
                  <a:pt x="18061" y="9951"/>
                  <a:pt x="18082" y="10063"/>
                  <a:pt x="18052" y="10090"/>
                </a:cubicBezTo>
                <a:cubicBezTo>
                  <a:pt x="18037" y="10104"/>
                  <a:pt x="18021" y="10107"/>
                  <a:pt x="18003" y="10102"/>
                </a:cubicBezTo>
                <a:cubicBezTo>
                  <a:pt x="17985" y="10096"/>
                  <a:pt x="17965" y="10081"/>
                  <a:pt x="17945" y="10056"/>
                </a:cubicBezTo>
                <a:cubicBezTo>
                  <a:pt x="17915" y="10019"/>
                  <a:pt x="17899" y="10002"/>
                  <a:pt x="17884" y="10004"/>
                </a:cubicBezTo>
                <a:cubicBezTo>
                  <a:pt x="17870" y="10006"/>
                  <a:pt x="17855" y="10026"/>
                  <a:pt x="17830" y="10069"/>
                </a:cubicBezTo>
                <a:cubicBezTo>
                  <a:pt x="17808" y="10106"/>
                  <a:pt x="17791" y="10125"/>
                  <a:pt x="17773" y="10130"/>
                </a:cubicBezTo>
                <a:cubicBezTo>
                  <a:pt x="17756" y="10136"/>
                  <a:pt x="17736" y="10129"/>
                  <a:pt x="17710" y="10109"/>
                </a:cubicBezTo>
                <a:cubicBezTo>
                  <a:pt x="17669" y="10078"/>
                  <a:pt x="17656" y="10023"/>
                  <a:pt x="17673" y="9970"/>
                </a:cubicBezTo>
                <a:cubicBezTo>
                  <a:pt x="17687" y="9930"/>
                  <a:pt x="17691" y="9910"/>
                  <a:pt x="17685" y="9907"/>
                </a:cubicBezTo>
                <a:cubicBezTo>
                  <a:pt x="17678" y="9905"/>
                  <a:pt x="17658" y="9919"/>
                  <a:pt x="17623" y="9950"/>
                </a:cubicBezTo>
                <a:cubicBezTo>
                  <a:pt x="17553" y="10010"/>
                  <a:pt x="17531" y="10011"/>
                  <a:pt x="17413" y="9957"/>
                </a:cubicBezTo>
                <a:cubicBezTo>
                  <a:pt x="17340" y="9924"/>
                  <a:pt x="17268" y="9880"/>
                  <a:pt x="17253" y="9858"/>
                </a:cubicBezTo>
                <a:cubicBezTo>
                  <a:pt x="17239" y="9837"/>
                  <a:pt x="17192" y="9819"/>
                  <a:pt x="17149" y="9819"/>
                </a:cubicBezTo>
                <a:cubicBezTo>
                  <a:pt x="17127" y="9819"/>
                  <a:pt x="17088" y="9809"/>
                  <a:pt x="17042" y="9790"/>
                </a:cubicBezTo>
                <a:cubicBezTo>
                  <a:pt x="16998" y="9771"/>
                  <a:pt x="16947" y="9745"/>
                  <a:pt x="16901" y="9716"/>
                </a:cubicBezTo>
                <a:cubicBezTo>
                  <a:pt x="16784" y="9644"/>
                  <a:pt x="16670" y="9612"/>
                  <a:pt x="16533" y="9613"/>
                </a:cubicBezTo>
                <a:lnTo>
                  <a:pt x="16336" y="9613"/>
                </a:lnTo>
                <a:lnTo>
                  <a:pt x="16449" y="9693"/>
                </a:lnTo>
                <a:cubicBezTo>
                  <a:pt x="16512" y="9736"/>
                  <a:pt x="16574" y="9772"/>
                  <a:pt x="16587" y="9771"/>
                </a:cubicBezTo>
                <a:cubicBezTo>
                  <a:pt x="16674" y="9764"/>
                  <a:pt x="16739" y="9794"/>
                  <a:pt x="16910" y="9924"/>
                </a:cubicBezTo>
                <a:cubicBezTo>
                  <a:pt x="16984" y="9980"/>
                  <a:pt x="17043" y="10016"/>
                  <a:pt x="17100" y="10038"/>
                </a:cubicBezTo>
                <a:cubicBezTo>
                  <a:pt x="17157" y="10061"/>
                  <a:pt x="17214" y="10070"/>
                  <a:pt x="17284" y="10070"/>
                </a:cubicBezTo>
                <a:cubicBezTo>
                  <a:pt x="17345" y="10070"/>
                  <a:pt x="17392" y="10074"/>
                  <a:pt x="17426" y="10085"/>
                </a:cubicBezTo>
                <a:cubicBezTo>
                  <a:pt x="17426" y="10085"/>
                  <a:pt x="17427" y="10085"/>
                  <a:pt x="17427" y="10085"/>
                </a:cubicBezTo>
                <a:cubicBezTo>
                  <a:pt x="17461" y="10096"/>
                  <a:pt x="17483" y="10113"/>
                  <a:pt x="17492" y="10135"/>
                </a:cubicBezTo>
                <a:cubicBezTo>
                  <a:pt x="17507" y="10171"/>
                  <a:pt x="17631" y="10256"/>
                  <a:pt x="17766" y="10326"/>
                </a:cubicBezTo>
                <a:cubicBezTo>
                  <a:pt x="17902" y="10395"/>
                  <a:pt x="18012" y="10474"/>
                  <a:pt x="18012" y="10500"/>
                </a:cubicBezTo>
                <a:cubicBezTo>
                  <a:pt x="18011" y="10527"/>
                  <a:pt x="18002" y="10561"/>
                  <a:pt x="17985" y="10599"/>
                </a:cubicBezTo>
                <a:cubicBezTo>
                  <a:pt x="17984" y="10601"/>
                  <a:pt x="17984" y="10601"/>
                  <a:pt x="17983" y="10603"/>
                </a:cubicBezTo>
                <a:cubicBezTo>
                  <a:pt x="17968" y="10640"/>
                  <a:pt x="17944" y="10681"/>
                  <a:pt x="17917" y="10725"/>
                </a:cubicBezTo>
                <a:cubicBezTo>
                  <a:pt x="17906" y="10744"/>
                  <a:pt x="17900" y="10760"/>
                  <a:pt x="17887" y="10778"/>
                </a:cubicBezTo>
                <a:cubicBezTo>
                  <a:pt x="17887" y="10779"/>
                  <a:pt x="17887" y="10780"/>
                  <a:pt x="17887" y="10780"/>
                </a:cubicBezTo>
                <a:cubicBezTo>
                  <a:pt x="17813" y="10891"/>
                  <a:pt x="17714" y="11008"/>
                  <a:pt x="17614" y="11096"/>
                </a:cubicBezTo>
                <a:cubicBezTo>
                  <a:pt x="17542" y="11160"/>
                  <a:pt x="17464" y="11214"/>
                  <a:pt x="17383" y="11264"/>
                </a:cubicBezTo>
                <a:cubicBezTo>
                  <a:pt x="17363" y="11276"/>
                  <a:pt x="17343" y="11287"/>
                  <a:pt x="17322" y="11299"/>
                </a:cubicBezTo>
                <a:cubicBezTo>
                  <a:pt x="17241" y="11345"/>
                  <a:pt x="17157" y="11387"/>
                  <a:pt x="17072" y="11419"/>
                </a:cubicBezTo>
                <a:cubicBezTo>
                  <a:pt x="16943" y="11467"/>
                  <a:pt x="16813" y="11498"/>
                  <a:pt x="16686" y="11512"/>
                </a:cubicBezTo>
                <a:cubicBezTo>
                  <a:pt x="16623" y="11519"/>
                  <a:pt x="16560" y="11522"/>
                  <a:pt x="16500" y="11520"/>
                </a:cubicBezTo>
                <a:cubicBezTo>
                  <a:pt x="16439" y="11518"/>
                  <a:pt x="16378" y="11511"/>
                  <a:pt x="16322" y="11499"/>
                </a:cubicBezTo>
                <a:cubicBezTo>
                  <a:pt x="16266" y="11487"/>
                  <a:pt x="16213" y="11471"/>
                  <a:pt x="16163" y="11449"/>
                </a:cubicBezTo>
                <a:cubicBezTo>
                  <a:pt x="16005" y="11380"/>
                  <a:pt x="15913" y="11366"/>
                  <a:pt x="15746" y="11386"/>
                </a:cubicBezTo>
                <a:cubicBezTo>
                  <a:pt x="15579" y="11407"/>
                  <a:pt x="15505" y="11396"/>
                  <a:pt x="15406" y="11335"/>
                </a:cubicBezTo>
                <a:cubicBezTo>
                  <a:pt x="15319" y="11283"/>
                  <a:pt x="15216" y="11261"/>
                  <a:pt x="15088" y="11270"/>
                </a:cubicBezTo>
                <a:cubicBezTo>
                  <a:pt x="14932" y="11281"/>
                  <a:pt x="14872" y="11262"/>
                  <a:pt x="14744" y="11160"/>
                </a:cubicBezTo>
                <a:cubicBezTo>
                  <a:pt x="14590" y="11037"/>
                  <a:pt x="14382" y="10736"/>
                  <a:pt x="14382" y="10633"/>
                </a:cubicBezTo>
                <a:cubicBezTo>
                  <a:pt x="14382" y="10604"/>
                  <a:pt x="14347" y="10553"/>
                  <a:pt x="14306" y="10522"/>
                </a:cubicBezTo>
                <a:cubicBezTo>
                  <a:pt x="14239" y="10472"/>
                  <a:pt x="14234" y="10476"/>
                  <a:pt x="14261" y="10553"/>
                </a:cubicBezTo>
                <a:cubicBezTo>
                  <a:pt x="14273" y="10587"/>
                  <a:pt x="14275" y="10617"/>
                  <a:pt x="14266" y="10641"/>
                </a:cubicBezTo>
                <a:cubicBezTo>
                  <a:pt x="14256" y="10665"/>
                  <a:pt x="14236" y="10683"/>
                  <a:pt x="14202" y="10698"/>
                </a:cubicBezTo>
                <a:cubicBezTo>
                  <a:pt x="14169" y="10713"/>
                  <a:pt x="14122" y="10724"/>
                  <a:pt x="14063" y="10731"/>
                </a:cubicBezTo>
                <a:cubicBezTo>
                  <a:pt x="14004" y="10738"/>
                  <a:pt x="13932" y="10741"/>
                  <a:pt x="13845" y="10741"/>
                </a:cubicBezTo>
                <a:cubicBezTo>
                  <a:pt x="13751" y="10741"/>
                  <a:pt x="13653" y="10732"/>
                  <a:pt x="13557" y="10718"/>
                </a:cubicBezTo>
                <a:cubicBezTo>
                  <a:pt x="13478" y="10708"/>
                  <a:pt x="13400" y="10691"/>
                  <a:pt x="13324" y="10673"/>
                </a:cubicBezTo>
                <a:cubicBezTo>
                  <a:pt x="13316" y="10671"/>
                  <a:pt x="13308" y="10670"/>
                  <a:pt x="13301" y="10668"/>
                </a:cubicBezTo>
                <a:cubicBezTo>
                  <a:pt x="13294" y="10666"/>
                  <a:pt x="13287" y="10664"/>
                  <a:pt x="13280" y="10663"/>
                </a:cubicBezTo>
                <a:cubicBezTo>
                  <a:pt x="13269" y="10660"/>
                  <a:pt x="13258" y="10659"/>
                  <a:pt x="13247" y="10656"/>
                </a:cubicBezTo>
                <a:cubicBezTo>
                  <a:pt x="13247" y="10656"/>
                  <a:pt x="13246" y="10656"/>
                  <a:pt x="13245" y="10656"/>
                </a:cubicBezTo>
                <a:cubicBezTo>
                  <a:pt x="13150" y="10630"/>
                  <a:pt x="13059" y="10599"/>
                  <a:pt x="12978" y="10563"/>
                </a:cubicBezTo>
                <a:cubicBezTo>
                  <a:pt x="12896" y="10527"/>
                  <a:pt x="12825" y="10487"/>
                  <a:pt x="12766" y="10444"/>
                </a:cubicBezTo>
                <a:cubicBezTo>
                  <a:pt x="12667" y="10372"/>
                  <a:pt x="12562" y="10321"/>
                  <a:pt x="12533" y="10330"/>
                </a:cubicBezTo>
                <a:cubicBezTo>
                  <a:pt x="12504" y="10339"/>
                  <a:pt x="12549" y="10388"/>
                  <a:pt x="12632" y="10441"/>
                </a:cubicBezTo>
                <a:cubicBezTo>
                  <a:pt x="12673" y="10468"/>
                  <a:pt x="12727" y="10517"/>
                  <a:pt x="12782" y="10574"/>
                </a:cubicBezTo>
                <a:cubicBezTo>
                  <a:pt x="12839" y="10632"/>
                  <a:pt x="12894" y="10697"/>
                  <a:pt x="12937" y="10758"/>
                </a:cubicBezTo>
                <a:cubicBezTo>
                  <a:pt x="12979" y="10817"/>
                  <a:pt x="13069" y="10913"/>
                  <a:pt x="13178" y="11019"/>
                </a:cubicBezTo>
                <a:cubicBezTo>
                  <a:pt x="13288" y="11125"/>
                  <a:pt x="13416" y="11243"/>
                  <a:pt x="13540" y="11345"/>
                </a:cubicBezTo>
                <a:cubicBezTo>
                  <a:pt x="14764" y="12351"/>
                  <a:pt x="14842" y="12435"/>
                  <a:pt x="14842" y="12749"/>
                </a:cubicBezTo>
                <a:cubicBezTo>
                  <a:pt x="14842" y="12809"/>
                  <a:pt x="14833" y="12867"/>
                  <a:pt x="14816" y="12924"/>
                </a:cubicBezTo>
                <a:cubicBezTo>
                  <a:pt x="14782" y="13037"/>
                  <a:pt x="14715" y="13144"/>
                  <a:pt x="14613" y="13243"/>
                </a:cubicBezTo>
                <a:cubicBezTo>
                  <a:pt x="14562" y="13292"/>
                  <a:pt x="14502" y="13340"/>
                  <a:pt x="14433" y="13386"/>
                </a:cubicBezTo>
                <a:cubicBezTo>
                  <a:pt x="14341" y="13448"/>
                  <a:pt x="14174" y="13571"/>
                  <a:pt x="14060" y="13661"/>
                </a:cubicBezTo>
                <a:cubicBezTo>
                  <a:pt x="13947" y="13750"/>
                  <a:pt x="13669" y="13953"/>
                  <a:pt x="13444" y="14111"/>
                </a:cubicBezTo>
                <a:cubicBezTo>
                  <a:pt x="13212" y="14273"/>
                  <a:pt x="13015" y="14425"/>
                  <a:pt x="12838" y="14567"/>
                </a:cubicBezTo>
                <a:cubicBezTo>
                  <a:pt x="12719" y="14662"/>
                  <a:pt x="12614" y="14749"/>
                  <a:pt x="12526" y="14831"/>
                </a:cubicBezTo>
                <a:cubicBezTo>
                  <a:pt x="12483" y="14871"/>
                  <a:pt x="12432" y="14915"/>
                  <a:pt x="12397" y="14951"/>
                </a:cubicBezTo>
                <a:cubicBezTo>
                  <a:pt x="12396" y="14951"/>
                  <a:pt x="12397" y="14952"/>
                  <a:pt x="12397" y="14952"/>
                </a:cubicBezTo>
                <a:cubicBezTo>
                  <a:pt x="12326" y="15025"/>
                  <a:pt x="12271" y="15088"/>
                  <a:pt x="12236" y="15142"/>
                </a:cubicBezTo>
                <a:lnTo>
                  <a:pt x="12109" y="15335"/>
                </a:lnTo>
                <a:lnTo>
                  <a:pt x="12104" y="16771"/>
                </a:lnTo>
                <a:cubicBezTo>
                  <a:pt x="12102" y="17561"/>
                  <a:pt x="12109" y="18225"/>
                  <a:pt x="12121" y="18246"/>
                </a:cubicBezTo>
                <a:cubicBezTo>
                  <a:pt x="12133" y="18268"/>
                  <a:pt x="12148" y="18417"/>
                  <a:pt x="12152" y="18579"/>
                </a:cubicBezTo>
                <a:cubicBezTo>
                  <a:pt x="12197" y="20356"/>
                  <a:pt x="12241" y="21434"/>
                  <a:pt x="12270" y="21434"/>
                </a:cubicBezTo>
                <a:cubicBezTo>
                  <a:pt x="12290" y="21434"/>
                  <a:pt x="12296" y="21270"/>
                  <a:pt x="12283" y="21070"/>
                </a:cubicBezTo>
                <a:cubicBezTo>
                  <a:pt x="12263" y="20781"/>
                  <a:pt x="12273" y="20689"/>
                  <a:pt x="12329" y="20623"/>
                </a:cubicBezTo>
                <a:cubicBezTo>
                  <a:pt x="12380" y="20562"/>
                  <a:pt x="12417" y="20551"/>
                  <a:pt x="12449" y="20601"/>
                </a:cubicBezTo>
                <a:cubicBezTo>
                  <a:pt x="12481" y="20652"/>
                  <a:pt x="12509" y="20766"/>
                  <a:pt x="12539" y="20957"/>
                </a:cubicBezTo>
                <a:cubicBezTo>
                  <a:pt x="12554" y="21058"/>
                  <a:pt x="12571" y="21139"/>
                  <a:pt x="12590" y="21202"/>
                </a:cubicBezTo>
                <a:cubicBezTo>
                  <a:pt x="12610" y="21264"/>
                  <a:pt x="12632" y="21308"/>
                  <a:pt x="12657" y="21335"/>
                </a:cubicBezTo>
                <a:cubicBezTo>
                  <a:pt x="12670" y="21348"/>
                  <a:pt x="12682" y="21357"/>
                  <a:pt x="12697" y="21361"/>
                </a:cubicBezTo>
                <a:cubicBezTo>
                  <a:pt x="12715" y="21367"/>
                  <a:pt x="12736" y="21363"/>
                  <a:pt x="12757" y="21356"/>
                </a:cubicBezTo>
                <a:cubicBezTo>
                  <a:pt x="12787" y="21347"/>
                  <a:pt x="12818" y="21329"/>
                  <a:pt x="12856" y="21295"/>
                </a:cubicBezTo>
                <a:cubicBezTo>
                  <a:pt x="12890" y="21264"/>
                  <a:pt x="12916" y="21221"/>
                  <a:pt x="12935" y="21169"/>
                </a:cubicBezTo>
                <a:cubicBezTo>
                  <a:pt x="12935" y="21168"/>
                  <a:pt x="12934" y="21169"/>
                  <a:pt x="12935" y="21169"/>
                </a:cubicBezTo>
                <a:cubicBezTo>
                  <a:pt x="12935" y="21167"/>
                  <a:pt x="12936" y="21164"/>
                  <a:pt x="12937" y="21162"/>
                </a:cubicBezTo>
                <a:cubicBezTo>
                  <a:pt x="12952" y="21116"/>
                  <a:pt x="12959" y="21060"/>
                  <a:pt x="12963" y="20997"/>
                </a:cubicBezTo>
                <a:cubicBezTo>
                  <a:pt x="12965" y="20973"/>
                  <a:pt x="12965" y="20947"/>
                  <a:pt x="12965" y="20921"/>
                </a:cubicBezTo>
                <a:cubicBezTo>
                  <a:pt x="12965" y="20885"/>
                  <a:pt x="12962" y="20844"/>
                  <a:pt x="12960" y="20803"/>
                </a:cubicBezTo>
                <a:cubicBezTo>
                  <a:pt x="12950" y="20676"/>
                  <a:pt x="12932" y="20533"/>
                  <a:pt x="12894" y="20356"/>
                </a:cubicBezTo>
                <a:cubicBezTo>
                  <a:pt x="12874" y="20259"/>
                  <a:pt x="12855" y="20116"/>
                  <a:pt x="12842" y="19965"/>
                </a:cubicBezTo>
                <a:cubicBezTo>
                  <a:pt x="12828" y="19814"/>
                  <a:pt x="12819" y="19654"/>
                  <a:pt x="12819" y="19522"/>
                </a:cubicBezTo>
                <a:cubicBezTo>
                  <a:pt x="12817" y="19257"/>
                  <a:pt x="12811" y="18826"/>
                  <a:pt x="12806" y="18563"/>
                </a:cubicBezTo>
                <a:cubicBezTo>
                  <a:pt x="12801" y="18302"/>
                  <a:pt x="12814" y="18018"/>
                  <a:pt x="12833" y="17755"/>
                </a:cubicBezTo>
                <a:cubicBezTo>
                  <a:pt x="12845" y="17589"/>
                  <a:pt x="12858" y="17435"/>
                  <a:pt x="12875" y="17318"/>
                </a:cubicBezTo>
                <a:cubicBezTo>
                  <a:pt x="12890" y="17218"/>
                  <a:pt x="12905" y="17142"/>
                  <a:pt x="12922" y="17105"/>
                </a:cubicBezTo>
                <a:cubicBezTo>
                  <a:pt x="12948" y="17048"/>
                  <a:pt x="12972" y="16879"/>
                  <a:pt x="12978" y="16731"/>
                </a:cubicBezTo>
                <a:cubicBezTo>
                  <a:pt x="12983" y="16589"/>
                  <a:pt x="13034" y="16374"/>
                  <a:pt x="13098" y="16184"/>
                </a:cubicBezTo>
                <a:cubicBezTo>
                  <a:pt x="13129" y="16090"/>
                  <a:pt x="13165" y="16002"/>
                  <a:pt x="13198" y="15933"/>
                </a:cubicBezTo>
                <a:cubicBezTo>
                  <a:pt x="13199" y="15933"/>
                  <a:pt x="13198" y="15932"/>
                  <a:pt x="13198" y="15931"/>
                </a:cubicBezTo>
                <a:cubicBezTo>
                  <a:pt x="13232" y="15862"/>
                  <a:pt x="13264" y="15813"/>
                  <a:pt x="13291" y="15794"/>
                </a:cubicBezTo>
                <a:cubicBezTo>
                  <a:pt x="13324" y="15771"/>
                  <a:pt x="13354" y="15709"/>
                  <a:pt x="13357" y="15656"/>
                </a:cubicBezTo>
                <a:cubicBezTo>
                  <a:pt x="13361" y="15611"/>
                  <a:pt x="13376" y="15559"/>
                  <a:pt x="13401" y="15501"/>
                </a:cubicBezTo>
                <a:cubicBezTo>
                  <a:pt x="13425" y="15444"/>
                  <a:pt x="13458" y="15383"/>
                  <a:pt x="13498" y="15321"/>
                </a:cubicBezTo>
                <a:cubicBezTo>
                  <a:pt x="13580" y="15196"/>
                  <a:pt x="13689" y="15066"/>
                  <a:pt x="13808" y="14961"/>
                </a:cubicBezTo>
                <a:cubicBezTo>
                  <a:pt x="14215" y="14604"/>
                  <a:pt x="14382" y="14482"/>
                  <a:pt x="14467" y="14482"/>
                </a:cubicBezTo>
                <a:cubicBezTo>
                  <a:pt x="14589" y="14482"/>
                  <a:pt x="15087" y="14132"/>
                  <a:pt x="15229" y="13946"/>
                </a:cubicBezTo>
                <a:cubicBezTo>
                  <a:pt x="15278" y="13882"/>
                  <a:pt x="15337" y="13818"/>
                  <a:pt x="15400" y="13759"/>
                </a:cubicBezTo>
                <a:cubicBezTo>
                  <a:pt x="15463" y="13700"/>
                  <a:pt x="15531" y="13645"/>
                  <a:pt x="15597" y="13598"/>
                </a:cubicBezTo>
                <a:cubicBezTo>
                  <a:pt x="15730" y="13504"/>
                  <a:pt x="15859" y="13442"/>
                  <a:pt x="15942" y="13442"/>
                </a:cubicBezTo>
                <a:cubicBezTo>
                  <a:pt x="16022" y="13442"/>
                  <a:pt x="16108" y="13407"/>
                  <a:pt x="16249" y="13304"/>
                </a:cubicBezTo>
                <a:cubicBezTo>
                  <a:pt x="16320" y="13252"/>
                  <a:pt x="16405" y="13182"/>
                  <a:pt x="16509" y="13091"/>
                </a:cubicBezTo>
                <a:cubicBezTo>
                  <a:pt x="16614" y="12999"/>
                  <a:pt x="16739" y="12886"/>
                  <a:pt x="16890" y="12746"/>
                </a:cubicBezTo>
                <a:lnTo>
                  <a:pt x="17261" y="12401"/>
                </a:lnTo>
                <a:lnTo>
                  <a:pt x="17509" y="12401"/>
                </a:lnTo>
                <a:cubicBezTo>
                  <a:pt x="17590" y="12401"/>
                  <a:pt x="17641" y="12398"/>
                  <a:pt x="17688" y="12388"/>
                </a:cubicBezTo>
                <a:cubicBezTo>
                  <a:pt x="17700" y="12386"/>
                  <a:pt x="17710" y="12382"/>
                  <a:pt x="17721" y="12378"/>
                </a:cubicBezTo>
                <a:cubicBezTo>
                  <a:pt x="17766" y="12364"/>
                  <a:pt x="17805" y="12344"/>
                  <a:pt x="17857" y="12299"/>
                </a:cubicBezTo>
                <a:cubicBezTo>
                  <a:pt x="17857" y="12299"/>
                  <a:pt x="17858" y="12299"/>
                  <a:pt x="17859" y="12299"/>
                </a:cubicBezTo>
                <a:cubicBezTo>
                  <a:pt x="17897" y="12266"/>
                  <a:pt x="17941" y="12222"/>
                  <a:pt x="18000" y="12164"/>
                </a:cubicBezTo>
                <a:cubicBezTo>
                  <a:pt x="18134" y="12034"/>
                  <a:pt x="18243" y="11913"/>
                  <a:pt x="18243" y="11895"/>
                </a:cubicBezTo>
                <a:cubicBezTo>
                  <a:pt x="18243" y="11870"/>
                  <a:pt x="18405" y="11638"/>
                  <a:pt x="18573" y="11411"/>
                </a:cubicBezTo>
                <a:cubicBezTo>
                  <a:pt x="18573" y="11410"/>
                  <a:pt x="18573" y="11410"/>
                  <a:pt x="18573" y="11410"/>
                </a:cubicBezTo>
                <a:cubicBezTo>
                  <a:pt x="18740" y="11182"/>
                  <a:pt x="18911" y="10958"/>
                  <a:pt x="18935" y="10950"/>
                </a:cubicBezTo>
                <a:cubicBezTo>
                  <a:pt x="18984" y="10934"/>
                  <a:pt x="19654" y="11262"/>
                  <a:pt x="19695" y="11322"/>
                </a:cubicBezTo>
                <a:cubicBezTo>
                  <a:pt x="19710" y="11345"/>
                  <a:pt x="19696" y="11457"/>
                  <a:pt x="19664" y="11570"/>
                </a:cubicBezTo>
                <a:cubicBezTo>
                  <a:pt x="19649" y="11625"/>
                  <a:pt x="19639" y="11670"/>
                  <a:pt x="19634" y="11708"/>
                </a:cubicBezTo>
                <a:cubicBezTo>
                  <a:pt x="19630" y="11744"/>
                  <a:pt x="19632" y="11773"/>
                  <a:pt x="19637" y="11790"/>
                </a:cubicBezTo>
                <a:cubicBezTo>
                  <a:pt x="19643" y="11808"/>
                  <a:pt x="19655" y="11816"/>
                  <a:pt x="19670" y="11813"/>
                </a:cubicBezTo>
                <a:cubicBezTo>
                  <a:pt x="19685" y="11810"/>
                  <a:pt x="19702" y="11796"/>
                  <a:pt x="19725" y="11770"/>
                </a:cubicBezTo>
                <a:cubicBezTo>
                  <a:pt x="19757" y="11735"/>
                  <a:pt x="19880" y="11657"/>
                  <a:pt x="19997" y="11597"/>
                </a:cubicBezTo>
                <a:cubicBezTo>
                  <a:pt x="20119" y="11534"/>
                  <a:pt x="20189" y="11487"/>
                  <a:pt x="20218" y="11442"/>
                </a:cubicBezTo>
                <a:cubicBezTo>
                  <a:pt x="20233" y="11420"/>
                  <a:pt x="20238" y="11397"/>
                  <a:pt x="20233" y="11373"/>
                </a:cubicBezTo>
                <a:cubicBezTo>
                  <a:pt x="20228" y="11350"/>
                  <a:pt x="20214" y="11326"/>
                  <a:pt x="20191" y="11299"/>
                </a:cubicBezTo>
                <a:cubicBezTo>
                  <a:pt x="20156" y="11255"/>
                  <a:pt x="20128" y="11159"/>
                  <a:pt x="20128" y="11086"/>
                </a:cubicBezTo>
                <a:cubicBezTo>
                  <a:pt x="20128" y="11003"/>
                  <a:pt x="20101" y="10943"/>
                  <a:pt x="20055" y="10927"/>
                </a:cubicBezTo>
                <a:cubicBezTo>
                  <a:pt x="19943" y="10888"/>
                  <a:pt x="19898" y="10897"/>
                  <a:pt x="19898" y="10958"/>
                </a:cubicBezTo>
                <a:cubicBezTo>
                  <a:pt x="19898" y="10989"/>
                  <a:pt x="19862" y="11045"/>
                  <a:pt x="19817" y="11082"/>
                </a:cubicBezTo>
                <a:cubicBezTo>
                  <a:pt x="19740" y="11144"/>
                  <a:pt x="19710" y="11136"/>
                  <a:pt x="19391" y="10972"/>
                </a:cubicBezTo>
                <a:cubicBezTo>
                  <a:pt x="19200" y="10874"/>
                  <a:pt x="19042" y="10762"/>
                  <a:pt x="19033" y="10721"/>
                </a:cubicBezTo>
                <a:cubicBezTo>
                  <a:pt x="19030" y="10705"/>
                  <a:pt x="19039" y="10657"/>
                  <a:pt x="19059" y="10587"/>
                </a:cubicBezTo>
                <a:cubicBezTo>
                  <a:pt x="19059" y="10587"/>
                  <a:pt x="19059" y="10587"/>
                  <a:pt x="19059" y="10586"/>
                </a:cubicBezTo>
                <a:cubicBezTo>
                  <a:pt x="19079" y="10515"/>
                  <a:pt x="19111" y="10420"/>
                  <a:pt x="19151" y="10307"/>
                </a:cubicBezTo>
                <a:cubicBezTo>
                  <a:pt x="19151" y="10306"/>
                  <a:pt x="19151" y="10305"/>
                  <a:pt x="19151" y="10305"/>
                </a:cubicBezTo>
                <a:cubicBezTo>
                  <a:pt x="19231" y="10077"/>
                  <a:pt x="19349" y="9775"/>
                  <a:pt x="19483" y="9448"/>
                </a:cubicBezTo>
                <a:cubicBezTo>
                  <a:pt x="19534" y="9323"/>
                  <a:pt x="19638" y="9162"/>
                  <a:pt x="19717" y="9089"/>
                </a:cubicBezTo>
                <a:cubicBezTo>
                  <a:pt x="19764" y="9044"/>
                  <a:pt x="19796" y="9009"/>
                  <a:pt x="19811" y="8982"/>
                </a:cubicBezTo>
                <a:cubicBezTo>
                  <a:pt x="19818" y="8968"/>
                  <a:pt x="19823" y="8956"/>
                  <a:pt x="19822" y="8947"/>
                </a:cubicBezTo>
                <a:cubicBezTo>
                  <a:pt x="19822" y="8938"/>
                  <a:pt x="19818" y="8931"/>
                  <a:pt x="19809" y="8926"/>
                </a:cubicBezTo>
                <a:cubicBezTo>
                  <a:pt x="19791" y="8916"/>
                  <a:pt x="19779" y="8894"/>
                  <a:pt x="19776" y="8865"/>
                </a:cubicBezTo>
                <a:cubicBezTo>
                  <a:pt x="19770" y="8807"/>
                  <a:pt x="19794" y="8718"/>
                  <a:pt x="19840" y="8626"/>
                </a:cubicBezTo>
                <a:cubicBezTo>
                  <a:pt x="19862" y="8580"/>
                  <a:pt x="19890" y="8532"/>
                  <a:pt x="19923" y="8488"/>
                </a:cubicBezTo>
                <a:cubicBezTo>
                  <a:pt x="19982" y="8408"/>
                  <a:pt x="20078" y="8249"/>
                  <a:pt x="20137" y="8135"/>
                </a:cubicBezTo>
                <a:cubicBezTo>
                  <a:pt x="20196" y="8021"/>
                  <a:pt x="20264" y="7933"/>
                  <a:pt x="20289" y="7939"/>
                </a:cubicBezTo>
                <a:cubicBezTo>
                  <a:pt x="20316" y="7945"/>
                  <a:pt x="20333" y="8108"/>
                  <a:pt x="20331" y="8333"/>
                </a:cubicBezTo>
                <a:lnTo>
                  <a:pt x="20327" y="8716"/>
                </a:lnTo>
                <a:lnTo>
                  <a:pt x="20378" y="8467"/>
                </a:lnTo>
                <a:cubicBezTo>
                  <a:pt x="20426" y="8239"/>
                  <a:pt x="20441" y="8216"/>
                  <a:pt x="20557" y="8204"/>
                </a:cubicBezTo>
                <a:cubicBezTo>
                  <a:pt x="20761" y="8182"/>
                  <a:pt x="21086" y="8319"/>
                  <a:pt x="21256" y="8498"/>
                </a:cubicBezTo>
                <a:cubicBezTo>
                  <a:pt x="21291" y="8535"/>
                  <a:pt x="21319" y="8573"/>
                  <a:pt x="21345" y="8613"/>
                </a:cubicBezTo>
                <a:cubicBezTo>
                  <a:pt x="21397" y="8693"/>
                  <a:pt x="21432" y="8782"/>
                  <a:pt x="21455" y="8893"/>
                </a:cubicBezTo>
                <a:cubicBezTo>
                  <a:pt x="21467" y="8949"/>
                  <a:pt x="21476" y="9011"/>
                  <a:pt x="21483" y="9079"/>
                </a:cubicBezTo>
                <a:cubicBezTo>
                  <a:pt x="21487" y="9119"/>
                  <a:pt x="21504" y="9165"/>
                  <a:pt x="21521" y="9181"/>
                </a:cubicBezTo>
                <a:cubicBezTo>
                  <a:pt x="21535" y="9193"/>
                  <a:pt x="21544" y="9236"/>
                  <a:pt x="21549" y="9293"/>
                </a:cubicBezTo>
                <a:cubicBezTo>
                  <a:pt x="21559" y="9408"/>
                  <a:pt x="21554" y="9582"/>
                  <a:pt x="21536" y="9698"/>
                </a:cubicBezTo>
                <a:cubicBezTo>
                  <a:pt x="21527" y="9756"/>
                  <a:pt x="21513" y="9798"/>
                  <a:pt x="21498" y="9812"/>
                </a:cubicBezTo>
                <a:cubicBezTo>
                  <a:pt x="21457" y="9849"/>
                  <a:pt x="21456" y="9874"/>
                  <a:pt x="21496" y="9910"/>
                </a:cubicBezTo>
                <a:cubicBezTo>
                  <a:pt x="21506" y="9919"/>
                  <a:pt x="21515" y="9925"/>
                  <a:pt x="21524" y="9925"/>
                </a:cubicBezTo>
                <a:cubicBezTo>
                  <a:pt x="21533" y="9926"/>
                  <a:pt x="21542" y="9921"/>
                  <a:pt x="21549" y="9913"/>
                </a:cubicBezTo>
                <a:cubicBezTo>
                  <a:pt x="21564" y="9897"/>
                  <a:pt x="21576" y="9865"/>
                  <a:pt x="21584" y="9816"/>
                </a:cubicBezTo>
                <a:cubicBezTo>
                  <a:pt x="21592" y="9766"/>
                  <a:pt x="21596" y="9700"/>
                  <a:pt x="21596" y="9619"/>
                </a:cubicBezTo>
                <a:cubicBezTo>
                  <a:pt x="21597" y="9537"/>
                  <a:pt x="21594" y="9439"/>
                  <a:pt x="21588" y="9327"/>
                </a:cubicBezTo>
                <a:cubicBezTo>
                  <a:pt x="21577" y="9133"/>
                  <a:pt x="21554" y="8968"/>
                  <a:pt x="21514" y="8827"/>
                </a:cubicBezTo>
                <a:cubicBezTo>
                  <a:pt x="21497" y="8769"/>
                  <a:pt x="21477" y="8717"/>
                  <a:pt x="21454" y="8668"/>
                </a:cubicBezTo>
                <a:cubicBezTo>
                  <a:pt x="21432" y="8621"/>
                  <a:pt x="21405" y="8577"/>
                  <a:pt x="21378" y="8535"/>
                </a:cubicBezTo>
                <a:cubicBezTo>
                  <a:pt x="21373" y="8528"/>
                  <a:pt x="21369" y="8521"/>
                  <a:pt x="21365" y="8514"/>
                </a:cubicBezTo>
                <a:cubicBezTo>
                  <a:pt x="21357" y="8503"/>
                  <a:pt x="21351" y="8489"/>
                  <a:pt x="21343" y="8478"/>
                </a:cubicBezTo>
                <a:cubicBezTo>
                  <a:pt x="21306" y="8432"/>
                  <a:pt x="21265" y="8392"/>
                  <a:pt x="21218" y="8356"/>
                </a:cubicBezTo>
                <a:cubicBezTo>
                  <a:pt x="21190" y="8335"/>
                  <a:pt x="21157" y="8318"/>
                  <a:pt x="21125" y="8300"/>
                </a:cubicBezTo>
                <a:cubicBezTo>
                  <a:pt x="21105" y="8288"/>
                  <a:pt x="21087" y="8273"/>
                  <a:pt x="21065" y="8263"/>
                </a:cubicBezTo>
                <a:cubicBezTo>
                  <a:pt x="21065" y="8262"/>
                  <a:pt x="21063" y="8263"/>
                  <a:pt x="21063" y="8263"/>
                </a:cubicBezTo>
                <a:cubicBezTo>
                  <a:pt x="20950" y="8210"/>
                  <a:pt x="20817" y="8176"/>
                  <a:pt x="20659" y="8158"/>
                </a:cubicBezTo>
                <a:cubicBezTo>
                  <a:pt x="20561" y="8147"/>
                  <a:pt x="20504" y="8138"/>
                  <a:pt x="20471" y="8122"/>
                </a:cubicBezTo>
                <a:cubicBezTo>
                  <a:pt x="20439" y="8106"/>
                  <a:pt x="20433" y="8084"/>
                  <a:pt x="20437" y="8049"/>
                </a:cubicBezTo>
                <a:cubicBezTo>
                  <a:pt x="20452" y="7921"/>
                  <a:pt x="20454" y="7510"/>
                  <a:pt x="20448" y="7113"/>
                </a:cubicBezTo>
                <a:cubicBezTo>
                  <a:pt x="20448" y="7112"/>
                  <a:pt x="20448" y="7111"/>
                  <a:pt x="20448" y="7111"/>
                </a:cubicBezTo>
                <a:cubicBezTo>
                  <a:pt x="20440" y="6714"/>
                  <a:pt x="20424" y="6331"/>
                  <a:pt x="20405" y="6260"/>
                </a:cubicBezTo>
                <a:cubicBezTo>
                  <a:pt x="20381" y="6169"/>
                  <a:pt x="20359" y="6000"/>
                  <a:pt x="20358" y="5886"/>
                </a:cubicBezTo>
                <a:cubicBezTo>
                  <a:pt x="20357" y="5771"/>
                  <a:pt x="20314" y="5509"/>
                  <a:pt x="20263" y="5303"/>
                </a:cubicBezTo>
                <a:cubicBezTo>
                  <a:pt x="20212" y="5097"/>
                  <a:pt x="20146" y="4816"/>
                  <a:pt x="20112" y="4678"/>
                </a:cubicBezTo>
                <a:cubicBezTo>
                  <a:pt x="20011" y="4266"/>
                  <a:pt x="19932" y="4067"/>
                  <a:pt x="19773" y="3811"/>
                </a:cubicBezTo>
                <a:cubicBezTo>
                  <a:pt x="19690" y="3677"/>
                  <a:pt x="19623" y="3558"/>
                  <a:pt x="19623" y="3547"/>
                </a:cubicBezTo>
                <a:cubicBezTo>
                  <a:pt x="19623" y="3537"/>
                  <a:pt x="19510" y="3375"/>
                  <a:pt x="19373" y="3187"/>
                </a:cubicBezTo>
                <a:cubicBezTo>
                  <a:pt x="19260" y="3034"/>
                  <a:pt x="19139" y="2891"/>
                  <a:pt x="19007" y="2752"/>
                </a:cubicBezTo>
                <a:cubicBezTo>
                  <a:pt x="19007" y="2752"/>
                  <a:pt x="19008" y="2750"/>
                  <a:pt x="19007" y="2750"/>
                </a:cubicBezTo>
                <a:cubicBezTo>
                  <a:pt x="18875" y="2611"/>
                  <a:pt x="18732" y="2479"/>
                  <a:pt x="18571" y="2345"/>
                </a:cubicBezTo>
                <a:cubicBezTo>
                  <a:pt x="18248" y="2079"/>
                  <a:pt x="17855" y="1815"/>
                  <a:pt x="17349" y="1518"/>
                </a:cubicBezTo>
                <a:cubicBezTo>
                  <a:pt x="17148" y="1400"/>
                  <a:pt x="16877" y="1262"/>
                  <a:pt x="16630" y="1142"/>
                </a:cubicBezTo>
                <a:cubicBezTo>
                  <a:pt x="16464" y="1062"/>
                  <a:pt x="16295" y="980"/>
                  <a:pt x="16179" y="933"/>
                </a:cubicBezTo>
                <a:cubicBezTo>
                  <a:pt x="16081" y="893"/>
                  <a:pt x="16011" y="870"/>
                  <a:pt x="15985" y="870"/>
                </a:cubicBezTo>
                <a:cubicBezTo>
                  <a:pt x="15947" y="870"/>
                  <a:pt x="15897" y="853"/>
                  <a:pt x="15873" y="834"/>
                </a:cubicBezTo>
                <a:cubicBezTo>
                  <a:pt x="15849" y="815"/>
                  <a:pt x="15654" y="751"/>
                  <a:pt x="15439" y="691"/>
                </a:cubicBezTo>
                <a:cubicBezTo>
                  <a:pt x="14131" y="329"/>
                  <a:pt x="13798" y="260"/>
                  <a:pt x="13689" y="321"/>
                </a:cubicBezTo>
                <a:cubicBezTo>
                  <a:pt x="13628" y="356"/>
                  <a:pt x="13596" y="352"/>
                  <a:pt x="13557" y="310"/>
                </a:cubicBezTo>
                <a:cubicBezTo>
                  <a:pt x="13489" y="236"/>
                  <a:pt x="13295" y="204"/>
                  <a:pt x="13236" y="258"/>
                </a:cubicBezTo>
                <a:cubicBezTo>
                  <a:pt x="13203" y="287"/>
                  <a:pt x="13163" y="280"/>
                  <a:pt x="13107" y="235"/>
                </a:cubicBezTo>
                <a:cubicBezTo>
                  <a:pt x="13062" y="200"/>
                  <a:pt x="12901" y="159"/>
                  <a:pt x="12750" y="144"/>
                </a:cubicBezTo>
                <a:cubicBezTo>
                  <a:pt x="12598" y="129"/>
                  <a:pt x="12398" y="107"/>
                  <a:pt x="12306" y="94"/>
                </a:cubicBezTo>
                <a:cubicBezTo>
                  <a:pt x="12235" y="85"/>
                  <a:pt x="12194" y="82"/>
                  <a:pt x="12170" y="89"/>
                </a:cubicBezTo>
                <a:close/>
                <a:moveTo>
                  <a:pt x="9370" y="125"/>
                </a:moveTo>
                <a:cubicBezTo>
                  <a:pt x="9341" y="125"/>
                  <a:pt x="9312" y="127"/>
                  <a:pt x="9290" y="133"/>
                </a:cubicBezTo>
                <a:cubicBezTo>
                  <a:pt x="9279" y="135"/>
                  <a:pt x="9273" y="138"/>
                  <a:pt x="9272" y="140"/>
                </a:cubicBezTo>
                <a:cubicBezTo>
                  <a:pt x="9267" y="147"/>
                  <a:pt x="9304" y="152"/>
                  <a:pt x="9370" y="152"/>
                </a:cubicBezTo>
                <a:cubicBezTo>
                  <a:pt x="9437" y="152"/>
                  <a:pt x="9473" y="147"/>
                  <a:pt x="9469" y="140"/>
                </a:cubicBezTo>
                <a:cubicBezTo>
                  <a:pt x="9468" y="138"/>
                  <a:pt x="9462" y="135"/>
                  <a:pt x="9451" y="133"/>
                </a:cubicBezTo>
                <a:cubicBezTo>
                  <a:pt x="9429" y="127"/>
                  <a:pt x="9400" y="125"/>
                  <a:pt x="9370" y="125"/>
                </a:cubicBezTo>
                <a:close/>
                <a:moveTo>
                  <a:pt x="9048" y="167"/>
                </a:moveTo>
                <a:cubicBezTo>
                  <a:pt x="9027" y="167"/>
                  <a:pt x="9007" y="169"/>
                  <a:pt x="8992" y="175"/>
                </a:cubicBezTo>
                <a:cubicBezTo>
                  <a:pt x="8960" y="187"/>
                  <a:pt x="8985" y="196"/>
                  <a:pt x="9048" y="196"/>
                </a:cubicBezTo>
                <a:cubicBezTo>
                  <a:pt x="9111" y="196"/>
                  <a:pt x="9138" y="187"/>
                  <a:pt x="9107" y="175"/>
                </a:cubicBezTo>
                <a:cubicBezTo>
                  <a:pt x="9091" y="169"/>
                  <a:pt x="9069" y="167"/>
                  <a:pt x="9048" y="167"/>
                </a:cubicBezTo>
                <a:close/>
                <a:moveTo>
                  <a:pt x="8084" y="292"/>
                </a:moveTo>
                <a:cubicBezTo>
                  <a:pt x="8063" y="292"/>
                  <a:pt x="8042" y="296"/>
                  <a:pt x="8026" y="301"/>
                </a:cubicBezTo>
                <a:cubicBezTo>
                  <a:pt x="7994" y="313"/>
                  <a:pt x="8020" y="321"/>
                  <a:pt x="8084" y="321"/>
                </a:cubicBezTo>
                <a:cubicBezTo>
                  <a:pt x="8147" y="321"/>
                  <a:pt x="8172" y="313"/>
                  <a:pt x="8140" y="301"/>
                </a:cubicBezTo>
                <a:cubicBezTo>
                  <a:pt x="8124" y="296"/>
                  <a:pt x="8104" y="292"/>
                  <a:pt x="8084" y="292"/>
                </a:cubicBezTo>
                <a:close/>
                <a:moveTo>
                  <a:pt x="7841" y="327"/>
                </a:moveTo>
                <a:cubicBezTo>
                  <a:pt x="7775" y="327"/>
                  <a:pt x="7708" y="347"/>
                  <a:pt x="7691" y="371"/>
                </a:cubicBezTo>
                <a:cubicBezTo>
                  <a:pt x="7672" y="399"/>
                  <a:pt x="7706" y="406"/>
                  <a:pt x="7791" y="387"/>
                </a:cubicBezTo>
                <a:cubicBezTo>
                  <a:pt x="7967" y="349"/>
                  <a:pt x="7985" y="327"/>
                  <a:pt x="7841" y="327"/>
                </a:cubicBezTo>
                <a:close/>
                <a:moveTo>
                  <a:pt x="7343" y="458"/>
                </a:moveTo>
                <a:cubicBezTo>
                  <a:pt x="7327" y="457"/>
                  <a:pt x="7310" y="460"/>
                  <a:pt x="7293" y="466"/>
                </a:cubicBezTo>
                <a:cubicBezTo>
                  <a:pt x="7257" y="480"/>
                  <a:pt x="7266" y="489"/>
                  <a:pt x="7319" y="491"/>
                </a:cubicBezTo>
                <a:cubicBezTo>
                  <a:pt x="7368" y="492"/>
                  <a:pt x="7396" y="484"/>
                  <a:pt x="7381" y="470"/>
                </a:cubicBezTo>
                <a:cubicBezTo>
                  <a:pt x="7373" y="463"/>
                  <a:pt x="7359" y="458"/>
                  <a:pt x="7343" y="458"/>
                </a:cubicBezTo>
                <a:close/>
                <a:moveTo>
                  <a:pt x="7141" y="498"/>
                </a:moveTo>
                <a:cubicBezTo>
                  <a:pt x="7090" y="497"/>
                  <a:pt x="7018" y="514"/>
                  <a:pt x="6980" y="536"/>
                </a:cubicBezTo>
                <a:cubicBezTo>
                  <a:pt x="6950" y="553"/>
                  <a:pt x="6936" y="563"/>
                  <a:pt x="6936" y="569"/>
                </a:cubicBezTo>
                <a:cubicBezTo>
                  <a:pt x="6937" y="574"/>
                  <a:pt x="6950" y="575"/>
                  <a:pt x="6980" y="574"/>
                </a:cubicBezTo>
                <a:cubicBezTo>
                  <a:pt x="7018" y="573"/>
                  <a:pt x="7090" y="555"/>
                  <a:pt x="7141" y="536"/>
                </a:cubicBezTo>
                <a:lnTo>
                  <a:pt x="7233" y="499"/>
                </a:lnTo>
                <a:lnTo>
                  <a:pt x="7141" y="498"/>
                </a:lnTo>
                <a:close/>
                <a:moveTo>
                  <a:pt x="9837" y="1045"/>
                </a:moveTo>
                <a:cubicBezTo>
                  <a:pt x="9878" y="1044"/>
                  <a:pt x="9916" y="1046"/>
                  <a:pt x="9951" y="1050"/>
                </a:cubicBezTo>
                <a:cubicBezTo>
                  <a:pt x="10023" y="1059"/>
                  <a:pt x="10089" y="1081"/>
                  <a:pt x="10181" y="1118"/>
                </a:cubicBezTo>
                <a:cubicBezTo>
                  <a:pt x="10249" y="1145"/>
                  <a:pt x="10312" y="1174"/>
                  <a:pt x="10370" y="1207"/>
                </a:cubicBezTo>
                <a:cubicBezTo>
                  <a:pt x="10370" y="1207"/>
                  <a:pt x="10370" y="1207"/>
                  <a:pt x="10371" y="1207"/>
                </a:cubicBezTo>
                <a:cubicBezTo>
                  <a:pt x="10444" y="1249"/>
                  <a:pt x="10503" y="1296"/>
                  <a:pt x="10558" y="1346"/>
                </a:cubicBezTo>
                <a:cubicBezTo>
                  <a:pt x="10559" y="1346"/>
                  <a:pt x="10560" y="1346"/>
                  <a:pt x="10560" y="1346"/>
                </a:cubicBezTo>
                <a:cubicBezTo>
                  <a:pt x="10561" y="1347"/>
                  <a:pt x="10561" y="1348"/>
                  <a:pt x="10561" y="1348"/>
                </a:cubicBezTo>
                <a:cubicBezTo>
                  <a:pt x="10562" y="1348"/>
                  <a:pt x="10563" y="1348"/>
                  <a:pt x="10563" y="1349"/>
                </a:cubicBezTo>
                <a:cubicBezTo>
                  <a:pt x="10564" y="1350"/>
                  <a:pt x="10564" y="1351"/>
                  <a:pt x="10565" y="1351"/>
                </a:cubicBezTo>
                <a:cubicBezTo>
                  <a:pt x="10573" y="1359"/>
                  <a:pt x="10580" y="1367"/>
                  <a:pt x="10588" y="1375"/>
                </a:cubicBezTo>
                <a:cubicBezTo>
                  <a:pt x="10589" y="1375"/>
                  <a:pt x="10589" y="1376"/>
                  <a:pt x="10589" y="1377"/>
                </a:cubicBezTo>
                <a:cubicBezTo>
                  <a:pt x="10590" y="1378"/>
                  <a:pt x="10594" y="1379"/>
                  <a:pt x="10595" y="1380"/>
                </a:cubicBezTo>
                <a:cubicBezTo>
                  <a:pt x="10596" y="1381"/>
                  <a:pt x="10597" y="1383"/>
                  <a:pt x="10599" y="1384"/>
                </a:cubicBezTo>
                <a:cubicBezTo>
                  <a:pt x="10599" y="1385"/>
                  <a:pt x="10600" y="1386"/>
                  <a:pt x="10601" y="1387"/>
                </a:cubicBezTo>
                <a:cubicBezTo>
                  <a:pt x="10601" y="1388"/>
                  <a:pt x="10601" y="1387"/>
                  <a:pt x="10602" y="1388"/>
                </a:cubicBezTo>
                <a:cubicBezTo>
                  <a:pt x="10604" y="1391"/>
                  <a:pt x="10607" y="1394"/>
                  <a:pt x="10610" y="1397"/>
                </a:cubicBezTo>
                <a:cubicBezTo>
                  <a:pt x="10661" y="1452"/>
                  <a:pt x="10705" y="1507"/>
                  <a:pt x="10734" y="1568"/>
                </a:cubicBezTo>
                <a:cubicBezTo>
                  <a:pt x="10751" y="1604"/>
                  <a:pt x="10764" y="1637"/>
                  <a:pt x="10770" y="1664"/>
                </a:cubicBezTo>
                <a:cubicBezTo>
                  <a:pt x="10783" y="1719"/>
                  <a:pt x="10773" y="1754"/>
                  <a:pt x="10742" y="1772"/>
                </a:cubicBezTo>
                <a:cubicBezTo>
                  <a:pt x="10726" y="1781"/>
                  <a:pt x="10705" y="1785"/>
                  <a:pt x="10678" y="1785"/>
                </a:cubicBezTo>
                <a:cubicBezTo>
                  <a:pt x="10661" y="1785"/>
                  <a:pt x="10644" y="1795"/>
                  <a:pt x="10632" y="1809"/>
                </a:cubicBezTo>
                <a:cubicBezTo>
                  <a:pt x="10620" y="1824"/>
                  <a:pt x="10611" y="1843"/>
                  <a:pt x="10611" y="1866"/>
                </a:cubicBezTo>
                <a:cubicBezTo>
                  <a:pt x="10611" y="1984"/>
                  <a:pt x="10543" y="2003"/>
                  <a:pt x="10450" y="1910"/>
                </a:cubicBezTo>
                <a:cubicBezTo>
                  <a:pt x="10350" y="1810"/>
                  <a:pt x="10273" y="1844"/>
                  <a:pt x="10308" y="1973"/>
                </a:cubicBezTo>
                <a:cubicBezTo>
                  <a:pt x="10323" y="2025"/>
                  <a:pt x="10303" y="2080"/>
                  <a:pt x="10273" y="2114"/>
                </a:cubicBezTo>
                <a:cubicBezTo>
                  <a:pt x="10243" y="2148"/>
                  <a:pt x="10203" y="2159"/>
                  <a:pt x="10177" y="2120"/>
                </a:cubicBezTo>
                <a:cubicBezTo>
                  <a:pt x="10160" y="2096"/>
                  <a:pt x="10123" y="2076"/>
                  <a:pt x="10094" y="2076"/>
                </a:cubicBezTo>
                <a:cubicBezTo>
                  <a:pt x="10076" y="2076"/>
                  <a:pt x="10068" y="2081"/>
                  <a:pt x="10068" y="2088"/>
                </a:cubicBezTo>
                <a:cubicBezTo>
                  <a:pt x="10068" y="2096"/>
                  <a:pt x="10077" y="2107"/>
                  <a:pt x="10097" y="2125"/>
                </a:cubicBezTo>
                <a:cubicBezTo>
                  <a:pt x="10112" y="2139"/>
                  <a:pt x="10127" y="2161"/>
                  <a:pt x="10137" y="2185"/>
                </a:cubicBezTo>
                <a:cubicBezTo>
                  <a:pt x="10147" y="2209"/>
                  <a:pt x="10152" y="2235"/>
                  <a:pt x="10152" y="2257"/>
                </a:cubicBezTo>
                <a:cubicBezTo>
                  <a:pt x="10152" y="2302"/>
                  <a:pt x="10185" y="2360"/>
                  <a:pt x="10227" y="2387"/>
                </a:cubicBezTo>
                <a:cubicBezTo>
                  <a:pt x="10294" y="2432"/>
                  <a:pt x="10295" y="2447"/>
                  <a:pt x="10232" y="2538"/>
                </a:cubicBezTo>
                <a:cubicBezTo>
                  <a:pt x="10187" y="2603"/>
                  <a:pt x="10164" y="2747"/>
                  <a:pt x="10162" y="2948"/>
                </a:cubicBezTo>
                <a:cubicBezTo>
                  <a:pt x="10162" y="3085"/>
                  <a:pt x="10158" y="3164"/>
                  <a:pt x="10142" y="3218"/>
                </a:cubicBezTo>
                <a:cubicBezTo>
                  <a:pt x="10135" y="3245"/>
                  <a:pt x="10123" y="3265"/>
                  <a:pt x="10109" y="3283"/>
                </a:cubicBezTo>
                <a:cubicBezTo>
                  <a:pt x="10094" y="3302"/>
                  <a:pt x="10076" y="3318"/>
                  <a:pt x="10052" y="3335"/>
                </a:cubicBezTo>
                <a:cubicBezTo>
                  <a:pt x="10008" y="3368"/>
                  <a:pt x="9969" y="3386"/>
                  <a:pt x="9906" y="3394"/>
                </a:cubicBezTo>
                <a:cubicBezTo>
                  <a:pt x="9844" y="3402"/>
                  <a:pt x="9761" y="3401"/>
                  <a:pt x="9628" y="3392"/>
                </a:cubicBezTo>
                <a:cubicBezTo>
                  <a:pt x="9257" y="3367"/>
                  <a:pt x="8927" y="3421"/>
                  <a:pt x="8627" y="3558"/>
                </a:cubicBezTo>
                <a:cubicBezTo>
                  <a:pt x="8452" y="3638"/>
                  <a:pt x="8391" y="3699"/>
                  <a:pt x="8285" y="3895"/>
                </a:cubicBezTo>
                <a:cubicBezTo>
                  <a:pt x="8214" y="4026"/>
                  <a:pt x="8148" y="4168"/>
                  <a:pt x="8141" y="4210"/>
                </a:cubicBezTo>
                <a:cubicBezTo>
                  <a:pt x="8134" y="4252"/>
                  <a:pt x="8050" y="4384"/>
                  <a:pt x="7953" y="4503"/>
                </a:cubicBezTo>
                <a:cubicBezTo>
                  <a:pt x="7905" y="4563"/>
                  <a:pt x="7854" y="4638"/>
                  <a:pt x="7811" y="4713"/>
                </a:cubicBezTo>
                <a:cubicBezTo>
                  <a:pt x="7811" y="4714"/>
                  <a:pt x="7811" y="4715"/>
                  <a:pt x="7811" y="4715"/>
                </a:cubicBezTo>
                <a:cubicBezTo>
                  <a:pt x="7769" y="4790"/>
                  <a:pt x="7734" y="4863"/>
                  <a:pt x="7717" y="4916"/>
                </a:cubicBezTo>
                <a:cubicBezTo>
                  <a:pt x="7701" y="4971"/>
                  <a:pt x="7681" y="5024"/>
                  <a:pt x="7660" y="5067"/>
                </a:cubicBezTo>
                <a:cubicBezTo>
                  <a:pt x="7660" y="5067"/>
                  <a:pt x="7660" y="5068"/>
                  <a:pt x="7660" y="5069"/>
                </a:cubicBezTo>
                <a:cubicBezTo>
                  <a:pt x="7639" y="5111"/>
                  <a:pt x="7618" y="5143"/>
                  <a:pt x="7603" y="5155"/>
                </a:cubicBezTo>
                <a:cubicBezTo>
                  <a:pt x="7556" y="5190"/>
                  <a:pt x="7461" y="5179"/>
                  <a:pt x="7328" y="5126"/>
                </a:cubicBezTo>
                <a:cubicBezTo>
                  <a:pt x="7195" y="5073"/>
                  <a:pt x="7023" y="4976"/>
                  <a:pt x="6824" y="4842"/>
                </a:cubicBezTo>
                <a:cubicBezTo>
                  <a:pt x="6719" y="4771"/>
                  <a:pt x="6509" y="4663"/>
                  <a:pt x="6359" y="4600"/>
                </a:cubicBezTo>
                <a:cubicBezTo>
                  <a:pt x="6208" y="4538"/>
                  <a:pt x="5986" y="4430"/>
                  <a:pt x="5867" y="4361"/>
                </a:cubicBezTo>
                <a:cubicBezTo>
                  <a:pt x="5747" y="4291"/>
                  <a:pt x="5631" y="4246"/>
                  <a:pt x="5607" y="4259"/>
                </a:cubicBezTo>
                <a:cubicBezTo>
                  <a:pt x="5594" y="4266"/>
                  <a:pt x="5585" y="4275"/>
                  <a:pt x="5580" y="4287"/>
                </a:cubicBezTo>
                <a:cubicBezTo>
                  <a:pt x="5574" y="4298"/>
                  <a:pt x="5571" y="4310"/>
                  <a:pt x="5571" y="4324"/>
                </a:cubicBezTo>
                <a:cubicBezTo>
                  <a:pt x="5572" y="4350"/>
                  <a:pt x="5587" y="4379"/>
                  <a:pt x="5603" y="4407"/>
                </a:cubicBezTo>
                <a:cubicBezTo>
                  <a:pt x="5607" y="4415"/>
                  <a:pt x="5611" y="4421"/>
                  <a:pt x="5616" y="4428"/>
                </a:cubicBezTo>
                <a:cubicBezTo>
                  <a:pt x="5621" y="4435"/>
                  <a:pt x="5629" y="4440"/>
                  <a:pt x="5635" y="4447"/>
                </a:cubicBezTo>
                <a:cubicBezTo>
                  <a:pt x="5637" y="4449"/>
                  <a:pt x="5638" y="4452"/>
                  <a:pt x="5640" y="4454"/>
                </a:cubicBezTo>
                <a:cubicBezTo>
                  <a:pt x="5641" y="4455"/>
                  <a:pt x="5642" y="4456"/>
                  <a:pt x="5643" y="4457"/>
                </a:cubicBezTo>
                <a:cubicBezTo>
                  <a:pt x="5644" y="4457"/>
                  <a:pt x="5646" y="4458"/>
                  <a:pt x="5646" y="4459"/>
                </a:cubicBezTo>
                <a:cubicBezTo>
                  <a:pt x="5646" y="4459"/>
                  <a:pt x="5646" y="4459"/>
                  <a:pt x="5646" y="4460"/>
                </a:cubicBezTo>
                <a:cubicBezTo>
                  <a:pt x="5653" y="4468"/>
                  <a:pt x="5658" y="4476"/>
                  <a:pt x="5666" y="4483"/>
                </a:cubicBezTo>
                <a:cubicBezTo>
                  <a:pt x="5667" y="4484"/>
                  <a:pt x="5669" y="4485"/>
                  <a:pt x="5670" y="4486"/>
                </a:cubicBezTo>
                <a:cubicBezTo>
                  <a:pt x="5671" y="4486"/>
                  <a:pt x="5670" y="4487"/>
                  <a:pt x="5671" y="4487"/>
                </a:cubicBezTo>
                <a:cubicBezTo>
                  <a:pt x="5677" y="4492"/>
                  <a:pt x="5683" y="4496"/>
                  <a:pt x="5689" y="4500"/>
                </a:cubicBezTo>
                <a:cubicBezTo>
                  <a:pt x="5717" y="4519"/>
                  <a:pt x="5748" y="4533"/>
                  <a:pt x="5778" y="4533"/>
                </a:cubicBezTo>
                <a:cubicBezTo>
                  <a:pt x="5854" y="4533"/>
                  <a:pt x="6260" y="4712"/>
                  <a:pt x="7072" y="5105"/>
                </a:cubicBezTo>
                <a:lnTo>
                  <a:pt x="7508" y="5316"/>
                </a:lnTo>
                <a:lnTo>
                  <a:pt x="7493" y="5631"/>
                </a:lnTo>
                <a:cubicBezTo>
                  <a:pt x="7488" y="5729"/>
                  <a:pt x="7489" y="5795"/>
                  <a:pt x="7493" y="5847"/>
                </a:cubicBezTo>
                <a:cubicBezTo>
                  <a:pt x="7496" y="5883"/>
                  <a:pt x="7499" y="5914"/>
                  <a:pt x="7506" y="5929"/>
                </a:cubicBezTo>
                <a:cubicBezTo>
                  <a:pt x="7512" y="5942"/>
                  <a:pt x="7520" y="5948"/>
                  <a:pt x="7529" y="5948"/>
                </a:cubicBezTo>
                <a:cubicBezTo>
                  <a:pt x="7558" y="5948"/>
                  <a:pt x="7638" y="5986"/>
                  <a:pt x="7707" y="6033"/>
                </a:cubicBezTo>
                <a:cubicBezTo>
                  <a:pt x="7782" y="6083"/>
                  <a:pt x="8027" y="6150"/>
                  <a:pt x="8315" y="6200"/>
                </a:cubicBezTo>
                <a:cubicBezTo>
                  <a:pt x="8580" y="6247"/>
                  <a:pt x="8878" y="6301"/>
                  <a:pt x="8979" y="6320"/>
                </a:cubicBezTo>
                <a:cubicBezTo>
                  <a:pt x="9080" y="6340"/>
                  <a:pt x="9291" y="6350"/>
                  <a:pt x="9447" y="6341"/>
                </a:cubicBezTo>
                <a:cubicBezTo>
                  <a:pt x="9717" y="6326"/>
                  <a:pt x="9749" y="6334"/>
                  <a:pt x="10035" y="6501"/>
                </a:cubicBezTo>
                <a:cubicBezTo>
                  <a:pt x="10201" y="6598"/>
                  <a:pt x="10431" y="6728"/>
                  <a:pt x="10546" y="6791"/>
                </a:cubicBezTo>
                <a:cubicBezTo>
                  <a:pt x="10801" y="6931"/>
                  <a:pt x="10800" y="7004"/>
                  <a:pt x="10532" y="7167"/>
                </a:cubicBezTo>
                <a:cubicBezTo>
                  <a:pt x="10424" y="7233"/>
                  <a:pt x="10336" y="7312"/>
                  <a:pt x="10336" y="7344"/>
                </a:cubicBezTo>
                <a:cubicBezTo>
                  <a:pt x="10336" y="7432"/>
                  <a:pt x="10215" y="7475"/>
                  <a:pt x="9742" y="7549"/>
                </a:cubicBezTo>
                <a:cubicBezTo>
                  <a:pt x="9601" y="7571"/>
                  <a:pt x="9474" y="7596"/>
                  <a:pt x="9358" y="7629"/>
                </a:cubicBezTo>
                <a:cubicBezTo>
                  <a:pt x="9243" y="7661"/>
                  <a:pt x="9137" y="7702"/>
                  <a:pt x="9039" y="7750"/>
                </a:cubicBezTo>
                <a:cubicBezTo>
                  <a:pt x="8940" y="7798"/>
                  <a:pt x="8846" y="7854"/>
                  <a:pt x="8755" y="7921"/>
                </a:cubicBezTo>
                <a:cubicBezTo>
                  <a:pt x="8664" y="7988"/>
                  <a:pt x="8574" y="8066"/>
                  <a:pt x="8482" y="8157"/>
                </a:cubicBezTo>
                <a:cubicBezTo>
                  <a:pt x="8326" y="8310"/>
                  <a:pt x="8126" y="8468"/>
                  <a:pt x="8038" y="8509"/>
                </a:cubicBezTo>
                <a:cubicBezTo>
                  <a:pt x="7949" y="8549"/>
                  <a:pt x="7773" y="8641"/>
                  <a:pt x="7646" y="8714"/>
                </a:cubicBezTo>
                <a:cubicBezTo>
                  <a:pt x="6753" y="9228"/>
                  <a:pt x="6445" y="9402"/>
                  <a:pt x="5670" y="9821"/>
                </a:cubicBezTo>
                <a:cubicBezTo>
                  <a:pt x="5190" y="10081"/>
                  <a:pt x="4598" y="10408"/>
                  <a:pt x="4357" y="10550"/>
                </a:cubicBezTo>
                <a:cubicBezTo>
                  <a:pt x="4117" y="10691"/>
                  <a:pt x="3856" y="10837"/>
                  <a:pt x="3777" y="10874"/>
                </a:cubicBezTo>
                <a:cubicBezTo>
                  <a:pt x="3710" y="10905"/>
                  <a:pt x="3674" y="10921"/>
                  <a:pt x="3645" y="10919"/>
                </a:cubicBezTo>
                <a:cubicBezTo>
                  <a:pt x="3630" y="10918"/>
                  <a:pt x="3617" y="10913"/>
                  <a:pt x="3603" y="10903"/>
                </a:cubicBezTo>
                <a:cubicBezTo>
                  <a:pt x="3589" y="10893"/>
                  <a:pt x="3573" y="10878"/>
                  <a:pt x="3554" y="10859"/>
                </a:cubicBezTo>
                <a:cubicBezTo>
                  <a:pt x="3523" y="10828"/>
                  <a:pt x="3494" y="10785"/>
                  <a:pt x="3468" y="10738"/>
                </a:cubicBezTo>
                <a:cubicBezTo>
                  <a:pt x="3458" y="10721"/>
                  <a:pt x="3451" y="10703"/>
                  <a:pt x="3442" y="10684"/>
                </a:cubicBezTo>
                <a:cubicBezTo>
                  <a:pt x="3441" y="10683"/>
                  <a:pt x="3441" y="10682"/>
                  <a:pt x="3441" y="10681"/>
                </a:cubicBezTo>
                <a:cubicBezTo>
                  <a:pt x="3428" y="10655"/>
                  <a:pt x="3419" y="10627"/>
                  <a:pt x="3409" y="10598"/>
                </a:cubicBezTo>
                <a:cubicBezTo>
                  <a:pt x="3378" y="10511"/>
                  <a:pt x="3352" y="10419"/>
                  <a:pt x="3341" y="10321"/>
                </a:cubicBezTo>
                <a:cubicBezTo>
                  <a:pt x="3341" y="10320"/>
                  <a:pt x="3341" y="10320"/>
                  <a:pt x="3341" y="10320"/>
                </a:cubicBezTo>
                <a:cubicBezTo>
                  <a:pt x="3332" y="10246"/>
                  <a:pt x="3329" y="10171"/>
                  <a:pt x="3334" y="10099"/>
                </a:cubicBezTo>
                <a:cubicBezTo>
                  <a:pt x="3339" y="10022"/>
                  <a:pt x="3344" y="9964"/>
                  <a:pt x="3340" y="9918"/>
                </a:cubicBezTo>
                <a:cubicBezTo>
                  <a:pt x="3339" y="9909"/>
                  <a:pt x="3334" y="9904"/>
                  <a:pt x="3331" y="9898"/>
                </a:cubicBezTo>
                <a:cubicBezTo>
                  <a:pt x="3331" y="9896"/>
                  <a:pt x="3331" y="9894"/>
                  <a:pt x="3330" y="9892"/>
                </a:cubicBezTo>
                <a:cubicBezTo>
                  <a:pt x="3330" y="9890"/>
                  <a:pt x="3329" y="9889"/>
                  <a:pt x="3328" y="9887"/>
                </a:cubicBezTo>
                <a:cubicBezTo>
                  <a:pt x="3327" y="9881"/>
                  <a:pt x="3325" y="9877"/>
                  <a:pt x="3324" y="9871"/>
                </a:cubicBezTo>
                <a:cubicBezTo>
                  <a:pt x="3321" y="9864"/>
                  <a:pt x="3318" y="9855"/>
                  <a:pt x="3315" y="9848"/>
                </a:cubicBezTo>
                <a:cubicBezTo>
                  <a:pt x="3310" y="9838"/>
                  <a:pt x="3310" y="9823"/>
                  <a:pt x="3303" y="9814"/>
                </a:cubicBezTo>
                <a:cubicBezTo>
                  <a:pt x="3279" y="9787"/>
                  <a:pt x="3243" y="9767"/>
                  <a:pt x="3189" y="9747"/>
                </a:cubicBezTo>
                <a:cubicBezTo>
                  <a:pt x="3136" y="9727"/>
                  <a:pt x="3066" y="9706"/>
                  <a:pt x="2972" y="9680"/>
                </a:cubicBezTo>
                <a:cubicBezTo>
                  <a:pt x="2870" y="9653"/>
                  <a:pt x="2794" y="9624"/>
                  <a:pt x="2724" y="9583"/>
                </a:cubicBezTo>
                <a:cubicBezTo>
                  <a:pt x="2724" y="9583"/>
                  <a:pt x="2723" y="9583"/>
                  <a:pt x="2722" y="9583"/>
                </a:cubicBezTo>
                <a:cubicBezTo>
                  <a:pt x="2653" y="9542"/>
                  <a:pt x="2590" y="9489"/>
                  <a:pt x="2515" y="9413"/>
                </a:cubicBezTo>
                <a:cubicBezTo>
                  <a:pt x="2441" y="9337"/>
                  <a:pt x="2380" y="9265"/>
                  <a:pt x="2327" y="9193"/>
                </a:cubicBezTo>
                <a:cubicBezTo>
                  <a:pt x="2223" y="9049"/>
                  <a:pt x="2160" y="8908"/>
                  <a:pt x="2130" y="8749"/>
                </a:cubicBezTo>
                <a:cubicBezTo>
                  <a:pt x="2115" y="8670"/>
                  <a:pt x="2107" y="8586"/>
                  <a:pt x="2107" y="8495"/>
                </a:cubicBezTo>
                <a:cubicBezTo>
                  <a:pt x="2107" y="8415"/>
                  <a:pt x="2109" y="8345"/>
                  <a:pt x="2117" y="8284"/>
                </a:cubicBezTo>
                <a:cubicBezTo>
                  <a:pt x="2125" y="8223"/>
                  <a:pt x="2140" y="8169"/>
                  <a:pt x="2158" y="8122"/>
                </a:cubicBezTo>
                <a:cubicBezTo>
                  <a:pt x="2158" y="8122"/>
                  <a:pt x="2157" y="8121"/>
                  <a:pt x="2158" y="8121"/>
                </a:cubicBezTo>
                <a:cubicBezTo>
                  <a:pt x="2176" y="8074"/>
                  <a:pt x="2200" y="8031"/>
                  <a:pt x="2230" y="7992"/>
                </a:cubicBezTo>
                <a:cubicBezTo>
                  <a:pt x="2261" y="7952"/>
                  <a:pt x="2299" y="7916"/>
                  <a:pt x="2345" y="7879"/>
                </a:cubicBezTo>
                <a:cubicBezTo>
                  <a:pt x="2442" y="7798"/>
                  <a:pt x="2513" y="7758"/>
                  <a:pt x="2587" y="7759"/>
                </a:cubicBezTo>
                <a:cubicBezTo>
                  <a:pt x="2625" y="7760"/>
                  <a:pt x="2663" y="7771"/>
                  <a:pt x="2704" y="7793"/>
                </a:cubicBezTo>
                <a:cubicBezTo>
                  <a:pt x="2745" y="7814"/>
                  <a:pt x="2789" y="7845"/>
                  <a:pt x="2840" y="7887"/>
                </a:cubicBezTo>
                <a:cubicBezTo>
                  <a:pt x="2943" y="7972"/>
                  <a:pt x="3039" y="8082"/>
                  <a:pt x="3053" y="8133"/>
                </a:cubicBezTo>
                <a:cubicBezTo>
                  <a:pt x="3060" y="8159"/>
                  <a:pt x="3081" y="8181"/>
                  <a:pt x="3106" y="8198"/>
                </a:cubicBezTo>
                <a:cubicBezTo>
                  <a:pt x="3108" y="8199"/>
                  <a:pt x="3110" y="8199"/>
                  <a:pt x="3113" y="8200"/>
                </a:cubicBezTo>
                <a:cubicBezTo>
                  <a:pt x="3132" y="8212"/>
                  <a:pt x="3155" y="8220"/>
                  <a:pt x="3178" y="8224"/>
                </a:cubicBezTo>
                <a:cubicBezTo>
                  <a:pt x="3179" y="8225"/>
                  <a:pt x="3180" y="8226"/>
                  <a:pt x="3182" y="8226"/>
                </a:cubicBezTo>
                <a:cubicBezTo>
                  <a:pt x="3188" y="8227"/>
                  <a:pt x="3193" y="8226"/>
                  <a:pt x="3199" y="8227"/>
                </a:cubicBezTo>
                <a:cubicBezTo>
                  <a:pt x="3211" y="8228"/>
                  <a:pt x="3222" y="8225"/>
                  <a:pt x="3233" y="8224"/>
                </a:cubicBezTo>
                <a:cubicBezTo>
                  <a:pt x="3241" y="8224"/>
                  <a:pt x="3250" y="8226"/>
                  <a:pt x="3257" y="8224"/>
                </a:cubicBezTo>
                <a:cubicBezTo>
                  <a:pt x="3258" y="8223"/>
                  <a:pt x="3258" y="8222"/>
                  <a:pt x="3259" y="8222"/>
                </a:cubicBezTo>
                <a:cubicBezTo>
                  <a:pt x="3263" y="8221"/>
                  <a:pt x="3268" y="8220"/>
                  <a:pt x="3271" y="8218"/>
                </a:cubicBezTo>
                <a:cubicBezTo>
                  <a:pt x="3289" y="8209"/>
                  <a:pt x="3303" y="8194"/>
                  <a:pt x="3303" y="8171"/>
                </a:cubicBezTo>
                <a:cubicBezTo>
                  <a:pt x="3303" y="8157"/>
                  <a:pt x="3310" y="8142"/>
                  <a:pt x="3321" y="8127"/>
                </a:cubicBezTo>
                <a:cubicBezTo>
                  <a:pt x="3323" y="8124"/>
                  <a:pt x="3325" y="8120"/>
                  <a:pt x="3328" y="8117"/>
                </a:cubicBezTo>
                <a:cubicBezTo>
                  <a:pt x="3329" y="8116"/>
                  <a:pt x="3330" y="8116"/>
                  <a:pt x="3330" y="8116"/>
                </a:cubicBezTo>
                <a:cubicBezTo>
                  <a:pt x="3331" y="8115"/>
                  <a:pt x="3331" y="8115"/>
                  <a:pt x="3331" y="8114"/>
                </a:cubicBezTo>
                <a:cubicBezTo>
                  <a:pt x="3332" y="8114"/>
                  <a:pt x="3333" y="8114"/>
                  <a:pt x="3333" y="8113"/>
                </a:cubicBezTo>
                <a:cubicBezTo>
                  <a:pt x="3334" y="8113"/>
                  <a:pt x="3334" y="8112"/>
                  <a:pt x="3334" y="8112"/>
                </a:cubicBezTo>
                <a:cubicBezTo>
                  <a:pt x="3335" y="8111"/>
                  <a:pt x="3337" y="8110"/>
                  <a:pt x="3338" y="8109"/>
                </a:cubicBezTo>
                <a:cubicBezTo>
                  <a:pt x="3339" y="8108"/>
                  <a:pt x="3340" y="8107"/>
                  <a:pt x="3341" y="8106"/>
                </a:cubicBezTo>
                <a:cubicBezTo>
                  <a:pt x="3341" y="8106"/>
                  <a:pt x="3342" y="8106"/>
                  <a:pt x="3343" y="8105"/>
                </a:cubicBezTo>
                <a:cubicBezTo>
                  <a:pt x="3343" y="8105"/>
                  <a:pt x="3345" y="8104"/>
                  <a:pt x="3346" y="8104"/>
                </a:cubicBezTo>
                <a:cubicBezTo>
                  <a:pt x="3347" y="8102"/>
                  <a:pt x="3348" y="8102"/>
                  <a:pt x="3350" y="8100"/>
                </a:cubicBezTo>
                <a:cubicBezTo>
                  <a:pt x="3352" y="8098"/>
                  <a:pt x="3354" y="8095"/>
                  <a:pt x="3356" y="8093"/>
                </a:cubicBezTo>
                <a:cubicBezTo>
                  <a:pt x="3359" y="8091"/>
                  <a:pt x="3362" y="8088"/>
                  <a:pt x="3366" y="8085"/>
                </a:cubicBezTo>
                <a:cubicBezTo>
                  <a:pt x="3383" y="8073"/>
                  <a:pt x="3406" y="8064"/>
                  <a:pt x="3428" y="8053"/>
                </a:cubicBezTo>
                <a:cubicBezTo>
                  <a:pt x="3459" y="8037"/>
                  <a:pt x="3488" y="8022"/>
                  <a:pt x="3525" y="8010"/>
                </a:cubicBezTo>
                <a:cubicBezTo>
                  <a:pt x="3552" y="8001"/>
                  <a:pt x="3577" y="7996"/>
                  <a:pt x="3606" y="7989"/>
                </a:cubicBezTo>
                <a:cubicBezTo>
                  <a:pt x="3639" y="7981"/>
                  <a:pt x="3668" y="7976"/>
                  <a:pt x="3701" y="7973"/>
                </a:cubicBezTo>
                <a:cubicBezTo>
                  <a:pt x="3746" y="7968"/>
                  <a:pt x="3789" y="7964"/>
                  <a:pt x="3823" y="7970"/>
                </a:cubicBezTo>
                <a:cubicBezTo>
                  <a:pt x="3824" y="7970"/>
                  <a:pt x="3824" y="7970"/>
                  <a:pt x="3824" y="7970"/>
                </a:cubicBezTo>
                <a:cubicBezTo>
                  <a:pt x="3848" y="7975"/>
                  <a:pt x="3870" y="7982"/>
                  <a:pt x="3885" y="7993"/>
                </a:cubicBezTo>
                <a:cubicBezTo>
                  <a:pt x="3902" y="8006"/>
                  <a:pt x="3921" y="8016"/>
                  <a:pt x="3938" y="8019"/>
                </a:cubicBezTo>
                <a:cubicBezTo>
                  <a:pt x="3954" y="8023"/>
                  <a:pt x="3970" y="8022"/>
                  <a:pt x="3978" y="8015"/>
                </a:cubicBezTo>
                <a:cubicBezTo>
                  <a:pt x="3992" y="8002"/>
                  <a:pt x="3996" y="7991"/>
                  <a:pt x="3992" y="7980"/>
                </a:cubicBezTo>
                <a:cubicBezTo>
                  <a:pt x="3987" y="7967"/>
                  <a:pt x="3960" y="7956"/>
                  <a:pt x="3929" y="7947"/>
                </a:cubicBezTo>
                <a:cubicBezTo>
                  <a:pt x="3886" y="7935"/>
                  <a:pt x="3830" y="7926"/>
                  <a:pt x="3746" y="7926"/>
                </a:cubicBezTo>
                <a:cubicBezTo>
                  <a:pt x="3641" y="7926"/>
                  <a:pt x="3545" y="7907"/>
                  <a:pt x="3533" y="7884"/>
                </a:cubicBezTo>
                <a:cubicBezTo>
                  <a:pt x="3497" y="7820"/>
                  <a:pt x="3898" y="7655"/>
                  <a:pt x="4090" y="7655"/>
                </a:cubicBezTo>
                <a:cubicBezTo>
                  <a:pt x="4145" y="7655"/>
                  <a:pt x="4200" y="7665"/>
                  <a:pt x="4252" y="7683"/>
                </a:cubicBezTo>
                <a:cubicBezTo>
                  <a:pt x="4252" y="7683"/>
                  <a:pt x="4253" y="7683"/>
                  <a:pt x="4254" y="7683"/>
                </a:cubicBezTo>
                <a:cubicBezTo>
                  <a:pt x="4306" y="7701"/>
                  <a:pt x="4354" y="7729"/>
                  <a:pt x="4398" y="7761"/>
                </a:cubicBezTo>
                <a:cubicBezTo>
                  <a:pt x="4442" y="7793"/>
                  <a:pt x="4479" y="7829"/>
                  <a:pt x="4509" y="7872"/>
                </a:cubicBezTo>
                <a:cubicBezTo>
                  <a:pt x="4539" y="7914"/>
                  <a:pt x="4558" y="7961"/>
                  <a:pt x="4568" y="8010"/>
                </a:cubicBezTo>
                <a:cubicBezTo>
                  <a:pt x="4588" y="8103"/>
                  <a:pt x="4655" y="8189"/>
                  <a:pt x="4745" y="8252"/>
                </a:cubicBezTo>
                <a:cubicBezTo>
                  <a:pt x="4834" y="8315"/>
                  <a:pt x="4947" y="8355"/>
                  <a:pt x="5061" y="8355"/>
                </a:cubicBezTo>
                <a:lnTo>
                  <a:pt x="5231" y="8355"/>
                </a:lnTo>
                <a:lnTo>
                  <a:pt x="5097" y="8203"/>
                </a:lnTo>
                <a:cubicBezTo>
                  <a:pt x="5024" y="8119"/>
                  <a:pt x="4959" y="8013"/>
                  <a:pt x="4952" y="7967"/>
                </a:cubicBezTo>
                <a:cubicBezTo>
                  <a:pt x="4935" y="7858"/>
                  <a:pt x="5034" y="7696"/>
                  <a:pt x="5120" y="7696"/>
                </a:cubicBezTo>
                <a:cubicBezTo>
                  <a:pt x="5210" y="7696"/>
                  <a:pt x="5206" y="7679"/>
                  <a:pt x="5076" y="7497"/>
                </a:cubicBezTo>
                <a:cubicBezTo>
                  <a:pt x="5037" y="7444"/>
                  <a:pt x="5007" y="7392"/>
                  <a:pt x="4984" y="7340"/>
                </a:cubicBezTo>
                <a:cubicBezTo>
                  <a:pt x="4940" y="7235"/>
                  <a:pt x="4929" y="7132"/>
                  <a:pt x="4949" y="7013"/>
                </a:cubicBezTo>
                <a:cubicBezTo>
                  <a:pt x="4959" y="6953"/>
                  <a:pt x="4976" y="6890"/>
                  <a:pt x="5002" y="6822"/>
                </a:cubicBezTo>
                <a:cubicBezTo>
                  <a:pt x="5049" y="6697"/>
                  <a:pt x="5082" y="6587"/>
                  <a:pt x="5073" y="6579"/>
                </a:cubicBezTo>
                <a:cubicBezTo>
                  <a:pt x="5067" y="6574"/>
                  <a:pt x="5059" y="6577"/>
                  <a:pt x="5051" y="6584"/>
                </a:cubicBezTo>
                <a:cubicBezTo>
                  <a:pt x="5042" y="6592"/>
                  <a:pt x="5031" y="6604"/>
                  <a:pt x="5021" y="6621"/>
                </a:cubicBezTo>
                <a:cubicBezTo>
                  <a:pt x="5021" y="6621"/>
                  <a:pt x="5021" y="6621"/>
                  <a:pt x="5021" y="6622"/>
                </a:cubicBezTo>
                <a:cubicBezTo>
                  <a:pt x="4993" y="6667"/>
                  <a:pt x="4960" y="6747"/>
                  <a:pt x="4932" y="6826"/>
                </a:cubicBezTo>
                <a:cubicBezTo>
                  <a:pt x="4930" y="6831"/>
                  <a:pt x="4929" y="6836"/>
                  <a:pt x="4927" y="6841"/>
                </a:cubicBezTo>
                <a:cubicBezTo>
                  <a:pt x="4926" y="6844"/>
                  <a:pt x="4924" y="6847"/>
                  <a:pt x="4923" y="6851"/>
                </a:cubicBezTo>
                <a:cubicBezTo>
                  <a:pt x="4923" y="6851"/>
                  <a:pt x="4923" y="6852"/>
                  <a:pt x="4923" y="6852"/>
                </a:cubicBezTo>
                <a:cubicBezTo>
                  <a:pt x="4923" y="6853"/>
                  <a:pt x="4920" y="6854"/>
                  <a:pt x="4920" y="6855"/>
                </a:cubicBezTo>
                <a:cubicBezTo>
                  <a:pt x="4920" y="6855"/>
                  <a:pt x="4919" y="6856"/>
                  <a:pt x="4919" y="6857"/>
                </a:cubicBezTo>
                <a:cubicBezTo>
                  <a:pt x="4917" y="6864"/>
                  <a:pt x="4915" y="6872"/>
                  <a:pt x="4913" y="6880"/>
                </a:cubicBezTo>
                <a:cubicBezTo>
                  <a:pt x="4912" y="6881"/>
                  <a:pt x="4913" y="6881"/>
                  <a:pt x="4913" y="6882"/>
                </a:cubicBezTo>
                <a:cubicBezTo>
                  <a:pt x="4887" y="6963"/>
                  <a:pt x="4866" y="7044"/>
                  <a:pt x="4866" y="7094"/>
                </a:cubicBezTo>
                <a:cubicBezTo>
                  <a:pt x="4866" y="7143"/>
                  <a:pt x="4861" y="7184"/>
                  <a:pt x="4850" y="7219"/>
                </a:cubicBezTo>
                <a:cubicBezTo>
                  <a:pt x="4850" y="7220"/>
                  <a:pt x="4850" y="7220"/>
                  <a:pt x="4850" y="7220"/>
                </a:cubicBezTo>
                <a:cubicBezTo>
                  <a:pt x="4840" y="7255"/>
                  <a:pt x="4822" y="7285"/>
                  <a:pt x="4798" y="7311"/>
                </a:cubicBezTo>
                <a:cubicBezTo>
                  <a:pt x="4750" y="7365"/>
                  <a:pt x="4671" y="7402"/>
                  <a:pt x="4547" y="7440"/>
                </a:cubicBezTo>
                <a:cubicBezTo>
                  <a:pt x="4434" y="7474"/>
                  <a:pt x="4307" y="7489"/>
                  <a:pt x="4186" y="7483"/>
                </a:cubicBezTo>
                <a:cubicBezTo>
                  <a:pt x="4124" y="7480"/>
                  <a:pt x="4064" y="7473"/>
                  <a:pt x="4007" y="7460"/>
                </a:cubicBezTo>
                <a:cubicBezTo>
                  <a:pt x="3951" y="7447"/>
                  <a:pt x="3900" y="7430"/>
                  <a:pt x="3854" y="7408"/>
                </a:cubicBezTo>
                <a:lnTo>
                  <a:pt x="3693" y="7330"/>
                </a:lnTo>
                <a:lnTo>
                  <a:pt x="3372" y="7482"/>
                </a:lnTo>
                <a:cubicBezTo>
                  <a:pt x="3099" y="7610"/>
                  <a:pt x="3004" y="7634"/>
                  <a:pt x="2757" y="7634"/>
                </a:cubicBezTo>
                <a:cubicBezTo>
                  <a:pt x="2613" y="7634"/>
                  <a:pt x="2539" y="7633"/>
                  <a:pt x="2479" y="7610"/>
                </a:cubicBezTo>
                <a:cubicBezTo>
                  <a:pt x="2419" y="7587"/>
                  <a:pt x="2372" y="7542"/>
                  <a:pt x="2284" y="7452"/>
                </a:cubicBezTo>
                <a:cubicBezTo>
                  <a:pt x="2149" y="7314"/>
                  <a:pt x="2107" y="7234"/>
                  <a:pt x="2107" y="7124"/>
                </a:cubicBezTo>
                <a:cubicBezTo>
                  <a:pt x="2107" y="7079"/>
                  <a:pt x="2128" y="7010"/>
                  <a:pt x="2160" y="6932"/>
                </a:cubicBezTo>
                <a:cubicBezTo>
                  <a:pt x="2161" y="6932"/>
                  <a:pt x="2160" y="6930"/>
                  <a:pt x="2160" y="6930"/>
                </a:cubicBezTo>
                <a:cubicBezTo>
                  <a:pt x="2194" y="6851"/>
                  <a:pt x="2240" y="6763"/>
                  <a:pt x="2290" y="6679"/>
                </a:cubicBezTo>
                <a:cubicBezTo>
                  <a:pt x="2340" y="6595"/>
                  <a:pt x="2392" y="6517"/>
                  <a:pt x="2441" y="6456"/>
                </a:cubicBezTo>
                <a:cubicBezTo>
                  <a:pt x="2491" y="6395"/>
                  <a:pt x="2536" y="6353"/>
                  <a:pt x="2568" y="6344"/>
                </a:cubicBezTo>
                <a:cubicBezTo>
                  <a:pt x="2681" y="6311"/>
                  <a:pt x="2681" y="6293"/>
                  <a:pt x="2557" y="6114"/>
                </a:cubicBezTo>
                <a:cubicBezTo>
                  <a:pt x="2534" y="6083"/>
                  <a:pt x="2517" y="6054"/>
                  <a:pt x="2504" y="6023"/>
                </a:cubicBezTo>
                <a:cubicBezTo>
                  <a:pt x="2488" y="5987"/>
                  <a:pt x="2479" y="5938"/>
                  <a:pt x="2471" y="5886"/>
                </a:cubicBezTo>
                <a:cubicBezTo>
                  <a:pt x="2460" y="5805"/>
                  <a:pt x="2455" y="5703"/>
                  <a:pt x="2454" y="5532"/>
                </a:cubicBezTo>
                <a:cubicBezTo>
                  <a:pt x="2453" y="5424"/>
                  <a:pt x="2454" y="5342"/>
                  <a:pt x="2457" y="5275"/>
                </a:cubicBezTo>
                <a:cubicBezTo>
                  <a:pt x="2461" y="5188"/>
                  <a:pt x="2474" y="5124"/>
                  <a:pt x="2494" y="5060"/>
                </a:cubicBezTo>
                <a:cubicBezTo>
                  <a:pt x="2500" y="5040"/>
                  <a:pt x="2510" y="5010"/>
                  <a:pt x="2518" y="4989"/>
                </a:cubicBezTo>
                <a:cubicBezTo>
                  <a:pt x="2518" y="4989"/>
                  <a:pt x="2521" y="4988"/>
                  <a:pt x="2521" y="4988"/>
                </a:cubicBezTo>
                <a:cubicBezTo>
                  <a:pt x="2549" y="4922"/>
                  <a:pt x="2584" y="4849"/>
                  <a:pt x="2642" y="4741"/>
                </a:cubicBezTo>
                <a:cubicBezTo>
                  <a:pt x="2856" y="4343"/>
                  <a:pt x="3209" y="4001"/>
                  <a:pt x="3504" y="3904"/>
                </a:cubicBezTo>
                <a:cubicBezTo>
                  <a:pt x="3661" y="3853"/>
                  <a:pt x="3675" y="3836"/>
                  <a:pt x="3652" y="3731"/>
                </a:cubicBezTo>
                <a:cubicBezTo>
                  <a:pt x="3637" y="3667"/>
                  <a:pt x="3648" y="3522"/>
                  <a:pt x="3675" y="3410"/>
                </a:cubicBezTo>
                <a:cubicBezTo>
                  <a:pt x="3684" y="3369"/>
                  <a:pt x="3694" y="3334"/>
                  <a:pt x="3708" y="3301"/>
                </a:cubicBezTo>
                <a:cubicBezTo>
                  <a:pt x="3725" y="3261"/>
                  <a:pt x="3753" y="3221"/>
                  <a:pt x="3781" y="3184"/>
                </a:cubicBezTo>
                <a:cubicBezTo>
                  <a:pt x="3821" y="3133"/>
                  <a:pt x="3873" y="3079"/>
                  <a:pt x="3951" y="3013"/>
                </a:cubicBezTo>
                <a:cubicBezTo>
                  <a:pt x="4080" y="2904"/>
                  <a:pt x="4196" y="2826"/>
                  <a:pt x="4311" y="2775"/>
                </a:cubicBezTo>
                <a:cubicBezTo>
                  <a:pt x="4426" y="2725"/>
                  <a:pt x="4540" y="2700"/>
                  <a:pt x="4659" y="2700"/>
                </a:cubicBezTo>
                <a:cubicBezTo>
                  <a:pt x="4695" y="2700"/>
                  <a:pt x="4724" y="2699"/>
                  <a:pt x="4748" y="2695"/>
                </a:cubicBezTo>
                <a:cubicBezTo>
                  <a:pt x="4771" y="2692"/>
                  <a:pt x="4792" y="2686"/>
                  <a:pt x="4808" y="2676"/>
                </a:cubicBezTo>
                <a:cubicBezTo>
                  <a:pt x="4824" y="2666"/>
                  <a:pt x="4836" y="2651"/>
                  <a:pt x="4849" y="2633"/>
                </a:cubicBezTo>
                <a:cubicBezTo>
                  <a:pt x="4849" y="2632"/>
                  <a:pt x="4850" y="2632"/>
                  <a:pt x="4850" y="2632"/>
                </a:cubicBezTo>
                <a:cubicBezTo>
                  <a:pt x="4863" y="2612"/>
                  <a:pt x="4877" y="2588"/>
                  <a:pt x="4891" y="2556"/>
                </a:cubicBezTo>
                <a:cubicBezTo>
                  <a:pt x="4995" y="2333"/>
                  <a:pt x="5216" y="2130"/>
                  <a:pt x="5541" y="1966"/>
                </a:cubicBezTo>
                <a:cubicBezTo>
                  <a:pt x="5681" y="1894"/>
                  <a:pt x="5759" y="1857"/>
                  <a:pt x="5841" y="1840"/>
                </a:cubicBezTo>
                <a:cubicBezTo>
                  <a:pt x="5922" y="1824"/>
                  <a:pt x="6008" y="1827"/>
                  <a:pt x="6160" y="1837"/>
                </a:cubicBezTo>
                <a:cubicBezTo>
                  <a:pt x="6248" y="1843"/>
                  <a:pt x="6334" y="1853"/>
                  <a:pt x="6402" y="1866"/>
                </a:cubicBezTo>
                <a:cubicBezTo>
                  <a:pt x="6470" y="1878"/>
                  <a:pt x="6519" y="1892"/>
                  <a:pt x="6533" y="1905"/>
                </a:cubicBezTo>
                <a:cubicBezTo>
                  <a:pt x="6554" y="1924"/>
                  <a:pt x="6575" y="1937"/>
                  <a:pt x="6595" y="1944"/>
                </a:cubicBezTo>
                <a:cubicBezTo>
                  <a:pt x="6622" y="1953"/>
                  <a:pt x="6645" y="1948"/>
                  <a:pt x="6666" y="1936"/>
                </a:cubicBezTo>
                <a:cubicBezTo>
                  <a:pt x="6668" y="1935"/>
                  <a:pt x="6669" y="1934"/>
                  <a:pt x="6670" y="1933"/>
                </a:cubicBezTo>
                <a:cubicBezTo>
                  <a:pt x="6671" y="1933"/>
                  <a:pt x="6673" y="1932"/>
                  <a:pt x="6674" y="1932"/>
                </a:cubicBezTo>
                <a:cubicBezTo>
                  <a:pt x="6676" y="1930"/>
                  <a:pt x="6678" y="1930"/>
                  <a:pt x="6680" y="1928"/>
                </a:cubicBezTo>
                <a:cubicBezTo>
                  <a:pt x="6681" y="1927"/>
                  <a:pt x="6682" y="1926"/>
                  <a:pt x="6683" y="1926"/>
                </a:cubicBezTo>
                <a:cubicBezTo>
                  <a:pt x="6703" y="1909"/>
                  <a:pt x="6721" y="1885"/>
                  <a:pt x="6732" y="1847"/>
                </a:cubicBezTo>
                <a:cubicBezTo>
                  <a:pt x="6741" y="1813"/>
                  <a:pt x="6771" y="1770"/>
                  <a:pt x="6811" y="1725"/>
                </a:cubicBezTo>
                <a:cubicBezTo>
                  <a:pt x="6819" y="1715"/>
                  <a:pt x="6828" y="1707"/>
                  <a:pt x="6838" y="1697"/>
                </a:cubicBezTo>
                <a:cubicBezTo>
                  <a:pt x="6838" y="1697"/>
                  <a:pt x="6839" y="1696"/>
                  <a:pt x="6840" y="1695"/>
                </a:cubicBezTo>
                <a:cubicBezTo>
                  <a:pt x="6840" y="1695"/>
                  <a:pt x="6840" y="1694"/>
                  <a:pt x="6841" y="1694"/>
                </a:cubicBezTo>
                <a:cubicBezTo>
                  <a:pt x="6841" y="1693"/>
                  <a:pt x="6842" y="1693"/>
                  <a:pt x="6843" y="1693"/>
                </a:cubicBezTo>
                <a:cubicBezTo>
                  <a:pt x="6843" y="1692"/>
                  <a:pt x="6843" y="1692"/>
                  <a:pt x="6844" y="1691"/>
                </a:cubicBezTo>
                <a:cubicBezTo>
                  <a:pt x="6844" y="1691"/>
                  <a:pt x="6845" y="1691"/>
                  <a:pt x="6846" y="1690"/>
                </a:cubicBezTo>
                <a:cubicBezTo>
                  <a:pt x="6846" y="1690"/>
                  <a:pt x="6846" y="1689"/>
                  <a:pt x="6847" y="1688"/>
                </a:cubicBezTo>
                <a:cubicBezTo>
                  <a:pt x="6848" y="1687"/>
                  <a:pt x="6850" y="1685"/>
                  <a:pt x="6852" y="1683"/>
                </a:cubicBezTo>
                <a:cubicBezTo>
                  <a:pt x="6854" y="1682"/>
                  <a:pt x="6855" y="1680"/>
                  <a:pt x="6857" y="1678"/>
                </a:cubicBezTo>
                <a:cubicBezTo>
                  <a:pt x="6858" y="1677"/>
                  <a:pt x="6861" y="1676"/>
                  <a:pt x="6863" y="1675"/>
                </a:cubicBezTo>
                <a:cubicBezTo>
                  <a:pt x="6863" y="1674"/>
                  <a:pt x="6863" y="1673"/>
                  <a:pt x="6864" y="1673"/>
                </a:cubicBezTo>
                <a:cubicBezTo>
                  <a:pt x="6865" y="1672"/>
                  <a:pt x="6866" y="1673"/>
                  <a:pt x="6867" y="1672"/>
                </a:cubicBezTo>
                <a:cubicBezTo>
                  <a:pt x="6870" y="1669"/>
                  <a:pt x="6873" y="1665"/>
                  <a:pt x="6876" y="1662"/>
                </a:cubicBezTo>
                <a:cubicBezTo>
                  <a:pt x="6895" y="1644"/>
                  <a:pt x="6915" y="1626"/>
                  <a:pt x="6937" y="1608"/>
                </a:cubicBezTo>
                <a:cubicBezTo>
                  <a:pt x="7019" y="1538"/>
                  <a:pt x="7109" y="1470"/>
                  <a:pt x="7206" y="1414"/>
                </a:cubicBezTo>
                <a:cubicBezTo>
                  <a:pt x="7280" y="1372"/>
                  <a:pt x="7355" y="1338"/>
                  <a:pt x="7421" y="1317"/>
                </a:cubicBezTo>
                <a:cubicBezTo>
                  <a:pt x="7515" y="1286"/>
                  <a:pt x="7613" y="1264"/>
                  <a:pt x="7710" y="1252"/>
                </a:cubicBezTo>
                <a:cubicBezTo>
                  <a:pt x="7806" y="1241"/>
                  <a:pt x="7903" y="1240"/>
                  <a:pt x="7993" y="1247"/>
                </a:cubicBezTo>
                <a:cubicBezTo>
                  <a:pt x="8173" y="1261"/>
                  <a:pt x="8330" y="1311"/>
                  <a:pt x="8430" y="1395"/>
                </a:cubicBezTo>
                <a:cubicBezTo>
                  <a:pt x="8579" y="1520"/>
                  <a:pt x="8591" y="1519"/>
                  <a:pt x="8749" y="1370"/>
                </a:cubicBezTo>
                <a:cubicBezTo>
                  <a:pt x="8872" y="1253"/>
                  <a:pt x="9045" y="1178"/>
                  <a:pt x="9256" y="1150"/>
                </a:cubicBezTo>
                <a:cubicBezTo>
                  <a:pt x="9307" y="1143"/>
                  <a:pt x="9368" y="1125"/>
                  <a:pt x="9393" y="1111"/>
                </a:cubicBezTo>
                <a:cubicBezTo>
                  <a:pt x="9419" y="1097"/>
                  <a:pt x="9556" y="1072"/>
                  <a:pt x="9698" y="1056"/>
                </a:cubicBezTo>
                <a:cubicBezTo>
                  <a:pt x="9751" y="1050"/>
                  <a:pt x="9796" y="1046"/>
                  <a:pt x="9837" y="1045"/>
                </a:cubicBezTo>
                <a:close/>
                <a:moveTo>
                  <a:pt x="7462" y="2076"/>
                </a:moveTo>
                <a:cubicBezTo>
                  <a:pt x="7424" y="2076"/>
                  <a:pt x="7393" y="2095"/>
                  <a:pt x="7393" y="2118"/>
                </a:cubicBezTo>
                <a:cubicBezTo>
                  <a:pt x="7393" y="2140"/>
                  <a:pt x="7424" y="2160"/>
                  <a:pt x="7462" y="2160"/>
                </a:cubicBezTo>
                <a:cubicBezTo>
                  <a:pt x="7500" y="2160"/>
                  <a:pt x="7531" y="2140"/>
                  <a:pt x="7531" y="2118"/>
                </a:cubicBezTo>
                <a:cubicBezTo>
                  <a:pt x="7531" y="2095"/>
                  <a:pt x="7500" y="2076"/>
                  <a:pt x="7462" y="2076"/>
                </a:cubicBezTo>
                <a:close/>
                <a:moveTo>
                  <a:pt x="8520" y="2076"/>
                </a:moveTo>
                <a:cubicBezTo>
                  <a:pt x="8501" y="2076"/>
                  <a:pt x="8484" y="2081"/>
                  <a:pt x="8472" y="2088"/>
                </a:cubicBezTo>
                <a:cubicBezTo>
                  <a:pt x="8459" y="2096"/>
                  <a:pt x="8452" y="2106"/>
                  <a:pt x="8452" y="2118"/>
                </a:cubicBezTo>
                <a:cubicBezTo>
                  <a:pt x="8452" y="2140"/>
                  <a:pt x="8482" y="2160"/>
                  <a:pt x="8520" y="2160"/>
                </a:cubicBezTo>
                <a:cubicBezTo>
                  <a:pt x="8558" y="2160"/>
                  <a:pt x="8589" y="2140"/>
                  <a:pt x="8589" y="2118"/>
                </a:cubicBezTo>
                <a:cubicBezTo>
                  <a:pt x="8589" y="2095"/>
                  <a:pt x="8558" y="2076"/>
                  <a:pt x="8520" y="2076"/>
                </a:cubicBezTo>
                <a:close/>
                <a:moveTo>
                  <a:pt x="9071" y="2076"/>
                </a:moveTo>
                <a:cubicBezTo>
                  <a:pt x="9028" y="2076"/>
                  <a:pt x="9002" y="2115"/>
                  <a:pt x="9002" y="2180"/>
                </a:cubicBezTo>
                <a:cubicBezTo>
                  <a:pt x="9002" y="2245"/>
                  <a:pt x="9028" y="2284"/>
                  <a:pt x="9071" y="2284"/>
                </a:cubicBezTo>
                <a:cubicBezTo>
                  <a:pt x="9114" y="2284"/>
                  <a:pt x="9140" y="2245"/>
                  <a:pt x="9140" y="2180"/>
                </a:cubicBezTo>
                <a:cubicBezTo>
                  <a:pt x="9140" y="2115"/>
                  <a:pt x="9114" y="2076"/>
                  <a:pt x="9071" y="2076"/>
                </a:cubicBezTo>
                <a:close/>
                <a:moveTo>
                  <a:pt x="6957" y="2700"/>
                </a:moveTo>
                <a:cubicBezTo>
                  <a:pt x="6919" y="2700"/>
                  <a:pt x="6888" y="2719"/>
                  <a:pt x="6888" y="2742"/>
                </a:cubicBezTo>
                <a:cubicBezTo>
                  <a:pt x="6888" y="2765"/>
                  <a:pt x="6919" y="2784"/>
                  <a:pt x="6957" y="2784"/>
                </a:cubicBezTo>
                <a:cubicBezTo>
                  <a:pt x="6995" y="2784"/>
                  <a:pt x="7026" y="2765"/>
                  <a:pt x="7026" y="2742"/>
                </a:cubicBezTo>
                <a:cubicBezTo>
                  <a:pt x="7026" y="2719"/>
                  <a:pt x="6995" y="2700"/>
                  <a:pt x="6957" y="2700"/>
                </a:cubicBezTo>
                <a:close/>
                <a:moveTo>
                  <a:pt x="7692" y="2700"/>
                </a:moveTo>
                <a:cubicBezTo>
                  <a:pt x="7671" y="2700"/>
                  <a:pt x="7654" y="2710"/>
                  <a:pt x="7642" y="2728"/>
                </a:cubicBezTo>
                <a:cubicBezTo>
                  <a:pt x="7631" y="2746"/>
                  <a:pt x="7623" y="2772"/>
                  <a:pt x="7623" y="2805"/>
                </a:cubicBezTo>
                <a:cubicBezTo>
                  <a:pt x="7623" y="2837"/>
                  <a:pt x="7631" y="2863"/>
                  <a:pt x="7642" y="2881"/>
                </a:cubicBezTo>
                <a:cubicBezTo>
                  <a:pt x="7654" y="2899"/>
                  <a:pt x="7671" y="2909"/>
                  <a:pt x="7692" y="2909"/>
                </a:cubicBezTo>
                <a:cubicBezTo>
                  <a:pt x="7735" y="2909"/>
                  <a:pt x="7761" y="2869"/>
                  <a:pt x="7761" y="2805"/>
                </a:cubicBezTo>
                <a:cubicBezTo>
                  <a:pt x="7761" y="2740"/>
                  <a:pt x="7735" y="2700"/>
                  <a:pt x="7692" y="2700"/>
                </a:cubicBezTo>
                <a:close/>
                <a:moveTo>
                  <a:pt x="6278" y="2711"/>
                </a:moveTo>
                <a:cubicBezTo>
                  <a:pt x="6257" y="2719"/>
                  <a:pt x="6244" y="2752"/>
                  <a:pt x="6244" y="2805"/>
                </a:cubicBezTo>
                <a:cubicBezTo>
                  <a:pt x="6244" y="2875"/>
                  <a:pt x="6266" y="2910"/>
                  <a:pt x="6302" y="2899"/>
                </a:cubicBezTo>
                <a:cubicBezTo>
                  <a:pt x="6334" y="2889"/>
                  <a:pt x="6359" y="2847"/>
                  <a:pt x="6359" y="2805"/>
                </a:cubicBezTo>
                <a:cubicBezTo>
                  <a:pt x="6359" y="2763"/>
                  <a:pt x="6334" y="2720"/>
                  <a:pt x="6302" y="2711"/>
                </a:cubicBezTo>
                <a:cubicBezTo>
                  <a:pt x="6293" y="2708"/>
                  <a:pt x="6285" y="2708"/>
                  <a:pt x="6278" y="2711"/>
                </a:cubicBezTo>
                <a:close/>
                <a:moveTo>
                  <a:pt x="7381" y="2711"/>
                </a:moveTo>
                <a:cubicBezTo>
                  <a:pt x="7374" y="2714"/>
                  <a:pt x="7368" y="2720"/>
                  <a:pt x="7363" y="2728"/>
                </a:cubicBezTo>
                <a:cubicBezTo>
                  <a:pt x="7354" y="2744"/>
                  <a:pt x="7347" y="2770"/>
                  <a:pt x="7347" y="2805"/>
                </a:cubicBezTo>
                <a:cubicBezTo>
                  <a:pt x="7347" y="2875"/>
                  <a:pt x="7369" y="2910"/>
                  <a:pt x="7406" y="2899"/>
                </a:cubicBezTo>
                <a:cubicBezTo>
                  <a:pt x="7437" y="2889"/>
                  <a:pt x="7462" y="2847"/>
                  <a:pt x="7462" y="2805"/>
                </a:cubicBezTo>
                <a:cubicBezTo>
                  <a:pt x="7462" y="2763"/>
                  <a:pt x="7437" y="2720"/>
                  <a:pt x="7406" y="2711"/>
                </a:cubicBezTo>
                <a:cubicBezTo>
                  <a:pt x="7396" y="2708"/>
                  <a:pt x="7388" y="2708"/>
                  <a:pt x="7381" y="2711"/>
                </a:cubicBezTo>
                <a:close/>
                <a:moveTo>
                  <a:pt x="4428" y="3741"/>
                </a:moveTo>
                <a:cubicBezTo>
                  <a:pt x="4390" y="3741"/>
                  <a:pt x="4359" y="3760"/>
                  <a:pt x="4359" y="3783"/>
                </a:cubicBezTo>
                <a:cubicBezTo>
                  <a:pt x="4359" y="3806"/>
                  <a:pt x="4390" y="3825"/>
                  <a:pt x="4428" y="3825"/>
                </a:cubicBezTo>
                <a:cubicBezTo>
                  <a:pt x="4466" y="3825"/>
                  <a:pt x="4496" y="3806"/>
                  <a:pt x="4496" y="3783"/>
                </a:cubicBezTo>
                <a:cubicBezTo>
                  <a:pt x="4496" y="3760"/>
                  <a:pt x="4466" y="3741"/>
                  <a:pt x="4428" y="3741"/>
                </a:cubicBezTo>
                <a:close/>
                <a:moveTo>
                  <a:pt x="5899" y="3741"/>
                </a:moveTo>
                <a:cubicBezTo>
                  <a:pt x="5861" y="3741"/>
                  <a:pt x="5830" y="3760"/>
                  <a:pt x="5830" y="3783"/>
                </a:cubicBezTo>
                <a:cubicBezTo>
                  <a:pt x="5830" y="3806"/>
                  <a:pt x="5861" y="3825"/>
                  <a:pt x="5899" y="3825"/>
                </a:cubicBezTo>
                <a:cubicBezTo>
                  <a:pt x="5937" y="3825"/>
                  <a:pt x="5968" y="3806"/>
                  <a:pt x="5968" y="3783"/>
                </a:cubicBezTo>
                <a:cubicBezTo>
                  <a:pt x="5968" y="3760"/>
                  <a:pt x="5937" y="3741"/>
                  <a:pt x="5899" y="3741"/>
                </a:cubicBezTo>
                <a:close/>
                <a:moveTo>
                  <a:pt x="4943" y="3752"/>
                </a:moveTo>
                <a:cubicBezTo>
                  <a:pt x="4922" y="3760"/>
                  <a:pt x="4912" y="3793"/>
                  <a:pt x="4912" y="3845"/>
                </a:cubicBezTo>
                <a:cubicBezTo>
                  <a:pt x="4912" y="3916"/>
                  <a:pt x="4932" y="3950"/>
                  <a:pt x="4968" y="3939"/>
                </a:cubicBezTo>
                <a:cubicBezTo>
                  <a:pt x="5000" y="3930"/>
                  <a:pt x="5027" y="3887"/>
                  <a:pt x="5027" y="3845"/>
                </a:cubicBezTo>
                <a:cubicBezTo>
                  <a:pt x="5027" y="3803"/>
                  <a:pt x="5000" y="3761"/>
                  <a:pt x="4968" y="3752"/>
                </a:cubicBezTo>
                <a:cubicBezTo>
                  <a:pt x="4959" y="3749"/>
                  <a:pt x="4950" y="3749"/>
                  <a:pt x="4943" y="3752"/>
                </a:cubicBezTo>
                <a:close/>
                <a:moveTo>
                  <a:pt x="5532" y="3866"/>
                </a:moveTo>
                <a:cubicBezTo>
                  <a:pt x="5494" y="3866"/>
                  <a:pt x="5463" y="3885"/>
                  <a:pt x="5463" y="3908"/>
                </a:cubicBezTo>
                <a:cubicBezTo>
                  <a:pt x="5463" y="3931"/>
                  <a:pt x="5494" y="3950"/>
                  <a:pt x="5532" y="3950"/>
                </a:cubicBezTo>
                <a:cubicBezTo>
                  <a:pt x="5570" y="3950"/>
                  <a:pt x="5601" y="3931"/>
                  <a:pt x="5601" y="3908"/>
                </a:cubicBezTo>
                <a:cubicBezTo>
                  <a:pt x="5601" y="3885"/>
                  <a:pt x="5570" y="3866"/>
                  <a:pt x="5532" y="3866"/>
                </a:cubicBezTo>
                <a:close/>
                <a:moveTo>
                  <a:pt x="3710" y="4915"/>
                </a:moveTo>
                <a:cubicBezTo>
                  <a:pt x="3697" y="4918"/>
                  <a:pt x="3689" y="4931"/>
                  <a:pt x="3683" y="4946"/>
                </a:cubicBezTo>
                <a:cubicBezTo>
                  <a:pt x="3674" y="4968"/>
                  <a:pt x="3670" y="4998"/>
                  <a:pt x="3670" y="5053"/>
                </a:cubicBezTo>
                <a:cubicBezTo>
                  <a:pt x="3670" y="5175"/>
                  <a:pt x="3685" y="5202"/>
                  <a:pt x="3749" y="5191"/>
                </a:cubicBezTo>
                <a:cubicBezTo>
                  <a:pt x="3804" y="5181"/>
                  <a:pt x="3831" y="5138"/>
                  <a:pt x="3831" y="5053"/>
                </a:cubicBezTo>
                <a:cubicBezTo>
                  <a:pt x="3831" y="4968"/>
                  <a:pt x="3804" y="4924"/>
                  <a:pt x="3749" y="4915"/>
                </a:cubicBezTo>
                <a:cubicBezTo>
                  <a:pt x="3733" y="4912"/>
                  <a:pt x="3721" y="4912"/>
                  <a:pt x="3710" y="4915"/>
                </a:cubicBezTo>
                <a:close/>
                <a:moveTo>
                  <a:pt x="4660" y="4957"/>
                </a:moveTo>
                <a:cubicBezTo>
                  <a:pt x="4658" y="4955"/>
                  <a:pt x="4656" y="4957"/>
                  <a:pt x="4655" y="4963"/>
                </a:cubicBezTo>
                <a:cubicBezTo>
                  <a:pt x="4651" y="4977"/>
                  <a:pt x="4647" y="5007"/>
                  <a:pt x="4647" y="5053"/>
                </a:cubicBezTo>
                <a:cubicBezTo>
                  <a:pt x="4646" y="5144"/>
                  <a:pt x="4656" y="5187"/>
                  <a:pt x="4667" y="5147"/>
                </a:cubicBezTo>
                <a:cubicBezTo>
                  <a:pt x="4679" y="5107"/>
                  <a:pt x="4680" y="5032"/>
                  <a:pt x="4669" y="4980"/>
                </a:cubicBezTo>
                <a:cubicBezTo>
                  <a:pt x="4666" y="4967"/>
                  <a:pt x="4663" y="4960"/>
                  <a:pt x="4660" y="4957"/>
                </a:cubicBezTo>
                <a:close/>
                <a:moveTo>
                  <a:pt x="4889" y="4990"/>
                </a:moveTo>
                <a:cubicBezTo>
                  <a:pt x="4851" y="4990"/>
                  <a:pt x="4819" y="5009"/>
                  <a:pt x="4819" y="5032"/>
                </a:cubicBezTo>
                <a:cubicBezTo>
                  <a:pt x="4819" y="5055"/>
                  <a:pt x="4851" y="5074"/>
                  <a:pt x="4889" y="5074"/>
                </a:cubicBezTo>
                <a:cubicBezTo>
                  <a:pt x="4926" y="5074"/>
                  <a:pt x="4958" y="5055"/>
                  <a:pt x="4958" y="5032"/>
                </a:cubicBezTo>
                <a:cubicBezTo>
                  <a:pt x="4958" y="5009"/>
                  <a:pt x="4926" y="4990"/>
                  <a:pt x="4889" y="4990"/>
                </a:cubicBezTo>
                <a:close/>
                <a:moveTo>
                  <a:pt x="4495" y="5084"/>
                </a:moveTo>
                <a:cubicBezTo>
                  <a:pt x="4490" y="5088"/>
                  <a:pt x="4485" y="5091"/>
                  <a:pt x="4480" y="5095"/>
                </a:cubicBezTo>
                <a:cubicBezTo>
                  <a:pt x="4486" y="5097"/>
                  <a:pt x="4489" y="5100"/>
                  <a:pt x="4494" y="5102"/>
                </a:cubicBezTo>
                <a:cubicBezTo>
                  <a:pt x="4495" y="5098"/>
                  <a:pt x="4496" y="5097"/>
                  <a:pt x="4496" y="5092"/>
                </a:cubicBezTo>
                <a:cubicBezTo>
                  <a:pt x="4496" y="5088"/>
                  <a:pt x="4495" y="5088"/>
                  <a:pt x="4495" y="5084"/>
                </a:cubicBezTo>
                <a:close/>
                <a:moveTo>
                  <a:pt x="4704" y="5865"/>
                </a:moveTo>
                <a:cubicBezTo>
                  <a:pt x="4704" y="5865"/>
                  <a:pt x="4702" y="5871"/>
                  <a:pt x="4702" y="5871"/>
                </a:cubicBezTo>
                <a:cubicBezTo>
                  <a:pt x="4704" y="5875"/>
                  <a:pt x="4704" y="5876"/>
                  <a:pt x="4706" y="5881"/>
                </a:cubicBezTo>
                <a:cubicBezTo>
                  <a:pt x="4707" y="5880"/>
                  <a:pt x="4708" y="5878"/>
                  <a:pt x="4708" y="5876"/>
                </a:cubicBezTo>
                <a:cubicBezTo>
                  <a:pt x="4707" y="5875"/>
                  <a:pt x="4705" y="5865"/>
                  <a:pt x="4704" y="5865"/>
                </a:cubicBezTo>
                <a:close/>
                <a:moveTo>
                  <a:pt x="4702" y="5974"/>
                </a:moveTo>
                <a:cubicBezTo>
                  <a:pt x="4697" y="5982"/>
                  <a:pt x="4695" y="5994"/>
                  <a:pt x="4688" y="6000"/>
                </a:cubicBezTo>
                <a:cubicBezTo>
                  <a:pt x="4679" y="6008"/>
                  <a:pt x="4674" y="6006"/>
                  <a:pt x="4667" y="6009"/>
                </a:cubicBezTo>
                <a:cubicBezTo>
                  <a:pt x="4673" y="6024"/>
                  <a:pt x="4686" y="6031"/>
                  <a:pt x="4704" y="6031"/>
                </a:cubicBezTo>
                <a:cubicBezTo>
                  <a:pt x="4718" y="6031"/>
                  <a:pt x="4724" y="6023"/>
                  <a:pt x="4731" y="6015"/>
                </a:cubicBezTo>
                <a:cubicBezTo>
                  <a:pt x="4720" y="6009"/>
                  <a:pt x="4711" y="5996"/>
                  <a:pt x="4702" y="5974"/>
                </a:cubicBezTo>
                <a:close/>
                <a:moveTo>
                  <a:pt x="15774" y="6240"/>
                </a:moveTo>
                <a:cubicBezTo>
                  <a:pt x="15763" y="6241"/>
                  <a:pt x="15757" y="6242"/>
                  <a:pt x="15757" y="6246"/>
                </a:cubicBezTo>
                <a:cubicBezTo>
                  <a:pt x="15756" y="6249"/>
                  <a:pt x="15760" y="6253"/>
                  <a:pt x="15769" y="6259"/>
                </a:cubicBezTo>
                <a:cubicBezTo>
                  <a:pt x="15787" y="6269"/>
                  <a:pt x="15822" y="6284"/>
                  <a:pt x="15872" y="6300"/>
                </a:cubicBezTo>
                <a:cubicBezTo>
                  <a:pt x="15970" y="6332"/>
                  <a:pt x="16083" y="6389"/>
                  <a:pt x="16123" y="6425"/>
                </a:cubicBezTo>
                <a:cubicBezTo>
                  <a:pt x="16157" y="6455"/>
                  <a:pt x="16203" y="6477"/>
                  <a:pt x="16242" y="6486"/>
                </a:cubicBezTo>
                <a:cubicBezTo>
                  <a:pt x="16242" y="6486"/>
                  <a:pt x="16243" y="6486"/>
                  <a:pt x="16244" y="6486"/>
                </a:cubicBezTo>
                <a:cubicBezTo>
                  <a:pt x="16245" y="6486"/>
                  <a:pt x="16246" y="6486"/>
                  <a:pt x="16247" y="6486"/>
                </a:cubicBezTo>
                <a:cubicBezTo>
                  <a:pt x="16264" y="6490"/>
                  <a:pt x="16281" y="6491"/>
                  <a:pt x="16293" y="6489"/>
                </a:cubicBezTo>
                <a:cubicBezTo>
                  <a:pt x="16305" y="6486"/>
                  <a:pt x="16313" y="6481"/>
                  <a:pt x="16313" y="6470"/>
                </a:cubicBezTo>
                <a:cubicBezTo>
                  <a:pt x="16313" y="6433"/>
                  <a:pt x="15857" y="6239"/>
                  <a:pt x="15774" y="6240"/>
                </a:cubicBezTo>
                <a:close/>
                <a:moveTo>
                  <a:pt x="3418" y="6448"/>
                </a:moveTo>
                <a:cubicBezTo>
                  <a:pt x="3375" y="6448"/>
                  <a:pt x="3349" y="6487"/>
                  <a:pt x="3349" y="6551"/>
                </a:cubicBezTo>
                <a:cubicBezTo>
                  <a:pt x="3349" y="6616"/>
                  <a:pt x="3375" y="6656"/>
                  <a:pt x="3418" y="6656"/>
                </a:cubicBezTo>
                <a:cubicBezTo>
                  <a:pt x="3460" y="6656"/>
                  <a:pt x="3487" y="6616"/>
                  <a:pt x="3487" y="6551"/>
                </a:cubicBezTo>
                <a:cubicBezTo>
                  <a:pt x="3487" y="6487"/>
                  <a:pt x="3461" y="6448"/>
                  <a:pt x="3418" y="6448"/>
                </a:cubicBezTo>
                <a:close/>
                <a:moveTo>
                  <a:pt x="3656" y="6458"/>
                </a:moveTo>
                <a:cubicBezTo>
                  <a:pt x="3649" y="6461"/>
                  <a:pt x="3645" y="6467"/>
                  <a:pt x="3640" y="6475"/>
                </a:cubicBezTo>
                <a:cubicBezTo>
                  <a:pt x="3630" y="6491"/>
                  <a:pt x="3625" y="6516"/>
                  <a:pt x="3625" y="6551"/>
                </a:cubicBezTo>
                <a:cubicBezTo>
                  <a:pt x="3625" y="6587"/>
                  <a:pt x="3630" y="6613"/>
                  <a:pt x="3640" y="6629"/>
                </a:cubicBezTo>
                <a:cubicBezTo>
                  <a:pt x="3650" y="6645"/>
                  <a:pt x="3662" y="6651"/>
                  <a:pt x="3680" y="6645"/>
                </a:cubicBezTo>
                <a:cubicBezTo>
                  <a:pt x="3712" y="6636"/>
                  <a:pt x="3739" y="6593"/>
                  <a:pt x="3739" y="6551"/>
                </a:cubicBezTo>
                <a:cubicBezTo>
                  <a:pt x="3739" y="6509"/>
                  <a:pt x="3712" y="6468"/>
                  <a:pt x="3680" y="6458"/>
                </a:cubicBezTo>
                <a:cubicBezTo>
                  <a:pt x="3671" y="6456"/>
                  <a:pt x="3663" y="6455"/>
                  <a:pt x="3656" y="6458"/>
                </a:cubicBezTo>
                <a:close/>
                <a:moveTo>
                  <a:pt x="4290" y="6572"/>
                </a:moveTo>
                <a:cubicBezTo>
                  <a:pt x="4252" y="6572"/>
                  <a:pt x="4221" y="6591"/>
                  <a:pt x="4221" y="6614"/>
                </a:cubicBezTo>
                <a:cubicBezTo>
                  <a:pt x="4221" y="6625"/>
                  <a:pt x="4229" y="6637"/>
                  <a:pt x="4241" y="6644"/>
                </a:cubicBezTo>
                <a:cubicBezTo>
                  <a:pt x="4254" y="6652"/>
                  <a:pt x="4271" y="6656"/>
                  <a:pt x="4290" y="6656"/>
                </a:cubicBezTo>
                <a:cubicBezTo>
                  <a:pt x="4328" y="6656"/>
                  <a:pt x="4359" y="6637"/>
                  <a:pt x="4359" y="6614"/>
                </a:cubicBezTo>
                <a:cubicBezTo>
                  <a:pt x="4359" y="6591"/>
                  <a:pt x="4328" y="6572"/>
                  <a:pt x="4290" y="6572"/>
                </a:cubicBezTo>
                <a:close/>
                <a:moveTo>
                  <a:pt x="16941" y="6802"/>
                </a:moveTo>
                <a:cubicBezTo>
                  <a:pt x="16926" y="6812"/>
                  <a:pt x="16918" y="6850"/>
                  <a:pt x="16923" y="6904"/>
                </a:cubicBezTo>
                <a:cubicBezTo>
                  <a:pt x="16925" y="6939"/>
                  <a:pt x="16932" y="6970"/>
                  <a:pt x="16940" y="6993"/>
                </a:cubicBezTo>
                <a:cubicBezTo>
                  <a:pt x="16940" y="6993"/>
                  <a:pt x="16940" y="6994"/>
                  <a:pt x="16940" y="6994"/>
                </a:cubicBezTo>
                <a:cubicBezTo>
                  <a:pt x="16948" y="7016"/>
                  <a:pt x="16958" y="7030"/>
                  <a:pt x="16968" y="7030"/>
                </a:cubicBezTo>
                <a:cubicBezTo>
                  <a:pt x="17018" y="7030"/>
                  <a:pt x="17009" y="6831"/>
                  <a:pt x="16957" y="6802"/>
                </a:cubicBezTo>
                <a:cubicBezTo>
                  <a:pt x="16951" y="6799"/>
                  <a:pt x="16946" y="6799"/>
                  <a:pt x="16941" y="6802"/>
                </a:cubicBezTo>
                <a:close/>
                <a:moveTo>
                  <a:pt x="6590" y="7155"/>
                </a:moveTo>
                <a:cubicBezTo>
                  <a:pt x="6552" y="7155"/>
                  <a:pt x="6521" y="7174"/>
                  <a:pt x="6521" y="7197"/>
                </a:cubicBezTo>
                <a:cubicBezTo>
                  <a:pt x="6521" y="7220"/>
                  <a:pt x="6552" y="7238"/>
                  <a:pt x="6590" y="7238"/>
                </a:cubicBezTo>
                <a:cubicBezTo>
                  <a:pt x="6628" y="7238"/>
                  <a:pt x="6659" y="7220"/>
                  <a:pt x="6659" y="7197"/>
                </a:cubicBezTo>
                <a:cubicBezTo>
                  <a:pt x="6659" y="7174"/>
                  <a:pt x="6628" y="7155"/>
                  <a:pt x="6590" y="7155"/>
                </a:cubicBezTo>
                <a:close/>
                <a:moveTo>
                  <a:pt x="7141" y="7155"/>
                </a:moveTo>
                <a:cubicBezTo>
                  <a:pt x="7098" y="7155"/>
                  <a:pt x="7072" y="7195"/>
                  <a:pt x="7072" y="7259"/>
                </a:cubicBezTo>
                <a:cubicBezTo>
                  <a:pt x="7072" y="7324"/>
                  <a:pt x="7098" y="7364"/>
                  <a:pt x="7141" y="7364"/>
                </a:cubicBezTo>
                <a:cubicBezTo>
                  <a:pt x="7184" y="7364"/>
                  <a:pt x="7210" y="7324"/>
                  <a:pt x="7210" y="7259"/>
                </a:cubicBezTo>
                <a:cubicBezTo>
                  <a:pt x="7210" y="7195"/>
                  <a:pt x="7184" y="7155"/>
                  <a:pt x="7141" y="7155"/>
                </a:cubicBezTo>
                <a:close/>
                <a:moveTo>
                  <a:pt x="13458" y="7743"/>
                </a:moveTo>
                <a:cubicBezTo>
                  <a:pt x="13442" y="7742"/>
                  <a:pt x="13424" y="7745"/>
                  <a:pt x="13407" y="7751"/>
                </a:cubicBezTo>
                <a:cubicBezTo>
                  <a:pt x="13371" y="7764"/>
                  <a:pt x="13382" y="7774"/>
                  <a:pt x="13435" y="7776"/>
                </a:cubicBezTo>
                <a:cubicBezTo>
                  <a:pt x="13484" y="7778"/>
                  <a:pt x="13511" y="7769"/>
                  <a:pt x="13496" y="7755"/>
                </a:cubicBezTo>
                <a:cubicBezTo>
                  <a:pt x="13488" y="7748"/>
                  <a:pt x="13474" y="7744"/>
                  <a:pt x="13458" y="7743"/>
                </a:cubicBezTo>
                <a:close/>
                <a:moveTo>
                  <a:pt x="5827" y="8647"/>
                </a:moveTo>
                <a:cubicBezTo>
                  <a:pt x="5828" y="8653"/>
                  <a:pt x="5829" y="8659"/>
                  <a:pt x="5830" y="8666"/>
                </a:cubicBezTo>
                <a:cubicBezTo>
                  <a:pt x="5835" y="8661"/>
                  <a:pt x="5837" y="8652"/>
                  <a:pt x="5843" y="8649"/>
                </a:cubicBezTo>
                <a:cubicBezTo>
                  <a:pt x="5838" y="8648"/>
                  <a:pt x="5833" y="8648"/>
                  <a:pt x="5827" y="8647"/>
                </a:cubicBezTo>
                <a:close/>
                <a:moveTo>
                  <a:pt x="5872" y="8653"/>
                </a:moveTo>
                <a:cubicBezTo>
                  <a:pt x="5891" y="8665"/>
                  <a:pt x="5909" y="8691"/>
                  <a:pt x="5916" y="8732"/>
                </a:cubicBezTo>
                <a:cubicBezTo>
                  <a:pt x="5923" y="8780"/>
                  <a:pt x="5911" y="8820"/>
                  <a:pt x="5894" y="8849"/>
                </a:cubicBezTo>
                <a:cubicBezTo>
                  <a:pt x="5899" y="8850"/>
                  <a:pt x="5899" y="8853"/>
                  <a:pt x="5904" y="8853"/>
                </a:cubicBezTo>
                <a:cubicBezTo>
                  <a:pt x="5949" y="8857"/>
                  <a:pt x="5976" y="8853"/>
                  <a:pt x="5992" y="8839"/>
                </a:cubicBezTo>
                <a:cubicBezTo>
                  <a:pt x="6009" y="8824"/>
                  <a:pt x="6014" y="8799"/>
                  <a:pt x="6014" y="8755"/>
                </a:cubicBezTo>
                <a:cubicBezTo>
                  <a:pt x="6014" y="8677"/>
                  <a:pt x="5994" y="8652"/>
                  <a:pt x="5935" y="8661"/>
                </a:cubicBezTo>
                <a:cubicBezTo>
                  <a:pt x="5914" y="8664"/>
                  <a:pt x="5895" y="8655"/>
                  <a:pt x="5872" y="8653"/>
                </a:cubicBezTo>
                <a:close/>
                <a:moveTo>
                  <a:pt x="4519" y="8654"/>
                </a:moveTo>
                <a:cubicBezTo>
                  <a:pt x="4481" y="8654"/>
                  <a:pt x="4451" y="8672"/>
                  <a:pt x="4451" y="8695"/>
                </a:cubicBezTo>
                <a:cubicBezTo>
                  <a:pt x="4451" y="8718"/>
                  <a:pt x="4481" y="8737"/>
                  <a:pt x="4519" y="8737"/>
                </a:cubicBezTo>
                <a:cubicBezTo>
                  <a:pt x="4557" y="8737"/>
                  <a:pt x="4588" y="8718"/>
                  <a:pt x="4588" y="8695"/>
                </a:cubicBezTo>
                <a:cubicBezTo>
                  <a:pt x="4588" y="8672"/>
                  <a:pt x="4557" y="8654"/>
                  <a:pt x="4519" y="8654"/>
                </a:cubicBezTo>
                <a:close/>
                <a:moveTo>
                  <a:pt x="5578" y="8654"/>
                </a:moveTo>
                <a:cubicBezTo>
                  <a:pt x="5557" y="8654"/>
                  <a:pt x="5539" y="8663"/>
                  <a:pt x="5527" y="8681"/>
                </a:cubicBezTo>
                <a:cubicBezTo>
                  <a:pt x="5515" y="8699"/>
                  <a:pt x="5509" y="8725"/>
                  <a:pt x="5509" y="8758"/>
                </a:cubicBezTo>
                <a:cubicBezTo>
                  <a:pt x="5509" y="8790"/>
                  <a:pt x="5515" y="8817"/>
                  <a:pt x="5527" y="8835"/>
                </a:cubicBezTo>
                <a:cubicBezTo>
                  <a:pt x="5539" y="8853"/>
                  <a:pt x="5557" y="8862"/>
                  <a:pt x="5578" y="8862"/>
                </a:cubicBezTo>
                <a:cubicBezTo>
                  <a:pt x="5621" y="8862"/>
                  <a:pt x="5647" y="8823"/>
                  <a:pt x="5647" y="8758"/>
                </a:cubicBezTo>
                <a:cubicBezTo>
                  <a:pt x="5647" y="8693"/>
                  <a:pt x="5621" y="8654"/>
                  <a:pt x="5578" y="8654"/>
                </a:cubicBezTo>
                <a:close/>
                <a:moveTo>
                  <a:pt x="3656" y="8665"/>
                </a:moveTo>
                <a:cubicBezTo>
                  <a:pt x="3635" y="8673"/>
                  <a:pt x="3625" y="8705"/>
                  <a:pt x="3625" y="8758"/>
                </a:cubicBezTo>
                <a:cubicBezTo>
                  <a:pt x="3625" y="8793"/>
                  <a:pt x="3630" y="8819"/>
                  <a:pt x="3640" y="8835"/>
                </a:cubicBezTo>
                <a:cubicBezTo>
                  <a:pt x="3650" y="8851"/>
                  <a:pt x="3662" y="8857"/>
                  <a:pt x="3680" y="8852"/>
                </a:cubicBezTo>
                <a:cubicBezTo>
                  <a:pt x="3712" y="8842"/>
                  <a:pt x="3739" y="8800"/>
                  <a:pt x="3739" y="8758"/>
                </a:cubicBezTo>
                <a:cubicBezTo>
                  <a:pt x="3739" y="8716"/>
                  <a:pt x="3712" y="8674"/>
                  <a:pt x="3680" y="8665"/>
                </a:cubicBezTo>
                <a:cubicBezTo>
                  <a:pt x="3671" y="8662"/>
                  <a:pt x="3663" y="8662"/>
                  <a:pt x="3656" y="8665"/>
                </a:cubicBezTo>
                <a:close/>
                <a:moveTo>
                  <a:pt x="4210" y="8665"/>
                </a:moveTo>
                <a:cubicBezTo>
                  <a:pt x="4203" y="8668"/>
                  <a:pt x="4196" y="8673"/>
                  <a:pt x="4191" y="8681"/>
                </a:cubicBezTo>
                <a:cubicBezTo>
                  <a:pt x="4182" y="8697"/>
                  <a:pt x="4176" y="8723"/>
                  <a:pt x="4176" y="8758"/>
                </a:cubicBezTo>
                <a:cubicBezTo>
                  <a:pt x="4176" y="8828"/>
                  <a:pt x="4197" y="8863"/>
                  <a:pt x="4234" y="8852"/>
                </a:cubicBezTo>
                <a:cubicBezTo>
                  <a:pt x="4265" y="8842"/>
                  <a:pt x="4290" y="8800"/>
                  <a:pt x="4290" y="8758"/>
                </a:cubicBezTo>
                <a:cubicBezTo>
                  <a:pt x="4290" y="8716"/>
                  <a:pt x="4265" y="8674"/>
                  <a:pt x="4234" y="8665"/>
                </a:cubicBezTo>
                <a:cubicBezTo>
                  <a:pt x="4225" y="8662"/>
                  <a:pt x="4217" y="8662"/>
                  <a:pt x="4210" y="8665"/>
                </a:cubicBezTo>
                <a:close/>
                <a:moveTo>
                  <a:pt x="20295" y="8728"/>
                </a:moveTo>
                <a:lnTo>
                  <a:pt x="20240" y="8898"/>
                </a:lnTo>
                <a:cubicBezTo>
                  <a:pt x="20210" y="8990"/>
                  <a:pt x="20171" y="9133"/>
                  <a:pt x="20154" y="9214"/>
                </a:cubicBezTo>
                <a:cubicBezTo>
                  <a:pt x="20145" y="9258"/>
                  <a:pt x="20143" y="9294"/>
                  <a:pt x="20145" y="9320"/>
                </a:cubicBezTo>
                <a:cubicBezTo>
                  <a:pt x="20145" y="9320"/>
                  <a:pt x="20145" y="9321"/>
                  <a:pt x="20145" y="9322"/>
                </a:cubicBezTo>
                <a:cubicBezTo>
                  <a:pt x="20149" y="9346"/>
                  <a:pt x="20156" y="9362"/>
                  <a:pt x="20169" y="9362"/>
                </a:cubicBezTo>
                <a:cubicBezTo>
                  <a:pt x="20194" y="9362"/>
                  <a:pt x="20232" y="9286"/>
                  <a:pt x="20253" y="9193"/>
                </a:cubicBezTo>
                <a:cubicBezTo>
                  <a:pt x="20268" y="9123"/>
                  <a:pt x="20285" y="9085"/>
                  <a:pt x="20305" y="9060"/>
                </a:cubicBezTo>
                <a:cubicBezTo>
                  <a:pt x="20312" y="9050"/>
                  <a:pt x="20320" y="9040"/>
                  <a:pt x="20328" y="9038"/>
                </a:cubicBezTo>
                <a:cubicBezTo>
                  <a:pt x="20331" y="9036"/>
                  <a:pt x="20335" y="9034"/>
                  <a:pt x="20339" y="9034"/>
                </a:cubicBezTo>
                <a:cubicBezTo>
                  <a:pt x="20352" y="9035"/>
                  <a:pt x="20365" y="9045"/>
                  <a:pt x="20379" y="9064"/>
                </a:cubicBezTo>
                <a:cubicBezTo>
                  <a:pt x="20381" y="9066"/>
                  <a:pt x="20383" y="9066"/>
                  <a:pt x="20384" y="9068"/>
                </a:cubicBezTo>
                <a:cubicBezTo>
                  <a:pt x="20402" y="9093"/>
                  <a:pt x="20421" y="9130"/>
                  <a:pt x="20440" y="9183"/>
                </a:cubicBezTo>
                <a:lnTo>
                  <a:pt x="20497" y="9341"/>
                </a:lnTo>
                <a:lnTo>
                  <a:pt x="20474" y="9144"/>
                </a:lnTo>
                <a:cubicBezTo>
                  <a:pt x="20462" y="9035"/>
                  <a:pt x="20417" y="8895"/>
                  <a:pt x="20374" y="8836"/>
                </a:cubicBezTo>
                <a:lnTo>
                  <a:pt x="20295" y="8728"/>
                </a:lnTo>
                <a:close/>
                <a:moveTo>
                  <a:pt x="2864" y="8779"/>
                </a:moveTo>
                <a:cubicBezTo>
                  <a:pt x="2826" y="8779"/>
                  <a:pt x="2796" y="8797"/>
                  <a:pt x="2796" y="8820"/>
                </a:cubicBezTo>
                <a:cubicBezTo>
                  <a:pt x="2796" y="8843"/>
                  <a:pt x="2826" y="8862"/>
                  <a:pt x="2864" y="8862"/>
                </a:cubicBezTo>
                <a:cubicBezTo>
                  <a:pt x="2902" y="8862"/>
                  <a:pt x="2933" y="8843"/>
                  <a:pt x="2933" y="8820"/>
                </a:cubicBezTo>
                <a:cubicBezTo>
                  <a:pt x="2933" y="8797"/>
                  <a:pt x="2902" y="8779"/>
                  <a:pt x="2864" y="8779"/>
                </a:cubicBezTo>
                <a:close/>
                <a:moveTo>
                  <a:pt x="3969" y="8779"/>
                </a:moveTo>
                <a:cubicBezTo>
                  <a:pt x="3931" y="8779"/>
                  <a:pt x="3900" y="8797"/>
                  <a:pt x="3900" y="8820"/>
                </a:cubicBezTo>
                <a:cubicBezTo>
                  <a:pt x="3900" y="8832"/>
                  <a:pt x="3908" y="8843"/>
                  <a:pt x="3920" y="8851"/>
                </a:cubicBezTo>
                <a:cubicBezTo>
                  <a:pt x="3933" y="8858"/>
                  <a:pt x="3950" y="8862"/>
                  <a:pt x="3969" y="8862"/>
                </a:cubicBezTo>
                <a:cubicBezTo>
                  <a:pt x="4007" y="8862"/>
                  <a:pt x="4038" y="8843"/>
                  <a:pt x="4038" y="8820"/>
                </a:cubicBezTo>
                <a:cubicBezTo>
                  <a:pt x="4038" y="8797"/>
                  <a:pt x="4007" y="8779"/>
                  <a:pt x="3969" y="8779"/>
                </a:cubicBezTo>
                <a:close/>
                <a:moveTo>
                  <a:pt x="6405" y="8779"/>
                </a:moveTo>
                <a:cubicBezTo>
                  <a:pt x="6368" y="8779"/>
                  <a:pt x="6336" y="8797"/>
                  <a:pt x="6336" y="8820"/>
                </a:cubicBezTo>
                <a:cubicBezTo>
                  <a:pt x="6336" y="8832"/>
                  <a:pt x="6344" y="8843"/>
                  <a:pt x="6357" y="8851"/>
                </a:cubicBezTo>
                <a:cubicBezTo>
                  <a:pt x="6369" y="8858"/>
                  <a:pt x="6387" y="8862"/>
                  <a:pt x="6405" y="8862"/>
                </a:cubicBezTo>
                <a:cubicBezTo>
                  <a:pt x="6443" y="8862"/>
                  <a:pt x="6475" y="8843"/>
                  <a:pt x="6475" y="8820"/>
                </a:cubicBezTo>
                <a:cubicBezTo>
                  <a:pt x="6475" y="8797"/>
                  <a:pt x="6443" y="8779"/>
                  <a:pt x="6405" y="8779"/>
                </a:cubicBezTo>
                <a:close/>
                <a:moveTo>
                  <a:pt x="122" y="9037"/>
                </a:moveTo>
                <a:cubicBezTo>
                  <a:pt x="117" y="9038"/>
                  <a:pt x="104" y="9056"/>
                  <a:pt x="79" y="9091"/>
                </a:cubicBezTo>
                <a:cubicBezTo>
                  <a:pt x="46" y="9137"/>
                  <a:pt x="15" y="9198"/>
                  <a:pt x="10" y="9227"/>
                </a:cubicBezTo>
                <a:cubicBezTo>
                  <a:pt x="5" y="9256"/>
                  <a:pt x="19" y="9278"/>
                  <a:pt x="42" y="9278"/>
                </a:cubicBezTo>
                <a:cubicBezTo>
                  <a:pt x="53" y="9278"/>
                  <a:pt x="64" y="9272"/>
                  <a:pt x="71" y="9262"/>
                </a:cubicBezTo>
                <a:cubicBezTo>
                  <a:pt x="79" y="9251"/>
                  <a:pt x="83" y="9236"/>
                  <a:pt x="83" y="9220"/>
                </a:cubicBezTo>
                <a:cubicBezTo>
                  <a:pt x="83" y="9187"/>
                  <a:pt x="95" y="9126"/>
                  <a:pt x="109" y="9084"/>
                </a:cubicBezTo>
                <a:cubicBezTo>
                  <a:pt x="121" y="9052"/>
                  <a:pt x="127" y="9036"/>
                  <a:pt x="122" y="9037"/>
                </a:cubicBezTo>
                <a:close/>
                <a:moveTo>
                  <a:pt x="6" y="9299"/>
                </a:moveTo>
                <a:lnTo>
                  <a:pt x="0" y="9570"/>
                </a:lnTo>
                <a:cubicBezTo>
                  <a:pt x="-3" y="9719"/>
                  <a:pt x="8" y="9883"/>
                  <a:pt x="23" y="9936"/>
                </a:cubicBezTo>
                <a:cubicBezTo>
                  <a:pt x="74" y="10109"/>
                  <a:pt x="80" y="10009"/>
                  <a:pt x="42" y="9652"/>
                </a:cubicBezTo>
                <a:lnTo>
                  <a:pt x="6" y="9299"/>
                </a:lnTo>
                <a:close/>
                <a:moveTo>
                  <a:pt x="5211" y="9487"/>
                </a:moveTo>
                <a:cubicBezTo>
                  <a:pt x="5173" y="9487"/>
                  <a:pt x="5142" y="9505"/>
                  <a:pt x="5142" y="9528"/>
                </a:cubicBezTo>
                <a:cubicBezTo>
                  <a:pt x="5142" y="9540"/>
                  <a:pt x="5149" y="9550"/>
                  <a:pt x="5162" y="9558"/>
                </a:cubicBezTo>
                <a:cubicBezTo>
                  <a:pt x="5174" y="9565"/>
                  <a:pt x="5192" y="9570"/>
                  <a:pt x="5211" y="9570"/>
                </a:cubicBezTo>
                <a:cubicBezTo>
                  <a:pt x="5249" y="9570"/>
                  <a:pt x="5279" y="9551"/>
                  <a:pt x="5279" y="9528"/>
                </a:cubicBezTo>
                <a:cubicBezTo>
                  <a:pt x="5279" y="9505"/>
                  <a:pt x="5249" y="9487"/>
                  <a:pt x="5211" y="9487"/>
                </a:cubicBezTo>
                <a:close/>
                <a:moveTo>
                  <a:pt x="20511" y="9494"/>
                </a:moveTo>
                <a:cubicBezTo>
                  <a:pt x="20508" y="9493"/>
                  <a:pt x="20503" y="9498"/>
                  <a:pt x="20497" y="9512"/>
                </a:cubicBezTo>
                <a:cubicBezTo>
                  <a:pt x="20476" y="9560"/>
                  <a:pt x="20446" y="9709"/>
                  <a:pt x="20431" y="9845"/>
                </a:cubicBezTo>
                <a:cubicBezTo>
                  <a:pt x="20419" y="9960"/>
                  <a:pt x="20418" y="10019"/>
                  <a:pt x="20428" y="10014"/>
                </a:cubicBezTo>
                <a:cubicBezTo>
                  <a:pt x="20432" y="10012"/>
                  <a:pt x="20437" y="10002"/>
                  <a:pt x="20443" y="9986"/>
                </a:cubicBezTo>
                <a:cubicBezTo>
                  <a:pt x="20467" y="9920"/>
                  <a:pt x="20489" y="9789"/>
                  <a:pt x="20503" y="9679"/>
                </a:cubicBezTo>
                <a:cubicBezTo>
                  <a:pt x="20503" y="9677"/>
                  <a:pt x="20503" y="9677"/>
                  <a:pt x="20503" y="9674"/>
                </a:cubicBezTo>
                <a:cubicBezTo>
                  <a:pt x="20514" y="9584"/>
                  <a:pt x="20521" y="9500"/>
                  <a:pt x="20511" y="9494"/>
                </a:cubicBezTo>
                <a:close/>
                <a:moveTo>
                  <a:pt x="21504" y="9986"/>
                </a:moveTo>
                <a:cubicBezTo>
                  <a:pt x="21481" y="9986"/>
                  <a:pt x="21459" y="10038"/>
                  <a:pt x="21454" y="10101"/>
                </a:cubicBezTo>
                <a:cubicBezTo>
                  <a:pt x="21436" y="10369"/>
                  <a:pt x="21372" y="10687"/>
                  <a:pt x="21320" y="10776"/>
                </a:cubicBezTo>
                <a:cubicBezTo>
                  <a:pt x="21299" y="10811"/>
                  <a:pt x="21238" y="11008"/>
                  <a:pt x="21184" y="11214"/>
                </a:cubicBezTo>
                <a:cubicBezTo>
                  <a:pt x="21029" y="11806"/>
                  <a:pt x="20873" y="12153"/>
                  <a:pt x="20425" y="12901"/>
                </a:cubicBezTo>
                <a:cubicBezTo>
                  <a:pt x="20390" y="12958"/>
                  <a:pt x="20300" y="13131"/>
                  <a:pt x="20223" y="13285"/>
                </a:cubicBezTo>
                <a:cubicBezTo>
                  <a:pt x="20143" y="13447"/>
                  <a:pt x="20038" y="13597"/>
                  <a:pt x="19927" y="13717"/>
                </a:cubicBezTo>
                <a:cubicBezTo>
                  <a:pt x="19871" y="13777"/>
                  <a:pt x="19813" y="13830"/>
                  <a:pt x="19756" y="13873"/>
                </a:cubicBezTo>
                <a:cubicBezTo>
                  <a:pt x="19699" y="13915"/>
                  <a:pt x="19643" y="13949"/>
                  <a:pt x="19589" y="13969"/>
                </a:cubicBezTo>
                <a:cubicBezTo>
                  <a:pt x="19508" y="14000"/>
                  <a:pt x="19352" y="14025"/>
                  <a:pt x="19242" y="14025"/>
                </a:cubicBezTo>
                <a:cubicBezTo>
                  <a:pt x="19110" y="14025"/>
                  <a:pt x="19024" y="14039"/>
                  <a:pt x="18961" y="14088"/>
                </a:cubicBezTo>
                <a:cubicBezTo>
                  <a:pt x="18899" y="14137"/>
                  <a:pt x="18859" y="14221"/>
                  <a:pt x="18818" y="14357"/>
                </a:cubicBezTo>
                <a:cubicBezTo>
                  <a:pt x="18442" y="15610"/>
                  <a:pt x="18116" y="16339"/>
                  <a:pt x="17620" y="17022"/>
                </a:cubicBezTo>
                <a:cubicBezTo>
                  <a:pt x="17482" y="17212"/>
                  <a:pt x="17229" y="17492"/>
                  <a:pt x="16996" y="17726"/>
                </a:cubicBezTo>
                <a:cubicBezTo>
                  <a:pt x="16880" y="17843"/>
                  <a:pt x="16768" y="17948"/>
                  <a:pt x="16680" y="18024"/>
                </a:cubicBezTo>
                <a:cubicBezTo>
                  <a:pt x="16592" y="18099"/>
                  <a:pt x="16527" y="18147"/>
                  <a:pt x="16502" y="18147"/>
                </a:cubicBezTo>
                <a:cubicBezTo>
                  <a:pt x="16432" y="18147"/>
                  <a:pt x="16345" y="17978"/>
                  <a:pt x="16158" y="17479"/>
                </a:cubicBezTo>
                <a:cubicBezTo>
                  <a:pt x="15923" y="16851"/>
                  <a:pt x="15886" y="16710"/>
                  <a:pt x="15852" y="16314"/>
                </a:cubicBezTo>
                <a:lnTo>
                  <a:pt x="15821" y="15963"/>
                </a:lnTo>
                <a:lnTo>
                  <a:pt x="15814" y="16287"/>
                </a:lnTo>
                <a:cubicBezTo>
                  <a:pt x="15809" y="16497"/>
                  <a:pt x="15852" y="16762"/>
                  <a:pt x="15933" y="17049"/>
                </a:cubicBezTo>
                <a:cubicBezTo>
                  <a:pt x="16014" y="17336"/>
                  <a:pt x="16133" y="17645"/>
                  <a:pt x="16281" y="17942"/>
                </a:cubicBezTo>
                <a:cubicBezTo>
                  <a:pt x="16343" y="18066"/>
                  <a:pt x="16410" y="18214"/>
                  <a:pt x="16429" y="18270"/>
                </a:cubicBezTo>
                <a:cubicBezTo>
                  <a:pt x="16459" y="18359"/>
                  <a:pt x="16506" y="18453"/>
                  <a:pt x="16565" y="18550"/>
                </a:cubicBezTo>
                <a:cubicBezTo>
                  <a:pt x="16580" y="18575"/>
                  <a:pt x="16600" y="18600"/>
                  <a:pt x="16617" y="18626"/>
                </a:cubicBezTo>
                <a:cubicBezTo>
                  <a:pt x="16664" y="18696"/>
                  <a:pt x="16718" y="18768"/>
                  <a:pt x="16778" y="18841"/>
                </a:cubicBezTo>
                <a:cubicBezTo>
                  <a:pt x="16807" y="18876"/>
                  <a:pt x="16835" y="18911"/>
                  <a:pt x="16866" y="18947"/>
                </a:cubicBezTo>
                <a:cubicBezTo>
                  <a:pt x="16954" y="19046"/>
                  <a:pt x="17047" y="19146"/>
                  <a:pt x="17156" y="19248"/>
                </a:cubicBezTo>
                <a:cubicBezTo>
                  <a:pt x="17403" y="19481"/>
                  <a:pt x="17700" y="19719"/>
                  <a:pt x="18032" y="19949"/>
                </a:cubicBezTo>
                <a:cubicBezTo>
                  <a:pt x="18198" y="20064"/>
                  <a:pt x="18373" y="20179"/>
                  <a:pt x="18555" y="20289"/>
                </a:cubicBezTo>
                <a:cubicBezTo>
                  <a:pt x="18918" y="20509"/>
                  <a:pt x="19309" y="20716"/>
                  <a:pt x="19714" y="20898"/>
                </a:cubicBezTo>
                <a:cubicBezTo>
                  <a:pt x="19820" y="20946"/>
                  <a:pt x="19898" y="20979"/>
                  <a:pt x="19950" y="20997"/>
                </a:cubicBezTo>
                <a:cubicBezTo>
                  <a:pt x="20001" y="21014"/>
                  <a:pt x="20027" y="21018"/>
                  <a:pt x="20027" y="21010"/>
                </a:cubicBezTo>
                <a:cubicBezTo>
                  <a:pt x="20023" y="21000"/>
                  <a:pt x="19995" y="20977"/>
                  <a:pt x="19940" y="20945"/>
                </a:cubicBezTo>
                <a:cubicBezTo>
                  <a:pt x="19884" y="20913"/>
                  <a:pt x="19802" y="20869"/>
                  <a:pt x="19693" y="20817"/>
                </a:cubicBezTo>
                <a:cubicBezTo>
                  <a:pt x="19418" y="20685"/>
                  <a:pt x="19172" y="20559"/>
                  <a:pt x="18946" y="20435"/>
                </a:cubicBezTo>
                <a:cubicBezTo>
                  <a:pt x="18740" y="20323"/>
                  <a:pt x="18556" y="20212"/>
                  <a:pt x="18380" y="20103"/>
                </a:cubicBezTo>
                <a:cubicBezTo>
                  <a:pt x="18372" y="20098"/>
                  <a:pt x="18361" y="20091"/>
                  <a:pt x="18352" y="20086"/>
                </a:cubicBezTo>
                <a:cubicBezTo>
                  <a:pt x="18257" y="20026"/>
                  <a:pt x="18148" y="19965"/>
                  <a:pt x="18060" y="19906"/>
                </a:cubicBezTo>
                <a:cubicBezTo>
                  <a:pt x="18060" y="19905"/>
                  <a:pt x="18059" y="19906"/>
                  <a:pt x="18059" y="19906"/>
                </a:cubicBezTo>
                <a:cubicBezTo>
                  <a:pt x="17950" y="19831"/>
                  <a:pt x="17847" y="19756"/>
                  <a:pt x="17749" y="19681"/>
                </a:cubicBezTo>
                <a:cubicBezTo>
                  <a:pt x="17749" y="19680"/>
                  <a:pt x="17748" y="19681"/>
                  <a:pt x="17747" y="19681"/>
                </a:cubicBezTo>
                <a:cubicBezTo>
                  <a:pt x="17649" y="19605"/>
                  <a:pt x="17557" y="19528"/>
                  <a:pt x="17467" y="19450"/>
                </a:cubicBezTo>
                <a:cubicBezTo>
                  <a:pt x="17289" y="19294"/>
                  <a:pt x="17126" y="19133"/>
                  <a:pt x="16974" y="18961"/>
                </a:cubicBezTo>
                <a:cubicBezTo>
                  <a:pt x="16894" y="18870"/>
                  <a:pt x="16810" y="18767"/>
                  <a:pt x="16739" y="18673"/>
                </a:cubicBezTo>
                <a:cubicBezTo>
                  <a:pt x="16739" y="18673"/>
                  <a:pt x="16740" y="18672"/>
                  <a:pt x="16739" y="18672"/>
                </a:cubicBezTo>
                <a:cubicBezTo>
                  <a:pt x="16669" y="18578"/>
                  <a:pt x="16611" y="18494"/>
                  <a:pt x="16584" y="18442"/>
                </a:cubicBezTo>
                <a:lnTo>
                  <a:pt x="16486" y="18252"/>
                </a:lnTo>
                <a:lnTo>
                  <a:pt x="16640" y="18149"/>
                </a:lnTo>
                <a:cubicBezTo>
                  <a:pt x="16709" y="18103"/>
                  <a:pt x="16787" y="18040"/>
                  <a:pt x="16869" y="17969"/>
                </a:cubicBezTo>
                <a:cubicBezTo>
                  <a:pt x="16950" y="17899"/>
                  <a:pt x="17034" y="17819"/>
                  <a:pt x="17120" y="17732"/>
                </a:cubicBezTo>
                <a:cubicBezTo>
                  <a:pt x="17292" y="17558"/>
                  <a:pt x="17464" y="17359"/>
                  <a:pt x="17605" y="17168"/>
                </a:cubicBezTo>
                <a:cubicBezTo>
                  <a:pt x="17670" y="17080"/>
                  <a:pt x="17747" y="16963"/>
                  <a:pt x="17828" y="16835"/>
                </a:cubicBezTo>
                <a:cubicBezTo>
                  <a:pt x="17908" y="16707"/>
                  <a:pt x="17991" y="16569"/>
                  <a:pt x="18067" y="16438"/>
                </a:cubicBezTo>
                <a:cubicBezTo>
                  <a:pt x="18067" y="16437"/>
                  <a:pt x="18066" y="16437"/>
                  <a:pt x="18067" y="16437"/>
                </a:cubicBezTo>
                <a:cubicBezTo>
                  <a:pt x="18141" y="16306"/>
                  <a:pt x="18209" y="16183"/>
                  <a:pt x="18257" y="16087"/>
                </a:cubicBezTo>
                <a:cubicBezTo>
                  <a:pt x="18258" y="16086"/>
                  <a:pt x="18257" y="16086"/>
                  <a:pt x="18257" y="16085"/>
                </a:cubicBezTo>
                <a:cubicBezTo>
                  <a:pt x="18306" y="15989"/>
                  <a:pt x="18335" y="15919"/>
                  <a:pt x="18335" y="15894"/>
                </a:cubicBezTo>
                <a:cubicBezTo>
                  <a:pt x="18335" y="15873"/>
                  <a:pt x="18393" y="15732"/>
                  <a:pt x="18453" y="15590"/>
                </a:cubicBezTo>
                <a:cubicBezTo>
                  <a:pt x="18455" y="15583"/>
                  <a:pt x="18456" y="15576"/>
                  <a:pt x="18461" y="15569"/>
                </a:cubicBezTo>
                <a:cubicBezTo>
                  <a:pt x="18467" y="15554"/>
                  <a:pt x="18466" y="15553"/>
                  <a:pt x="18473" y="15538"/>
                </a:cubicBezTo>
                <a:cubicBezTo>
                  <a:pt x="18549" y="15366"/>
                  <a:pt x="18686" y="14987"/>
                  <a:pt x="18775" y="14697"/>
                </a:cubicBezTo>
                <a:cubicBezTo>
                  <a:pt x="18866" y="14404"/>
                  <a:pt x="18971" y="14147"/>
                  <a:pt x="19013" y="14118"/>
                </a:cubicBezTo>
                <a:cubicBezTo>
                  <a:pt x="19055" y="14090"/>
                  <a:pt x="19172" y="14065"/>
                  <a:pt x="19275" y="14065"/>
                </a:cubicBezTo>
                <a:cubicBezTo>
                  <a:pt x="19344" y="14064"/>
                  <a:pt x="19413" y="14053"/>
                  <a:pt x="19480" y="14038"/>
                </a:cubicBezTo>
                <a:cubicBezTo>
                  <a:pt x="19496" y="14034"/>
                  <a:pt x="19513" y="14030"/>
                  <a:pt x="19529" y="14026"/>
                </a:cubicBezTo>
                <a:cubicBezTo>
                  <a:pt x="19595" y="14007"/>
                  <a:pt x="19658" y="13984"/>
                  <a:pt x="19720" y="13952"/>
                </a:cubicBezTo>
                <a:cubicBezTo>
                  <a:pt x="19813" y="13903"/>
                  <a:pt x="19902" y="13841"/>
                  <a:pt x="19981" y="13767"/>
                </a:cubicBezTo>
                <a:cubicBezTo>
                  <a:pt x="20059" y="13692"/>
                  <a:pt x="20128" y="13606"/>
                  <a:pt x="20187" y="13510"/>
                </a:cubicBezTo>
                <a:cubicBezTo>
                  <a:pt x="20216" y="13461"/>
                  <a:pt x="20243" y="13411"/>
                  <a:pt x="20266" y="13358"/>
                </a:cubicBezTo>
                <a:cubicBezTo>
                  <a:pt x="20301" y="13278"/>
                  <a:pt x="20461" y="12982"/>
                  <a:pt x="20621" y="12702"/>
                </a:cubicBezTo>
                <a:cubicBezTo>
                  <a:pt x="20763" y="12452"/>
                  <a:pt x="20855" y="12275"/>
                  <a:pt x="20939" y="12101"/>
                </a:cubicBezTo>
                <a:cubicBezTo>
                  <a:pt x="20977" y="12023"/>
                  <a:pt x="21015" y="11946"/>
                  <a:pt x="21046" y="11870"/>
                </a:cubicBezTo>
                <a:cubicBezTo>
                  <a:pt x="21058" y="11840"/>
                  <a:pt x="21071" y="11810"/>
                  <a:pt x="21082" y="11779"/>
                </a:cubicBezTo>
                <a:cubicBezTo>
                  <a:pt x="21130" y="11655"/>
                  <a:pt x="21173" y="11527"/>
                  <a:pt x="21218" y="11372"/>
                </a:cubicBezTo>
                <a:cubicBezTo>
                  <a:pt x="21219" y="11371"/>
                  <a:pt x="21218" y="11371"/>
                  <a:pt x="21218" y="11371"/>
                </a:cubicBezTo>
                <a:cubicBezTo>
                  <a:pt x="21268" y="11202"/>
                  <a:pt x="21319" y="11005"/>
                  <a:pt x="21382" y="10757"/>
                </a:cubicBezTo>
                <a:cubicBezTo>
                  <a:pt x="21528" y="10186"/>
                  <a:pt x="21560" y="9986"/>
                  <a:pt x="21504" y="9986"/>
                </a:cubicBezTo>
                <a:close/>
                <a:moveTo>
                  <a:pt x="105" y="10089"/>
                </a:moveTo>
                <a:cubicBezTo>
                  <a:pt x="102" y="10088"/>
                  <a:pt x="101" y="10089"/>
                  <a:pt x="99" y="10094"/>
                </a:cubicBezTo>
                <a:cubicBezTo>
                  <a:pt x="95" y="10103"/>
                  <a:pt x="90" y="10124"/>
                  <a:pt x="90" y="10153"/>
                </a:cubicBezTo>
                <a:cubicBezTo>
                  <a:pt x="90" y="10210"/>
                  <a:pt x="100" y="10234"/>
                  <a:pt x="113" y="10205"/>
                </a:cubicBezTo>
                <a:cubicBezTo>
                  <a:pt x="126" y="10176"/>
                  <a:pt x="126" y="10129"/>
                  <a:pt x="113" y="10101"/>
                </a:cubicBezTo>
                <a:cubicBezTo>
                  <a:pt x="110" y="10094"/>
                  <a:pt x="107" y="10090"/>
                  <a:pt x="105" y="10089"/>
                </a:cubicBezTo>
                <a:close/>
                <a:moveTo>
                  <a:pt x="20371" y="10169"/>
                </a:moveTo>
                <a:cubicBezTo>
                  <a:pt x="20366" y="10173"/>
                  <a:pt x="20363" y="10187"/>
                  <a:pt x="20362" y="10211"/>
                </a:cubicBezTo>
                <a:cubicBezTo>
                  <a:pt x="20360" y="10255"/>
                  <a:pt x="20370" y="10280"/>
                  <a:pt x="20385" y="10266"/>
                </a:cubicBezTo>
                <a:cubicBezTo>
                  <a:pt x="20400" y="10252"/>
                  <a:pt x="20403" y="10217"/>
                  <a:pt x="20390" y="10187"/>
                </a:cubicBezTo>
                <a:cubicBezTo>
                  <a:pt x="20383" y="10170"/>
                  <a:pt x="20376" y="10164"/>
                  <a:pt x="20371" y="10169"/>
                </a:cubicBezTo>
                <a:close/>
                <a:moveTo>
                  <a:pt x="156" y="10404"/>
                </a:moveTo>
                <a:cubicBezTo>
                  <a:pt x="147" y="10386"/>
                  <a:pt x="149" y="10422"/>
                  <a:pt x="159" y="10506"/>
                </a:cubicBezTo>
                <a:cubicBezTo>
                  <a:pt x="173" y="10621"/>
                  <a:pt x="207" y="10775"/>
                  <a:pt x="235" y="10849"/>
                </a:cubicBezTo>
                <a:cubicBezTo>
                  <a:pt x="257" y="10907"/>
                  <a:pt x="273" y="10944"/>
                  <a:pt x="284" y="10961"/>
                </a:cubicBezTo>
                <a:cubicBezTo>
                  <a:pt x="284" y="10961"/>
                  <a:pt x="284" y="10962"/>
                  <a:pt x="284" y="10962"/>
                </a:cubicBezTo>
                <a:cubicBezTo>
                  <a:pt x="291" y="10973"/>
                  <a:pt x="295" y="10973"/>
                  <a:pt x="296" y="10963"/>
                </a:cubicBezTo>
                <a:cubicBezTo>
                  <a:pt x="296" y="10963"/>
                  <a:pt x="296" y="10964"/>
                  <a:pt x="296" y="10963"/>
                </a:cubicBezTo>
                <a:cubicBezTo>
                  <a:pt x="297" y="10958"/>
                  <a:pt x="294" y="10945"/>
                  <a:pt x="293" y="10935"/>
                </a:cubicBezTo>
                <a:cubicBezTo>
                  <a:pt x="289" y="10887"/>
                  <a:pt x="268" y="10788"/>
                  <a:pt x="224" y="10628"/>
                </a:cubicBezTo>
                <a:cubicBezTo>
                  <a:pt x="188" y="10494"/>
                  <a:pt x="166" y="10422"/>
                  <a:pt x="156" y="10404"/>
                </a:cubicBezTo>
                <a:close/>
                <a:moveTo>
                  <a:pt x="315" y="11006"/>
                </a:moveTo>
                <a:lnTo>
                  <a:pt x="342" y="11152"/>
                </a:lnTo>
                <a:cubicBezTo>
                  <a:pt x="358" y="11232"/>
                  <a:pt x="380" y="11313"/>
                  <a:pt x="392" y="11332"/>
                </a:cubicBezTo>
                <a:cubicBezTo>
                  <a:pt x="450" y="11421"/>
                  <a:pt x="445" y="11313"/>
                  <a:pt x="384" y="11168"/>
                </a:cubicBezTo>
                <a:lnTo>
                  <a:pt x="315" y="11006"/>
                </a:lnTo>
                <a:close/>
                <a:moveTo>
                  <a:pt x="11438" y="11235"/>
                </a:moveTo>
                <a:cubicBezTo>
                  <a:pt x="11327" y="11235"/>
                  <a:pt x="11248" y="11244"/>
                  <a:pt x="11195" y="11262"/>
                </a:cubicBezTo>
                <a:cubicBezTo>
                  <a:pt x="11169" y="11271"/>
                  <a:pt x="11149" y="11284"/>
                  <a:pt x="11137" y="11298"/>
                </a:cubicBezTo>
                <a:cubicBezTo>
                  <a:pt x="11124" y="11312"/>
                  <a:pt x="11117" y="11328"/>
                  <a:pt x="11117" y="11347"/>
                </a:cubicBezTo>
                <a:cubicBezTo>
                  <a:pt x="11117" y="11370"/>
                  <a:pt x="11124" y="11382"/>
                  <a:pt x="11141" y="11386"/>
                </a:cubicBezTo>
                <a:cubicBezTo>
                  <a:pt x="11157" y="11391"/>
                  <a:pt x="11182" y="11388"/>
                  <a:pt x="11220" y="11376"/>
                </a:cubicBezTo>
                <a:cubicBezTo>
                  <a:pt x="11356" y="11334"/>
                  <a:pt x="11484" y="11335"/>
                  <a:pt x="11604" y="11382"/>
                </a:cubicBezTo>
                <a:cubicBezTo>
                  <a:pt x="11664" y="11406"/>
                  <a:pt x="11721" y="11440"/>
                  <a:pt x="11778" y="11487"/>
                </a:cubicBezTo>
                <a:cubicBezTo>
                  <a:pt x="11836" y="11534"/>
                  <a:pt x="11893" y="11593"/>
                  <a:pt x="11950" y="11664"/>
                </a:cubicBezTo>
                <a:cubicBezTo>
                  <a:pt x="12098" y="11849"/>
                  <a:pt x="12504" y="12109"/>
                  <a:pt x="12646" y="12109"/>
                </a:cubicBezTo>
                <a:cubicBezTo>
                  <a:pt x="12838" y="12109"/>
                  <a:pt x="13187" y="12364"/>
                  <a:pt x="13187" y="12504"/>
                </a:cubicBezTo>
                <a:cubicBezTo>
                  <a:pt x="13187" y="12531"/>
                  <a:pt x="13125" y="12638"/>
                  <a:pt x="13049" y="12742"/>
                </a:cubicBezTo>
                <a:cubicBezTo>
                  <a:pt x="12943" y="12885"/>
                  <a:pt x="12846" y="12957"/>
                  <a:pt x="12640" y="13040"/>
                </a:cubicBezTo>
                <a:cubicBezTo>
                  <a:pt x="12547" y="13078"/>
                  <a:pt x="12468" y="13109"/>
                  <a:pt x="12400" y="13131"/>
                </a:cubicBezTo>
                <a:cubicBezTo>
                  <a:pt x="12333" y="13153"/>
                  <a:pt x="12277" y="13166"/>
                  <a:pt x="12230" y="13173"/>
                </a:cubicBezTo>
                <a:cubicBezTo>
                  <a:pt x="12136" y="13188"/>
                  <a:pt x="12078" y="13174"/>
                  <a:pt x="12040" y="13133"/>
                </a:cubicBezTo>
                <a:cubicBezTo>
                  <a:pt x="11954" y="13038"/>
                  <a:pt x="12096" y="12901"/>
                  <a:pt x="12280" y="12901"/>
                </a:cubicBezTo>
                <a:cubicBezTo>
                  <a:pt x="12337" y="12901"/>
                  <a:pt x="12369" y="12897"/>
                  <a:pt x="12380" y="12888"/>
                </a:cubicBezTo>
                <a:cubicBezTo>
                  <a:pt x="12392" y="12879"/>
                  <a:pt x="12384" y="12865"/>
                  <a:pt x="12359" y="12838"/>
                </a:cubicBezTo>
                <a:cubicBezTo>
                  <a:pt x="12328" y="12804"/>
                  <a:pt x="12234" y="12775"/>
                  <a:pt x="12154" y="12775"/>
                </a:cubicBezTo>
                <a:cubicBezTo>
                  <a:pt x="12074" y="12775"/>
                  <a:pt x="11987" y="12754"/>
                  <a:pt x="11958" y="12729"/>
                </a:cubicBezTo>
                <a:cubicBezTo>
                  <a:pt x="11928" y="12701"/>
                  <a:pt x="11871" y="12695"/>
                  <a:pt x="11821" y="12715"/>
                </a:cubicBezTo>
                <a:cubicBezTo>
                  <a:pt x="11775" y="12733"/>
                  <a:pt x="11724" y="12744"/>
                  <a:pt x="11705" y="12741"/>
                </a:cubicBezTo>
                <a:cubicBezTo>
                  <a:pt x="11687" y="12737"/>
                  <a:pt x="11651" y="12773"/>
                  <a:pt x="11624" y="12819"/>
                </a:cubicBezTo>
                <a:cubicBezTo>
                  <a:pt x="11585" y="12885"/>
                  <a:pt x="11556" y="12892"/>
                  <a:pt x="11487" y="12859"/>
                </a:cubicBezTo>
                <a:cubicBezTo>
                  <a:pt x="11354" y="12794"/>
                  <a:pt x="11117" y="12806"/>
                  <a:pt x="11117" y="12877"/>
                </a:cubicBezTo>
                <a:cubicBezTo>
                  <a:pt x="11117" y="12908"/>
                  <a:pt x="11111" y="12929"/>
                  <a:pt x="11097" y="12943"/>
                </a:cubicBezTo>
                <a:cubicBezTo>
                  <a:pt x="11084" y="12957"/>
                  <a:pt x="11061" y="12962"/>
                  <a:pt x="11033" y="12959"/>
                </a:cubicBezTo>
                <a:cubicBezTo>
                  <a:pt x="11033" y="12959"/>
                  <a:pt x="11032" y="12959"/>
                  <a:pt x="11032" y="12959"/>
                </a:cubicBezTo>
                <a:cubicBezTo>
                  <a:pt x="10974" y="12952"/>
                  <a:pt x="10886" y="12911"/>
                  <a:pt x="10760" y="12835"/>
                </a:cubicBezTo>
                <a:cubicBezTo>
                  <a:pt x="10526" y="12695"/>
                  <a:pt x="10508" y="12675"/>
                  <a:pt x="10586" y="12634"/>
                </a:cubicBezTo>
                <a:cubicBezTo>
                  <a:pt x="10822" y="12510"/>
                  <a:pt x="10841" y="12466"/>
                  <a:pt x="10811" y="12101"/>
                </a:cubicBezTo>
                <a:cubicBezTo>
                  <a:pt x="10796" y="11929"/>
                  <a:pt x="10780" y="11824"/>
                  <a:pt x="10752" y="11767"/>
                </a:cubicBezTo>
                <a:cubicBezTo>
                  <a:pt x="10738" y="11738"/>
                  <a:pt x="10722" y="11722"/>
                  <a:pt x="10701" y="11716"/>
                </a:cubicBezTo>
                <a:cubicBezTo>
                  <a:pt x="10681" y="11709"/>
                  <a:pt x="10657" y="11712"/>
                  <a:pt x="10628" y="11722"/>
                </a:cubicBezTo>
                <a:cubicBezTo>
                  <a:pt x="10610" y="11728"/>
                  <a:pt x="10592" y="11725"/>
                  <a:pt x="10576" y="11717"/>
                </a:cubicBezTo>
                <a:cubicBezTo>
                  <a:pt x="10560" y="11708"/>
                  <a:pt x="10546" y="11695"/>
                  <a:pt x="10538" y="11677"/>
                </a:cubicBezTo>
                <a:cubicBezTo>
                  <a:pt x="10529" y="11654"/>
                  <a:pt x="10518" y="11638"/>
                  <a:pt x="10507" y="11627"/>
                </a:cubicBezTo>
                <a:cubicBezTo>
                  <a:pt x="10495" y="11616"/>
                  <a:pt x="10483" y="11612"/>
                  <a:pt x="10473" y="11612"/>
                </a:cubicBezTo>
                <a:cubicBezTo>
                  <a:pt x="10464" y="11614"/>
                  <a:pt x="10455" y="11620"/>
                  <a:pt x="10450" y="11631"/>
                </a:cubicBezTo>
                <a:cubicBezTo>
                  <a:pt x="10445" y="11643"/>
                  <a:pt x="10443" y="11661"/>
                  <a:pt x="10445" y="11683"/>
                </a:cubicBezTo>
                <a:cubicBezTo>
                  <a:pt x="10449" y="11729"/>
                  <a:pt x="10422" y="11753"/>
                  <a:pt x="10370" y="11750"/>
                </a:cubicBezTo>
                <a:cubicBezTo>
                  <a:pt x="10306" y="11745"/>
                  <a:pt x="10299" y="11756"/>
                  <a:pt x="10339" y="11800"/>
                </a:cubicBezTo>
                <a:cubicBezTo>
                  <a:pt x="10367" y="11831"/>
                  <a:pt x="10376" y="11877"/>
                  <a:pt x="10359" y="11902"/>
                </a:cubicBezTo>
                <a:cubicBezTo>
                  <a:pt x="10342" y="11926"/>
                  <a:pt x="10353" y="11973"/>
                  <a:pt x="10384" y="12007"/>
                </a:cubicBezTo>
                <a:cubicBezTo>
                  <a:pt x="10415" y="12040"/>
                  <a:pt x="10423" y="12068"/>
                  <a:pt x="10401" y="12068"/>
                </a:cubicBezTo>
                <a:cubicBezTo>
                  <a:pt x="10380" y="12068"/>
                  <a:pt x="10408" y="12097"/>
                  <a:pt x="10464" y="12133"/>
                </a:cubicBezTo>
                <a:cubicBezTo>
                  <a:pt x="10582" y="12207"/>
                  <a:pt x="10594" y="12286"/>
                  <a:pt x="10500" y="12357"/>
                </a:cubicBezTo>
                <a:cubicBezTo>
                  <a:pt x="10481" y="12371"/>
                  <a:pt x="10458" y="12377"/>
                  <a:pt x="10433" y="12378"/>
                </a:cubicBezTo>
                <a:cubicBezTo>
                  <a:pt x="10428" y="12379"/>
                  <a:pt x="10423" y="12378"/>
                  <a:pt x="10418" y="12378"/>
                </a:cubicBezTo>
                <a:cubicBezTo>
                  <a:pt x="10403" y="12377"/>
                  <a:pt x="10388" y="12374"/>
                  <a:pt x="10372" y="12370"/>
                </a:cubicBezTo>
                <a:cubicBezTo>
                  <a:pt x="10336" y="12360"/>
                  <a:pt x="10301" y="12345"/>
                  <a:pt x="10273" y="12318"/>
                </a:cubicBezTo>
                <a:cubicBezTo>
                  <a:pt x="10251" y="12297"/>
                  <a:pt x="10234" y="12273"/>
                  <a:pt x="10224" y="12245"/>
                </a:cubicBezTo>
                <a:cubicBezTo>
                  <a:pt x="10201" y="12179"/>
                  <a:pt x="9798" y="11985"/>
                  <a:pt x="9684" y="11985"/>
                </a:cubicBezTo>
                <a:cubicBezTo>
                  <a:pt x="9640" y="11985"/>
                  <a:pt x="9648" y="12254"/>
                  <a:pt x="9695" y="12398"/>
                </a:cubicBezTo>
                <a:cubicBezTo>
                  <a:pt x="9707" y="12433"/>
                  <a:pt x="9660" y="12482"/>
                  <a:pt x="9585" y="12516"/>
                </a:cubicBezTo>
                <a:cubicBezTo>
                  <a:pt x="9427" y="12587"/>
                  <a:pt x="9321" y="12527"/>
                  <a:pt x="9361" y="12391"/>
                </a:cubicBezTo>
                <a:lnTo>
                  <a:pt x="9387" y="12301"/>
                </a:lnTo>
                <a:lnTo>
                  <a:pt x="9251" y="12396"/>
                </a:lnTo>
                <a:cubicBezTo>
                  <a:pt x="9212" y="12424"/>
                  <a:pt x="9182" y="12453"/>
                  <a:pt x="9159" y="12483"/>
                </a:cubicBezTo>
                <a:cubicBezTo>
                  <a:pt x="9159" y="12483"/>
                  <a:pt x="9160" y="12484"/>
                  <a:pt x="9159" y="12484"/>
                </a:cubicBezTo>
                <a:cubicBezTo>
                  <a:pt x="9138" y="12514"/>
                  <a:pt x="9122" y="12545"/>
                  <a:pt x="9117" y="12574"/>
                </a:cubicBezTo>
                <a:cubicBezTo>
                  <a:pt x="9107" y="12633"/>
                  <a:pt x="9132" y="12687"/>
                  <a:pt x="9194" y="12726"/>
                </a:cubicBezTo>
                <a:cubicBezTo>
                  <a:pt x="9242" y="12756"/>
                  <a:pt x="9268" y="12801"/>
                  <a:pt x="9251" y="12825"/>
                </a:cubicBezTo>
                <a:cubicBezTo>
                  <a:pt x="9233" y="12852"/>
                  <a:pt x="9253" y="12859"/>
                  <a:pt x="9306" y="12843"/>
                </a:cubicBezTo>
                <a:cubicBezTo>
                  <a:pt x="9355" y="12829"/>
                  <a:pt x="9491" y="12862"/>
                  <a:pt x="9621" y="12921"/>
                </a:cubicBezTo>
                <a:cubicBezTo>
                  <a:pt x="9745" y="12978"/>
                  <a:pt x="9895" y="13026"/>
                  <a:pt x="9954" y="13026"/>
                </a:cubicBezTo>
                <a:cubicBezTo>
                  <a:pt x="10026" y="13026"/>
                  <a:pt x="10090" y="13069"/>
                  <a:pt x="10147" y="13154"/>
                </a:cubicBezTo>
                <a:cubicBezTo>
                  <a:pt x="10195" y="13225"/>
                  <a:pt x="10345" y="13358"/>
                  <a:pt x="10480" y="13450"/>
                </a:cubicBezTo>
                <a:cubicBezTo>
                  <a:pt x="10688" y="13591"/>
                  <a:pt x="10723" y="13634"/>
                  <a:pt x="10711" y="13735"/>
                </a:cubicBezTo>
                <a:cubicBezTo>
                  <a:pt x="10701" y="13823"/>
                  <a:pt x="10728" y="13870"/>
                  <a:pt x="10816" y="13923"/>
                </a:cubicBezTo>
                <a:cubicBezTo>
                  <a:pt x="10852" y="13944"/>
                  <a:pt x="10877" y="13964"/>
                  <a:pt x="10896" y="13985"/>
                </a:cubicBezTo>
                <a:cubicBezTo>
                  <a:pt x="10913" y="14003"/>
                  <a:pt x="10921" y="14020"/>
                  <a:pt x="10925" y="14038"/>
                </a:cubicBezTo>
                <a:cubicBezTo>
                  <a:pt x="10926" y="14044"/>
                  <a:pt x="10927" y="14050"/>
                  <a:pt x="10927" y="14056"/>
                </a:cubicBezTo>
                <a:cubicBezTo>
                  <a:pt x="10926" y="14068"/>
                  <a:pt x="10920" y="14079"/>
                  <a:pt x="10913" y="14090"/>
                </a:cubicBezTo>
                <a:cubicBezTo>
                  <a:pt x="10910" y="14095"/>
                  <a:pt x="10908" y="14100"/>
                  <a:pt x="10904" y="14105"/>
                </a:cubicBezTo>
                <a:cubicBezTo>
                  <a:pt x="10889" y="14121"/>
                  <a:pt x="10870" y="14136"/>
                  <a:pt x="10842" y="14150"/>
                </a:cubicBezTo>
                <a:cubicBezTo>
                  <a:pt x="10779" y="14180"/>
                  <a:pt x="10750" y="14211"/>
                  <a:pt x="10757" y="14255"/>
                </a:cubicBezTo>
                <a:cubicBezTo>
                  <a:pt x="10764" y="14298"/>
                  <a:pt x="10807" y="14355"/>
                  <a:pt x="10887" y="14435"/>
                </a:cubicBezTo>
                <a:cubicBezTo>
                  <a:pt x="10963" y="14510"/>
                  <a:pt x="11025" y="14588"/>
                  <a:pt x="11025" y="14608"/>
                </a:cubicBezTo>
                <a:cubicBezTo>
                  <a:pt x="11025" y="14627"/>
                  <a:pt x="11062" y="14649"/>
                  <a:pt x="11106" y="14657"/>
                </a:cubicBezTo>
                <a:cubicBezTo>
                  <a:pt x="11150" y="14665"/>
                  <a:pt x="11253" y="14651"/>
                  <a:pt x="11334" y="14628"/>
                </a:cubicBezTo>
                <a:cubicBezTo>
                  <a:pt x="11459" y="14593"/>
                  <a:pt x="11469" y="14583"/>
                  <a:pt x="11397" y="14559"/>
                </a:cubicBezTo>
                <a:cubicBezTo>
                  <a:pt x="11349" y="14543"/>
                  <a:pt x="11296" y="14508"/>
                  <a:pt x="11279" y="14482"/>
                </a:cubicBezTo>
                <a:cubicBezTo>
                  <a:pt x="11220" y="14396"/>
                  <a:pt x="11245" y="14146"/>
                  <a:pt x="11320" y="14072"/>
                </a:cubicBezTo>
                <a:cubicBezTo>
                  <a:pt x="11345" y="14047"/>
                  <a:pt x="11362" y="14027"/>
                  <a:pt x="11374" y="14009"/>
                </a:cubicBezTo>
                <a:cubicBezTo>
                  <a:pt x="11384" y="13992"/>
                  <a:pt x="11389" y="13977"/>
                  <a:pt x="11386" y="13962"/>
                </a:cubicBezTo>
                <a:cubicBezTo>
                  <a:pt x="11386" y="13962"/>
                  <a:pt x="11386" y="13962"/>
                  <a:pt x="11386" y="13961"/>
                </a:cubicBezTo>
                <a:cubicBezTo>
                  <a:pt x="11383" y="13945"/>
                  <a:pt x="11373" y="13930"/>
                  <a:pt x="11354" y="13910"/>
                </a:cubicBezTo>
                <a:cubicBezTo>
                  <a:pt x="11336" y="13890"/>
                  <a:pt x="11310" y="13866"/>
                  <a:pt x="11275" y="13837"/>
                </a:cubicBezTo>
                <a:cubicBezTo>
                  <a:pt x="11143" y="13726"/>
                  <a:pt x="11160" y="13649"/>
                  <a:pt x="11317" y="13649"/>
                </a:cubicBezTo>
                <a:cubicBezTo>
                  <a:pt x="11373" y="13649"/>
                  <a:pt x="11543" y="13621"/>
                  <a:pt x="11694" y="13585"/>
                </a:cubicBezTo>
                <a:cubicBezTo>
                  <a:pt x="11844" y="13549"/>
                  <a:pt x="12051" y="13511"/>
                  <a:pt x="12152" y="13499"/>
                </a:cubicBezTo>
                <a:cubicBezTo>
                  <a:pt x="12330" y="13478"/>
                  <a:pt x="12554" y="13423"/>
                  <a:pt x="12759" y="13355"/>
                </a:cubicBezTo>
                <a:cubicBezTo>
                  <a:pt x="12964" y="13287"/>
                  <a:pt x="13149" y="13207"/>
                  <a:pt x="13244" y="13138"/>
                </a:cubicBezTo>
                <a:cubicBezTo>
                  <a:pt x="13288" y="13106"/>
                  <a:pt x="13368" y="12990"/>
                  <a:pt x="13421" y="12881"/>
                </a:cubicBezTo>
                <a:cubicBezTo>
                  <a:pt x="13452" y="12816"/>
                  <a:pt x="13470" y="12758"/>
                  <a:pt x="13483" y="12699"/>
                </a:cubicBezTo>
                <a:cubicBezTo>
                  <a:pt x="13487" y="12680"/>
                  <a:pt x="13489" y="12661"/>
                  <a:pt x="13491" y="12643"/>
                </a:cubicBezTo>
                <a:cubicBezTo>
                  <a:pt x="13496" y="12599"/>
                  <a:pt x="13495" y="12557"/>
                  <a:pt x="13490" y="12517"/>
                </a:cubicBezTo>
                <a:cubicBezTo>
                  <a:pt x="13488" y="12501"/>
                  <a:pt x="13486" y="12485"/>
                  <a:pt x="13482" y="12470"/>
                </a:cubicBezTo>
                <a:cubicBezTo>
                  <a:pt x="13469" y="12416"/>
                  <a:pt x="13449" y="12363"/>
                  <a:pt x="13416" y="12312"/>
                </a:cubicBezTo>
                <a:cubicBezTo>
                  <a:pt x="13379" y="12256"/>
                  <a:pt x="13331" y="12201"/>
                  <a:pt x="13270" y="12147"/>
                </a:cubicBezTo>
                <a:cubicBezTo>
                  <a:pt x="13168" y="12057"/>
                  <a:pt x="13068" y="11985"/>
                  <a:pt x="13049" y="11985"/>
                </a:cubicBezTo>
                <a:cubicBezTo>
                  <a:pt x="13030" y="11985"/>
                  <a:pt x="12898" y="11938"/>
                  <a:pt x="12755" y="11881"/>
                </a:cubicBezTo>
                <a:cubicBezTo>
                  <a:pt x="12613" y="11824"/>
                  <a:pt x="12488" y="11781"/>
                  <a:pt x="12478" y="11787"/>
                </a:cubicBezTo>
                <a:cubicBezTo>
                  <a:pt x="12468" y="11792"/>
                  <a:pt x="12348" y="11700"/>
                  <a:pt x="12210" y="11581"/>
                </a:cubicBezTo>
                <a:cubicBezTo>
                  <a:pt x="12068" y="11459"/>
                  <a:pt x="11938" y="11373"/>
                  <a:pt x="11813" y="11317"/>
                </a:cubicBezTo>
                <a:cubicBezTo>
                  <a:pt x="11750" y="11289"/>
                  <a:pt x="11689" y="11268"/>
                  <a:pt x="11628" y="11254"/>
                </a:cubicBezTo>
                <a:cubicBezTo>
                  <a:pt x="11627" y="11254"/>
                  <a:pt x="11627" y="11255"/>
                  <a:pt x="11627" y="11254"/>
                </a:cubicBezTo>
                <a:cubicBezTo>
                  <a:pt x="11564" y="11241"/>
                  <a:pt x="11502" y="11235"/>
                  <a:pt x="11438" y="11235"/>
                </a:cubicBezTo>
                <a:close/>
                <a:moveTo>
                  <a:pt x="1201" y="11376"/>
                </a:moveTo>
                <a:cubicBezTo>
                  <a:pt x="1188" y="11387"/>
                  <a:pt x="1204" y="11492"/>
                  <a:pt x="1237" y="11607"/>
                </a:cubicBezTo>
                <a:cubicBezTo>
                  <a:pt x="1270" y="11723"/>
                  <a:pt x="1306" y="11808"/>
                  <a:pt x="1317" y="11798"/>
                </a:cubicBezTo>
                <a:cubicBezTo>
                  <a:pt x="1327" y="11788"/>
                  <a:pt x="1309" y="11685"/>
                  <a:pt x="1278" y="11568"/>
                </a:cubicBezTo>
                <a:cubicBezTo>
                  <a:pt x="1247" y="11451"/>
                  <a:pt x="1213" y="11365"/>
                  <a:pt x="1201" y="11376"/>
                </a:cubicBezTo>
                <a:close/>
                <a:moveTo>
                  <a:pt x="510" y="11542"/>
                </a:moveTo>
                <a:cubicBezTo>
                  <a:pt x="498" y="11553"/>
                  <a:pt x="503" y="11583"/>
                  <a:pt x="520" y="11607"/>
                </a:cubicBezTo>
                <a:cubicBezTo>
                  <a:pt x="565" y="11674"/>
                  <a:pt x="591" y="11661"/>
                  <a:pt x="560" y="11588"/>
                </a:cubicBezTo>
                <a:cubicBezTo>
                  <a:pt x="545" y="11553"/>
                  <a:pt x="522" y="11531"/>
                  <a:pt x="510" y="11542"/>
                </a:cubicBezTo>
                <a:close/>
                <a:moveTo>
                  <a:pt x="644" y="11797"/>
                </a:moveTo>
                <a:cubicBezTo>
                  <a:pt x="639" y="11795"/>
                  <a:pt x="638" y="11797"/>
                  <a:pt x="638" y="11803"/>
                </a:cubicBezTo>
                <a:cubicBezTo>
                  <a:pt x="637" y="11830"/>
                  <a:pt x="671" y="11909"/>
                  <a:pt x="714" y="11978"/>
                </a:cubicBezTo>
                <a:cubicBezTo>
                  <a:pt x="743" y="12023"/>
                  <a:pt x="766" y="12054"/>
                  <a:pt x="782" y="12072"/>
                </a:cubicBezTo>
                <a:cubicBezTo>
                  <a:pt x="796" y="12087"/>
                  <a:pt x="801" y="12089"/>
                  <a:pt x="805" y="12085"/>
                </a:cubicBezTo>
                <a:cubicBezTo>
                  <a:pt x="805" y="12084"/>
                  <a:pt x="804" y="12081"/>
                  <a:pt x="805" y="12080"/>
                </a:cubicBezTo>
                <a:cubicBezTo>
                  <a:pt x="806" y="12062"/>
                  <a:pt x="787" y="12007"/>
                  <a:pt x="734" y="11915"/>
                </a:cubicBezTo>
                <a:cubicBezTo>
                  <a:pt x="695" y="11849"/>
                  <a:pt x="660" y="11804"/>
                  <a:pt x="644" y="11797"/>
                </a:cubicBezTo>
                <a:close/>
                <a:moveTo>
                  <a:pt x="840" y="12160"/>
                </a:moveTo>
                <a:cubicBezTo>
                  <a:pt x="827" y="12173"/>
                  <a:pt x="851" y="12251"/>
                  <a:pt x="895" y="12333"/>
                </a:cubicBezTo>
                <a:cubicBezTo>
                  <a:pt x="920" y="12382"/>
                  <a:pt x="942" y="12416"/>
                  <a:pt x="958" y="12438"/>
                </a:cubicBezTo>
                <a:cubicBezTo>
                  <a:pt x="974" y="12459"/>
                  <a:pt x="985" y="12468"/>
                  <a:pt x="990" y="12464"/>
                </a:cubicBezTo>
                <a:cubicBezTo>
                  <a:pt x="999" y="12455"/>
                  <a:pt x="983" y="12398"/>
                  <a:pt x="936" y="12296"/>
                </a:cubicBezTo>
                <a:cubicBezTo>
                  <a:pt x="896" y="12210"/>
                  <a:pt x="853" y="12148"/>
                  <a:pt x="840" y="12160"/>
                </a:cubicBezTo>
                <a:close/>
                <a:moveTo>
                  <a:pt x="1017" y="12542"/>
                </a:moveTo>
                <a:cubicBezTo>
                  <a:pt x="1006" y="12552"/>
                  <a:pt x="1026" y="12604"/>
                  <a:pt x="1063" y="12657"/>
                </a:cubicBezTo>
                <a:cubicBezTo>
                  <a:pt x="1101" y="12711"/>
                  <a:pt x="1187" y="12877"/>
                  <a:pt x="1258" y="13026"/>
                </a:cubicBezTo>
                <a:cubicBezTo>
                  <a:pt x="1329" y="13174"/>
                  <a:pt x="1408" y="13319"/>
                  <a:pt x="1432" y="13348"/>
                </a:cubicBezTo>
                <a:cubicBezTo>
                  <a:pt x="1451" y="13371"/>
                  <a:pt x="1466" y="13385"/>
                  <a:pt x="1474" y="13391"/>
                </a:cubicBezTo>
                <a:cubicBezTo>
                  <a:pt x="1483" y="13397"/>
                  <a:pt x="1478" y="13380"/>
                  <a:pt x="1474" y="13363"/>
                </a:cubicBezTo>
                <a:cubicBezTo>
                  <a:pt x="1465" y="13330"/>
                  <a:pt x="1441" y="13271"/>
                  <a:pt x="1390" y="13158"/>
                </a:cubicBezTo>
                <a:cubicBezTo>
                  <a:pt x="1325" y="13012"/>
                  <a:pt x="1242" y="12851"/>
                  <a:pt x="1168" y="12729"/>
                </a:cubicBezTo>
                <a:cubicBezTo>
                  <a:pt x="1154" y="12707"/>
                  <a:pt x="1144" y="12695"/>
                  <a:pt x="1132" y="12676"/>
                </a:cubicBezTo>
                <a:cubicBezTo>
                  <a:pt x="1111" y="12643"/>
                  <a:pt x="1086" y="12607"/>
                  <a:pt x="1069" y="12586"/>
                </a:cubicBezTo>
                <a:cubicBezTo>
                  <a:pt x="1043" y="12552"/>
                  <a:pt x="1025" y="12535"/>
                  <a:pt x="1017" y="12542"/>
                </a:cubicBezTo>
                <a:close/>
                <a:moveTo>
                  <a:pt x="1510" y="13469"/>
                </a:moveTo>
                <a:cubicBezTo>
                  <a:pt x="1511" y="13488"/>
                  <a:pt x="1551" y="13551"/>
                  <a:pt x="1600" y="13609"/>
                </a:cubicBezTo>
                <a:cubicBezTo>
                  <a:pt x="1650" y="13666"/>
                  <a:pt x="1691" y="13735"/>
                  <a:pt x="1692" y="13761"/>
                </a:cubicBezTo>
                <a:cubicBezTo>
                  <a:pt x="1692" y="13788"/>
                  <a:pt x="1804" y="13895"/>
                  <a:pt x="1939" y="13999"/>
                </a:cubicBezTo>
                <a:cubicBezTo>
                  <a:pt x="2125" y="14144"/>
                  <a:pt x="2251" y="14204"/>
                  <a:pt x="2457" y="14246"/>
                </a:cubicBezTo>
                <a:lnTo>
                  <a:pt x="2727" y="14300"/>
                </a:lnTo>
                <a:lnTo>
                  <a:pt x="2876" y="14686"/>
                </a:lnTo>
                <a:cubicBezTo>
                  <a:pt x="2957" y="14897"/>
                  <a:pt x="3031" y="15111"/>
                  <a:pt x="3041" y="15162"/>
                </a:cubicBezTo>
                <a:cubicBezTo>
                  <a:pt x="3050" y="15212"/>
                  <a:pt x="3082" y="15305"/>
                  <a:pt x="3112" y="15369"/>
                </a:cubicBezTo>
                <a:cubicBezTo>
                  <a:pt x="3141" y="15434"/>
                  <a:pt x="3164" y="15504"/>
                  <a:pt x="3164" y="15526"/>
                </a:cubicBezTo>
                <a:cubicBezTo>
                  <a:pt x="3164" y="15547"/>
                  <a:pt x="3235" y="15756"/>
                  <a:pt x="3321" y="15990"/>
                </a:cubicBezTo>
                <a:cubicBezTo>
                  <a:pt x="3478" y="16422"/>
                  <a:pt x="3569" y="16600"/>
                  <a:pt x="3854" y="17031"/>
                </a:cubicBezTo>
                <a:cubicBezTo>
                  <a:pt x="3905" y="17108"/>
                  <a:pt x="3946" y="17163"/>
                  <a:pt x="3975" y="17199"/>
                </a:cubicBezTo>
                <a:cubicBezTo>
                  <a:pt x="4001" y="17231"/>
                  <a:pt x="4015" y="17242"/>
                  <a:pt x="4021" y="17241"/>
                </a:cubicBezTo>
                <a:cubicBezTo>
                  <a:pt x="4022" y="17241"/>
                  <a:pt x="4020" y="17236"/>
                  <a:pt x="4021" y="17234"/>
                </a:cubicBezTo>
                <a:cubicBezTo>
                  <a:pt x="4021" y="17229"/>
                  <a:pt x="4015" y="17213"/>
                  <a:pt x="4007" y="17195"/>
                </a:cubicBezTo>
                <a:cubicBezTo>
                  <a:pt x="3990" y="17155"/>
                  <a:pt x="3961" y="17098"/>
                  <a:pt x="3896" y="16994"/>
                </a:cubicBezTo>
                <a:cubicBezTo>
                  <a:pt x="3588" y="16500"/>
                  <a:pt x="3494" y="16314"/>
                  <a:pt x="3374" y="15954"/>
                </a:cubicBezTo>
                <a:cubicBezTo>
                  <a:pt x="3307" y="15751"/>
                  <a:pt x="3232" y="15529"/>
                  <a:pt x="3207" y="15461"/>
                </a:cubicBezTo>
                <a:cubicBezTo>
                  <a:pt x="3181" y="15392"/>
                  <a:pt x="3108" y="15177"/>
                  <a:pt x="3046" y="14982"/>
                </a:cubicBezTo>
                <a:cubicBezTo>
                  <a:pt x="2983" y="14787"/>
                  <a:pt x="2886" y="14531"/>
                  <a:pt x="2830" y="14411"/>
                </a:cubicBezTo>
                <a:cubicBezTo>
                  <a:pt x="2737" y="14214"/>
                  <a:pt x="2713" y="14192"/>
                  <a:pt x="2580" y="14191"/>
                </a:cubicBezTo>
                <a:cubicBezTo>
                  <a:pt x="2290" y="14190"/>
                  <a:pt x="2027" y="14027"/>
                  <a:pt x="1686" y="13635"/>
                </a:cubicBezTo>
                <a:cubicBezTo>
                  <a:pt x="1589" y="13525"/>
                  <a:pt x="1510" y="13449"/>
                  <a:pt x="1510" y="13469"/>
                </a:cubicBezTo>
                <a:close/>
                <a:moveTo>
                  <a:pt x="5936" y="16605"/>
                </a:moveTo>
                <a:cubicBezTo>
                  <a:pt x="5922" y="16605"/>
                  <a:pt x="5909" y="16642"/>
                  <a:pt x="5899" y="16705"/>
                </a:cubicBezTo>
                <a:cubicBezTo>
                  <a:pt x="5889" y="16767"/>
                  <a:pt x="5883" y="16856"/>
                  <a:pt x="5881" y="16961"/>
                </a:cubicBezTo>
                <a:cubicBezTo>
                  <a:pt x="5877" y="17166"/>
                  <a:pt x="5842" y="17381"/>
                  <a:pt x="5776" y="17608"/>
                </a:cubicBezTo>
                <a:cubicBezTo>
                  <a:pt x="5711" y="17835"/>
                  <a:pt x="5615" y="18076"/>
                  <a:pt x="5486" y="18335"/>
                </a:cubicBezTo>
                <a:cubicBezTo>
                  <a:pt x="5345" y="18619"/>
                  <a:pt x="5271" y="18670"/>
                  <a:pt x="5129" y="18586"/>
                </a:cubicBezTo>
                <a:cubicBezTo>
                  <a:pt x="5094" y="18565"/>
                  <a:pt x="5045" y="18522"/>
                  <a:pt x="4986" y="18465"/>
                </a:cubicBezTo>
                <a:cubicBezTo>
                  <a:pt x="4959" y="18439"/>
                  <a:pt x="4926" y="18402"/>
                  <a:pt x="4896" y="18371"/>
                </a:cubicBezTo>
                <a:cubicBezTo>
                  <a:pt x="4896" y="18370"/>
                  <a:pt x="4895" y="18370"/>
                  <a:pt x="4894" y="18369"/>
                </a:cubicBezTo>
                <a:cubicBezTo>
                  <a:pt x="4842" y="18313"/>
                  <a:pt x="4792" y="18253"/>
                  <a:pt x="4734" y="18186"/>
                </a:cubicBezTo>
                <a:cubicBezTo>
                  <a:pt x="4610" y="18042"/>
                  <a:pt x="4483" y="17887"/>
                  <a:pt x="4379" y="17737"/>
                </a:cubicBezTo>
                <a:cubicBezTo>
                  <a:pt x="4279" y="17593"/>
                  <a:pt x="4163" y="17434"/>
                  <a:pt x="4119" y="17384"/>
                </a:cubicBezTo>
                <a:cubicBezTo>
                  <a:pt x="4044" y="17300"/>
                  <a:pt x="4041" y="17299"/>
                  <a:pt x="4070" y="17376"/>
                </a:cubicBezTo>
                <a:cubicBezTo>
                  <a:pt x="4092" y="17436"/>
                  <a:pt x="4138" y="17517"/>
                  <a:pt x="4192" y="17604"/>
                </a:cubicBezTo>
                <a:cubicBezTo>
                  <a:pt x="4215" y="17639"/>
                  <a:pt x="4241" y="17678"/>
                  <a:pt x="4267" y="17716"/>
                </a:cubicBezTo>
                <a:cubicBezTo>
                  <a:pt x="4299" y="17761"/>
                  <a:pt x="4335" y="17808"/>
                  <a:pt x="4372" y="17856"/>
                </a:cubicBezTo>
                <a:cubicBezTo>
                  <a:pt x="4487" y="18009"/>
                  <a:pt x="4617" y="18170"/>
                  <a:pt x="4749" y="18312"/>
                </a:cubicBezTo>
                <a:cubicBezTo>
                  <a:pt x="4849" y="18418"/>
                  <a:pt x="4946" y="18514"/>
                  <a:pt x="5034" y="18589"/>
                </a:cubicBezTo>
                <a:lnTo>
                  <a:pt x="5239" y="18759"/>
                </a:lnTo>
                <a:lnTo>
                  <a:pt x="5041" y="19009"/>
                </a:lnTo>
                <a:cubicBezTo>
                  <a:pt x="4802" y="19309"/>
                  <a:pt x="4306" y="19855"/>
                  <a:pt x="4084" y="20064"/>
                </a:cubicBezTo>
                <a:cubicBezTo>
                  <a:pt x="3996" y="20147"/>
                  <a:pt x="3749" y="20391"/>
                  <a:pt x="3536" y="20607"/>
                </a:cubicBezTo>
                <a:cubicBezTo>
                  <a:pt x="3322" y="20822"/>
                  <a:pt x="3057" y="21077"/>
                  <a:pt x="2946" y="21175"/>
                </a:cubicBezTo>
                <a:cubicBezTo>
                  <a:pt x="2834" y="21272"/>
                  <a:pt x="2760" y="21350"/>
                  <a:pt x="2781" y="21349"/>
                </a:cubicBezTo>
                <a:cubicBezTo>
                  <a:pt x="2798" y="21349"/>
                  <a:pt x="2830" y="21333"/>
                  <a:pt x="2873" y="21302"/>
                </a:cubicBezTo>
                <a:cubicBezTo>
                  <a:pt x="2926" y="21265"/>
                  <a:pt x="3007" y="21193"/>
                  <a:pt x="3092" y="21116"/>
                </a:cubicBezTo>
                <a:cubicBezTo>
                  <a:pt x="3217" y="21004"/>
                  <a:pt x="3361" y="20865"/>
                  <a:pt x="3537" y="20687"/>
                </a:cubicBezTo>
                <a:cubicBezTo>
                  <a:pt x="3749" y="20470"/>
                  <a:pt x="3991" y="20232"/>
                  <a:pt x="4073" y="20157"/>
                </a:cubicBezTo>
                <a:cubicBezTo>
                  <a:pt x="4153" y="20085"/>
                  <a:pt x="4332" y="19897"/>
                  <a:pt x="4521" y="19692"/>
                </a:cubicBezTo>
                <a:cubicBezTo>
                  <a:pt x="4710" y="19487"/>
                  <a:pt x="4910" y="19265"/>
                  <a:pt x="5027" y="19126"/>
                </a:cubicBezTo>
                <a:cubicBezTo>
                  <a:pt x="5397" y="18680"/>
                  <a:pt x="5632" y="18251"/>
                  <a:pt x="5804" y="17713"/>
                </a:cubicBezTo>
                <a:cubicBezTo>
                  <a:pt x="5866" y="17519"/>
                  <a:pt x="5918" y="17243"/>
                  <a:pt x="5945" y="17015"/>
                </a:cubicBezTo>
                <a:cubicBezTo>
                  <a:pt x="5972" y="16786"/>
                  <a:pt x="5975" y="16605"/>
                  <a:pt x="5936" y="16605"/>
                </a:cubicBezTo>
                <a:close/>
              </a:path>
            </a:pathLst>
          </a:custGeom>
          <a:ln w="12700">
            <a:miter lim="400000"/>
          </a:ln>
        </p:spPr>
      </p:pic>
      <p:sp>
        <p:nvSpPr>
          <p:cNvPr id="781"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
        <p:nvSpPr>
          <p:cNvPr id="782" name="CEREBRO…"/>
          <p:cNvSpPr txBox="1"/>
          <p:nvPr/>
        </p:nvSpPr>
        <p:spPr>
          <a:xfrm>
            <a:off x="2960568" y="6125054"/>
            <a:ext cx="3257907" cy="1320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a:solidFill>
                  <a:srgbClr val="6C193E"/>
                </a:solidFill>
                <a:latin typeface="Montserrat Bold"/>
                <a:ea typeface="Montserrat Bold"/>
                <a:cs typeface="Montserrat Bold"/>
                <a:sym typeface="Montserrat Bold"/>
              </a:defRPr>
            </a:pPr>
            <a:r>
              <a:t>CEREBRO </a:t>
            </a:r>
          </a:p>
          <a:p>
            <a:pPr algn="ctr">
              <a:defRPr>
                <a:solidFill>
                  <a:srgbClr val="6C193E"/>
                </a:solidFill>
                <a:latin typeface="Montserrat Bold"/>
                <a:ea typeface="Montserrat Bold"/>
                <a:cs typeface="Montserrat Bold"/>
                <a:sym typeface="Montserrat Bold"/>
              </a:defRPr>
            </a:pPr>
            <a:r>
              <a:t>“INFERIOR”</a:t>
            </a:r>
          </a:p>
        </p:txBody>
      </p:sp>
      <p:sp>
        <p:nvSpPr>
          <p:cNvPr id="783" name="CEREBRO…"/>
          <p:cNvSpPr txBox="1"/>
          <p:nvPr/>
        </p:nvSpPr>
        <p:spPr>
          <a:xfrm>
            <a:off x="3126722" y="1555650"/>
            <a:ext cx="2925599" cy="1320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a:solidFill>
                  <a:srgbClr val="469C6E"/>
                </a:solidFill>
                <a:latin typeface="Montserrat Bold"/>
                <a:ea typeface="Montserrat Bold"/>
                <a:cs typeface="Montserrat Bold"/>
                <a:sym typeface="Montserrat Bold"/>
              </a:defRPr>
            </a:pPr>
            <a:r>
              <a:t>CEREBRO </a:t>
            </a:r>
          </a:p>
          <a:p>
            <a:pPr algn="ctr">
              <a:defRPr>
                <a:solidFill>
                  <a:srgbClr val="469C6E"/>
                </a:solidFill>
                <a:latin typeface="Montserrat Bold"/>
                <a:ea typeface="Montserrat Bold"/>
                <a:cs typeface="Montserrat Bold"/>
                <a:sym typeface="Montserrat Bold"/>
              </a:defRPr>
            </a:pPr>
            <a:r>
              <a:t>SUPERIOR</a:t>
            </a:r>
          </a:p>
        </p:txBody>
      </p:sp>
      <p:sp>
        <p:nvSpPr>
          <p:cNvPr id="784" name="PENSAMIENTO…"/>
          <p:cNvSpPr txBox="1"/>
          <p:nvPr/>
        </p:nvSpPr>
        <p:spPr>
          <a:xfrm>
            <a:off x="17940811" y="2758506"/>
            <a:ext cx="4406851" cy="1320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a:solidFill>
                  <a:srgbClr val="469C6E"/>
                </a:solidFill>
                <a:latin typeface="Montserrat Bold"/>
                <a:ea typeface="Montserrat Bold"/>
                <a:cs typeface="Montserrat Bold"/>
                <a:sym typeface="Montserrat Bold"/>
              </a:defRPr>
            </a:pPr>
            <a:r>
              <a:t>PENSAMIENTO</a:t>
            </a:r>
          </a:p>
          <a:p>
            <a:pPr algn="ctr">
              <a:defRPr>
                <a:solidFill>
                  <a:srgbClr val="469C6E"/>
                </a:solidFill>
                <a:latin typeface="Montserrat Bold"/>
                <a:ea typeface="Montserrat Bold"/>
                <a:cs typeface="Montserrat Bold"/>
                <a:sym typeface="Montserrat Bold"/>
              </a:defRPr>
            </a:pPr>
            <a:r>
              <a:t>Y CREATIVIDAD</a:t>
            </a:r>
          </a:p>
        </p:txBody>
      </p:sp>
      <p:sp>
        <p:nvSpPr>
          <p:cNvPr id="785" name="EMOCIONES"/>
          <p:cNvSpPr txBox="1"/>
          <p:nvPr/>
        </p:nvSpPr>
        <p:spPr>
          <a:xfrm>
            <a:off x="17772104" y="6400579"/>
            <a:ext cx="3475534" cy="66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a:solidFill>
                  <a:srgbClr val="6C193E"/>
                </a:solidFill>
                <a:latin typeface="Montserrat Bold"/>
                <a:ea typeface="Montserrat Bold"/>
                <a:cs typeface="Montserrat Bold"/>
                <a:sym typeface="Montserrat Bold"/>
              </a:defRPr>
            </a:lvl1pPr>
          </a:lstStyle>
          <a:p>
            <a:pPr/>
            <a:r>
              <a:t>EMOCIONES</a:t>
            </a:r>
          </a:p>
        </p:txBody>
      </p:sp>
      <p:sp>
        <p:nvSpPr>
          <p:cNvPr id="786" name="SENSACIONES"/>
          <p:cNvSpPr txBox="1"/>
          <p:nvPr/>
        </p:nvSpPr>
        <p:spPr>
          <a:xfrm>
            <a:off x="16251662" y="8701205"/>
            <a:ext cx="4030803" cy="66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a:solidFill>
                  <a:srgbClr val="6C193E"/>
                </a:solidFill>
                <a:latin typeface="Montserrat Bold"/>
                <a:ea typeface="Montserrat Bold"/>
                <a:cs typeface="Montserrat Bold"/>
                <a:sym typeface="Montserrat Bold"/>
              </a:defRPr>
            </a:lvl1pPr>
          </a:lstStyle>
          <a:p>
            <a:pPr/>
            <a:r>
              <a:t>SENSACIONES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78"/>
                                        </p:tgtEl>
                                        <p:attrNameLst>
                                          <p:attrName>style.visibility</p:attrName>
                                        </p:attrNameLst>
                                      </p:cBhvr>
                                      <p:to>
                                        <p:strVal val="visible"/>
                                      </p:to>
                                    </p:set>
                                    <p:animEffect filter="fade" transition="in">
                                      <p:cBhvr>
                                        <p:cTn id="7" dur="1750"/>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7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78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78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5" fill="hold">
                                  <p:stCondLst>
                                    <p:cond delay="0"/>
                                  </p:stCondLst>
                                  <p:iterate type="el" backwards="0">
                                    <p:tmAbs val="0"/>
                                  </p:iterate>
                                  <p:childTnLst>
                                    <p:set>
                                      <p:cBhvr>
                                        <p:cTn id="23" fill="hold"/>
                                        <p:tgtEl>
                                          <p:spTgt spid="779"/>
                                        </p:tgtEl>
                                        <p:attrNameLst>
                                          <p:attrName>style.visibility</p:attrName>
                                        </p:attrNameLst>
                                      </p:cBhvr>
                                      <p:to>
                                        <p:strVal val="visible"/>
                                      </p:to>
                                    </p:set>
                                    <p:animEffect filter="fade" transition="in">
                                      <p:cBhvr>
                                        <p:cTn id="24" dur="1750"/>
                                        <p:tgtEl>
                                          <p:spTgt spid="779"/>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6" fill="hold">
                                  <p:stCondLst>
                                    <p:cond delay="0"/>
                                  </p:stCondLst>
                                  <p:iterate type="el" backwards="0">
                                    <p:tmAbs val="0"/>
                                  </p:iterate>
                                  <p:childTnLst>
                                    <p:set>
                                      <p:cBhvr>
                                        <p:cTn id="28" fill="hold"/>
                                        <p:tgtEl>
                                          <p:spTgt spid="783"/>
                                        </p:tgtEl>
                                        <p:attrNameLst>
                                          <p:attrName>style.visibility</p:attrName>
                                        </p:attrNameLst>
                                      </p:cBhvr>
                                      <p:to>
                                        <p:strVal val="visible"/>
                                      </p:to>
                                    </p:set>
                                    <p:animEffect filter="fade" transition="in">
                                      <p:cBhvr>
                                        <p:cTn id="29" dur="1000"/>
                                        <p:tgtEl>
                                          <p:spTgt spid="783"/>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7" fill="hold">
                                  <p:stCondLst>
                                    <p:cond delay="0"/>
                                  </p:stCondLst>
                                  <p:iterate type="el" backwards="0">
                                    <p:tmAbs val="0"/>
                                  </p:iterate>
                                  <p:childTnLst>
                                    <p:set>
                                      <p:cBhvr>
                                        <p:cTn id="33" fill="hold"/>
                                        <p:tgtEl>
                                          <p:spTgt spid="784"/>
                                        </p:tgtEl>
                                        <p:attrNameLst>
                                          <p:attrName>style.visibility</p:attrName>
                                        </p:attrNameLst>
                                      </p:cBhvr>
                                      <p:to>
                                        <p:strVal val="visible"/>
                                      </p:to>
                                    </p:set>
                                    <p:animEffect filter="fade" transition="in">
                                      <p:cBhvr>
                                        <p:cTn id="34" dur="1000"/>
                                        <p:tgtEl>
                                          <p:spTgt spid="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5" grpId="3"/>
      <p:bldP build="whole" bldLvl="1" animBg="1" rev="0" advAuto="0" spid="779" grpId="5"/>
      <p:bldP build="whole" bldLvl="1" animBg="1" rev="0" advAuto="0" spid="786" grpId="4"/>
      <p:bldP build="whole" bldLvl="1" animBg="1" rev="0" advAuto="0" spid="778" grpId="1"/>
      <p:bldP build="whole" bldLvl="1" animBg="1" rev="0" advAuto="0" spid="783" grpId="6"/>
      <p:bldP build="whole" bldLvl="1" animBg="1" rev="0" advAuto="0" spid="784" grpId="7"/>
      <p:bldP build="whole" bldLvl="1" animBg="1" rev="0" advAuto="0" spid="782" grpId="2"/>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Desarrollo del CEREBRO"/>
          <p:cNvSpPr txBox="1"/>
          <p:nvPr>
            <p:ph type="title"/>
          </p:nvPr>
        </p:nvSpPr>
        <p:spPr>
          <a:xfrm>
            <a:off x="10359" y="66964"/>
            <a:ext cx="24363282" cy="2286001"/>
          </a:xfrm>
          <a:prstGeom prst="rect">
            <a:avLst/>
          </a:prstGeom>
        </p:spPr>
        <p:txBody>
          <a:bodyPr/>
          <a:lstStyle>
            <a:lvl1pPr indent="866775" defTabSz="1664207">
              <a:defRPr sz="9500"/>
            </a:lvl1pPr>
          </a:lstStyle>
          <a:p>
            <a:pPr/>
            <a:r>
              <a:t>Desarrollo del CEREBRO</a:t>
            </a:r>
          </a:p>
        </p:txBody>
      </p:sp>
      <p:sp>
        <p:nvSpPr>
          <p:cNvPr id="791" name="Número de diapositiva"/>
          <p:cNvSpPr txBox="1"/>
          <p:nvPr>
            <p:ph type="sldNum" sz="quarter" idx="4294967295"/>
          </p:nvPr>
        </p:nvSpPr>
        <p:spPr>
          <a:xfrm>
            <a:off x="23525016" y="12687261"/>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792" name="image.png" descr="image.png"/>
          <p:cNvPicPr>
            <a:picLocks noChangeAspect="1"/>
          </p:cNvPicPr>
          <p:nvPr/>
        </p:nvPicPr>
        <p:blipFill>
          <a:blip r:embed="rId3">
            <a:alphaModFix amt="36355"/>
            <a:extLst/>
          </a:blip>
          <a:srcRect l="2175" t="11666" r="6250" b="2015"/>
          <a:stretch>
            <a:fillRect/>
          </a:stretch>
        </p:blipFill>
        <p:spPr>
          <a:xfrm>
            <a:off x="2063052" y="2155025"/>
            <a:ext cx="8938313" cy="9866951"/>
          </a:xfrm>
          <a:custGeom>
            <a:avLst/>
            <a:gdLst/>
            <a:ahLst/>
            <a:cxnLst>
              <a:cxn ang="0">
                <a:pos x="wd2" y="hd2"/>
              </a:cxn>
              <a:cxn ang="5400000">
                <a:pos x="wd2" y="hd2"/>
              </a:cxn>
              <a:cxn ang="10800000">
                <a:pos x="wd2" y="hd2"/>
              </a:cxn>
              <a:cxn ang="16200000">
                <a:pos x="wd2" y="hd2"/>
              </a:cxn>
            </a:cxnLst>
            <a:rect l="0" t="0" r="r" b="b"/>
            <a:pathLst>
              <a:path w="21597" h="21597" fill="norm" stroke="1" extrusionOk="0">
                <a:moveTo>
                  <a:pt x="11206" y="0"/>
                </a:moveTo>
                <a:cubicBezTo>
                  <a:pt x="11190" y="-1"/>
                  <a:pt x="11171" y="2"/>
                  <a:pt x="11155" y="8"/>
                </a:cubicBezTo>
                <a:cubicBezTo>
                  <a:pt x="11118" y="21"/>
                  <a:pt x="11129" y="31"/>
                  <a:pt x="11183" y="33"/>
                </a:cubicBezTo>
                <a:cubicBezTo>
                  <a:pt x="11231" y="35"/>
                  <a:pt x="11257" y="26"/>
                  <a:pt x="11242" y="12"/>
                </a:cubicBezTo>
                <a:cubicBezTo>
                  <a:pt x="11234" y="5"/>
                  <a:pt x="11222" y="0"/>
                  <a:pt x="11206" y="0"/>
                </a:cubicBezTo>
                <a:close/>
                <a:moveTo>
                  <a:pt x="11772" y="41"/>
                </a:moveTo>
                <a:cubicBezTo>
                  <a:pt x="11548" y="46"/>
                  <a:pt x="11533" y="51"/>
                  <a:pt x="11670" y="74"/>
                </a:cubicBezTo>
                <a:cubicBezTo>
                  <a:pt x="11823" y="99"/>
                  <a:pt x="12036" y="86"/>
                  <a:pt x="12036" y="52"/>
                </a:cubicBezTo>
                <a:cubicBezTo>
                  <a:pt x="12036" y="43"/>
                  <a:pt x="11918" y="38"/>
                  <a:pt x="11772" y="41"/>
                </a:cubicBezTo>
                <a:close/>
                <a:moveTo>
                  <a:pt x="12170" y="89"/>
                </a:moveTo>
                <a:cubicBezTo>
                  <a:pt x="12159" y="93"/>
                  <a:pt x="12151" y="100"/>
                  <a:pt x="12147" y="109"/>
                </a:cubicBezTo>
                <a:cubicBezTo>
                  <a:pt x="12144" y="118"/>
                  <a:pt x="12143" y="130"/>
                  <a:pt x="12144" y="146"/>
                </a:cubicBezTo>
                <a:cubicBezTo>
                  <a:pt x="12146" y="160"/>
                  <a:pt x="12143" y="171"/>
                  <a:pt x="12136" y="183"/>
                </a:cubicBezTo>
                <a:cubicBezTo>
                  <a:pt x="12126" y="198"/>
                  <a:pt x="12097" y="211"/>
                  <a:pt x="12068" y="222"/>
                </a:cubicBezTo>
                <a:cubicBezTo>
                  <a:pt x="12042" y="232"/>
                  <a:pt x="11999" y="238"/>
                  <a:pt x="11954" y="245"/>
                </a:cubicBezTo>
                <a:cubicBezTo>
                  <a:pt x="11925" y="249"/>
                  <a:pt x="11897" y="254"/>
                  <a:pt x="11859" y="258"/>
                </a:cubicBezTo>
                <a:cubicBezTo>
                  <a:pt x="11828" y="260"/>
                  <a:pt x="11771" y="261"/>
                  <a:pt x="11734" y="263"/>
                </a:cubicBezTo>
                <a:cubicBezTo>
                  <a:pt x="11532" y="274"/>
                  <a:pt x="11260" y="280"/>
                  <a:pt x="10817" y="279"/>
                </a:cubicBezTo>
                <a:cubicBezTo>
                  <a:pt x="10261" y="279"/>
                  <a:pt x="9734" y="291"/>
                  <a:pt x="9646" y="306"/>
                </a:cubicBezTo>
                <a:cubicBezTo>
                  <a:pt x="9558" y="320"/>
                  <a:pt x="9372" y="338"/>
                  <a:pt x="9233" y="345"/>
                </a:cubicBezTo>
                <a:cubicBezTo>
                  <a:pt x="9109" y="352"/>
                  <a:pt x="8969" y="367"/>
                  <a:pt x="8752" y="402"/>
                </a:cubicBezTo>
                <a:cubicBezTo>
                  <a:pt x="8535" y="437"/>
                  <a:pt x="8240" y="491"/>
                  <a:pt x="7807" y="574"/>
                </a:cubicBezTo>
                <a:cubicBezTo>
                  <a:pt x="7260" y="679"/>
                  <a:pt x="6860" y="702"/>
                  <a:pt x="6876" y="630"/>
                </a:cubicBezTo>
                <a:cubicBezTo>
                  <a:pt x="6891" y="564"/>
                  <a:pt x="6929" y="557"/>
                  <a:pt x="6448" y="698"/>
                </a:cubicBezTo>
                <a:cubicBezTo>
                  <a:pt x="5484" y="981"/>
                  <a:pt x="3957" y="1674"/>
                  <a:pt x="3240" y="2154"/>
                </a:cubicBezTo>
                <a:cubicBezTo>
                  <a:pt x="3112" y="2240"/>
                  <a:pt x="2950" y="2381"/>
                  <a:pt x="2787" y="2543"/>
                </a:cubicBezTo>
                <a:cubicBezTo>
                  <a:pt x="2786" y="2544"/>
                  <a:pt x="2786" y="2545"/>
                  <a:pt x="2786" y="2545"/>
                </a:cubicBezTo>
                <a:cubicBezTo>
                  <a:pt x="2704" y="2626"/>
                  <a:pt x="2624" y="2710"/>
                  <a:pt x="2547" y="2797"/>
                </a:cubicBezTo>
                <a:cubicBezTo>
                  <a:pt x="2470" y="2884"/>
                  <a:pt x="2397" y="2971"/>
                  <a:pt x="2334" y="3055"/>
                </a:cubicBezTo>
                <a:cubicBezTo>
                  <a:pt x="2129" y="3326"/>
                  <a:pt x="2112" y="3352"/>
                  <a:pt x="1832" y="3860"/>
                </a:cubicBezTo>
                <a:cubicBezTo>
                  <a:pt x="1704" y="4092"/>
                  <a:pt x="1621" y="4257"/>
                  <a:pt x="1559" y="4418"/>
                </a:cubicBezTo>
                <a:cubicBezTo>
                  <a:pt x="1559" y="4418"/>
                  <a:pt x="1559" y="4419"/>
                  <a:pt x="1559" y="4420"/>
                </a:cubicBezTo>
                <a:cubicBezTo>
                  <a:pt x="1498" y="4581"/>
                  <a:pt x="1457" y="4737"/>
                  <a:pt x="1415" y="4949"/>
                </a:cubicBezTo>
                <a:cubicBezTo>
                  <a:pt x="1386" y="5097"/>
                  <a:pt x="1343" y="5241"/>
                  <a:pt x="1319" y="5267"/>
                </a:cubicBezTo>
                <a:cubicBezTo>
                  <a:pt x="1294" y="5294"/>
                  <a:pt x="1274" y="5398"/>
                  <a:pt x="1275" y="5497"/>
                </a:cubicBezTo>
                <a:cubicBezTo>
                  <a:pt x="1277" y="5596"/>
                  <a:pt x="1266" y="5978"/>
                  <a:pt x="1251" y="6347"/>
                </a:cubicBezTo>
                <a:cubicBezTo>
                  <a:pt x="1234" y="6787"/>
                  <a:pt x="1244" y="7145"/>
                  <a:pt x="1281" y="7388"/>
                </a:cubicBezTo>
                <a:cubicBezTo>
                  <a:pt x="1362" y="7913"/>
                  <a:pt x="1405" y="8543"/>
                  <a:pt x="1363" y="8589"/>
                </a:cubicBezTo>
                <a:cubicBezTo>
                  <a:pt x="1341" y="8612"/>
                  <a:pt x="1283" y="8591"/>
                  <a:pt x="1220" y="8537"/>
                </a:cubicBezTo>
                <a:cubicBezTo>
                  <a:pt x="1141" y="8470"/>
                  <a:pt x="1000" y="8437"/>
                  <a:pt x="854" y="8439"/>
                </a:cubicBezTo>
                <a:cubicBezTo>
                  <a:pt x="709" y="8441"/>
                  <a:pt x="559" y="8478"/>
                  <a:pt x="454" y="8548"/>
                </a:cubicBezTo>
                <a:cubicBezTo>
                  <a:pt x="282" y="8663"/>
                  <a:pt x="130" y="8850"/>
                  <a:pt x="130" y="8945"/>
                </a:cubicBezTo>
                <a:cubicBezTo>
                  <a:pt x="131" y="8980"/>
                  <a:pt x="178" y="8934"/>
                  <a:pt x="235" y="8843"/>
                </a:cubicBezTo>
                <a:cubicBezTo>
                  <a:pt x="305" y="8730"/>
                  <a:pt x="396" y="8640"/>
                  <a:pt x="501" y="8580"/>
                </a:cubicBezTo>
                <a:cubicBezTo>
                  <a:pt x="553" y="8549"/>
                  <a:pt x="608" y="8527"/>
                  <a:pt x="666" y="8511"/>
                </a:cubicBezTo>
                <a:cubicBezTo>
                  <a:pt x="725" y="8495"/>
                  <a:pt x="787" y="8488"/>
                  <a:pt x="849" y="8488"/>
                </a:cubicBezTo>
                <a:cubicBezTo>
                  <a:pt x="934" y="8488"/>
                  <a:pt x="988" y="8493"/>
                  <a:pt x="1041" y="8517"/>
                </a:cubicBezTo>
                <a:cubicBezTo>
                  <a:pt x="1095" y="8541"/>
                  <a:pt x="1147" y="8583"/>
                  <a:pt x="1224" y="8655"/>
                </a:cubicBezTo>
                <a:cubicBezTo>
                  <a:pt x="1291" y="8718"/>
                  <a:pt x="1328" y="8764"/>
                  <a:pt x="1354" y="8806"/>
                </a:cubicBezTo>
                <a:cubicBezTo>
                  <a:pt x="1372" y="8837"/>
                  <a:pt x="1388" y="8868"/>
                  <a:pt x="1392" y="8904"/>
                </a:cubicBezTo>
                <a:cubicBezTo>
                  <a:pt x="1396" y="8933"/>
                  <a:pt x="1396" y="8966"/>
                  <a:pt x="1395" y="9006"/>
                </a:cubicBezTo>
                <a:cubicBezTo>
                  <a:pt x="1392" y="9120"/>
                  <a:pt x="1359" y="9222"/>
                  <a:pt x="1308" y="9273"/>
                </a:cubicBezTo>
                <a:cubicBezTo>
                  <a:pt x="1262" y="9319"/>
                  <a:pt x="1204" y="9428"/>
                  <a:pt x="1179" y="9515"/>
                </a:cubicBezTo>
                <a:cubicBezTo>
                  <a:pt x="1118" y="9735"/>
                  <a:pt x="1076" y="11018"/>
                  <a:pt x="1125" y="11183"/>
                </a:cubicBezTo>
                <a:cubicBezTo>
                  <a:pt x="1128" y="11194"/>
                  <a:pt x="1131" y="11199"/>
                  <a:pt x="1133" y="11201"/>
                </a:cubicBezTo>
                <a:cubicBezTo>
                  <a:pt x="1142" y="11200"/>
                  <a:pt x="1150" y="11159"/>
                  <a:pt x="1156" y="11076"/>
                </a:cubicBezTo>
                <a:cubicBezTo>
                  <a:pt x="1163" y="10961"/>
                  <a:pt x="1168" y="10768"/>
                  <a:pt x="1169" y="10496"/>
                </a:cubicBezTo>
                <a:cubicBezTo>
                  <a:pt x="1170" y="10279"/>
                  <a:pt x="1173" y="10101"/>
                  <a:pt x="1179" y="9957"/>
                </a:cubicBezTo>
                <a:cubicBezTo>
                  <a:pt x="1186" y="9814"/>
                  <a:pt x="1196" y="9706"/>
                  <a:pt x="1210" y="9628"/>
                </a:cubicBezTo>
                <a:cubicBezTo>
                  <a:pt x="1210" y="9628"/>
                  <a:pt x="1210" y="9628"/>
                  <a:pt x="1210" y="9627"/>
                </a:cubicBezTo>
                <a:cubicBezTo>
                  <a:pt x="1214" y="9608"/>
                  <a:pt x="1222" y="9607"/>
                  <a:pt x="1226" y="9591"/>
                </a:cubicBezTo>
                <a:cubicBezTo>
                  <a:pt x="1238" y="9543"/>
                  <a:pt x="1249" y="9497"/>
                  <a:pt x="1267" y="9481"/>
                </a:cubicBezTo>
                <a:cubicBezTo>
                  <a:pt x="1278" y="9470"/>
                  <a:pt x="1290" y="9465"/>
                  <a:pt x="1303" y="9466"/>
                </a:cubicBezTo>
                <a:cubicBezTo>
                  <a:pt x="1317" y="9467"/>
                  <a:pt x="1333" y="9474"/>
                  <a:pt x="1349" y="9487"/>
                </a:cubicBezTo>
                <a:cubicBezTo>
                  <a:pt x="1368" y="9501"/>
                  <a:pt x="1384" y="9519"/>
                  <a:pt x="1396" y="9539"/>
                </a:cubicBezTo>
                <a:cubicBezTo>
                  <a:pt x="1396" y="9539"/>
                  <a:pt x="1396" y="9539"/>
                  <a:pt x="1396" y="9540"/>
                </a:cubicBezTo>
                <a:cubicBezTo>
                  <a:pt x="1408" y="9559"/>
                  <a:pt x="1416" y="9579"/>
                  <a:pt x="1416" y="9593"/>
                </a:cubicBezTo>
                <a:cubicBezTo>
                  <a:pt x="1416" y="9624"/>
                  <a:pt x="1433" y="9657"/>
                  <a:pt x="1452" y="9667"/>
                </a:cubicBezTo>
                <a:cubicBezTo>
                  <a:pt x="1461" y="9673"/>
                  <a:pt x="1471" y="9607"/>
                  <a:pt x="1477" y="9500"/>
                </a:cubicBezTo>
                <a:cubicBezTo>
                  <a:pt x="1477" y="9499"/>
                  <a:pt x="1477" y="9499"/>
                  <a:pt x="1477" y="9499"/>
                </a:cubicBezTo>
                <a:cubicBezTo>
                  <a:pt x="1483" y="9390"/>
                  <a:pt x="1485" y="9237"/>
                  <a:pt x="1485" y="9066"/>
                </a:cubicBezTo>
                <a:cubicBezTo>
                  <a:pt x="1485" y="8878"/>
                  <a:pt x="1492" y="8722"/>
                  <a:pt x="1500" y="8613"/>
                </a:cubicBezTo>
                <a:cubicBezTo>
                  <a:pt x="1500" y="8612"/>
                  <a:pt x="1500" y="8612"/>
                  <a:pt x="1500" y="8611"/>
                </a:cubicBezTo>
                <a:cubicBezTo>
                  <a:pt x="1508" y="8501"/>
                  <a:pt x="1517" y="8439"/>
                  <a:pt x="1531" y="8436"/>
                </a:cubicBezTo>
                <a:cubicBezTo>
                  <a:pt x="1544" y="8433"/>
                  <a:pt x="1558" y="8444"/>
                  <a:pt x="1569" y="8465"/>
                </a:cubicBezTo>
                <a:cubicBezTo>
                  <a:pt x="1579" y="8486"/>
                  <a:pt x="1588" y="8516"/>
                  <a:pt x="1592" y="8550"/>
                </a:cubicBezTo>
                <a:cubicBezTo>
                  <a:pt x="1599" y="8619"/>
                  <a:pt x="1644" y="8844"/>
                  <a:pt x="1693" y="9050"/>
                </a:cubicBezTo>
                <a:cubicBezTo>
                  <a:pt x="1741" y="9256"/>
                  <a:pt x="1792" y="9492"/>
                  <a:pt x="1807" y="9575"/>
                </a:cubicBezTo>
                <a:cubicBezTo>
                  <a:pt x="1821" y="9659"/>
                  <a:pt x="1906" y="9814"/>
                  <a:pt x="1996" y="9920"/>
                </a:cubicBezTo>
                <a:cubicBezTo>
                  <a:pt x="2085" y="10026"/>
                  <a:pt x="2161" y="10141"/>
                  <a:pt x="2209" y="10234"/>
                </a:cubicBezTo>
                <a:cubicBezTo>
                  <a:pt x="2258" y="10327"/>
                  <a:pt x="2280" y="10397"/>
                  <a:pt x="2257" y="10418"/>
                </a:cubicBezTo>
                <a:cubicBezTo>
                  <a:pt x="2241" y="10432"/>
                  <a:pt x="2182" y="10444"/>
                  <a:pt x="2123" y="10444"/>
                </a:cubicBezTo>
                <a:cubicBezTo>
                  <a:pt x="2064" y="10444"/>
                  <a:pt x="2016" y="10458"/>
                  <a:pt x="2017" y="10475"/>
                </a:cubicBezTo>
                <a:cubicBezTo>
                  <a:pt x="2017" y="10492"/>
                  <a:pt x="2235" y="10685"/>
                  <a:pt x="2502" y="10903"/>
                </a:cubicBezTo>
                <a:lnTo>
                  <a:pt x="2988" y="11296"/>
                </a:lnTo>
                <a:lnTo>
                  <a:pt x="2858" y="11390"/>
                </a:lnTo>
                <a:cubicBezTo>
                  <a:pt x="2818" y="11419"/>
                  <a:pt x="2779" y="11442"/>
                  <a:pt x="2745" y="11457"/>
                </a:cubicBezTo>
                <a:cubicBezTo>
                  <a:pt x="2677" y="11487"/>
                  <a:pt x="2622" y="11489"/>
                  <a:pt x="2579" y="11463"/>
                </a:cubicBezTo>
                <a:cubicBezTo>
                  <a:pt x="2557" y="11450"/>
                  <a:pt x="2538" y="11430"/>
                  <a:pt x="2522" y="11403"/>
                </a:cubicBezTo>
                <a:cubicBezTo>
                  <a:pt x="2509" y="11381"/>
                  <a:pt x="2489" y="11364"/>
                  <a:pt x="2469" y="11353"/>
                </a:cubicBezTo>
                <a:cubicBezTo>
                  <a:pt x="2450" y="11342"/>
                  <a:pt x="2430" y="11336"/>
                  <a:pt x="2414" y="11342"/>
                </a:cubicBezTo>
                <a:cubicBezTo>
                  <a:pt x="2383" y="11353"/>
                  <a:pt x="2329" y="11427"/>
                  <a:pt x="2283" y="11510"/>
                </a:cubicBezTo>
                <a:cubicBezTo>
                  <a:pt x="2260" y="11551"/>
                  <a:pt x="2239" y="11593"/>
                  <a:pt x="2224" y="11631"/>
                </a:cubicBezTo>
                <a:cubicBezTo>
                  <a:pt x="2208" y="11670"/>
                  <a:pt x="2199" y="11705"/>
                  <a:pt x="2199" y="11727"/>
                </a:cubicBezTo>
                <a:cubicBezTo>
                  <a:pt x="2199" y="11745"/>
                  <a:pt x="2209" y="11763"/>
                  <a:pt x="2228" y="11779"/>
                </a:cubicBezTo>
                <a:cubicBezTo>
                  <a:pt x="2246" y="11795"/>
                  <a:pt x="2271" y="11809"/>
                  <a:pt x="2303" y="11821"/>
                </a:cubicBezTo>
                <a:cubicBezTo>
                  <a:pt x="2304" y="11821"/>
                  <a:pt x="2304" y="11821"/>
                  <a:pt x="2304" y="11821"/>
                </a:cubicBezTo>
                <a:cubicBezTo>
                  <a:pt x="2337" y="11833"/>
                  <a:pt x="2376" y="11843"/>
                  <a:pt x="2418" y="11849"/>
                </a:cubicBezTo>
                <a:cubicBezTo>
                  <a:pt x="2462" y="11856"/>
                  <a:pt x="2510" y="11860"/>
                  <a:pt x="2560" y="11860"/>
                </a:cubicBezTo>
                <a:cubicBezTo>
                  <a:pt x="2738" y="11860"/>
                  <a:pt x="2742" y="11856"/>
                  <a:pt x="2725" y="11735"/>
                </a:cubicBezTo>
                <a:cubicBezTo>
                  <a:pt x="2710" y="11624"/>
                  <a:pt x="2729" y="11601"/>
                  <a:pt x="2879" y="11545"/>
                </a:cubicBezTo>
                <a:cubicBezTo>
                  <a:pt x="3031" y="11487"/>
                  <a:pt x="3066" y="11487"/>
                  <a:pt x="3233" y="11545"/>
                </a:cubicBezTo>
                <a:cubicBezTo>
                  <a:pt x="3360" y="11589"/>
                  <a:pt x="3525" y="11669"/>
                  <a:pt x="3661" y="11745"/>
                </a:cubicBezTo>
                <a:cubicBezTo>
                  <a:pt x="3665" y="11747"/>
                  <a:pt x="3671" y="11750"/>
                  <a:pt x="3675" y="11752"/>
                </a:cubicBezTo>
                <a:cubicBezTo>
                  <a:pt x="3675" y="11752"/>
                  <a:pt x="3675" y="11752"/>
                  <a:pt x="3676" y="11752"/>
                </a:cubicBezTo>
                <a:cubicBezTo>
                  <a:pt x="3813" y="11830"/>
                  <a:pt x="3917" y="11902"/>
                  <a:pt x="3909" y="11925"/>
                </a:cubicBezTo>
                <a:cubicBezTo>
                  <a:pt x="3901" y="11947"/>
                  <a:pt x="3943" y="11973"/>
                  <a:pt x="4001" y="11986"/>
                </a:cubicBezTo>
                <a:cubicBezTo>
                  <a:pt x="4085" y="12004"/>
                  <a:pt x="4108" y="12042"/>
                  <a:pt x="4119" y="12172"/>
                </a:cubicBezTo>
                <a:cubicBezTo>
                  <a:pt x="4126" y="12261"/>
                  <a:pt x="4140" y="12341"/>
                  <a:pt x="4149" y="12349"/>
                </a:cubicBezTo>
                <a:cubicBezTo>
                  <a:pt x="4173" y="12370"/>
                  <a:pt x="4294" y="12401"/>
                  <a:pt x="4413" y="12422"/>
                </a:cubicBezTo>
                <a:cubicBezTo>
                  <a:pt x="4532" y="12443"/>
                  <a:pt x="4650" y="12455"/>
                  <a:pt x="4666" y="12441"/>
                </a:cubicBezTo>
                <a:cubicBezTo>
                  <a:pt x="4687" y="12423"/>
                  <a:pt x="4926" y="12387"/>
                  <a:pt x="5199" y="12363"/>
                </a:cubicBezTo>
                <a:cubicBezTo>
                  <a:pt x="5472" y="12338"/>
                  <a:pt x="5733" y="12301"/>
                  <a:pt x="5779" y="12279"/>
                </a:cubicBezTo>
                <a:cubicBezTo>
                  <a:pt x="5865" y="12237"/>
                  <a:pt x="6672" y="12057"/>
                  <a:pt x="7003" y="12006"/>
                </a:cubicBezTo>
                <a:cubicBezTo>
                  <a:pt x="7104" y="11990"/>
                  <a:pt x="7284" y="11940"/>
                  <a:pt x="7403" y="11894"/>
                </a:cubicBezTo>
                <a:cubicBezTo>
                  <a:pt x="7554" y="11835"/>
                  <a:pt x="7643" y="11819"/>
                  <a:pt x="7667" y="11844"/>
                </a:cubicBezTo>
                <a:cubicBezTo>
                  <a:pt x="7692" y="11870"/>
                  <a:pt x="7650" y="11937"/>
                  <a:pt x="7545" y="12044"/>
                </a:cubicBezTo>
                <a:cubicBezTo>
                  <a:pt x="7048" y="12549"/>
                  <a:pt x="6754" y="12904"/>
                  <a:pt x="6708" y="13054"/>
                </a:cubicBezTo>
                <a:cubicBezTo>
                  <a:pt x="6698" y="13087"/>
                  <a:pt x="6682" y="13114"/>
                  <a:pt x="6667" y="13133"/>
                </a:cubicBezTo>
                <a:cubicBezTo>
                  <a:pt x="6652" y="13154"/>
                  <a:pt x="6637" y="13164"/>
                  <a:pt x="6624" y="13162"/>
                </a:cubicBezTo>
                <a:cubicBezTo>
                  <a:pt x="6599" y="13157"/>
                  <a:pt x="6542" y="13233"/>
                  <a:pt x="6499" y="13329"/>
                </a:cubicBezTo>
                <a:cubicBezTo>
                  <a:pt x="6455" y="13425"/>
                  <a:pt x="6403" y="13535"/>
                  <a:pt x="6382" y="13572"/>
                </a:cubicBezTo>
                <a:cubicBezTo>
                  <a:pt x="6338" y="13650"/>
                  <a:pt x="6476" y="13784"/>
                  <a:pt x="6774" y="13952"/>
                </a:cubicBezTo>
                <a:cubicBezTo>
                  <a:pt x="6833" y="13985"/>
                  <a:pt x="6966" y="14092"/>
                  <a:pt x="7137" y="14236"/>
                </a:cubicBezTo>
                <a:cubicBezTo>
                  <a:pt x="7308" y="14380"/>
                  <a:pt x="7515" y="14560"/>
                  <a:pt x="7720" y="14744"/>
                </a:cubicBezTo>
                <a:cubicBezTo>
                  <a:pt x="8130" y="15112"/>
                  <a:pt x="8530" y="15488"/>
                  <a:pt x="8603" y="15593"/>
                </a:cubicBezTo>
                <a:cubicBezTo>
                  <a:pt x="8651" y="15663"/>
                  <a:pt x="8693" y="15710"/>
                  <a:pt x="8732" y="15750"/>
                </a:cubicBezTo>
                <a:cubicBezTo>
                  <a:pt x="8743" y="15761"/>
                  <a:pt x="8753" y="15770"/>
                  <a:pt x="8763" y="15779"/>
                </a:cubicBezTo>
                <a:cubicBezTo>
                  <a:pt x="8801" y="15811"/>
                  <a:pt x="8836" y="15835"/>
                  <a:pt x="8870" y="15842"/>
                </a:cubicBezTo>
                <a:cubicBezTo>
                  <a:pt x="8870" y="15842"/>
                  <a:pt x="8871" y="15842"/>
                  <a:pt x="8871" y="15842"/>
                </a:cubicBezTo>
                <a:cubicBezTo>
                  <a:pt x="8896" y="15847"/>
                  <a:pt x="8922" y="15846"/>
                  <a:pt x="8948" y="15838"/>
                </a:cubicBezTo>
                <a:cubicBezTo>
                  <a:pt x="9018" y="15818"/>
                  <a:pt x="9075" y="15870"/>
                  <a:pt x="9233" y="16095"/>
                </a:cubicBezTo>
                <a:cubicBezTo>
                  <a:pt x="9505" y="16482"/>
                  <a:pt x="9595" y="16564"/>
                  <a:pt x="9744" y="16564"/>
                </a:cubicBezTo>
                <a:cubicBezTo>
                  <a:pt x="9782" y="16564"/>
                  <a:pt x="9814" y="16569"/>
                  <a:pt x="9839" y="16576"/>
                </a:cubicBezTo>
                <a:cubicBezTo>
                  <a:pt x="9865" y="16583"/>
                  <a:pt x="9883" y="16591"/>
                  <a:pt x="9895" y="16605"/>
                </a:cubicBezTo>
                <a:cubicBezTo>
                  <a:pt x="9919" y="16631"/>
                  <a:pt x="9914" y="16669"/>
                  <a:pt x="9877" y="16710"/>
                </a:cubicBezTo>
                <a:cubicBezTo>
                  <a:pt x="9851" y="16737"/>
                  <a:pt x="9811" y="16835"/>
                  <a:pt x="9770" y="16961"/>
                </a:cubicBezTo>
                <a:cubicBezTo>
                  <a:pt x="9729" y="17086"/>
                  <a:pt x="9689" y="17240"/>
                  <a:pt x="9661" y="17376"/>
                </a:cubicBezTo>
                <a:cubicBezTo>
                  <a:pt x="9647" y="17445"/>
                  <a:pt x="9612" y="17526"/>
                  <a:pt x="9583" y="17558"/>
                </a:cubicBezTo>
                <a:cubicBezTo>
                  <a:pt x="9548" y="17598"/>
                  <a:pt x="9527" y="18470"/>
                  <a:pt x="9522" y="19364"/>
                </a:cubicBezTo>
                <a:cubicBezTo>
                  <a:pt x="9517" y="20258"/>
                  <a:pt x="9528" y="21175"/>
                  <a:pt x="9562" y="21301"/>
                </a:cubicBezTo>
                <a:cubicBezTo>
                  <a:pt x="9589" y="21399"/>
                  <a:pt x="9655" y="21507"/>
                  <a:pt x="9708" y="21540"/>
                </a:cubicBezTo>
                <a:cubicBezTo>
                  <a:pt x="9773" y="21582"/>
                  <a:pt x="9826" y="21599"/>
                  <a:pt x="9862" y="21596"/>
                </a:cubicBezTo>
                <a:cubicBezTo>
                  <a:pt x="9865" y="21595"/>
                  <a:pt x="9868" y="21595"/>
                  <a:pt x="9871" y="21594"/>
                </a:cubicBezTo>
                <a:cubicBezTo>
                  <a:pt x="9887" y="21591"/>
                  <a:pt x="9900" y="21583"/>
                  <a:pt x="9908" y="21570"/>
                </a:cubicBezTo>
                <a:cubicBezTo>
                  <a:pt x="9917" y="21556"/>
                  <a:pt x="9923" y="21538"/>
                  <a:pt x="9923" y="21513"/>
                </a:cubicBezTo>
                <a:cubicBezTo>
                  <a:pt x="9923" y="21465"/>
                  <a:pt x="9987" y="21304"/>
                  <a:pt x="10065" y="21156"/>
                </a:cubicBezTo>
                <a:cubicBezTo>
                  <a:pt x="10143" y="21007"/>
                  <a:pt x="10197" y="20879"/>
                  <a:pt x="10185" y="20868"/>
                </a:cubicBezTo>
                <a:cubicBezTo>
                  <a:pt x="10173" y="20857"/>
                  <a:pt x="10139" y="20907"/>
                  <a:pt x="10112" y="20978"/>
                </a:cubicBezTo>
                <a:cubicBezTo>
                  <a:pt x="10094" y="21025"/>
                  <a:pt x="10075" y="21057"/>
                  <a:pt x="10056" y="21075"/>
                </a:cubicBezTo>
                <a:cubicBezTo>
                  <a:pt x="10037" y="21093"/>
                  <a:pt x="10018" y="21098"/>
                  <a:pt x="10001" y="21088"/>
                </a:cubicBezTo>
                <a:cubicBezTo>
                  <a:pt x="9968" y="21069"/>
                  <a:pt x="9941" y="20995"/>
                  <a:pt x="9937" y="20878"/>
                </a:cubicBezTo>
                <a:cubicBezTo>
                  <a:pt x="9933" y="20771"/>
                  <a:pt x="9952" y="20674"/>
                  <a:pt x="9974" y="20661"/>
                </a:cubicBezTo>
                <a:cubicBezTo>
                  <a:pt x="9997" y="20649"/>
                  <a:pt x="10002" y="20570"/>
                  <a:pt x="9987" y="20485"/>
                </a:cubicBezTo>
                <a:cubicBezTo>
                  <a:pt x="9972" y="20401"/>
                  <a:pt x="9991" y="20182"/>
                  <a:pt x="10029" y="19999"/>
                </a:cubicBezTo>
                <a:cubicBezTo>
                  <a:pt x="10067" y="19815"/>
                  <a:pt x="10113" y="19497"/>
                  <a:pt x="10129" y="19291"/>
                </a:cubicBezTo>
                <a:cubicBezTo>
                  <a:pt x="10145" y="19085"/>
                  <a:pt x="10184" y="18841"/>
                  <a:pt x="10217" y="18749"/>
                </a:cubicBezTo>
                <a:cubicBezTo>
                  <a:pt x="10250" y="18658"/>
                  <a:pt x="10280" y="18466"/>
                  <a:pt x="10280" y="18325"/>
                </a:cubicBezTo>
                <a:cubicBezTo>
                  <a:pt x="10281" y="18183"/>
                  <a:pt x="10297" y="18046"/>
                  <a:pt x="10315" y="18020"/>
                </a:cubicBezTo>
                <a:cubicBezTo>
                  <a:pt x="10341" y="17981"/>
                  <a:pt x="10360" y="17968"/>
                  <a:pt x="10378" y="18008"/>
                </a:cubicBezTo>
                <a:cubicBezTo>
                  <a:pt x="10394" y="18045"/>
                  <a:pt x="10409" y="18150"/>
                  <a:pt x="10422" y="18296"/>
                </a:cubicBezTo>
                <a:cubicBezTo>
                  <a:pt x="10424" y="18317"/>
                  <a:pt x="10425" y="18354"/>
                  <a:pt x="10427" y="18378"/>
                </a:cubicBezTo>
                <a:cubicBezTo>
                  <a:pt x="10454" y="18736"/>
                  <a:pt x="10479" y="19380"/>
                  <a:pt x="10517" y="20587"/>
                </a:cubicBezTo>
                <a:cubicBezTo>
                  <a:pt x="10524" y="20818"/>
                  <a:pt x="10535" y="21031"/>
                  <a:pt x="10546" y="21189"/>
                </a:cubicBezTo>
                <a:cubicBezTo>
                  <a:pt x="10546" y="21190"/>
                  <a:pt x="10546" y="21192"/>
                  <a:pt x="10546" y="21192"/>
                </a:cubicBezTo>
                <a:cubicBezTo>
                  <a:pt x="10557" y="21349"/>
                  <a:pt x="10569" y="21451"/>
                  <a:pt x="10579" y="21460"/>
                </a:cubicBezTo>
                <a:cubicBezTo>
                  <a:pt x="10599" y="21479"/>
                  <a:pt x="10603" y="21166"/>
                  <a:pt x="10589" y="20766"/>
                </a:cubicBezTo>
                <a:cubicBezTo>
                  <a:pt x="10532" y="19102"/>
                  <a:pt x="10473" y="17658"/>
                  <a:pt x="10453" y="17522"/>
                </a:cubicBezTo>
                <a:cubicBezTo>
                  <a:pt x="10441" y="17442"/>
                  <a:pt x="10418" y="17198"/>
                  <a:pt x="10403" y="16981"/>
                </a:cubicBezTo>
                <a:cubicBezTo>
                  <a:pt x="10383" y="16697"/>
                  <a:pt x="10363" y="16452"/>
                  <a:pt x="10342" y="16242"/>
                </a:cubicBezTo>
                <a:cubicBezTo>
                  <a:pt x="10298" y="15820"/>
                  <a:pt x="10250" y="15535"/>
                  <a:pt x="10188" y="15345"/>
                </a:cubicBezTo>
                <a:cubicBezTo>
                  <a:pt x="10158" y="15250"/>
                  <a:pt x="10124" y="15178"/>
                  <a:pt x="10086" y="15126"/>
                </a:cubicBezTo>
                <a:cubicBezTo>
                  <a:pt x="10062" y="15094"/>
                  <a:pt x="10007" y="15039"/>
                  <a:pt x="9932" y="14972"/>
                </a:cubicBezTo>
                <a:cubicBezTo>
                  <a:pt x="9858" y="14906"/>
                  <a:pt x="9765" y="14827"/>
                  <a:pt x="9664" y="14746"/>
                </a:cubicBezTo>
                <a:cubicBezTo>
                  <a:pt x="9664" y="14745"/>
                  <a:pt x="9663" y="14746"/>
                  <a:pt x="9663" y="14746"/>
                </a:cubicBezTo>
                <a:cubicBezTo>
                  <a:pt x="9460" y="14583"/>
                  <a:pt x="9228" y="14409"/>
                  <a:pt x="9064" y="14304"/>
                </a:cubicBezTo>
                <a:cubicBezTo>
                  <a:pt x="8912" y="14208"/>
                  <a:pt x="8645" y="14014"/>
                  <a:pt x="8470" y="13873"/>
                </a:cubicBezTo>
                <a:cubicBezTo>
                  <a:pt x="8295" y="13732"/>
                  <a:pt x="8059" y="13551"/>
                  <a:pt x="7945" y="13474"/>
                </a:cubicBezTo>
                <a:cubicBezTo>
                  <a:pt x="7832" y="13396"/>
                  <a:pt x="7713" y="13289"/>
                  <a:pt x="7680" y="13232"/>
                </a:cubicBezTo>
                <a:cubicBezTo>
                  <a:pt x="7658" y="13194"/>
                  <a:pt x="7644" y="13144"/>
                  <a:pt x="7639" y="13086"/>
                </a:cubicBezTo>
                <a:cubicBezTo>
                  <a:pt x="7633" y="13030"/>
                  <a:pt x="7635" y="12966"/>
                  <a:pt x="7644" y="12901"/>
                </a:cubicBezTo>
                <a:cubicBezTo>
                  <a:pt x="7662" y="12772"/>
                  <a:pt x="7707" y="12638"/>
                  <a:pt x="7776" y="12542"/>
                </a:cubicBezTo>
                <a:cubicBezTo>
                  <a:pt x="7897" y="12372"/>
                  <a:pt x="8539" y="11707"/>
                  <a:pt x="9065" y="11207"/>
                </a:cubicBezTo>
                <a:cubicBezTo>
                  <a:pt x="9433" y="10856"/>
                  <a:pt x="9815" y="10419"/>
                  <a:pt x="9846" y="10312"/>
                </a:cubicBezTo>
                <a:cubicBezTo>
                  <a:pt x="9858" y="10271"/>
                  <a:pt x="9864" y="10236"/>
                  <a:pt x="9859" y="10236"/>
                </a:cubicBezTo>
                <a:cubicBezTo>
                  <a:pt x="9854" y="10236"/>
                  <a:pt x="9761" y="10307"/>
                  <a:pt x="9654" y="10394"/>
                </a:cubicBezTo>
                <a:cubicBezTo>
                  <a:pt x="9427" y="10581"/>
                  <a:pt x="9059" y="10700"/>
                  <a:pt x="8707" y="10700"/>
                </a:cubicBezTo>
                <a:cubicBezTo>
                  <a:pt x="8652" y="10700"/>
                  <a:pt x="8608" y="10701"/>
                  <a:pt x="8572" y="10705"/>
                </a:cubicBezTo>
                <a:cubicBezTo>
                  <a:pt x="8535" y="10708"/>
                  <a:pt x="8504" y="10714"/>
                  <a:pt x="8477" y="10724"/>
                </a:cubicBezTo>
                <a:cubicBezTo>
                  <a:pt x="8422" y="10744"/>
                  <a:pt x="8378" y="10780"/>
                  <a:pt x="8308" y="10846"/>
                </a:cubicBezTo>
                <a:cubicBezTo>
                  <a:pt x="8223" y="10927"/>
                  <a:pt x="8072" y="11030"/>
                  <a:pt x="7973" y="11076"/>
                </a:cubicBezTo>
                <a:cubicBezTo>
                  <a:pt x="7868" y="11125"/>
                  <a:pt x="7690" y="11169"/>
                  <a:pt x="7529" y="11193"/>
                </a:cubicBezTo>
                <a:cubicBezTo>
                  <a:pt x="7449" y="11205"/>
                  <a:pt x="7372" y="11211"/>
                  <a:pt x="7312" y="11212"/>
                </a:cubicBezTo>
                <a:cubicBezTo>
                  <a:pt x="7251" y="11213"/>
                  <a:pt x="7206" y="11208"/>
                  <a:pt x="7187" y="11194"/>
                </a:cubicBezTo>
                <a:cubicBezTo>
                  <a:pt x="7159" y="11173"/>
                  <a:pt x="7088" y="11166"/>
                  <a:pt x="7029" y="11181"/>
                </a:cubicBezTo>
                <a:cubicBezTo>
                  <a:pt x="6956" y="11198"/>
                  <a:pt x="6902" y="11185"/>
                  <a:pt x="6864" y="11138"/>
                </a:cubicBezTo>
                <a:cubicBezTo>
                  <a:pt x="6851" y="11122"/>
                  <a:pt x="6841" y="11111"/>
                  <a:pt x="6830" y="11105"/>
                </a:cubicBezTo>
                <a:cubicBezTo>
                  <a:pt x="6820" y="11099"/>
                  <a:pt x="6810" y="11097"/>
                  <a:pt x="6798" y="11102"/>
                </a:cubicBezTo>
                <a:cubicBezTo>
                  <a:pt x="6773" y="11113"/>
                  <a:pt x="6742" y="11147"/>
                  <a:pt x="6687" y="11212"/>
                </a:cubicBezTo>
                <a:cubicBezTo>
                  <a:pt x="6616" y="11296"/>
                  <a:pt x="6441" y="11411"/>
                  <a:pt x="6264" y="11490"/>
                </a:cubicBezTo>
                <a:cubicBezTo>
                  <a:pt x="5987" y="11613"/>
                  <a:pt x="5924" y="11625"/>
                  <a:pt x="5540" y="11623"/>
                </a:cubicBezTo>
                <a:cubicBezTo>
                  <a:pt x="4893" y="11620"/>
                  <a:pt x="4156" y="11427"/>
                  <a:pt x="3931" y="11201"/>
                </a:cubicBezTo>
                <a:cubicBezTo>
                  <a:pt x="3884" y="11154"/>
                  <a:pt x="3858" y="11098"/>
                  <a:pt x="3873" y="11075"/>
                </a:cubicBezTo>
                <a:cubicBezTo>
                  <a:pt x="3895" y="11043"/>
                  <a:pt x="4901" y="10466"/>
                  <a:pt x="5413" y="10193"/>
                </a:cubicBezTo>
                <a:cubicBezTo>
                  <a:pt x="5479" y="10158"/>
                  <a:pt x="5615" y="10082"/>
                  <a:pt x="5716" y="10023"/>
                </a:cubicBezTo>
                <a:cubicBezTo>
                  <a:pt x="6207" y="9736"/>
                  <a:pt x="6657" y="9487"/>
                  <a:pt x="6682" y="9487"/>
                </a:cubicBezTo>
                <a:cubicBezTo>
                  <a:pt x="6697" y="9487"/>
                  <a:pt x="6826" y="9418"/>
                  <a:pt x="6970" y="9335"/>
                </a:cubicBezTo>
                <a:cubicBezTo>
                  <a:pt x="7369" y="9103"/>
                  <a:pt x="7637" y="8954"/>
                  <a:pt x="7807" y="8870"/>
                </a:cubicBezTo>
                <a:cubicBezTo>
                  <a:pt x="7886" y="8831"/>
                  <a:pt x="7939" y="8811"/>
                  <a:pt x="7980" y="8799"/>
                </a:cubicBezTo>
                <a:cubicBezTo>
                  <a:pt x="8006" y="8791"/>
                  <a:pt x="8031" y="8784"/>
                  <a:pt x="8044" y="8786"/>
                </a:cubicBezTo>
                <a:cubicBezTo>
                  <a:pt x="8056" y="8787"/>
                  <a:pt x="8063" y="8791"/>
                  <a:pt x="8066" y="8799"/>
                </a:cubicBezTo>
                <a:cubicBezTo>
                  <a:pt x="8073" y="8816"/>
                  <a:pt x="8069" y="8851"/>
                  <a:pt x="8057" y="8895"/>
                </a:cubicBezTo>
                <a:cubicBezTo>
                  <a:pt x="8057" y="8896"/>
                  <a:pt x="8057" y="8895"/>
                  <a:pt x="8057" y="8896"/>
                </a:cubicBezTo>
                <a:cubicBezTo>
                  <a:pt x="8044" y="8940"/>
                  <a:pt x="8023" y="8991"/>
                  <a:pt x="7996" y="9040"/>
                </a:cubicBezTo>
                <a:cubicBezTo>
                  <a:pt x="7876" y="9266"/>
                  <a:pt x="7874" y="9401"/>
                  <a:pt x="7992" y="9581"/>
                </a:cubicBezTo>
                <a:cubicBezTo>
                  <a:pt x="8035" y="9647"/>
                  <a:pt x="8089" y="9704"/>
                  <a:pt x="8160" y="9751"/>
                </a:cubicBezTo>
                <a:cubicBezTo>
                  <a:pt x="8161" y="9751"/>
                  <a:pt x="8161" y="9751"/>
                  <a:pt x="8161" y="9751"/>
                </a:cubicBezTo>
                <a:cubicBezTo>
                  <a:pt x="8211" y="9784"/>
                  <a:pt x="8273" y="9811"/>
                  <a:pt x="8340" y="9835"/>
                </a:cubicBezTo>
                <a:cubicBezTo>
                  <a:pt x="8348" y="9838"/>
                  <a:pt x="8357" y="9842"/>
                  <a:pt x="8365" y="9845"/>
                </a:cubicBezTo>
                <a:cubicBezTo>
                  <a:pt x="8404" y="9857"/>
                  <a:pt x="8450" y="9866"/>
                  <a:pt x="8494" y="9877"/>
                </a:cubicBezTo>
                <a:cubicBezTo>
                  <a:pt x="8565" y="9893"/>
                  <a:pt x="8643" y="9907"/>
                  <a:pt x="8730" y="9918"/>
                </a:cubicBezTo>
                <a:cubicBezTo>
                  <a:pt x="8771" y="9922"/>
                  <a:pt x="8811" y="9928"/>
                  <a:pt x="8855" y="9931"/>
                </a:cubicBezTo>
                <a:cubicBezTo>
                  <a:pt x="8987" y="9942"/>
                  <a:pt x="9128" y="9947"/>
                  <a:pt x="9295" y="9946"/>
                </a:cubicBezTo>
                <a:cubicBezTo>
                  <a:pt x="9479" y="9945"/>
                  <a:pt x="9632" y="9948"/>
                  <a:pt x="9744" y="9955"/>
                </a:cubicBezTo>
                <a:cubicBezTo>
                  <a:pt x="9745" y="9955"/>
                  <a:pt x="9745" y="9955"/>
                  <a:pt x="9745" y="9955"/>
                </a:cubicBezTo>
                <a:cubicBezTo>
                  <a:pt x="9856" y="9962"/>
                  <a:pt x="9928" y="9974"/>
                  <a:pt x="9947" y="9988"/>
                </a:cubicBezTo>
                <a:cubicBezTo>
                  <a:pt x="10014" y="10039"/>
                  <a:pt x="10274" y="10057"/>
                  <a:pt x="10322" y="10014"/>
                </a:cubicBezTo>
                <a:cubicBezTo>
                  <a:pt x="10338" y="9999"/>
                  <a:pt x="10307" y="9943"/>
                  <a:pt x="10252" y="9890"/>
                </a:cubicBezTo>
                <a:lnTo>
                  <a:pt x="10152" y="9792"/>
                </a:lnTo>
                <a:lnTo>
                  <a:pt x="10258" y="9703"/>
                </a:lnTo>
                <a:cubicBezTo>
                  <a:pt x="10386" y="9594"/>
                  <a:pt x="10457" y="9590"/>
                  <a:pt x="10655" y="9679"/>
                </a:cubicBezTo>
                <a:cubicBezTo>
                  <a:pt x="10784" y="9737"/>
                  <a:pt x="10830" y="9739"/>
                  <a:pt x="10982" y="9693"/>
                </a:cubicBezTo>
                <a:cubicBezTo>
                  <a:pt x="11139" y="9647"/>
                  <a:pt x="11198" y="9652"/>
                  <a:pt x="11477" y="9732"/>
                </a:cubicBezTo>
                <a:cubicBezTo>
                  <a:pt x="11651" y="9781"/>
                  <a:pt x="11855" y="9818"/>
                  <a:pt x="11928" y="9814"/>
                </a:cubicBezTo>
                <a:cubicBezTo>
                  <a:pt x="12001" y="9810"/>
                  <a:pt x="12080" y="9813"/>
                  <a:pt x="12105" y="9818"/>
                </a:cubicBezTo>
                <a:cubicBezTo>
                  <a:pt x="12226" y="9847"/>
                  <a:pt x="12320" y="9806"/>
                  <a:pt x="12533" y="9633"/>
                </a:cubicBezTo>
                <a:cubicBezTo>
                  <a:pt x="12699" y="9497"/>
                  <a:pt x="12802" y="9445"/>
                  <a:pt x="12903" y="9445"/>
                </a:cubicBezTo>
                <a:cubicBezTo>
                  <a:pt x="12980" y="9445"/>
                  <a:pt x="13055" y="9428"/>
                  <a:pt x="13069" y="9408"/>
                </a:cubicBezTo>
                <a:cubicBezTo>
                  <a:pt x="13083" y="9387"/>
                  <a:pt x="13200" y="9347"/>
                  <a:pt x="13329" y="9319"/>
                </a:cubicBezTo>
                <a:cubicBezTo>
                  <a:pt x="13404" y="9303"/>
                  <a:pt x="13447" y="9291"/>
                  <a:pt x="13481" y="9278"/>
                </a:cubicBezTo>
                <a:cubicBezTo>
                  <a:pt x="13495" y="9273"/>
                  <a:pt x="13507" y="9268"/>
                  <a:pt x="13516" y="9263"/>
                </a:cubicBezTo>
                <a:cubicBezTo>
                  <a:pt x="13521" y="9259"/>
                  <a:pt x="13526" y="9256"/>
                  <a:pt x="13530" y="9252"/>
                </a:cubicBezTo>
                <a:cubicBezTo>
                  <a:pt x="13541" y="9241"/>
                  <a:pt x="13547" y="9231"/>
                  <a:pt x="13548" y="9214"/>
                </a:cubicBezTo>
                <a:cubicBezTo>
                  <a:pt x="13548" y="9214"/>
                  <a:pt x="13548" y="9212"/>
                  <a:pt x="13548" y="9212"/>
                </a:cubicBezTo>
                <a:cubicBezTo>
                  <a:pt x="13549" y="9193"/>
                  <a:pt x="13545" y="9170"/>
                  <a:pt x="13540" y="9138"/>
                </a:cubicBezTo>
                <a:cubicBezTo>
                  <a:pt x="13498" y="8906"/>
                  <a:pt x="13416" y="8651"/>
                  <a:pt x="13352" y="8558"/>
                </a:cubicBezTo>
                <a:cubicBezTo>
                  <a:pt x="13319" y="8510"/>
                  <a:pt x="13298" y="8461"/>
                  <a:pt x="13282" y="8413"/>
                </a:cubicBezTo>
                <a:cubicBezTo>
                  <a:pt x="13278" y="8403"/>
                  <a:pt x="13276" y="8395"/>
                  <a:pt x="13273" y="8385"/>
                </a:cubicBezTo>
                <a:cubicBezTo>
                  <a:pt x="13261" y="8338"/>
                  <a:pt x="13255" y="8292"/>
                  <a:pt x="13262" y="8255"/>
                </a:cubicBezTo>
                <a:cubicBezTo>
                  <a:pt x="13262" y="8254"/>
                  <a:pt x="13261" y="8254"/>
                  <a:pt x="13262" y="8253"/>
                </a:cubicBezTo>
                <a:cubicBezTo>
                  <a:pt x="13266" y="8226"/>
                  <a:pt x="13276" y="8203"/>
                  <a:pt x="13291" y="8184"/>
                </a:cubicBezTo>
                <a:cubicBezTo>
                  <a:pt x="13303" y="8170"/>
                  <a:pt x="13318" y="8161"/>
                  <a:pt x="13337" y="8158"/>
                </a:cubicBezTo>
                <a:cubicBezTo>
                  <a:pt x="13361" y="8156"/>
                  <a:pt x="13409" y="8173"/>
                  <a:pt x="13462" y="8192"/>
                </a:cubicBezTo>
                <a:cubicBezTo>
                  <a:pt x="13546" y="8223"/>
                  <a:pt x="13665" y="8277"/>
                  <a:pt x="13888" y="8389"/>
                </a:cubicBezTo>
                <a:cubicBezTo>
                  <a:pt x="14094" y="8492"/>
                  <a:pt x="14237" y="8560"/>
                  <a:pt x="14343" y="8600"/>
                </a:cubicBezTo>
                <a:cubicBezTo>
                  <a:pt x="14343" y="8600"/>
                  <a:pt x="14344" y="8600"/>
                  <a:pt x="14344" y="8600"/>
                </a:cubicBezTo>
                <a:cubicBezTo>
                  <a:pt x="14397" y="8619"/>
                  <a:pt x="14441" y="8632"/>
                  <a:pt x="14478" y="8640"/>
                </a:cubicBezTo>
                <a:cubicBezTo>
                  <a:pt x="14517" y="8647"/>
                  <a:pt x="14548" y="8649"/>
                  <a:pt x="14577" y="8647"/>
                </a:cubicBezTo>
                <a:cubicBezTo>
                  <a:pt x="14711" y="8635"/>
                  <a:pt x="14660" y="8602"/>
                  <a:pt x="14083" y="8337"/>
                </a:cubicBezTo>
                <a:cubicBezTo>
                  <a:pt x="13729" y="8173"/>
                  <a:pt x="13444" y="8019"/>
                  <a:pt x="13450" y="7994"/>
                </a:cubicBezTo>
                <a:cubicBezTo>
                  <a:pt x="13454" y="7982"/>
                  <a:pt x="13439" y="7966"/>
                  <a:pt x="13415" y="7952"/>
                </a:cubicBezTo>
                <a:cubicBezTo>
                  <a:pt x="13391" y="7937"/>
                  <a:pt x="13355" y="7923"/>
                  <a:pt x="13315" y="7913"/>
                </a:cubicBezTo>
                <a:cubicBezTo>
                  <a:pt x="13133" y="7871"/>
                  <a:pt x="13098" y="7792"/>
                  <a:pt x="13240" y="7741"/>
                </a:cubicBezTo>
                <a:cubicBezTo>
                  <a:pt x="13299" y="7719"/>
                  <a:pt x="13331" y="7700"/>
                  <a:pt x="13311" y="7699"/>
                </a:cubicBezTo>
                <a:cubicBezTo>
                  <a:pt x="13292" y="7697"/>
                  <a:pt x="13298" y="7657"/>
                  <a:pt x="13326" y="7609"/>
                </a:cubicBezTo>
                <a:cubicBezTo>
                  <a:pt x="13346" y="7575"/>
                  <a:pt x="13351" y="7558"/>
                  <a:pt x="13340" y="7546"/>
                </a:cubicBezTo>
                <a:cubicBezTo>
                  <a:pt x="13338" y="7544"/>
                  <a:pt x="13340" y="7540"/>
                  <a:pt x="13335" y="7538"/>
                </a:cubicBezTo>
                <a:cubicBezTo>
                  <a:pt x="13310" y="7529"/>
                  <a:pt x="13250" y="7530"/>
                  <a:pt x="13132" y="7536"/>
                </a:cubicBezTo>
                <a:lnTo>
                  <a:pt x="12888" y="7547"/>
                </a:lnTo>
                <a:lnTo>
                  <a:pt x="12875" y="7338"/>
                </a:lnTo>
                <a:cubicBezTo>
                  <a:pt x="12864" y="7171"/>
                  <a:pt x="12879" y="7114"/>
                  <a:pt x="12955" y="7053"/>
                </a:cubicBezTo>
                <a:cubicBezTo>
                  <a:pt x="13006" y="7010"/>
                  <a:pt x="13049" y="6942"/>
                  <a:pt x="13049" y="6901"/>
                </a:cubicBezTo>
                <a:cubicBezTo>
                  <a:pt x="13049" y="6860"/>
                  <a:pt x="13094" y="6798"/>
                  <a:pt x="13150" y="6762"/>
                </a:cubicBezTo>
                <a:cubicBezTo>
                  <a:pt x="13207" y="6727"/>
                  <a:pt x="13239" y="6697"/>
                  <a:pt x="13222" y="6697"/>
                </a:cubicBezTo>
                <a:cubicBezTo>
                  <a:pt x="13114" y="6697"/>
                  <a:pt x="12688" y="6801"/>
                  <a:pt x="12611" y="6846"/>
                </a:cubicBezTo>
                <a:cubicBezTo>
                  <a:pt x="12555" y="6879"/>
                  <a:pt x="12382" y="6900"/>
                  <a:pt x="12167" y="6899"/>
                </a:cubicBezTo>
                <a:cubicBezTo>
                  <a:pt x="11972" y="6898"/>
                  <a:pt x="11793" y="6909"/>
                  <a:pt x="11769" y="6922"/>
                </a:cubicBezTo>
                <a:cubicBezTo>
                  <a:pt x="11744" y="6936"/>
                  <a:pt x="11677" y="6912"/>
                  <a:pt x="11619" y="6869"/>
                </a:cubicBezTo>
                <a:lnTo>
                  <a:pt x="11513" y="6791"/>
                </a:lnTo>
                <a:lnTo>
                  <a:pt x="11694" y="6707"/>
                </a:lnTo>
                <a:cubicBezTo>
                  <a:pt x="11794" y="6661"/>
                  <a:pt x="12103" y="6498"/>
                  <a:pt x="12379" y="6346"/>
                </a:cubicBezTo>
                <a:lnTo>
                  <a:pt x="12881" y="6070"/>
                </a:lnTo>
                <a:lnTo>
                  <a:pt x="13221" y="6114"/>
                </a:lnTo>
                <a:cubicBezTo>
                  <a:pt x="13733" y="6178"/>
                  <a:pt x="13954" y="6169"/>
                  <a:pt x="14053" y="6080"/>
                </a:cubicBezTo>
                <a:cubicBezTo>
                  <a:pt x="14080" y="6055"/>
                  <a:pt x="14103" y="6019"/>
                  <a:pt x="14122" y="5976"/>
                </a:cubicBezTo>
                <a:cubicBezTo>
                  <a:pt x="14136" y="5945"/>
                  <a:pt x="14145" y="5908"/>
                  <a:pt x="14153" y="5871"/>
                </a:cubicBezTo>
                <a:cubicBezTo>
                  <a:pt x="14154" y="5868"/>
                  <a:pt x="14155" y="5866"/>
                  <a:pt x="14156" y="5862"/>
                </a:cubicBezTo>
                <a:cubicBezTo>
                  <a:pt x="14159" y="5852"/>
                  <a:pt x="14163" y="5844"/>
                  <a:pt x="14165" y="5834"/>
                </a:cubicBezTo>
                <a:cubicBezTo>
                  <a:pt x="14165" y="5833"/>
                  <a:pt x="14165" y="5833"/>
                  <a:pt x="14165" y="5832"/>
                </a:cubicBezTo>
                <a:cubicBezTo>
                  <a:pt x="14174" y="5781"/>
                  <a:pt x="14179" y="5729"/>
                  <a:pt x="14176" y="5680"/>
                </a:cubicBezTo>
                <a:cubicBezTo>
                  <a:pt x="14174" y="5631"/>
                  <a:pt x="14164" y="5585"/>
                  <a:pt x="14149" y="5547"/>
                </a:cubicBezTo>
                <a:cubicBezTo>
                  <a:pt x="14119" y="5477"/>
                  <a:pt x="14113" y="5436"/>
                  <a:pt x="14182" y="5380"/>
                </a:cubicBezTo>
                <a:cubicBezTo>
                  <a:pt x="14251" y="5323"/>
                  <a:pt x="14396" y="5252"/>
                  <a:pt x="14669" y="5124"/>
                </a:cubicBezTo>
                <a:cubicBezTo>
                  <a:pt x="15133" y="4907"/>
                  <a:pt x="16047" y="4380"/>
                  <a:pt x="16097" y="4300"/>
                </a:cubicBezTo>
                <a:cubicBezTo>
                  <a:pt x="16117" y="4268"/>
                  <a:pt x="16169" y="4241"/>
                  <a:pt x="16212" y="4241"/>
                </a:cubicBezTo>
                <a:cubicBezTo>
                  <a:pt x="16246" y="4241"/>
                  <a:pt x="16283" y="4232"/>
                  <a:pt x="16319" y="4218"/>
                </a:cubicBezTo>
                <a:cubicBezTo>
                  <a:pt x="16355" y="4204"/>
                  <a:pt x="16390" y="4184"/>
                  <a:pt x="16419" y="4162"/>
                </a:cubicBezTo>
                <a:cubicBezTo>
                  <a:pt x="16478" y="4117"/>
                  <a:pt x="16516" y="4063"/>
                  <a:pt x="16501" y="4023"/>
                </a:cubicBezTo>
                <a:cubicBezTo>
                  <a:pt x="16477" y="3964"/>
                  <a:pt x="16304" y="4045"/>
                  <a:pt x="15434" y="4523"/>
                </a:cubicBezTo>
                <a:cubicBezTo>
                  <a:pt x="14863" y="4837"/>
                  <a:pt x="14327" y="5136"/>
                  <a:pt x="14243" y="5187"/>
                </a:cubicBezTo>
                <a:cubicBezTo>
                  <a:pt x="14067" y="5292"/>
                  <a:pt x="14008" y="5269"/>
                  <a:pt x="13923" y="5062"/>
                </a:cubicBezTo>
                <a:cubicBezTo>
                  <a:pt x="13897" y="4999"/>
                  <a:pt x="13872" y="4943"/>
                  <a:pt x="13845" y="4891"/>
                </a:cubicBezTo>
                <a:cubicBezTo>
                  <a:pt x="13811" y="4829"/>
                  <a:pt x="13772" y="4776"/>
                  <a:pt x="13730" y="4721"/>
                </a:cubicBezTo>
                <a:cubicBezTo>
                  <a:pt x="13668" y="4641"/>
                  <a:pt x="13599" y="4563"/>
                  <a:pt x="13496" y="4470"/>
                </a:cubicBezTo>
                <a:cubicBezTo>
                  <a:pt x="13369" y="4356"/>
                  <a:pt x="13236" y="4202"/>
                  <a:pt x="13201" y="4127"/>
                </a:cubicBezTo>
                <a:cubicBezTo>
                  <a:pt x="13166" y="4052"/>
                  <a:pt x="13054" y="3921"/>
                  <a:pt x="12951" y="3837"/>
                </a:cubicBezTo>
                <a:cubicBezTo>
                  <a:pt x="12775" y="3693"/>
                  <a:pt x="12770" y="3680"/>
                  <a:pt x="12849" y="3627"/>
                </a:cubicBezTo>
                <a:cubicBezTo>
                  <a:pt x="12901" y="3593"/>
                  <a:pt x="12934" y="3518"/>
                  <a:pt x="12934" y="3438"/>
                </a:cubicBezTo>
                <a:cubicBezTo>
                  <a:pt x="12934" y="3339"/>
                  <a:pt x="12957" y="3304"/>
                  <a:pt x="13026" y="3291"/>
                </a:cubicBezTo>
                <a:cubicBezTo>
                  <a:pt x="13076" y="3282"/>
                  <a:pt x="13159" y="3246"/>
                  <a:pt x="13210" y="3213"/>
                </a:cubicBezTo>
                <a:cubicBezTo>
                  <a:pt x="13253" y="3185"/>
                  <a:pt x="13272" y="3171"/>
                  <a:pt x="13270" y="3166"/>
                </a:cubicBezTo>
                <a:cubicBezTo>
                  <a:pt x="13266" y="3162"/>
                  <a:pt x="13240" y="3167"/>
                  <a:pt x="13184" y="3179"/>
                </a:cubicBezTo>
                <a:cubicBezTo>
                  <a:pt x="13152" y="3186"/>
                  <a:pt x="13119" y="3185"/>
                  <a:pt x="13089" y="3179"/>
                </a:cubicBezTo>
                <a:cubicBezTo>
                  <a:pt x="13089" y="3179"/>
                  <a:pt x="13087" y="3179"/>
                  <a:pt x="13086" y="3179"/>
                </a:cubicBezTo>
                <a:cubicBezTo>
                  <a:pt x="13055" y="3173"/>
                  <a:pt x="13030" y="3161"/>
                  <a:pt x="13009" y="3147"/>
                </a:cubicBezTo>
                <a:cubicBezTo>
                  <a:pt x="12989" y="3133"/>
                  <a:pt x="12975" y="3118"/>
                  <a:pt x="12972" y="3102"/>
                </a:cubicBezTo>
                <a:cubicBezTo>
                  <a:pt x="12972" y="3101"/>
                  <a:pt x="12972" y="3100"/>
                  <a:pt x="12972" y="3100"/>
                </a:cubicBezTo>
                <a:cubicBezTo>
                  <a:pt x="12969" y="3084"/>
                  <a:pt x="12978" y="3069"/>
                  <a:pt x="13001" y="3056"/>
                </a:cubicBezTo>
                <a:cubicBezTo>
                  <a:pt x="13027" y="3041"/>
                  <a:pt x="13036" y="2984"/>
                  <a:pt x="13021" y="2931"/>
                </a:cubicBezTo>
                <a:cubicBezTo>
                  <a:pt x="13002" y="2863"/>
                  <a:pt x="13020" y="2821"/>
                  <a:pt x="13075" y="2793"/>
                </a:cubicBezTo>
                <a:cubicBezTo>
                  <a:pt x="13148" y="2756"/>
                  <a:pt x="13144" y="2737"/>
                  <a:pt x="13038" y="2529"/>
                </a:cubicBezTo>
                <a:cubicBezTo>
                  <a:pt x="12989" y="2433"/>
                  <a:pt x="12910" y="2323"/>
                  <a:pt x="12824" y="2216"/>
                </a:cubicBezTo>
                <a:cubicBezTo>
                  <a:pt x="12811" y="2199"/>
                  <a:pt x="12797" y="2183"/>
                  <a:pt x="12783" y="2166"/>
                </a:cubicBezTo>
                <a:cubicBezTo>
                  <a:pt x="12694" y="2060"/>
                  <a:pt x="12600" y="1956"/>
                  <a:pt x="12510" y="1877"/>
                </a:cubicBezTo>
                <a:cubicBezTo>
                  <a:pt x="12445" y="1820"/>
                  <a:pt x="12384" y="1774"/>
                  <a:pt x="12330" y="1746"/>
                </a:cubicBezTo>
                <a:cubicBezTo>
                  <a:pt x="12133" y="1640"/>
                  <a:pt x="11817" y="1631"/>
                  <a:pt x="11738" y="1728"/>
                </a:cubicBezTo>
                <a:cubicBezTo>
                  <a:pt x="11674" y="1807"/>
                  <a:pt x="11569" y="1770"/>
                  <a:pt x="11607" y="1682"/>
                </a:cubicBezTo>
                <a:cubicBezTo>
                  <a:pt x="11620" y="1650"/>
                  <a:pt x="11554" y="1610"/>
                  <a:pt x="11471" y="1583"/>
                </a:cubicBezTo>
                <a:cubicBezTo>
                  <a:pt x="11388" y="1556"/>
                  <a:pt x="11289" y="1542"/>
                  <a:pt x="11234" y="1561"/>
                </a:cubicBezTo>
                <a:cubicBezTo>
                  <a:pt x="11201" y="1572"/>
                  <a:pt x="11159" y="1560"/>
                  <a:pt x="11141" y="1534"/>
                </a:cubicBezTo>
                <a:cubicBezTo>
                  <a:pt x="11115" y="1496"/>
                  <a:pt x="11186" y="1408"/>
                  <a:pt x="11296" y="1315"/>
                </a:cubicBezTo>
                <a:cubicBezTo>
                  <a:pt x="11406" y="1222"/>
                  <a:pt x="11554" y="1127"/>
                  <a:pt x="11684" y="1076"/>
                </a:cubicBezTo>
                <a:cubicBezTo>
                  <a:pt x="11887" y="997"/>
                  <a:pt x="11978" y="987"/>
                  <a:pt x="12425" y="1003"/>
                </a:cubicBezTo>
                <a:cubicBezTo>
                  <a:pt x="12562" y="1008"/>
                  <a:pt x="12681" y="1015"/>
                  <a:pt x="12789" y="1027"/>
                </a:cubicBezTo>
                <a:cubicBezTo>
                  <a:pt x="12898" y="1039"/>
                  <a:pt x="12994" y="1056"/>
                  <a:pt x="13083" y="1077"/>
                </a:cubicBezTo>
                <a:cubicBezTo>
                  <a:pt x="13261" y="1119"/>
                  <a:pt x="13408" y="1182"/>
                  <a:pt x="13560" y="1273"/>
                </a:cubicBezTo>
                <a:lnTo>
                  <a:pt x="13735" y="1377"/>
                </a:lnTo>
                <a:lnTo>
                  <a:pt x="14061" y="1311"/>
                </a:lnTo>
                <a:cubicBezTo>
                  <a:pt x="14327" y="1257"/>
                  <a:pt x="14452" y="1253"/>
                  <a:pt x="14741" y="1289"/>
                </a:cubicBezTo>
                <a:cubicBezTo>
                  <a:pt x="14832" y="1300"/>
                  <a:pt x="14922" y="1319"/>
                  <a:pt x="15013" y="1341"/>
                </a:cubicBezTo>
                <a:cubicBezTo>
                  <a:pt x="15034" y="1346"/>
                  <a:pt x="15055" y="1353"/>
                  <a:pt x="15076" y="1358"/>
                </a:cubicBezTo>
                <a:cubicBezTo>
                  <a:pt x="15130" y="1373"/>
                  <a:pt x="15182" y="1389"/>
                  <a:pt x="15234" y="1406"/>
                </a:cubicBezTo>
                <a:cubicBezTo>
                  <a:pt x="15364" y="1450"/>
                  <a:pt x="15490" y="1499"/>
                  <a:pt x="15604" y="1558"/>
                </a:cubicBezTo>
                <a:cubicBezTo>
                  <a:pt x="15676" y="1595"/>
                  <a:pt x="15744" y="1634"/>
                  <a:pt x="15806" y="1675"/>
                </a:cubicBezTo>
                <a:cubicBezTo>
                  <a:pt x="15863" y="1713"/>
                  <a:pt x="15915" y="1753"/>
                  <a:pt x="15962" y="1793"/>
                </a:cubicBezTo>
                <a:cubicBezTo>
                  <a:pt x="16008" y="1832"/>
                  <a:pt x="16049" y="1872"/>
                  <a:pt x="16083" y="1913"/>
                </a:cubicBezTo>
                <a:cubicBezTo>
                  <a:pt x="16083" y="1914"/>
                  <a:pt x="16082" y="1915"/>
                  <a:pt x="16083" y="1915"/>
                </a:cubicBezTo>
                <a:cubicBezTo>
                  <a:pt x="16116" y="1956"/>
                  <a:pt x="16144" y="1997"/>
                  <a:pt x="16164" y="2039"/>
                </a:cubicBezTo>
                <a:cubicBezTo>
                  <a:pt x="16183" y="2077"/>
                  <a:pt x="16197" y="2106"/>
                  <a:pt x="16212" y="2128"/>
                </a:cubicBezTo>
                <a:cubicBezTo>
                  <a:pt x="16212" y="2128"/>
                  <a:pt x="16212" y="2130"/>
                  <a:pt x="16212" y="2130"/>
                </a:cubicBezTo>
                <a:cubicBezTo>
                  <a:pt x="16232" y="2159"/>
                  <a:pt x="16254" y="2174"/>
                  <a:pt x="16284" y="2184"/>
                </a:cubicBezTo>
                <a:cubicBezTo>
                  <a:pt x="16293" y="2188"/>
                  <a:pt x="16303" y="2191"/>
                  <a:pt x="16314" y="2193"/>
                </a:cubicBezTo>
                <a:cubicBezTo>
                  <a:pt x="16348" y="2200"/>
                  <a:pt x="16387" y="2201"/>
                  <a:pt x="16451" y="2201"/>
                </a:cubicBezTo>
                <a:cubicBezTo>
                  <a:pt x="16505" y="2201"/>
                  <a:pt x="16561" y="2207"/>
                  <a:pt x="16620" y="2218"/>
                </a:cubicBezTo>
                <a:cubicBezTo>
                  <a:pt x="16620" y="2218"/>
                  <a:pt x="16621" y="2218"/>
                  <a:pt x="16622" y="2218"/>
                </a:cubicBezTo>
                <a:cubicBezTo>
                  <a:pt x="16626" y="2219"/>
                  <a:pt x="16630" y="2221"/>
                  <a:pt x="16634" y="2222"/>
                </a:cubicBezTo>
                <a:cubicBezTo>
                  <a:pt x="16703" y="2236"/>
                  <a:pt x="16774" y="2259"/>
                  <a:pt x="16844" y="2285"/>
                </a:cubicBezTo>
                <a:cubicBezTo>
                  <a:pt x="16876" y="2298"/>
                  <a:pt x="16907" y="2311"/>
                  <a:pt x="16939" y="2325"/>
                </a:cubicBezTo>
                <a:cubicBezTo>
                  <a:pt x="17011" y="2358"/>
                  <a:pt x="17083" y="2394"/>
                  <a:pt x="17149" y="2436"/>
                </a:cubicBezTo>
                <a:cubicBezTo>
                  <a:pt x="17204" y="2470"/>
                  <a:pt x="17255" y="2507"/>
                  <a:pt x="17302" y="2546"/>
                </a:cubicBezTo>
                <a:cubicBezTo>
                  <a:pt x="17444" y="2662"/>
                  <a:pt x="17549" y="2792"/>
                  <a:pt x="17579" y="2914"/>
                </a:cubicBezTo>
                <a:cubicBezTo>
                  <a:pt x="17599" y="2999"/>
                  <a:pt x="17620" y="3049"/>
                  <a:pt x="17663" y="3078"/>
                </a:cubicBezTo>
                <a:cubicBezTo>
                  <a:pt x="17706" y="3108"/>
                  <a:pt x="17771" y="3116"/>
                  <a:pt x="17876" y="3117"/>
                </a:cubicBezTo>
                <a:cubicBezTo>
                  <a:pt x="17971" y="3117"/>
                  <a:pt x="18090" y="3154"/>
                  <a:pt x="18180" y="3199"/>
                </a:cubicBezTo>
                <a:cubicBezTo>
                  <a:pt x="18270" y="3244"/>
                  <a:pt x="18330" y="3298"/>
                  <a:pt x="18306" y="3333"/>
                </a:cubicBezTo>
                <a:cubicBezTo>
                  <a:pt x="18296" y="3348"/>
                  <a:pt x="18295" y="3357"/>
                  <a:pt x="18301" y="3362"/>
                </a:cubicBezTo>
                <a:cubicBezTo>
                  <a:pt x="18307" y="3365"/>
                  <a:pt x="18323" y="3364"/>
                  <a:pt x="18347" y="3355"/>
                </a:cubicBezTo>
                <a:cubicBezTo>
                  <a:pt x="18390" y="3341"/>
                  <a:pt x="18438" y="3358"/>
                  <a:pt x="18470" y="3388"/>
                </a:cubicBezTo>
                <a:cubicBezTo>
                  <a:pt x="18503" y="3417"/>
                  <a:pt x="18519" y="3459"/>
                  <a:pt x="18496" y="3493"/>
                </a:cubicBezTo>
                <a:cubicBezTo>
                  <a:pt x="18477" y="3521"/>
                  <a:pt x="18495" y="3534"/>
                  <a:pt x="18546" y="3526"/>
                </a:cubicBezTo>
                <a:cubicBezTo>
                  <a:pt x="18578" y="3521"/>
                  <a:pt x="18607" y="3529"/>
                  <a:pt x="18632" y="3547"/>
                </a:cubicBezTo>
                <a:cubicBezTo>
                  <a:pt x="18658" y="3564"/>
                  <a:pt x="18679" y="3592"/>
                  <a:pt x="18696" y="3628"/>
                </a:cubicBezTo>
                <a:cubicBezTo>
                  <a:pt x="18712" y="3664"/>
                  <a:pt x="18724" y="3707"/>
                  <a:pt x="18730" y="3757"/>
                </a:cubicBezTo>
                <a:cubicBezTo>
                  <a:pt x="18736" y="3807"/>
                  <a:pt x="18737" y="3863"/>
                  <a:pt x="18730" y="3923"/>
                </a:cubicBezTo>
                <a:cubicBezTo>
                  <a:pt x="18708" y="4113"/>
                  <a:pt x="18717" y="4134"/>
                  <a:pt x="18902" y="4318"/>
                </a:cubicBezTo>
                <a:cubicBezTo>
                  <a:pt x="19035" y="4451"/>
                  <a:pt x="19140" y="4571"/>
                  <a:pt x="19232" y="4689"/>
                </a:cubicBezTo>
                <a:cubicBezTo>
                  <a:pt x="19263" y="4729"/>
                  <a:pt x="19295" y="4768"/>
                  <a:pt x="19322" y="4807"/>
                </a:cubicBezTo>
                <a:cubicBezTo>
                  <a:pt x="19340" y="4833"/>
                  <a:pt x="19358" y="4860"/>
                  <a:pt x="19374" y="4885"/>
                </a:cubicBezTo>
                <a:cubicBezTo>
                  <a:pt x="19420" y="4960"/>
                  <a:pt x="19462" y="5033"/>
                  <a:pt x="19494" y="5106"/>
                </a:cubicBezTo>
                <a:cubicBezTo>
                  <a:pt x="19531" y="5188"/>
                  <a:pt x="19558" y="5270"/>
                  <a:pt x="19578" y="5354"/>
                </a:cubicBezTo>
                <a:cubicBezTo>
                  <a:pt x="19619" y="5529"/>
                  <a:pt x="19588" y="5696"/>
                  <a:pt x="19485" y="5850"/>
                </a:cubicBezTo>
                <a:cubicBezTo>
                  <a:pt x="19450" y="5902"/>
                  <a:pt x="19407" y="5951"/>
                  <a:pt x="19356" y="6000"/>
                </a:cubicBezTo>
                <a:lnTo>
                  <a:pt x="19237" y="6114"/>
                </a:lnTo>
                <a:lnTo>
                  <a:pt x="19329" y="6208"/>
                </a:lnTo>
                <a:cubicBezTo>
                  <a:pt x="19465" y="6347"/>
                  <a:pt x="19543" y="6476"/>
                  <a:pt x="19565" y="6605"/>
                </a:cubicBezTo>
                <a:cubicBezTo>
                  <a:pt x="19588" y="6735"/>
                  <a:pt x="19555" y="6866"/>
                  <a:pt x="19468" y="7007"/>
                </a:cubicBezTo>
                <a:cubicBezTo>
                  <a:pt x="19435" y="7062"/>
                  <a:pt x="19391" y="7110"/>
                  <a:pt x="19339" y="7155"/>
                </a:cubicBezTo>
                <a:cubicBezTo>
                  <a:pt x="19288" y="7200"/>
                  <a:pt x="19230" y="7239"/>
                  <a:pt x="19168" y="7270"/>
                </a:cubicBezTo>
                <a:cubicBezTo>
                  <a:pt x="19045" y="7331"/>
                  <a:pt x="18909" y="7360"/>
                  <a:pt x="18796" y="7341"/>
                </a:cubicBezTo>
                <a:cubicBezTo>
                  <a:pt x="18576" y="7304"/>
                  <a:pt x="18261" y="7131"/>
                  <a:pt x="18114" y="6963"/>
                </a:cubicBezTo>
                <a:cubicBezTo>
                  <a:pt x="17960" y="6789"/>
                  <a:pt x="17880" y="6776"/>
                  <a:pt x="18015" y="6948"/>
                </a:cubicBezTo>
                <a:cubicBezTo>
                  <a:pt x="18142" y="7110"/>
                  <a:pt x="18089" y="7176"/>
                  <a:pt x="17779" y="7236"/>
                </a:cubicBezTo>
                <a:cubicBezTo>
                  <a:pt x="17642" y="7262"/>
                  <a:pt x="17518" y="7273"/>
                  <a:pt x="17404" y="7274"/>
                </a:cubicBezTo>
                <a:cubicBezTo>
                  <a:pt x="17331" y="7275"/>
                  <a:pt x="17261" y="7275"/>
                  <a:pt x="17201" y="7266"/>
                </a:cubicBezTo>
                <a:cubicBezTo>
                  <a:pt x="17149" y="7259"/>
                  <a:pt x="17103" y="7248"/>
                  <a:pt x="17063" y="7232"/>
                </a:cubicBezTo>
                <a:cubicBezTo>
                  <a:pt x="16991" y="7206"/>
                  <a:pt x="16912" y="7182"/>
                  <a:pt x="16887" y="7180"/>
                </a:cubicBezTo>
                <a:cubicBezTo>
                  <a:pt x="16862" y="7178"/>
                  <a:pt x="16841" y="7144"/>
                  <a:pt x="16841" y="7105"/>
                </a:cubicBezTo>
                <a:cubicBezTo>
                  <a:pt x="16841" y="7085"/>
                  <a:pt x="16824" y="7052"/>
                  <a:pt x="16798" y="7015"/>
                </a:cubicBezTo>
                <a:cubicBezTo>
                  <a:pt x="16798" y="7015"/>
                  <a:pt x="16798" y="7014"/>
                  <a:pt x="16798" y="7014"/>
                </a:cubicBezTo>
                <a:cubicBezTo>
                  <a:pt x="16772" y="6976"/>
                  <a:pt x="16736" y="6934"/>
                  <a:pt x="16697" y="6896"/>
                </a:cubicBezTo>
                <a:cubicBezTo>
                  <a:pt x="16619" y="6821"/>
                  <a:pt x="16522" y="6714"/>
                  <a:pt x="16481" y="6657"/>
                </a:cubicBezTo>
                <a:cubicBezTo>
                  <a:pt x="16458" y="6626"/>
                  <a:pt x="16440" y="6608"/>
                  <a:pt x="16428" y="6601"/>
                </a:cubicBezTo>
                <a:cubicBezTo>
                  <a:pt x="16415" y="6594"/>
                  <a:pt x="16409" y="6596"/>
                  <a:pt x="16408" y="6609"/>
                </a:cubicBezTo>
                <a:cubicBezTo>
                  <a:pt x="16405" y="6634"/>
                  <a:pt x="16424" y="6694"/>
                  <a:pt x="16468" y="6773"/>
                </a:cubicBezTo>
                <a:cubicBezTo>
                  <a:pt x="16548" y="6917"/>
                  <a:pt x="16579" y="7079"/>
                  <a:pt x="16565" y="7222"/>
                </a:cubicBezTo>
                <a:cubicBezTo>
                  <a:pt x="16559" y="7284"/>
                  <a:pt x="16541" y="7339"/>
                  <a:pt x="16518" y="7391"/>
                </a:cubicBezTo>
                <a:cubicBezTo>
                  <a:pt x="16501" y="7428"/>
                  <a:pt x="16483" y="7463"/>
                  <a:pt x="16458" y="7492"/>
                </a:cubicBezTo>
                <a:cubicBezTo>
                  <a:pt x="16438" y="7515"/>
                  <a:pt x="16416" y="7535"/>
                  <a:pt x="16390" y="7551"/>
                </a:cubicBezTo>
                <a:cubicBezTo>
                  <a:pt x="16330" y="7590"/>
                  <a:pt x="16317" y="7613"/>
                  <a:pt x="16356" y="7613"/>
                </a:cubicBezTo>
                <a:cubicBezTo>
                  <a:pt x="16391" y="7613"/>
                  <a:pt x="16458" y="7583"/>
                  <a:pt x="16504" y="7546"/>
                </a:cubicBezTo>
                <a:cubicBezTo>
                  <a:pt x="16579" y="7484"/>
                  <a:pt x="16588" y="7483"/>
                  <a:pt x="16614" y="7543"/>
                </a:cubicBezTo>
                <a:cubicBezTo>
                  <a:pt x="16637" y="7598"/>
                  <a:pt x="16673" y="7584"/>
                  <a:pt x="16807" y="7466"/>
                </a:cubicBezTo>
                <a:cubicBezTo>
                  <a:pt x="17006" y="7291"/>
                  <a:pt x="17246" y="7271"/>
                  <a:pt x="17495" y="7410"/>
                </a:cubicBezTo>
                <a:cubicBezTo>
                  <a:pt x="17563" y="7449"/>
                  <a:pt x="17600" y="7465"/>
                  <a:pt x="17637" y="7471"/>
                </a:cubicBezTo>
                <a:cubicBezTo>
                  <a:pt x="17664" y="7476"/>
                  <a:pt x="17688" y="7478"/>
                  <a:pt x="17720" y="7468"/>
                </a:cubicBezTo>
                <a:cubicBezTo>
                  <a:pt x="17745" y="7460"/>
                  <a:pt x="17775" y="7448"/>
                  <a:pt x="17812" y="7431"/>
                </a:cubicBezTo>
                <a:cubicBezTo>
                  <a:pt x="18006" y="7348"/>
                  <a:pt x="18101" y="7348"/>
                  <a:pt x="18219" y="7429"/>
                </a:cubicBezTo>
                <a:cubicBezTo>
                  <a:pt x="18253" y="7452"/>
                  <a:pt x="18293" y="7466"/>
                  <a:pt x="18348" y="7471"/>
                </a:cubicBezTo>
                <a:cubicBezTo>
                  <a:pt x="18404" y="7477"/>
                  <a:pt x="18475" y="7474"/>
                  <a:pt x="18575" y="7463"/>
                </a:cubicBezTo>
                <a:cubicBezTo>
                  <a:pt x="18814" y="7439"/>
                  <a:pt x="18859" y="7447"/>
                  <a:pt x="19019" y="7547"/>
                </a:cubicBezTo>
                <a:cubicBezTo>
                  <a:pt x="19130" y="7617"/>
                  <a:pt x="19226" y="7723"/>
                  <a:pt x="19281" y="7821"/>
                </a:cubicBezTo>
                <a:cubicBezTo>
                  <a:pt x="19305" y="7865"/>
                  <a:pt x="19318" y="7905"/>
                  <a:pt x="19324" y="7941"/>
                </a:cubicBezTo>
                <a:cubicBezTo>
                  <a:pt x="19328" y="7966"/>
                  <a:pt x="19330" y="7991"/>
                  <a:pt x="19324" y="8009"/>
                </a:cubicBezTo>
                <a:cubicBezTo>
                  <a:pt x="19319" y="8024"/>
                  <a:pt x="19310" y="8037"/>
                  <a:pt x="19297" y="8045"/>
                </a:cubicBezTo>
                <a:cubicBezTo>
                  <a:pt x="19251" y="8077"/>
                  <a:pt x="19227" y="8175"/>
                  <a:pt x="19223" y="8344"/>
                </a:cubicBezTo>
                <a:cubicBezTo>
                  <a:pt x="19221" y="8448"/>
                  <a:pt x="19213" y="8519"/>
                  <a:pt x="19191" y="8584"/>
                </a:cubicBezTo>
                <a:cubicBezTo>
                  <a:pt x="19170" y="8649"/>
                  <a:pt x="19136" y="8705"/>
                  <a:pt x="19079" y="8781"/>
                </a:cubicBezTo>
                <a:cubicBezTo>
                  <a:pt x="19013" y="8870"/>
                  <a:pt x="18940" y="8948"/>
                  <a:pt x="18860" y="9017"/>
                </a:cubicBezTo>
                <a:cubicBezTo>
                  <a:pt x="18852" y="9023"/>
                  <a:pt x="18843" y="9028"/>
                  <a:pt x="18836" y="9034"/>
                </a:cubicBezTo>
                <a:cubicBezTo>
                  <a:pt x="18772" y="9086"/>
                  <a:pt x="18703" y="9132"/>
                  <a:pt x="18629" y="9172"/>
                </a:cubicBezTo>
                <a:cubicBezTo>
                  <a:pt x="18596" y="9191"/>
                  <a:pt x="18561" y="9206"/>
                  <a:pt x="18526" y="9223"/>
                </a:cubicBezTo>
                <a:cubicBezTo>
                  <a:pt x="18469" y="9248"/>
                  <a:pt x="18408" y="9271"/>
                  <a:pt x="18346" y="9291"/>
                </a:cubicBezTo>
                <a:cubicBezTo>
                  <a:pt x="18309" y="9303"/>
                  <a:pt x="18273" y="9315"/>
                  <a:pt x="18234" y="9325"/>
                </a:cubicBezTo>
                <a:cubicBezTo>
                  <a:pt x="18130" y="9352"/>
                  <a:pt x="18020" y="9374"/>
                  <a:pt x="17899" y="9388"/>
                </a:cubicBezTo>
                <a:cubicBezTo>
                  <a:pt x="17683" y="9412"/>
                  <a:pt x="17651" y="9424"/>
                  <a:pt x="17752" y="9442"/>
                </a:cubicBezTo>
                <a:cubicBezTo>
                  <a:pt x="17864" y="9463"/>
                  <a:pt x="17894" y="9504"/>
                  <a:pt x="17989" y="9758"/>
                </a:cubicBezTo>
                <a:cubicBezTo>
                  <a:pt x="18061" y="9951"/>
                  <a:pt x="18082" y="10063"/>
                  <a:pt x="18052" y="10090"/>
                </a:cubicBezTo>
                <a:cubicBezTo>
                  <a:pt x="18037" y="10104"/>
                  <a:pt x="18021" y="10107"/>
                  <a:pt x="18003" y="10102"/>
                </a:cubicBezTo>
                <a:cubicBezTo>
                  <a:pt x="17985" y="10096"/>
                  <a:pt x="17965" y="10081"/>
                  <a:pt x="17945" y="10056"/>
                </a:cubicBezTo>
                <a:cubicBezTo>
                  <a:pt x="17915" y="10019"/>
                  <a:pt x="17899" y="10002"/>
                  <a:pt x="17884" y="10004"/>
                </a:cubicBezTo>
                <a:cubicBezTo>
                  <a:pt x="17870" y="10006"/>
                  <a:pt x="17855" y="10026"/>
                  <a:pt x="17830" y="10069"/>
                </a:cubicBezTo>
                <a:cubicBezTo>
                  <a:pt x="17808" y="10106"/>
                  <a:pt x="17791" y="10125"/>
                  <a:pt x="17773" y="10130"/>
                </a:cubicBezTo>
                <a:cubicBezTo>
                  <a:pt x="17756" y="10136"/>
                  <a:pt x="17736" y="10129"/>
                  <a:pt x="17710" y="10109"/>
                </a:cubicBezTo>
                <a:cubicBezTo>
                  <a:pt x="17669" y="10078"/>
                  <a:pt x="17656" y="10023"/>
                  <a:pt x="17673" y="9970"/>
                </a:cubicBezTo>
                <a:cubicBezTo>
                  <a:pt x="17687" y="9930"/>
                  <a:pt x="17691" y="9910"/>
                  <a:pt x="17685" y="9907"/>
                </a:cubicBezTo>
                <a:cubicBezTo>
                  <a:pt x="17678" y="9905"/>
                  <a:pt x="17658" y="9919"/>
                  <a:pt x="17623" y="9950"/>
                </a:cubicBezTo>
                <a:cubicBezTo>
                  <a:pt x="17553" y="10010"/>
                  <a:pt x="17531" y="10011"/>
                  <a:pt x="17413" y="9957"/>
                </a:cubicBezTo>
                <a:cubicBezTo>
                  <a:pt x="17340" y="9924"/>
                  <a:pt x="17268" y="9880"/>
                  <a:pt x="17253" y="9858"/>
                </a:cubicBezTo>
                <a:cubicBezTo>
                  <a:pt x="17239" y="9837"/>
                  <a:pt x="17192" y="9819"/>
                  <a:pt x="17149" y="9819"/>
                </a:cubicBezTo>
                <a:cubicBezTo>
                  <a:pt x="17127" y="9819"/>
                  <a:pt x="17088" y="9809"/>
                  <a:pt x="17042" y="9790"/>
                </a:cubicBezTo>
                <a:cubicBezTo>
                  <a:pt x="16998" y="9771"/>
                  <a:pt x="16947" y="9745"/>
                  <a:pt x="16901" y="9716"/>
                </a:cubicBezTo>
                <a:cubicBezTo>
                  <a:pt x="16784" y="9644"/>
                  <a:pt x="16670" y="9612"/>
                  <a:pt x="16533" y="9613"/>
                </a:cubicBezTo>
                <a:lnTo>
                  <a:pt x="16336" y="9613"/>
                </a:lnTo>
                <a:lnTo>
                  <a:pt x="16449" y="9693"/>
                </a:lnTo>
                <a:cubicBezTo>
                  <a:pt x="16512" y="9736"/>
                  <a:pt x="16574" y="9772"/>
                  <a:pt x="16587" y="9771"/>
                </a:cubicBezTo>
                <a:cubicBezTo>
                  <a:pt x="16674" y="9764"/>
                  <a:pt x="16739" y="9794"/>
                  <a:pt x="16910" y="9924"/>
                </a:cubicBezTo>
                <a:cubicBezTo>
                  <a:pt x="16984" y="9980"/>
                  <a:pt x="17043" y="10016"/>
                  <a:pt x="17100" y="10038"/>
                </a:cubicBezTo>
                <a:cubicBezTo>
                  <a:pt x="17157" y="10061"/>
                  <a:pt x="17214" y="10070"/>
                  <a:pt x="17284" y="10070"/>
                </a:cubicBezTo>
                <a:cubicBezTo>
                  <a:pt x="17345" y="10070"/>
                  <a:pt x="17392" y="10074"/>
                  <a:pt x="17426" y="10085"/>
                </a:cubicBezTo>
                <a:cubicBezTo>
                  <a:pt x="17426" y="10085"/>
                  <a:pt x="17427" y="10085"/>
                  <a:pt x="17427" y="10085"/>
                </a:cubicBezTo>
                <a:cubicBezTo>
                  <a:pt x="17461" y="10096"/>
                  <a:pt x="17483" y="10113"/>
                  <a:pt x="17492" y="10135"/>
                </a:cubicBezTo>
                <a:cubicBezTo>
                  <a:pt x="17507" y="10171"/>
                  <a:pt x="17631" y="10256"/>
                  <a:pt x="17766" y="10326"/>
                </a:cubicBezTo>
                <a:cubicBezTo>
                  <a:pt x="17902" y="10395"/>
                  <a:pt x="18012" y="10474"/>
                  <a:pt x="18012" y="10500"/>
                </a:cubicBezTo>
                <a:cubicBezTo>
                  <a:pt x="18011" y="10527"/>
                  <a:pt x="18002" y="10561"/>
                  <a:pt x="17985" y="10599"/>
                </a:cubicBezTo>
                <a:cubicBezTo>
                  <a:pt x="17984" y="10601"/>
                  <a:pt x="17984" y="10601"/>
                  <a:pt x="17983" y="10603"/>
                </a:cubicBezTo>
                <a:cubicBezTo>
                  <a:pt x="17968" y="10640"/>
                  <a:pt x="17944" y="10681"/>
                  <a:pt x="17917" y="10725"/>
                </a:cubicBezTo>
                <a:cubicBezTo>
                  <a:pt x="17906" y="10744"/>
                  <a:pt x="17900" y="10760"/>
                  <a:pt x="17887" y="10778"/>
                </a:cubicBezTo>
                <a:cubicBezTo>
                  <a:pt x="17887" y="10779"/>
                  <a:pt x="17887" y="10780"/>
                  <a:pt x="17887" y="10780"/>
                </a:cubicBezTo>
                <a:cubicBezTo>
                  <a:pt x="17813" y="10891"/>
                  <a:pt x="17714" y="11008"/>
                  <a:pt x="17614" y="11096"/>
                </a:cubicBezTo>
                <a:cubicBezTo>
                  <a:pt x="17542" y="11160"/>
                  <a:pt x="17464" y="11214"/>
                  <a:pt x="17383" y="11264"/>
                </a:cubicBezTo>
                <a:cubicBezTo>
                  <a:pt x="17363" y="11276"/>
                  <a:pt x="17343" y="11287"/>
                  <a:pt x="17322" y="11299"/>
                </a:cubicBezTo>
                <a:cubicBezTo>
                  <a:pt x="17241" y="11345"/>
                  <a:pt x="17157" y="11387"/>
                  <a:pt x="17072" y="11419"/>
                </a:cubicBezTo>
                <a:cubicBezTo>
                  <a:pt x="16943" y="11467"/>
                  <a:pt x="16813" y="11498"/>
                  <a:pt x="16686" y="11512"/>
                </a:cubicBezTo>
                <a:cubicBezTo>
                  <a:pt x="16623" y="11519"/>
                  <a:pt x="16560" y="11522"/>
                  <a:pt x="16500" y="11520"/>
                </a:cubicBezTo>
                <a:cubicBezTo>
                  <a:pt x="16439" y="11518"/>
                  <a:pt x="16378" y="11511"/>
                  <a:pt x="16322" y="11499"/>
                </a:cubicBezTo>
                <a:cubicBezTo>
                  <a:pt x="16266" y="11487"/>
                  <a:pt x="16213" y="11471"/>
                  <a:pt x="16163" y="11449"/>
                </a:cubicBezTo>
                <a:cubicBezTo>
                  <a:pt x="16005" y="11380"/>
                  <a:pt x="15913" y="11366"/>
                  <a:pt x="15746" y="11386"/>
                </a:cubicBezTo>
                <a:cubicBezTo>
                  <a:pt x="15579" y="11407"/>
                  <a:pt x="15505" y="11396"/>
                  <a:pt x="15406" y="11335"/>
                </a:cubicBezTo>
                <a:cubicBezTo>
                  <a:pt x="15319" y="11283"/>
                  <a:pt x="15216" y="11261"/>
                  <a:pt x="15088" y="11270"/>
                </a:cubicBezTo>
                <a:cubicBezTo>
                  <a:pt x="14932" y="11281"/>
                  <a:pt x="14872" y="11262"/>
                  <a:pt x="14744" y="11160"/>
                </a:cubicBezTo>
                <a:cubicBezTo>
                  <a:pt x="14590" y="11037"/>
                  <a:pt x="14382" y="10736"/>
                  <a:pt x="14382" y="10633"/>
                </a:cubicBezTo>
                <a:cubicBezTo>
                  <a:pt x="14382" y="10604"/>
                  <a:pt x="14347" y="10553"/>
                  <a:pt x="14306" y="10522"/>
                </a:cubicBezTo>
                <a:cubicBezTo>
                  <a:pt x="14239" y="10472"/>
                  <a:pt x="14234" y="10476"/>
                  <a:pt x="14261" y="10553"/>
                </a:cubicBezTo>
                <a:cubicBezTo>
                  <a:pt x="14273" y="10587"/>
                  <a:pt x="14275" y="10617"/>
                  <a:pt x="14266" y="10641"/>
                </a:cubicBezTo>
                <a:cubicBezTo>
                  <a:pt x="14256" y="10665"/>
                  <a:pt x="14236" y="10683"/>
                  <a:pt x="14202" y="10698"/>
                </a:cubicBezTo>
                <a:cubicBezTo>
                  <a:pt x="14169" y="10713"/>
                  <a:pt x="14122" y="10724"/>
                  <a:pt x="14063" y="10731"/>
                </a:cubicBezTo>
                <a:cubicBezTo>
                  <a:pt x="14004" y="10738"/>
                  <a:pt x="13932" y="10741"/>
                  <a:pt x="13845" y="10741"/>
                </a:cubicBezTo>
                <a:cubicBezTo>
                  <a:pt x="13751" y="10741"/>
                  <a:pt x="13653" y="10732"/>
                  <a:pt x="13557" y="10718"/>
                </a:cubicBezTo>
                <a:cubicBezTo>
                  <a:pt x="13478" y="10708"/>
                  <a:pt x="13400" y="10691"/>
                  <a:pt x="13324" y="10673"/>
                </a:cubicBezTo>
                <a:cubicBezTo>
                  <a:pt x="13316" y="10671"/>
                  <a:pt x="13308" y="10670"/>
                  <a:pt x="13301" y="10668"/>
                </a:cubicBezTo>
                <a:cubicBezTo>
                  <a:pt x="13294" y="10666"/>
                  <a:pt x="13287" y="10664"/>
                  <a:pt x="13280" y="10663"/>
                </a:cubicBezTo>
                <a:cubicBezTo>
                  <a:pt x="13269" y="10660"/>
                  <a:pt x="13258" y="10659"/>
                  <a:pt x="13247" y="10656"/>
                </a:cubicBezTo>
                <a:cubicBezTo>
                  <a:pt x="13247" y="10656"/>
                  <a:pt x="13246" y="10656"/>
                  <a:pt x="13245" y="10656"/>
                </a:cubicBezTo>
                <a:cubicBezTo>
                  <a:pt x="13150" y="10630"/>
                  <a:pt x="13059" y="10599"/>
                  <a:pt x="12978" y="10563"/>
                </a:cubicBezTo>
                <a:cubicBezTo>
                  <a:pt x="12896" y="10527"/>
                  <a:pt x="12825" y="10487"/>
                  <a:pt x="12766" y="10444"/>
                </a:cubicBezTo>
                <a:cubicBezTo>
                  <a:pt x="12667" y="10372"/>
                  <a:pt x="12562" y="10321"/>
                  <a:pt x="12533" y="10330"/>
                </a:cubicBezTo>
                <a:cubicBezTo>
                  <a:pt x="12504" y="10339"/>
                  <a:pt x="12549" y="10388"/>
                  <a:pt x="12632" y="10441"/>
                </a:cubicBezTo>
                <a:cubicBezTo>
                  <a:pt x="12673" y="10468"/>
                  <a:pt x="12727" y="10517"/>
                  <a:pt x="12782" y="10574"/>
                </a:cubicBezTo>
                <a:cubicBezTo>
                  <a:pt x="12839" y="10632"/>
                  <a:pt x="12894" y="10697"/>
                  <a:pt x="12937" y="10758"/>
                </a:cubicBezTo>
                <a:cubicBezTo>
                  <a:pt x="12979" y="10817"/>
                  <a:pt x="13069" y="10913"/>
                  <a:pt x="13178" y="11019"/>
                </a:cubicBezTo>
                <a:cubicBezTo>
                  <a:pt x="13288" y="11125"/>
                  <a:pt x="13416" y="11243"/>
                  <a:pt x="13540" y="11345"/>
                </a:cubicBezTo>
                <a:cubicBezTo>
                  <a:pt x="14764" y="12351"/>
                  <a:pt x="14842" y="12435"/>
                  <a:pt x="14842" y="12749"/>
                </a:cubicBezTo>
                <a:cubicBezTo>
                  <a:pt x="14842" y="12809"/>
                  <a:pt x="14833" y="12867"/>
                  <a:pt x="14816" y="12924"/>
                </a:cubicBezTo>
                <a:cubicBezTo>
                  <a:pt x="14782" y="13037"/>
                  <a:pt x="14715" y="13144"/>
                  <a:pt x="14613" y="13243"/>
                </a:cubicBezTo>
                <a:cubicBezTo>
                  <a:pt x="14562" y="13292"/>
                  <a:pt x="14502" y="13340"/>
                  <a:pt x="14433" y="13386"/>
                </a:cubicBezTo>
                <a:cubicBezTo>
                  <a:pt x="14341" y="13448"/>
                  <a:pt x="14174" y="13571"/>
                  <a:pt x="14060" y="13661"/>
                </a:cubicBezTo>
                <a:cubicBezTo>
                  <a:pt x="13947" y="13750"/>
                  <a:pt x="13669" y="13953"/>
                  <a:pt x="13444" y="14111"/>
                </a:cubicBezTo>
                <a:cubicBezTo>
                  <a:pt x="13212" y="14273"/>
                  <a:pt x="13015" y="14425"/>
                  <a:pt x="12838" y="14567"/>
                </a:cubicBezTo>
                <a:cubicBezTo>
                  <a:pt x="12719" y="14662"/>
                  <a:pt x="12614" y="14749"/>
                  <a:pt x="12526" y="14831"/>
                </a:cubicBezTo>
                <a:cubicBezTo>
                  <a:pt x="12483" y="14871"/>
                  <a:pt x="12432" y="14915"/>
                  <a:pt x="12397" y="14951"/>
                </a:cubicBezTo>
                <a:cubicBezTo>
                  <a:pt x="12396" y="14951"/>
                  <a:pt x="12397" y="14952"/>
                  <a:pt x="12397" y="14952"/>
                </a:cubicBezTo>
                <a:cubicBezTo>
                  <a:pt x="12326" y="15025"/>
                  <a:pt x="12271" y="15088"/>
                  <a:pt x="12236" y="15142"/>
                </a:cubicBezTo>
                <a:lnTo>
                  <a:pt x="12109" y="15335"/>
                </a:lnTo>
                <a:lnTo>
                  <a:pt x="12104" y="16771"/>
                </a:lnTo>
                <a:cubicBezTo>
                  <a:pt x="12102" y="17561"/>
                  <a:pt x="12109" y="18225"/>
                  <a:pt x="12121" y="18246"/>
                </a:cubicBezTo>
                <a:cubicBezTo>
                  <a:pt x="12133" y="18268"/>
                  <a:pt x="12148" y="18417"/>
                  <a:pt x="12152" y="18579"/>
                </a:cubicBezTo>
                <a:cubicBezTo>
                  <a:pt x="12197" y="20356"/>
                  <a:pt x="12241" y="21434"/>
                  <a:pt x="12270" y="21434"/>
                </a:cubicBezTo>
                <a:cubicBezTo>
                  <a:pt x="12290" y="21434"/>
                  <a:pt x="12296" y="21270"/>
                  <a:pt x="12283" y="21070"/>
                </a:cubicBezTo>
                <a:cubicBezTo>
                  <a:pt x="12263" y="20781"/>
                  <a:pt x="12273" y="20689"/>
                  <a:pt x="12329" y="20623"/>
                </a:cubicBezTo>
                <a:cubicBezTo>
                  <a:pt x="12380" y="20562"/>
                  <a:pt x="12417" y="20551"/>
                  <a:pt x="12449" y="20601"/>
                </a:cubicBezTo>
                <a:cubicBezTo>
                  <a:pt x="12481" y="20652"/>
                  <a:pt x="12509" y="20766"/>
                  <a:pt x="12539" y="20957"/>
                </a:cubicBezTo>
                <a:cubicBezTo>
                  <a:pt x="12554" y="21058"/>
                  <a:pt x="12571" y="21139"/>
                  <a:pt x="12590" y="21202"/>
                </a:cubicBezTo>
                <a:cubicBezTo>
                  <a:pt x="12610" y="21264"/>
                  <a:pt x="12632" y="21308"/>
                  <a:pt x="12657" y="21335"/>
                </a:cubicBezTo>
                <a:cubicBezTo>
                  <a:pt x="12670" y="21348"/>
                  <a:pt x="12682" y="21357"/>
                  <a:pt x="12697" y="21361"/>
                </a:cubicBezTo>
                <a:cubicBezTo>
                  <a:pt x="12715" y="21367"/>
                  <a:pt x="12736" y="21363"/>
                  <a:pt x="12757" y="21356"/>
                </a:cubicBezTo>
                <a:cubicBezTo>
                  <a:pt x="12787" y="21347"/>
                  <a:pt x="12818" y="21329"/>
                  <a:pt x="12856" y="21295"/>
                </a:cubicBezTo>
                <a:cubicBezTo>
                  <a:pt x="12890" y="21264"/>
                  <a:pt x="12916" y="21221"/>
                  <a:pt x="12935" y="21169"/>
                </a:cubicBezTo>
                <a:cubicBezTo>
                  <a:pt x="12935" y="21168"/>
                  <a:pt x="12934" y="21169"/>
                  <a:pt x="12935" y="21169"/>
                </a:cubicBezTo>
                <a:cubicBezTo>
                  <a:pt x="12935" y="21167"/>
                  <a:pt x="12936" y="21164"/>
                  <a:pt x="12937" y="21162"/>
                </a:cubicBezTo>
                <a:cubicBezTo>
                  <a:pt x="12952" y="21116"/>
                  <a:pt x="12959" y="21060"/>
                  <a:pt x="12963" y="20997"/>
                </a:cubicBezTo>
                <a:cubicBezTo>
                  <a:pt x="12965" y="20973"/>
                  <a:pt x="12965" y="20947"/>
                  <a:pt x="12965" y="20921"/>
                </a:cubicBezTo>
                <a:cubicBezTo>
                  <a:pt x="12965" y="20885"/>
                  <a:pt x="12962" y="20844"/>
                  <a:pt x="12960" y="20803"/>
                </a:cubicBezTo>
                <a:cubicBezTo>
                  <a:pt x="12950" y="20676"/>
                  <a:pt x="12932" y="20533"/>
                  <a:pt x="12894" y="20356"/>
                </a:cubicBezTo>
                <a:cubicBezTo>
                  <a:pt x="12874" y="20259"/>
                  <a:pt x="12855" y="20116"/>
                  <a:pt x="12842" y="19965"/>
                </a:cubicBezTo>
                <a:cubicBezTo>
                  <a:pt x="12828" y="19814"/>
                  <a:pt x="12819" y="19654"/>
                  <a:pt x="12819" y="19522"/>
                </a:cubicBezTo>
                <a:cubicBezTo>
                  <a:pt x="12817" y="19257"/>
                  <a:pt x="12811" y="18826"/>
                  <a:pt x="12806" y="18563"/>
                </a:cubicBezTo>
                <a:cubicBezTo>
                  <a:pt x="12801" y="18302"/>
                  <a:pt x="12814" y="18018"/>
                  <a:pt x="12833" y="17755"/>
                </a:cubicBezTo>
                <a:cubicBezTo>
                  <a:pt x="12845" y="17589"/>
                  <a:pt x="12858" y="17435"/>
                  <a:pt x="12875" y="17318"/>
                </a:cubicBezTo>
                <a:cubicBezTo>
                  <a:pt x="12890" y="17218"/>
                  <a:pt x="12905" y="17142"/>
                  <a:pt x="12922" y="17105"/>
                </a:cubicBezTo>
                <a:cubicBezTo>
                  <a:pt x="12948" y="17048"/>
                  <a:pt x="12972" y="16879"/>
                  <a:pt x="12978" y="16731"/>
                </a:cubicBezTo>
                <a:cubicBezTo>
                  <a:pt x="12983" y="16589"/>
                  <a:pt x="13034" y="16374"/>
                  <a:pt x="13098" y="16184"/>
                </a:cubicBezTo>
                <a:cubicBezTo>
                  <a:pt x="13129" y="16090"/>
                  <a:pt x="13165" y="16002"/>
                  <a:pt x="13198" y="15933"/>
                </a:cubicBezTo>
                <a:cubicBezTo>
                  <a:pt x="13199" y="15933"/>
                  <a:pt x="13198" y="15932"/>
                  <a:pt x="13198" y="15931"/>
                </a:cubicBezTo>
                <a:cubicBezTo>
                  <a:pt x="13232" y="15862"/>
                  <a:pt x="13264" y="15813"/>
                  <a:pt x="13291" y="15794"/>
                </a:cubicBezTo>
                <a:cubicBezTo>
                  <a:pt x="13324" y="15771"/>
                  <a:pt x="13354" y="15709"/>
                  <a:pt x="13357" y="15656"/>
                </a:cubicBezTo>
                <a:cubicBezTo>
                  <a:pt x="13361" y="15611"/>
                  <a:pt x="13376" y="15559"/>
                  <a:pt x="13401" y="15501"/>
                </a:cubicBezTo>
                <a:cubicBezTo>
                  <a:pt x="13425" y="15444"/>
                  <a:pt x="13458" y="15383"/>
                  <a:pt x="13498" y="15321"/>
                </a:cubicBezTo>
                <a:cubicBezTo>
                  <a:pt x="13580" y="15196"/>
                  <a:pt x="13689" y="15066"/>
                  <a:pt x="13808" y="14961"/>
                </a:cubicBezTo>
                <a:cubicBezTo>
                  <a:pt x="14215" y="14604"/>
                  <a:pt x="14382" y="14482"/>
                  <a:pt x="14467" y="14482"/>
                </a:cubicBezTo>
                <a:cubicBezTo>
                  <a:pt x="14589" y="14482"/>
                  <a:pt x="15087" y="14132"/>
                  <a:pt x="15229" y="13946"/>
                </a:cubicBezTo>
                <a:cubicBezTo>
                  <a:pt x="15278" y="13882"/>
                  <a:pt x="15337" y="13818"/>
                  <a:pt x="15400" y="13759"/>
                </a:cubicBezTo>
                <a:cubicBezTo>
                  <a:pt x="15463" y="13700"/>
                  <a:pt x="15531" y="13645"/>
                  <a:pt x="15597" y="13598"/>
                </a:cubicBezTo>
                <a:cubicBezTo>
                  <a:pt x="15730" y="13504"/>
                  <a:pt x="15859" y="13442"/>
                  <a:pt x="15942" y="13442"/>
                </a:cubicBezTo>
                <a:cubicBezTo>
                  <a:pt x="16022" y="13442"/>
                  <a:pt x="16108" y="13407"/>
                  <a:pt x="16249" y="13304"/>
                </a:cubicBezTo>
                <a:cubicBezTo>
                  <a:pt x="16320" y="13252"/>
                  <a:pt x="16405" y="13182"/>
                  <a:pt x="16509" y="13091"/>
                </a:cubicBezTo>
                <a:cubicBezTo>
                  <a:pt x="16614" y="12999"/>
                  <a:pt x="16739" y="12886"/>
                  <a:pt x="16890" y="12746"/>
                </a:cubicBezTo>
                <a:lnTo>
                  <a:pt x="17261" y="12401"/>
                </a:lnTo>
                <a:lnTo>
                  <a:pt x="17509" y="12401"/>
                </a:lnTo>
                <a:cubicBezTo>
                  <a:pt x="17590" y="12401"/>
                  <a:pt x="17641" y="12398"/>
                  <a:pt x="17688" y="12388"/>
                </a:cubicBezTo>
                <a:cubicBezTo>
                  <a:pt x="17700" y="12386"/>
                  <a:pt x="17710" y="12382"/>
                  <a:pt x="17721" y="12378"/>
                </a:cubicBezTo>
                <a:cubicBezTo>
                  <a:pt x="17766" y="12364"/>
                  <a:pt x="17805" y="12344"/>
                  <a:pt x="17857" y="12299"/>
                </a:cubicBezTo>
                <a:cubicBezTo>
                  <a:pt x="17857" y="12299"/>
                  <a:pt x="17858" y="12299"/>
                  <a:pt x="17859" y="12299"/>
                </a:cubicBezTo>
                <a:cubicBezTo>
                  <a:pt x="17897" y="12266"/>
                  <a:pt x="17941" y="12222"/>
                  <a:pt x="18000" y="12164"/>
                </a:cubicBezTo>
                <a:cubicBezTo>
                  <a:pt x="18134" y="12034"/>
                  <a:pt x="18243" y="11913"/>
                  <a:pt x="18243" y="11895"/>
                </a:cubicBezTo>
                <a:cubicBezTo>
                  <a:pt x="18243" y="11870"/>
                  <a:pt x="18405" y="11638"/>
                  <a:pt x="18573" y="11411"/>
                </a:cubicBezTo>
                <a:cubicBezTo>
                  <a:pt x="18573" y="11410"/>
                  <a:pt x="18573" y="11410"/>
                  <a:pt x="18573" y="11410"/>
                </a:cubicBezTo>
                <a:cubicBezTo>
                  <a:pt x="18740" y="11182"/>
                  <a:pt x="18911" y="10958"/>
                  <a:pt x="18935" y="10950"/>
                </a:cubicBezTo>
                <a:cubicBezTo>
                  <a:pt x="18984" y="10934"/>
                  <a:pt x="19654" y="11262"/>
                  <a:pt x="19695" y="11322"/>
                </a:cubicBezTo>
                <a:cubicBezTo>
                  <a:pt x="19710" y="11345"/>
                  <a:pt x="19696" y="11457"/>
                  <a:pt x="19664" y="11570"/>
                </a:cubicBezTo>
                <a:cubicBezTo>
                  <a:pt x="19649" y="11625"/>
                  <a:pt x="19639" y="11670"/>
                  <a:pt x="19634" y="11708"/>
                </a:cubicBezTo>
                <a:cubicBezTo>
                  <a:pt x="19630" y="11744"/>
                  <a:pt x="19632" y="11773"/>
                  <a:pt x="19637" y="11790"/>
                </a:cubicBezTo>
                <a:cubicBezTo>
                  <a:pt x="19643" y="11808"/>
                  <a:pt x="19655" y="11816"/>
                  <a:pt x="19670" y="11813"/>
                </a:cubicBezTo>
                <a:cubicBezTo>
                  <a:pt x="19685" y="11810"/>
                  <a:pt x="19702" y="11796"/>
                  <a:pt x="19725" y="11770"/>
                </a:cubicBezTo>
                <a:cubicBezTo>
                  <a:pt x="19757" y="11735"/>
                  <a:pt x="19880" y="11657"/>
                  <a:pt x="19997" y="11597"/>
                </a:cubicBezTo>
                <a:cubicBezTo>
                  <a:pt x="20119" y="11534"/>
                  <a:pt x="20189" y="11487"/>
                  <a:pt x="20218" y="11442"/>
                </a:cubicBezTo>
                <a:cubicBezTo>
                  <a:pt x="20233" y="11420"/>
                  <a:pt x="20238" y="11397"/>
                  <a:pt x="20233" y="11373"/>
                </a:cubicBezTo>
                <a:cubicBezTo>
                  <a:pt x="20228" y="11350"/>
                  <a:pt x="20214" y="11326"/>
                  <a:pt x="20191" y="11299"/>
                </a:cubicBezTo>
                <a:cubicBezTo>
                  <a:pt x="20156" y="11255"/>
                  <a:pt x="20128" y="11159"/>
                  <a:pt x="20128" y="11086"/>
                </a:cubicBezTo>
                <a:cubicBezTo>
                  <a:pt x="20128" y="11003"/>
                  <a:pt x="20101" y="10943"/>
                  <a:pt x="20055" y="10927"/>
                </a:cubicBezTo>
                <a:cubicBezTo>
                  <a:pt x="19943" y="10888"/>
                  <a:pt x="19898" y="10897"/>
                  <a:pt x="19898" y="10958"/>
                </a:cubicBezTo>
                <a:cubicBezTo>
                  <a:pt x="19898" y="10989"/>
                  <a:pt x="19862" y="11045"/>
                  <a:pt x="19817" y="11082"/>
                </a:cubicBezTo>
                <a:cubicBezTo>
                  <a:pt x="19740" y="11144"/>
                  <a:pt x="19710" y="11136"/>
                  <a:pt x="19391" y="10972"/>
                </a:cubicBezTo>
                <a:cubicBezTo>
                  <a:pt x="19200" y="10874"/>
                  <a:pt x="19042" y="10762"/>
                  <a:pt x="19033" y="10721"/>
                </a:cubicBezTo>
                <a:cubicBezTo>
                  <a:pt x="19030" y="10705"/>
                  <a:pt x="19039" y="10657"/>
                  <a:pt x="19059" y="10587"/>
                </a:cubicBezTo>
                <a:cubicBezTo>
                  <a:pt x="19059" y="10587"/>
                  <a:pt x="19059" y="10587"/>
                  <a:pt x="19059" y="10586"/>
                </a:cubicBezTo>
                <a:cubicBezTo>
                  <a:pt x="19079" y="10515"/>
                  <a:pt x="19111" y="10420"/>
                  <a:pt x="19151" y="10307"/>
                </a:cubicBezTo>
                <a:cubicBezTo>
                  <a:pt x="19151" y="10306"/>
                  <a:pt x="19151" y="10305"/>
                  <a:pt x="19151" y="10305"/>
                </a:cubicBezTo>
                <a:cubicBezTo>
                  <a:pt x="19231" y="10077"/>
                  <a:pt x="19349" y="9775"/>
                  <a:pt x="19483" y="9448"/>
                </a:cubicBezTo>
                <a:cubicBezTo>
                  <a:pt x="19534" y="9323"/>
                  <a:pt x="19638" y="9162"/>
                  <a:pt x="19717" y="9089"/>
                </a:cubicBezTo>
                <a:cubicBezTo>
                  <a:pt x="19764" y="9044"/>
                  <a:pt x="19796" y="9009"/>
                  <a:pt x="19811" y="8982"/>
                </a:cubicBezTo>
                <a:cubicBezTo>
                  <a:pt x="19818" y="8968"/>
                  <a:pt x="19823" y="8956"/>
                  <a:pt x="19822" y="8947"/>
                </a:cubicBezTo>
                <a:cubicBezTo>
                  <a:pt x="19822" y="8938"/>
                  <a:pt x="19818" y="8931"/>
                  <a:pt x="19809" y="8926"/>
                </a:cubicBezTo>
                <a:cubicBezTo>
                  <a:pt x="19791" y="8916"/>
                  <a:pt x="19779" y="8894"/>
                  <a:pt x="19776" y="8865"/>
                </a:cubicBezTo>
                <a:cubicBezTo>
                  <a:pt x="19770" y="8807"/>
                  <a:pt x="19794" y="8718"/>
                  <a:pt x="19840" y="8626"/>
                </a:cubicBezTo>
                <a:cubicBezTo>
                  <a:pt x="19862" y="8580"/>
                  <a:pt x="19890" y="8532"/>
                  <a:pt x="19923" y="8488"/>
                </a:cubicBezTo>
                <a:cubicBezTo>
                  <a:pt x="19982" y="8408"/>
                  <a:pt x="20078" y="8249"/>
                  <a:pt x="20137" y="8135"/>
                </a:cubicBezTo>
                <a:cubicBezTo>
                  <a:pt x="20196" y="8021"/>
                  <a:pt x="20264" y="7933"/>
                  <a:pt x="20289" y="7939"/>
                </a:cubicBezTo>
                <a:cubicBezTo>
                  <a:pt x="20316" y="7945"/>
                  <a:pt x="20333" y="8108"/>
                  <a:pt x="20331" y="8333"/>
                </a:cubicBezTo>
                <a:lnTo>
                  <a:pt x="20327" y="8716"/>
                </a:lnTo>
                <a:lnTo>
                  <a:pt x="20378" y="8467"/>
                </a:lnTo>
                <a:cubicBezTo>
                  <a:pt x="20426" y="8239"/>
                  <a:pt x="20441" y="8216"/>
                  <a:pt x="20557" y="8204"/>
                </a:cubicBezTo>
                <a:cubicBezTo>
                  <a:pt x="20761" y="8182"/>
                  <a:pt x="21086" y="8319"/>
                  <a:pt x="21256" y="8498"/>
                </a:cubicBezTo>
                <a:cubicBezTo>
                  <a:pt x="21291" y="8535"/>
                  <a:pt x="21319" y="8573"/>
                  <a:pt x="21345" y="8613"/>
                </a:cubicBezTo>
                <a:cubicBezTo>
                  <a:pt x="21397" y="8693"/>
                  <a:pt x="21432" y="8782"/>
                  <a:pt x="21455" y="8893"/>
                </a:cubicBezTo>
                <a:cubicBezTo>
                  <a:pt x="21467" y="8949"/>
                  <a:pt x="21476" y="9011"/>
                  <a:pt x="21483" y="9079"/>
                </a:cubicBezTo>
                <a:cubicBezTo>
                  <a:pt x="21487" y="9119"/>
                  <a:pt x="21504" y="9165"/>
                  <a:pt x="21521" y="9181"/>
                </a:cubicBezTo>
                <a:cubicBezTo>
                  <a:pt x="21535" y="9193"/>
                  <a:pt x="21544" y="9236"/>
                  <a:pt x="21549" y="9293"/>
                </a:cubicBezTo>
                <a:cubicBezTo>
                  <a:pt x="21559" y="9408"/>
                  <a:pt x="21554" y="9582"/>
                  <a:pt x="21536" y="9698"/>
                </a:cubicBezTo>
                <a:cubicBezTo>
                  <a:pt x="21527" y="9756"/>
                  <a:pt x="21513" y="9798"/>
                  <a:pt x="21498" y="9812"/>
                </a:cubicBezTo>
                <a:cubicBezTo>
                  <a:pt x="21457" y="9849"/>
                  <a:pt x="21456" y="9874"/>
                  <a:pt x="21496" y="9910"/>
                </a:cubicBezTo>
                <a:cubicBezTo>
                  <a:pt x="21506" y="9919"/>
                  <a:pt x="21515" y="9925"/>
                  <a:pt x="21524" y="9925"/>
                </a:cubicBezTo>
                <a:cubicBezTo>
                  <a:pt x="21533" y="9926"/>
                  <a:pt x="21542" y="9921"/>
                  <a:pt x="21549" y="9913"/>
                </a:cubicBezTo>
                <a:cubicBezTo>
                  <a:pt x="21564" y="9897"/>
                  <a:pt x="21576" y="9865"/>
                  <a:pt x="21584" y="9816"/>
                </a:cubicBezTo>
                <a:cubicBezTo>
                  <a:pt x="21592" y="9766"/>
                  <a:pt x="21596" y="9700"/>
                  <a:pt x="21596" y="9619"/>
                </a:cubicBezTo>
                <a:cubicBezTo>
                  <a:pt x="21597" y="9537"/>
                  <a:pt x="21594" y="9439"/>
                  <a:pt x="21588" y="9327"/>
                </a:cubicBezTo>
                <a:cubicBezTo>
                  <a:pt x="21577" y="9133"/>
                  <a:pt x="21554" y="8968"/>
                  <a:pt x="21514" y="8827"/>
                </a:cubicBezTo>
                <a:cubicBezTo>
                  <a:pt x="21497" y="8769"/>
                  <a:pt x="21477" y="8717"/>
                  <a:pt x="21454" y="8668"/>
                </a:cubicBezTo>
                <a:cubicBezTo>
                  <a:pt x="21432" y="8621"/>
                  <a:pt x="21405" y="8577"/>
                  <a:pt x="21378" y="8535"/>
                </a:cubicBezTo>
                <a:cubicBezTo>
                  <a:pt x="21373" y="8528"/>
                  <a:pt x="21369" y="8521"/>
                  <a:pt x="21365" y="8514"/>
                </a:cubicBezTo>
                <a:cubicBezTo>
                  <a:pt x="21357" y="8503"/>
                  <a:pt x="21351" y="8489"/>
                  <a:pt x="21343" y="8478"/>
                </a:cubicBezTo>
                <a:cubicBezTo>
                  <a:pt x="21306" y="8432"/>
                  <a:pt x="21265" y="8392"/>
                  <a:pt x="21218" y="8356"/>
                </a:cubicBezTo>
                <a:cubicBezTo>
                  <a:pt x="21190" y="8335"/>
                  <a:pt x="21157" y="8318"/>
                  <a:pt x="21125" y="8300"/>
                </a:cubicBezTo>
                <a:cubicBezTo>
                  <a:pt x="21105" y="8288"/>
                  <a:pt x="21087" y="8273"/>
                  <a:pt x="21065" y="8263"/>
                </a:cubicBezTo>
                <a:cubicBezTo>
                  <a:pt x="21065" y="8262"/>
                  <a:pt x="21063" y="8263"/>
                  <a:pt x="21063" y="8263"/>
                </a:cubicBezTo>
                <a:cubicBezTo>
                  <a:pt x="20950" y="8210"/>
                  <a:pt x="20817" y="8176"/>
                  <a:pt x="20659" y="8158"/>
                </a:cubicBezTo>
                <a:cubicBezTo>
                  <a:pt x="20561" y="8147"/>
                  <a:pt x="20504" y="8138"/>
                  <a:pt x="20471" y="8122"/>
                </a:cubicBezTo>
                <a:cubicBezTo>
                  <a:pt x="20439" y="8106"/>
                  <a:pt x="20433" y="8084"/>
                  <a:pt x="20437" y="8049"/>
                </a:cubicBezTo>
                <a:cubicBezTo>
                  <a:pt x="20452" y="7921"/>
                  <a:pt x="20454" y="7510"/>
                  <a:pt x="20448" y="7113"/>
                </a:cubicBezTo>
                <a:cubicBezTo>
                  <a:pt x="20448" y="7112"/>
                  <a:pt x="20448" y="7111"/>
                  <a:pt x="20448" y="7111"/>
                </a:cubicBezTo>
                <a:cubicBezTo>
                  <a:pt x="20440" y="6714"/>
                  <a:pt x="20424" y="6331"/>
                  <a:pt x="20405" y="6260"/>
                </a:cubicBezTo>
                <a:cubicBezTo>
                  <a:pt x="20381" y="6169"/>
                  <a:pt x="20359" y="6000"/>
                  <a:pt x="20358" y="5886"/>
                </a:cubicBezTo>
                <a:cubicBezTo>
                  <a:pt x="20357" y="5771"/>
                  <a:pt x="20314" y="5509"/>
                  <a:pt x="20263" y="5303"/>
                </a:cubicBezTo>
                <a:cubicBezTo>
                  <a:pt x="20212" y="5097"/>
                  <a:pt x="20146" y="4816"/>
                  <a:pt x="20112" y="4678"/>
                </a:cubicBezTo>
                <a:cubicBezTo>
                  <a:pt x="20011" y="4266"/>
                  <a:pt x="19932" y="4067"/>
                  <a:pt x="19773" y="3811"/>
                </a:cubicBezTo>
                <a:cubicBezTo>
                  <a:pt x="19690" y="3677"/>
                  <a:pt x="19623" y="3558"/>
                  <a:pt x="19623" y="3547"/>
                </a:cubicBezTo>
                <a:cubicBezTo>
                  <a:pt x="19623" y="3537"/>
                  <a:pt x="19510" y="3375"/>
                  <a:pt x="19373" y="3187"/>
                </a:cubicBezTo>
                <a:cubicBezTo>
                  <a:pt x="19260" y="3034"/>
                  <a:pt x="19139" y="2891"/>
                  <a:pt x="19007" y="2752"/>
                </a:cubicBezTo>
                <a:cubicBezTo>
                  <a:pt x="19007" y="2752"/>
                  <a:pt x="19008" y="2750"/>
                  <a:pt x="19007" y="2750"/>
                </a:cubicBezTo>
                <a:cubicBezTo>
                  <a:pt x="18875" y="2611"/>
                  <a:pt x="18732" y="2479"/>
                  <a:pt x="18571" y="2345"/>
                </a:cubicBezTo>
                <a:cubicBezTo>
                  <a:pt x="18248" y="2079"/>
                  <a:pt x="17855" y="1815"/>
                  <a:pt x="17349" y="1518"/>
                </a:cubicBezTo>
                <a:cubicBezTo>
                  <a:pt x="17148" y="1400"/>
                  <a:pt x="16877" y="1262"/>
                  <a:pt x="16630" y="1142"/>
                </a:cubicBezTo>
                <a:cubicBezTo>
                  <a:pt x="16464" y="1062"/>
                  <a:pt x="16295" y="980"/>
                  <a:pt x="16179" y="933"/>
                </a:cubicBezTo>
                <a:cubicBezTo>
                  <a:pt x="16081" y="893"/>
                  <a:pt x="16011" y="870"/>
                  <a:pt x="15985" y="870"/>
                </a:cubicBezTo>
                <a:cubicBezTo>
                  <a:pt x="15947" y="870"/>
                  <a:pt x="15897" y="853"/>
                  <a:pt x="15873" y="834"/>
                </a:cubicBezTo>
                <a:cubicBezTo>
                  <a:pt x="15849" y="815"/>
                  <a:pt x="15654" y="751"/>
                  <a:pt x="15439" y="691"/>
                </a:cubicBezTo>
                <a:cubicBezTo>
                  <a:pt x="14131" y="329"/>
                  <a:pt x="13798" y="260"/>
                  <a:pt x="13689" y="321"/>
                </a:cubicBezTo>
                <a:cubicBezTo>
                  <a:pt x="13628" y="356"/>
                  <a:pt x="13596" y="352"/>
                  <a:pt x="13557" y="310"/>
                </a:cubicBezTo>
                <a:cubicBezTo>
                  <a:pt x="13489" y="236"/>
                  <a:pt x="13295" y="204"/>
                  <a:pt x="13236" y="258"/>
                </a:cubicBezTo>
                <a:cubicBezTo>
                  <a:pt x="13203" y="287"/>
                  <a:pt x="13163" y="280"/>
                  <a:pt x="13107" y="235"/>
                </a:cubicBezTo>
                <a:cubicBezTo>
                  <a:pt x="13062" y="200"/>
                  <a:pt x="12901" y="159"/>
                  <a:pt x="12750" y="144"/>
                </a:cubicBezTo>
                <a:cubicBezTo>
                  <a:pt x="12598" y="129"/>
                  <a:pt x="12398" y="107"/>
                  <a:pt x="12306" y="94"/>
                </a:cubicBezTo>
                <a:cubicBezTo>
                  <a:pt x="12235" y="85"/>
                  <a:pt x="12194" y="82"/>
                  <a:pt x="12170" y="89"/>
                </a:cubicBezTo>
                <a:close/>
                <a:moveTo>
                  <a:pt x="9370" y="125"/>
                </a:moveTo>
                <a:cubicBezTo>
                  <a:pt x="9341" y="125"/>
                  <a:pt x="9312" y="127"/>
                  <a:pt x="9290" y="133"/>
                </a:cubicBezTo>
                <a:cubicBezTo>
                  <a:pt x="9279" y="135"/>
                  <a:pt x="9273" y="138"/>
                  <a:pt x="9272" y="140"/>
                </a:cubicBezTo>
                <a:cubicBezTo>
                  <a:pt x="9267" y="147"/>
                  <a:pt x="9304" y="152"/>
                  <a:pt x="9370" y="152"/>
                </a:cubicBezTo>
                <a:cubicBezTo>
                  <a:pt x="9437" y="152"/>
                  <a:pt x="9473" y="147"/>
                  <a:pt x="9469" y="140"/>
                </a:cubicBezTo>
                <a:cubicBezTo>
                  <a:pt x="9468" y="138"/>
                  <a:pt x="9462" y="135"/>
                  <a:pt x="9451" y="133"/>
                </a:cubicBezTo>
                <a:cubicBezTo>
                  <a:pt x="9429" y="127"/>
                  <a:pt x="9400" y="125"/>
                  <a:pt x="9370" y="125"/>
                </a:cubicBezTo>
                <a:close/>
                <a:moveTo>
                  <a:pt x="9048" y="167"/>
                </a:moveTo>
                <a:cubicBezTo>
                  <a:pt x="9027" y="167"/>
                  <a:pt x="9007" y="169"/>
                  <a:pt x="8992" y="175"/>
                </a:cubicBezTo>
                <a:cubicBezTo>
                  <a:pt x="8960" y="187"/>
                  <a:pt x="8985" y="196"/>
                  <a:pt x="9048" y="196"/>
                </a:cubicBezTo>
                <a:cubicBezTo>
                  <a:pt x="9111" y="196"/>
                  <a:pt x="9138" y="187"/>
                  <a:pt x="9107" y="175"/>
                </a:cubicBezTo>
                <a:cubicBezTo>
                  <a:pt x="9091" y="169"/>
                  <a:pt x="9069" y="167"/>
                  <a:pt x="9048" y="167"/>
                </a:cubicBezTo>
                <a:close/>
                <a:moveTo>
                  <a:pt x="8084" y="292"/>
                </a:moveTo>
                <a:cubicBezTo>
                  <a:pt x="8063" y="292"/>
                  <a:pt x="8042" y="296"/>
                  <a:pt x="8026" y="301"/>
                </a:cubicBezTo>
                <a:cubicBezTo>
                  <a:pt x="7994" y="313"/>
                  <a:pt x="8020" y="321"/>
                  <a:pt x="8084" y="321"/>
                </a:cubicBezTo>
                <a:cubicBezTo>
                  <a:pt x="8147" y="321"/>
                  <a:pt x="8172" y="313"/>
                  <a:pt x="8140" y="301"/>
                </a:cubicBezTo>
                <a:cubicBezTo>
                  <a:pt x="8124" y="296"/>
                  <a:pt x="8104" y="292"/>
                  <a:pt x="8084" y="292"/>
                </a:cubicBezTo>
                <a:close/>
                <a:moveTo>
                  <a:pt x="7841" y="327"/>
                </a:moveTo>
                <a:cubicBezTo>
                  <a:pt x="7775" y="327"/>
                  <a:pt x="7708" y="347"/>
                  <a:pt x="7691" y="371"/>
                </a:cubicBezTo>
                <a:cubicBezTo>
                  <a:pt x="7672" y="399"/>
                  <a:pt x="7706" y="406"/>
                  <a:pt x="7791" y="387"/>
                </a:cubicBezTo>
                <a:cubicBezTo>
                  <a:pt x="7967" y="349"/>
                  <a:pt x="7985" y="327"/>
                  <a:pt x="7841" y="327"/>
                </a:cubicBezTo>
                <a:close/>
                <a:moveTo>
                  <a:pt x="7343" y="458"/>
                </a:moveTo>
                <a:cubicBezTo>
                  <a:pt x="7327" y="457"/>
                  <a:pt x="7310" y="460"/>
                  <a:pt x="7293" y="466"/>
                </a:cubicBezTo>
                <a:cubicBezTo>
                  <a:pt x="7257" y="480"/>
                  <a:pt x="7266" y="489"/>
                  <a:pt x="7319" y="491"/>
                </a:cubicBezTo>
                <a:cubicBezTo>
                  <a:pt x="7368" y="492"/>
                  <a:pt x="7396" y="484"/>
                  <a:pt x="7381" y="470"/>
                </a:cubicBezTo>
                <a:cubicBezTo>
                  <a:pt x="7373" y="463"/>
                  <a:pt x="7359" y="458"/>
                  <a:pt x="7343" y="458"/>
                </a:cubicBezTo>
                <a:close/>
                <a:moveTo>
                  <a:pt x="7141" y="498"/>
                </a:moveTo>
                <a:cubicBezTo>
                  <a:pt x="7090" y="497"/>
                  <a:pt x="7018" y="514"/>
                  <a:pt x="6980" y="536"/>
                </a:cubicBezTo>
                <a:cubicBezTo>
                  <a:pt x="6950" y="553"/>
                  <a:pt x="6936" y="563"/>
                  <a:pt x="6936" y="569"/>
                </a:cubicBezTo>
                <a:cubicBezTo>
                  <a:pt x="6937" y="574"/>
                  <a:pt x="6950" y="575"/>
                  <a:pt x="6980" y="574"/>
                </a:cubicBezTo>
                <a:cubicBezTo>
                  <a:pt x="7018" y="573"/>
                  <a:pt x="7090" y="555"/>
                  <a:pt x="7141" y="536"/>
                </a:cubicBezTo>
                <a:lnTo>
                  <a:pt x="7233" y="499"/>
                </a:lnTo>
                <a:lnTo>
                  <a:pt x="7141" y="498"/>
                </a:lnTo>
                <a:close/>
                <a:moveTo>
                  <a:pt x="9837" y="1045"/>
                </a:moveTo>
                <a:cubicBezTo>
                  <a:pt x="9878" y="1044"/>
                  <a:pt x="9916" y="1046"/>
                  <a:pt x="9951" y="1050"/>
                </a:cubicBezTo>
                <a:cubicBezTo>
                  <a:pt x="10023" y="1059"/>
                  <a:pt x="10089" y="1081"/>
                  <a:pt x="10181" y="1118"/>
                </a:cubicBezTo>
                <a:cubicBezTo>
                  <a:pt x="10249" y="1145"/>
                  <a:pt x="10312" y="1174"/>
                  <a:pt x="10370" y="1207"/>
                </a:cubicBezTo>
                <a:cubicBezTo>
                  <a:pt x="10370" y="1207"/>
                  <a:pt x="10370" y="1207"/>
                  <a:pt x="10371" y="1207"/>
                </a:cubicBezTo>
                <a:cubicBezTo>
                  <a:pt x="10444" y="1249"/>
                  <a:pt x="10503" y="1296"/>
                  <a:pt x="10558" y="1346"/>
                </a:cubicBezTo>
                <a:cubicBezTo>
                  <a:pt x="10559" y="1346"/>
                  <a:pt x="10560" y="1346"/>
                  <a:pt x="10560" y="1346"/>
                </a:cubicBezTo>
                <a:cubicBezTo>
                  <a:pt x="10561" y="1347"/>
                  <a:pt x="10561" y="1348"/>
                  <a:pt x="10561" y="1348"/>
                </a:cubicBezTo>
                <a:cubicBezTo>
                  <a:pt x="10562" y="1348"/>
                  <a:pt x="10563" y="1348"/>
                  <a:pt x="10563" y="1349"/>
                </a:cubicBezTo>
                <a:cubicBezTo>
                  <a:pt x="10564" y="1350"/>
                  <a:pt x="10564" y="1351"/>
                  <a:pt x="10565" y="1351"/>
                </a:cubicBezTo>
                <a:cubicBezTo>
                  <a:pt x="10573" y="1359"/>
                  <a:pt x="10580" y="1367"/>
                  <a:pt x="10588" y="1375"/>
                </a:cubicBezTo>
                <a:cubicBezTo>
                  <a:pt x="10589" y="1375"/>
                  <a:pt x="10589" y="1376"/>
                  <a:pt x="10589" y="1377"/>
                </a:cubicBezTo>
                <a:cubicBezTo>
                  <a:pt x="10590" y="1378"/>
                  <a:pt x="10594" y="1379"/>
                  <a:pt x="10595" y="1380"/>
                </a:cubicBezTo>
                <a:cubicBezTo>
                  <a:pt x="10596" y="1381"/>
                  <a:pt x="10597" y="1383"/>
                  <a:pt x="10599" y="1384"/>
                </a:cubicBezTo>
                <a:cubicBezTo>
                  <a:pt x="10599" y="1385"/>
                  <a:pt x="10600" y="1386"/>
                  <a:pt x="10601" y="1387"/>
                </a:cubicBezTo>
                <a:cubicBezTo>
                  <a:pt x="10601" y="1388"/>
                  <a:pt x="10601" y="1387"/>
                  <a:pt x="10602" y="1388"/>
                </a:cubicBezTo>
                <a:cubicBezTo>
                  <a:pt x="10604" y="1391"/>
                  <a:pt x="10607" y="1394"/>
                  <a:pt x="10610" y="1397"/>
                </a:cubicBezTo>
                <a:cubicBezTo>
                  <a:pt x="10661" y="1452"/>
                  <a:pt x="10705" y="1507"/>
                  <a:pt x="10734" y="1568"/>
                </a:cubicBezTo>
                <a:cubicBezTo>
                  <a:pt x="10751" y="1604"/>
                  <a:pt x="10764" y="1637"/>
                  <a:pt x="10770" y="1664"/>
                </a:cubicBezTo>
                <a:cubicBezTo>
                  <a:pt x="10783" y="1719"/>
                  <a:pt x="10773" y="1754"/>
                  <a:pt x="10742" y="1772"/>
                </a:cubicBezTo>
                <a:cubicBezTo>
                  <a:pt x="10726" y="1781"/>
                  <a:pt x="10705" y="1785"/>
                  <a:pt x="10678" y="1785"/>
                </a:cubicBezTo>
                <a:cubicBezTo>
                  <a:pt x="10661" y="1785"/>
                  <a:pt x="10644" y="1795"/>
                  <a:pt x="10632" y="1809"/>
                </a:cubicBezTo>
                <a:cubicBezTo>
                  <a:pt x="10620" y="1824"/>
                  <a:pt x="10611" y="1843"/>
                  <a:pt x="10611" y="1866"/>
                </a:cubicBezTo>
                <a:cubicBezTo>
                  <a:pt x="10611" y="1984"/>
                  <a:pt x="10543" y="2003"/>
                  <a:pt x="10450" y="1910"/>
                </a:cubicBezTo>
                <a:cubicBezTo>
                  <a:pt x="10350" y="1810"/>
                  <a:pt x="10273" y="1844"/>
                  <a:pt x="10308" y="1973"/>
                </a:cubicBezTo>
                <a:cubicBezTo>
                  <a:pt x="10323" y="2025"/>
                  <a:pt x="10303" y="2080"/>
                  <a:pt x="10273" y="2114"/>
                </a:cubicBezTo>
                <a:cubicBezTo>
                  <a:pt x="10243" y="2148"/>
                  <a:pt x="10203" y="2159"/>
                  <a:pt x="10177" y="2120"/>
                </a:cubicBezTo>
                <a:cubicBezTo>
                  <a:pt x="10160" y="2096"/>
                  <a:pt x="10123" y="2076"/>
                  <a:pt x="10094" y="2076"/>
                </a:cubicBezTo>
                <a:cubicBezTo>
                  <a:pt x="10076" y="2076"/>
                  <a:pt x="10068" y="2081"/>
                  <a:pt x="10068" y="2088"/>
                </a:cubicBezTo>
                <a:cubicBezTo>
                  <a:pt x="10068" y="2096"/>
                  <a:pt x="10077" y="2107"/>
                  <a:pt x="10097" y="2125"/>
                </a:cubicBezTo>
                <a:cubicBezTo>
                  <a:pt x="10112" y="2139"/>
                  <a:pt x="10127" y="2161"/>
                  <a:pt x="10137" y="2185"/>
                </a:cubicBezTo>
                <a:cubicBezTo>
                  <a:pt x="10147" y="2209"/>
                  <a:pt x="10152" y="2235"/>
                  <a:pt x="10152" y="2257"/>
                </a:cubicBezTo>
                <a:cubicBezTo>
                  <a:pt x="10152" y="2302"/>
                  <a:pt x="10185" y="2360"/>
                  <a:pt x="10227" y="2387"/>
                </a:cubicBezTo>
                <a:cubicBezTo>
                  <a:pt x="10294" y="2432"/>
                  <a:pt x="10295" y="2447"/>
                  <a:pt x="10232" y="2538"/>
                </a:cubicBezTo>
                <a:cubicBezTo>
                  <a:pt x="10187" y="2603"/>
                  <a:pt x="10164" y="2747"/>
                  <a:pt x="10162" y="2948"/>
                </a:cubicBezTo>
                <a:cubicBezTo>
                  <a:pt x="10162" y="3085"/>
                  <a:pt x="10158" y="3164"/>
                  <a:pt x="10142" y="3218"/>
                </a:cubicBezTo>
                <a:cubicBezTo>
                  <a:pt x="10135" y="3245"/>
                  <a:pt x="10123" y="3265"/>
                  <a:pt x="10109" y="3283"/>
                </a:cubicBezTo>
                <a:cubicBezTo>
                  <a:pt x="10094" y="3302"/>
                  <a:pt x="10076" y="3318"/>
                  <a:pt x="10052" y="3335"/>
                </a:cubicBezTo>
                <a:cubicBezTo>
                  <a:pt x="10008" y="3368"/>
                  <a:pt x="9969" y="3386"/>
                  <a:pt x="9906" y="3394"/>
                </a:cubicBezTo>
                <a:cubicBezTo>
                  <a:pt x="9844" y="3402"/>
                  <a:pt x="9761" y="3401"/>
                  <a:pt x="9628" y="3392"/>
                </a:cubicBezTo>
                <a:cubicBezTo>
                  <a:pt x="9257" y="3367"/>
                  <a:pt x="8927" y="3421"/>
                  <a:pt x="8627" y="3558"/>
                </a:cubicBezTo>
                <a:cubicBezTo>
                  <a:pt x="8452" y="3638"/>
                  <a:pt x="8391" y="3699"/>
                  <a:pt x="8285" y="3895"/>
                </a:cubicBezTo>
                <a:cubicBezTo>
                  <a:pt x="8214" y="4026"/>
                  <a:pt x="8148" y="4168"/>
                  <a:pt x="8141" y="4210"/>
                </a:cubicBezTo>
                <a:cubicBezTo>
                  <a:pt x="8134" y="4252"/>
                  <a:pt x="8050" y="4384"/>
                  <a:pt x="7953" y="4503"/>
                </a:cubicBezTo>
                <a:cubicBezTo>
                  <a:pt x="7905" y="4563"/>
                  <a:pt x="7854" y="4638"/>
                  <a:pt x="7811" y="4713"/>
                </a:cubicBezTo>
                <a:cubicBezTo>
                  <a:pt x="7811" y="4714"/>
                  <a:pt x="7811" y="4715"/>
                  <a:pt x="7811" y="4715"/>
                </a:cubicBezTo>
                <a:cubicBezTo>
                  <a:pt x="7769" y="4790"/>
                  <a:pt x="7734" y="4863"/>
                  <a:pt x="7717" y="4916"/>
                </a:cubicBezTo>
                <a:cubicBezTo>
                  <a:pt x="7701" y="4971"/>
                  <a:pt x="7681" y="5024"/>
                  <a:pt x="7660" y="5067"/>
                </a:cubicBezTo>
                <a:cubicBezTo>
                  <a:pt x="7660" y="5067"/>
                  <a:pt x="7660" y="5068"/>
                  <a:pt x="7660" y="5069"/>
                </a:cubicBezTo>
                <a:cubicBezTo>
                  <a:pt x="7639" y="5111"/>
                  <a:pt x="7618" y="5143"/>
                  <a:pt x="7603" y="5155"/>
                </a:cubicBezTo>
                <a:cubicBezTo>
                  <a:pt x="7556" y="5190"/>
                  <a:pt x="7461" y="5179"/>
                  <a:pt x="7328" y="5126"/>
                </a:cubicBezTo>
                <a:cubicBezTo>
                  <a:pt x="7195" y="5073"/>
                  <a:pt x="7023" y="4976"/>
                  <a:pt x="6824" y="4842"/>
                </a:cubicBezTo>
                <a:cubicBezTo>
                  <a:pt x="6719" y="4771"/>
                  <a:pt x="6509" y="4663"/>
                  <a:pt x="6359" y="4600"/>
                </a:cubicBezTo>
                <a:cubicBezTo>
                  <a:pt x="6208" y="4538"/>
                  <a:pt x="5986" y="4430"/>
                  <a:pt x="5867" y="4361"/>
                </a:cubicBezTo>
                <a:cubicBezTo>
                  <a:pt x="5747" y="4291"/>
                  <a:pt x="5631" y="4246"/>
                  <a:pt x="5607" y="4259"/>
                </a:cubicBezTo>
                <a:cubicBezTo>
                  <a:pt x="5594" y="4266"/>
                  <a:pt x="5585" y="4275"/>
                  <a:pt x="5580" y="4287"/>
                </a:cubicBezTo>
                <a:cubicBezTo>
                  <a:pt x="5574" y="4298"/>
                  <a:pt x="5571" y="4310"/>
                  <a:pt x="5571" y="4324"/>
                </a:cubicBezTo>
                <a:cubicBezTo>
                  <a:pt x="5572" y="4350"/>
                  <a:pt x="5587" y="4379"/>
                  <a:pt x="5603" y="4407"/>
                </a:cubicBezTo>
                <a:cubicBezTo>
                  <a:pt x="5607" y="4415"/>
                  <a:pt x="5611" y="4421"/>
                  <a:pt x="5616" y="4428"/>
                </a:cubicBezTo>
                <a:cubicBezTo>
                  <a:pt x="5621" y="4435"/>
                  <a:pt x="5629" y="4440"/>
                  <a:pt x="5635" y="4447"/>
                </a:cubicBezTo>
                <a:cubicBezTo>
                  <a:pt x="5637" y="4449"/>
                  <a:pt x="5638" y="4452"/>
                  <a:pt x="5640" y="4454"/>
                </a:cubicBezTo>
                <a:cubicBezTo>
                  <a:pt x="5641" y="4455"/>
                  <a:pt x="5642" y="4456"/>
                  <a:pt x="5643" y="4457"/>
                </a:cubicBezTo>
                <a:cubicBezTo>
                  <a:pt x="5644" y="4457"/>
                  <a:pt x="5646" y="4458"/>
                  <a:pt x="5646" y="4459"/>
                </a:cubicBezTo>
                <a:cubicBezTo>
                  <a:pt x="5646" y="4459"/>
                  <a:pt x="5646" y="4459"/>
                  <a:pt x="5646" y="4460"/>
                </a:cubicBezTo>
                <a:cubicBezTo>
                  <a:pt x="5653" y="4468"/>
                  <a:pt x="5658" y="4476"/>
                  <a:pt x="5666" y="4483"/>
                </a:cubicBezTo>
                <a:cubicBezTo>
                  <a:pt x="5667" y="4484"/>
                  <a:pt x="5669" y="4485"/>
                  <a:pt x="5670" y="4486"/>
                </a:cubicBezTo>
                <a:cubicBezTo>
                  <a:pt x="5671" y="4486"/>
                  <a:pt x="5670" y="4487"/>
                  <a:pt x="5671" y="4487"/>
                </a:cubicBezTo>
                <a:cubicBezTo>
                  <a:pt x="5677" y="4492"/>
                  <a:pt x="5683" y="4496"/>
                  <a:pt x="5689" y="4500"/>
                </a:cubicBezTo>
                <a:cubicBezTo>
                  <a:pt x="5717" y="4519"/>
                  <a:pt x="5748" y="4533"/>
                  <a:pt x="5778" y="4533"/>
                </a:cubicBezTo>
                <a:cubicBezTo>
                  <a:pt x="5854" y="4533"/>
                  <a:pt x="6260" y="4712"/>
                  <a:pt x="7072" y="5105"/>
                </a:cubicBezTo>
                <a:lnTo>
                  <a:pt x="7508" y="5316"/>
                </a:lnTo>
                <a:lnTo>
                  <a:pt x="7493" y="5631"/>
                </a:lnTo>
                <a:cubicBezTo>
                  <a:pt x="7488" y="5729"/>
                  <a:pt x="7489" y="5795"/>
                  <a:pt x="7493" y="5847"/>
                </a:cubicBezTo>
                <a:cubicBezTo>
                  <a:pt x="7496" y="5883"/>
                  <a:pt x="7499" y="5914"/>
                  <a:pt x="7506" y="5929"/>
                </a:cubicBezTo>
                <a:cubicBezTo>
                  <a:pt x="7512" y="5942"/>
                  <a:pt x="7520" y="5948"/>
                  <a:pt x="7529" y="5948"/>
                </a:cubicBezTo>
                <a:cubicBezTo>
                  <a:pt x="7558" y="5948"/>
                  <a:pt x="7638" y="5986"/>
                  <a:pt x="7707" y="6033"/>
                </a:cubicBezTo>
                <a:cubicBezTo>
                  <a:pt x="7782" y="6083"/>
                  <a:pt x="8027" y="6150"/>
                  <a:pt x="8315" y="6200"/>
                </a:cubicBezTo>
                <a:cubicBezTo>
                  <a:pt x="8580" y="6247"/>
                  <a:pt x="8878" y="6301"/>
                  <a:pt x="8979" y="6320"/>
                </a:cubicBezTo>
                <a:cubicBezTo>
                  <a:pt x="9080" y="6340"/>
                  <a:pt x="9291" y="6350"/>
                  <a:pt x="9447" y="6341"/>
                </a:cubicBezTo>
                <a:cubicBezTo>
                  <a:pt x="9717" y="6326"/>
                  <a:pt x="9749" y="6334"/>
                  <a:pt x="10035" y="6501"/>
                </a:cubicBezTo>
                <a:cubicBezTo>
                  <a:pt x="10201" y="6598"/>
                  <a:pt x="10431" y="6728"/>
                  <a:pt x="10546" y="6791"/>
                </a:cubicBezTo>
                <a:cubicBezTo>
                  <a:pt x="10801" y="6931"/>
                  <a:pt x="10800" y="7004"/>
                  <a:pt x="10532" y="7167"/>
                </a:cubicBezTo>
                <a:cubicBezTo>
                  <a:pt x="10424" y="7233"/>
                  <a:pt x="10336" y="7312"/>
                  <a:pt x="10336" y="7344"/>
                </a:cubicBezTo>
                <a:cubicBezTo>
                  <a:pt x="10336" y="7432"/>
                  <a:pt x="10215" y="7475"/>
                  <a:pt x="9742" y="7549"/>
                </a:cubicBezTo>
                <a:cubicBezTo>
                  <a:pt x="9601" y="7571"/>
                  <a:pt x="9474" y="7596"/>
                  <a:pt x="9358" y="7629"/>
                </a:cubicBezTo>
                <a:cubicBezTo>
                  <a:pt x="9243" y="7661"/>
                  <a:pt x="9137" y="7702"/>
                  <a:pt x="9039" y="7750"/>
                </a:cubicBezTo>
                <a:cubicBezTo>
                  <a:pt x="8940" y="7798"/>
                  <a:pt x="8846" y="7854"/>
                  <a:pt x="8755" y="7921"/>
                </a:cubicBezTo>
                <a:cubicBezTo>
                  <a:pt x="8664" y="7988"/>
                  <a:pt x="8574" y="8066"/>
                  <a:pt x="8482" y="8157"/>
                </a:cubicBezTo>
                <a:cubicBezTo>
                  <a:pt x="8326" y="8310"/>
                  <a:pt x="8126" y="8468"/>
                  <a:pt x="8038" y="8509"/>
                </a:cubicBezTo>
                <a:cubicBezTo>
                  <a:pt x="7949" y="8549"/>
                  <a:pt x="7773" y="8641"/>
                  <a:pt x="7646" y="8714"/>
                </a:cubicBezTo>
                <a:cubicBezTo>
                  <a:pt x="6753" y="9228"/>
                  <a:pt x="6445" y="9402"/>
                  <a:pt x="5670" y="9821"/>
                </a:cubicBezTo>
                <a:cubicBezTo>
                  <a:pt x="5190" y="10081"/>
                  <a:pt x="4598" y="10408"/>
                  <a:pt x="4357" y="10550"/>
                </a:cubicBezTo>
                <a:cubicBezTo>
                  <a:pt x="4117" y="10691"/>
                  <a:pt x="3856" y="10837"/>
                  <a:pt x="3777" y="10874"/>
                </a:cubicBezTo>
                <a:cubicBezTo>
                  <a:pt x="3710" y="10905"/>
                  <a:pt x="3674" y="10921"/>
                  <a:pt x="3645" y="10919"/>
                </a:cubicBezTo>
                <a:cubicBezTo>
                  <a:pt x="3630" y="10918"/>
                  <a:pt x="3617" y="10913"/>
                  <a:pt x="3603" y="10903"/>
                </a:cubicBezTo>
                <a:cubicBezTo>
                  <a:pt x="3589" y="10893"/>
                  <a:pt x="3573" y="10878"/>
                  <a:pt x="3554" y="10859"/>
                </a:cubicBezTo>
                <a:cubicBezTo>
                  <a:pt x="3523" y="10828"/>
                  <a:pt x="3494" y="10785"/>
                  <a:pt x="3468" y="10738"/>
                </a:cubicBezTo>
                <a:cubicBezTo>
                  <a:pt x="3458" y="10721"/>
                  <a:pt x="3451" y="10703"/>
                  <a:pt x="3442" y="10684"/>
                </a:cubicBezTo>
                <a:cubicBezTo>
                  <a:pt x="3441" y="10683"/>
                  <a:pt x="3441" y="10682"/>
                  <a:pt x="3441" y="10681"/>
                </a:cubicBezTo>
                <a:cubicBezTo>
                  <a:pt x="3428" y="10655"/>
                  <a:pt x="3419" y="10627"/>
                  <a:pt x="3409" y="10598"/>
                </a:cubicBezTo>
                <a:cubicBezTo>
                  <a:pt x="3378" y="10511"/>
                  <a:pt x="3352" y="10419"/>
                  <a:pt x="3341" y="10321"/>
                </a:cubicBezTo>
                <a:cubicBezTo>
                  <a:pt x="3341" y="10320"/>
                  <a:pt x="3341" y="10320"/>
                  <a:pt x="3341" y="10320"/>
                </a:cubicBezTo>
                <a:cubicBezTo>
                  <a:pt x="3332" y="10246"/>
                  <a:pt x="3329" y="10171"/>
                  <a:pt x="3334" y="10099"/>
                </a:cubicBezTo>
                <a:cubicBezTo>
                  <a:pt x="3339" y="10022"/>
                  <a:pt x="3344" y="9964"/>
                  <a:pt x="3340" y="9918"/>
                </a:cubicBezTo>
                <a:cubicBezTo>
                  <a:pt x="3339" y="9909"/>
                  <a:pt x="3334" y="9904"/>
                  <a:pt x="3331" y="9898"/>
                </a:cubicBezTo>
                <a:cubicBezTo>
                  <a:pt x="3331" y="9896"/>
                  <a:pt x="3331" y="9894"/>
                  <a:pt x="3330" y="9892"/>
                </a:cubicBezTo>
                <a:cubicBezTo>
                  <a:pt x="3330" y="9890"/>
                  <a:pt x="3329" y="9889"/>
                  <a:pt x="3328" y="9887"/>
                </a:cubicBezTo>
                <a:cubicBezTo>
                  <a:pt x="3327" y="9881"/>
                  <a:pt x="3325" y="9877"/>
                  <a:pt x="3324" y="9871"/>
                </a:cubicBezTo>
                <a:cubicBezTo>
                  <a:pt x="3321" y="9864"/>
                  <a:pt x="3318" y="9855"/>
                  <a:pt x="3315" y="9848"/>
                </a:cubicBezTo>
                <a:cubicBezTo>
                  <a:pt x="3310" y="9838"/>
                  <a:pt x="3310" y="9823"/>
                  <a:pt x="3303" y="9814"/>
                </a:cubicBezTo>
                <a:cubicBezTo>
                  <a:pt x="3279" y="9787"/>
                  <a:pt x="3243" y="9767"/>
                  <a:pt x="3189" y="9747"/>
                </a:cubicBezTo>
                <a:cubicBezTo>
                  <a:pt x="3136" y="9727"/>
                  <a:pt x="3066" y="9706"/>
                  <a:pt x="2972" y="9680"/>
                </a:cubicBezTo>
                <a:cubicBezTo>
                  <a:pt x="2870" y="9653"/>
                  <a:pt x="2794" y="9624"/>
                  <a:pt x="2724" y="9583"/>
                </a:cubicBezTo>
                <a:cubicBezTo>
                  <a:pt x="2724" y="9583"/>
                  <a:pt x="2723" y="9583"/>
                  <a:pt x="2722" y="9583"/>
                </a:cubicBezTo>
                <a:cubicBezTo>
                  <a:pt x="2653" y="9542"/>
                  <a:pt x="2590" y="9489"/>
                  <a:pt x="2515" y="9413"/>
                </a:cubicBezTo>
                <a:cubicBezTo>
                  <a:pt x="2441" y="9337"/>
                  <a:pt x="2380" y="9265"/>
                  <a:pt x="2327" y="9193"/>
                </a:cubicBezTo>
                <a:cubicBezTo>
                  <a:pt x="2223" y="9049"/>
                  <a:pt x="2160" y="8908"/>
                  <a:pt x="2130" y="8749"/>
                </a:cubicBezTo>
                <a:cubicBezTo>
                  <a:pt x="2115" y="8670"/>
                  <a:pt x="2107" y="8586"/>
                  <a:pt x="2107" y="8495"/>
                </a:cubicBezTo>
                <a:cubicBezTo>
                  <a:pt x="2107" y="8415"/>
                  <a:pt x="2109" y="8345"/>
                  <a:pt x="2117" y="8284"/>
                </a:cubicBezTo>
                <a:cubicBezTo>
                  <a:pt x="2125" y="8223"/>
                  <a:pt x="2140" y="8169"/>
                  <a:pt x="2158" y="8122"/>
                </a:cubicBezTo>
                <a:cubicBezTo>
                  <a:pt x="2158" y="8122"/>
                  <a:pt x="2157" y="8121"/>
                  <a:pt x="2158" y="8121"/>
                </a:cubicBezTo>
                <a:cubicBezTo>
                  <a:pt x="2176" y="8074"/>
                  <a:pt x="2200" y="8031"/>
                  <a:pt x="2230" y="7992"/>
                </a:cubicBezTo>
                <a:cubicBezTo>
                  <a:pt x="2261" y="7952"/>
                  <a:pt x="2299" y="7916"/>
                  <a:pt x="2345" y="7879"/>
                </a:cubicBezTo>
                <a:cubicBezTo>
                  <a:pt x="2442" y="7798"/>
                  <a:pt x="2513" y="7758"/>
                  <a:pt x="2587" y="7759"/>
                </a:cubicBezTo>
                <a:cubicBezTo>
                  <a:pt x="2625" y="7760"/>
                  <a:pt x="2663" y="7771"/>
                  <a:pt x="2704" y="7793"/>
                </a:cubicBezTo>
                <a:cubicBezTo>
                  <a:pt x="2745" y="7814"/>
                  <a:pt x="2789" y="7845"/>
                  <a:pt x="2840" y="7887"/>
                </a:cubicBezTo>
                <a:cubicBezTo>
                  <a:pt x="2943" y="7972"/>
                  <a:pt x="3039" y="8082"/>
                  <a:pt x="3053" y="8133"/>
                </a:cubicBezTo>
                <a:cubicBezTo>
                  <a:pt x="3060" y="8159"/>
                  <a:pt x="3081" y="8181"/>
                  <a:pt x="3106" y="8198"/>
                </a:cubicBezTo>
                <a:cubicBezTo>
                  <a:pt x="3108" y="8199"/>
                  <a:pt x="3110" y="8199"/>
                  <a:pt x="3113" y="8200"/>
                </a:cubicBezTo>
                <a:cubicBezTo>
                  <a:pt x="3132" y="8212"/>
                  <a:pt x="3155" y="8220"/>
                  <a:pt x="3178" y="8224"/>
                </a:cubicBezTo>
                <a:cubicBezTo>
                  <a:pt x="3179" y="8225"/>
                  <a:pt x="3180" y="8226"/>
                  <a:pt x="3182" y="8226"/>
                </a:cubicBezTo>
                <a:cubicBezTo>
                  <a:pt x="3188" y="8227"/>
                  <a:pt x="3193" y="8226"/>
                  <a:pt x="3199" y="8227"/>
                </a:cubicBezTo>
                <a:cubicBezTo>
                  <a:pt x="3211" y="8228"/>
                  <a:pt x="3222" y="8225"/>
                  <a:pt x="3233" y="8224"/>
                </a:cubicBezTo>
                <a:cubicBezTo>
                  <a:pt x="3241" y="8224"/>
                  <a:pt x="3250" y="8226"/>
                  <a:pt x="3257" y="8224"/>
                </a:cubicBezTo>
                <a:cubicBezTo>
                  <a:pt x="3258" y="8223"/>
                  <a:pt x="3258" y="8222"/>
                  <a:pt x="3259" y="8222"/>
                </a:cubicBezTo>
                <a:cubicBezTo>
                  <a:pt x="3263" y="8221"/>
                  <a:pt x="3268" y="8220"/>
                  <a:pt x="3271" y="8218"/>
                </a:cubicBezTo>
                <a:cubicBezTo>
                  <a:pt x="3289" y="8209"/>
                  <a:pt x="3303" y="8194"/>
                  <a:pt x="3303" y="8171"/>
                </a:cubicBezTo>
                <a:cubicBezTo>
                  <a:pt x="3303" y="8157"/>
                  <a:pt x="3310" y="8142"/>
                  <a:pt x="3321" y="8127"/>
                </a:cubicBezTo>
                <a:cubicBezTo>
                  <a:pt x="3323" y="8124"/>
                  <a:pt x="3325" y="8120"/>
                  <a:pt x="3328" y="8117"/>
                </a:cubicBezTo>
                <a:cubicBezTo>
                  <a:pt x="3329" y="8116"/>
                  <a:pt x="3330" y="8116"/>
                  <a:pt x="3330" y="8116"/>
                </a:cubicBezTo>
                <a:cubicBezTo>
                  <a:pt x="3331" y="8115"/>
                  <a:pt x="3331" y="8115"/>
                  <a:pt x="3331" y="8114"/>
                </a:cubicBezTo>
                <a:cubicBezTo>
                  <a:pt x="3332" y="8114"/>
                  <a:pt x="3333" y="8114"/>
                  <a:pt x="3333" y="8113"/>
                </a:cubicBezTo>
                <a:cubicBezTo>
                  <a:pt x="3334" y="8113"/>
                  <a:pt x="3334" y="8112"/>
                  <a:pt x="3334" y="8112"/>
                </a:cubicBezTo>
                <a:cubicBezTo>
                  <a:pt x="3335" y="8111"/>
                  <a:pt x="3337" y="8110"/>
                  <a:pt x="3338" y="8109"/>
                </a:cubicBezTo>
                <a:cubicBezTo>
                  <a:pt x="3339" y="8108"/>
                  <a:pt x="3340" y="8107"/>
                  <a:pt x="3341" y="8106"/>
                </a:cubicBezTo>
                <a:cubicBezTo>
                  <a:pt x="3341" y="8106"/>
                  <a:pt x="3342" y="8106"/>
                  <a:pt x="3343" y="8105"/>
                </a:cubicBezTo>
                <a:cubicBezTo>
                  <a:pt x="3343" y="8105"/>
                  <a:pt x="3345" y="8104"/>
                  <a:pt x="3346" y="8104"/>
                </a:cubicBezTo>
                <a:cubicBezTo>
                  <a:pt x="3347" y="8102"/>
                  <a:pt x="3348" y="8102"/>
                  <a:pt x="3350" y="8100"/>
                </a:cubicBezTo>
                <a:cubicBezTo>
                  <a:pt x="3352" y="8098"/>
                  <a:pt x="3354" y="8095"/>
                  <a:pt x="3356" y="8093"/>
                </a:cubicBezTo>
                <a:cubicBezTo>
                  <a:pt x="3359" y="8091"/>
                  <a:pt x="3362" y="8088"/>
                  <a:pt x="3366" y="8085"/>
                </a:cubicBezTo>
                <a:cubicBezTo>
                  <a:pt x="3383" y="8073"/>
                  <a:pt x="3406" y="8064"/>
                  <a:pt x="3428" y="8053"/>
                </a:cubicBezTo>
                <a:cubicBezTo>
                  <a:pt x="3459" y="8037"/>
                  <a:pt x="3488" y="8022"/>
                  <a:pt x="3525" y="8010"/>
                </a:cubicBezTo>
                <a:cubicBezTo>
                  <a:pt x="3552" y="8001"/>
                  <a:pt x="3577" y="7996"/>
                  <a:pt x="3606" y="7989"/>
                </a:cubicBezTo>
                <a:cubicBezTo>
                  <a:pt x="3639" y="7981"/>
                  <a:pt x="3668" y="7976"/>
                  <a:pt x="3701" y="7973"/>
                </a:cubicBezTo>
                <a:cubicBezTo>
                  <a:pt x="3746" y="7968"/>
                  <a:pt x="3789" y="7964"/>
                  <a:pt x="3823" y="7970"/>
                </a:cubicBezTo>
                <a:cubicBezTo>
                  <a:pt x="3824" y="7970"/>
                  <a:pt x="3824" y="7970"/>
                  <a:pt x="3824" y="7970"/>
                </a:cubicBezTo>
                <a:cubicBezTo>
                  <a:pt x="3848" y="7975"/>
                  <a:pt x="3870" y="7982"/>
                  <a:pt x="3885" y="7993"/>
                </a:cubicBezTo>
                <a:cubicBezTo>
                  <a:pt x="3902" y="8006"/>
                  <a:pt x="3921" y="8016"/>
                  <a:pt x="3938" y="8019"/>
                </a:cubicBezTo>
                <a:cubicBezTo>
                  <a:pt x="3954" y="8023"/>
                  <a:pt x="3970" y="8022"/>
                  <a:pt x="3978" y="8015"/>
                </a:cubicBezTo>
                <a:cubicBezTo>
                  <a:pt x="3992" y="8002"/>
                  <a:pt x="3996" y="7991"/>
                  <a:pt x="3992" y="7980"/>
                </a:cubicBezTo>
                <a:cubicBezTo>
                  <a:pt x="3987" y="7967"/>
                  <a:pt x="3960" y="7956"/>
                  <a:pt x="3929" y="7947"/>
                </a:cubicBezTo>
                <a:cubicBezTo>
                  <a:pt x="3886" y="7935"/>
                  <a:pt x="3830" y="7926"/>
                  <a:pt x="3746" y="7926"/>
                </a:cubicBezTo>
                <a:cubicBezTo>
                  <a:pt x="3641" y="7926"/>
                  <a:pt x="3545" y="7907"/>
                  <a:pt x="3533" y="7884"/>
                </a:cubicBezTo>
                <a:cubicBezTo>
                  <a:pt x="3497" y="7820"/>
                  <a:pt x="3898" y="7655"/>
                  <a:pt x="4090" y="7655"/>
                </a:cubicBezTo>
                <a:cubicBezTo>
                  <a:pt x="4145" y="7655"/>
                  <a:pt x="4200" y="7665"/>
                  <a:pt x="4252" y="7683"/>
                </a:cubicBezTo>
                <a:cubicBezTo>
                  <a:pt x="4252" y="7683"/>
                  <a:pt x="4253" y="7683"/>
                  <a:pt x="4254" y="7683"/>
                </a:cubicBezTo>
                <a:cubicBezTo>
                  <a:pt x="4306" y="7701"/>
                  <a:pt x="4354" y="7729"/>
                  <a:pt x="4398" y="7761"/>
                </a:cubicBezTo>
                <a:cubicBezTo>
                  <a:pt x="4442" y="7793"/>
                  <a:pt x="4479" y="7829"/>
                  <a:pt x="4509" y="7872"/>
                </a:cubicBezTo>
                <a:cubicBezTo>
                  <a:pt x="4539" y="7914"/>
                  <a:pt x="4558" y="7961"/>
                  <a:pt x="4568" y="8010"/>
                </a:cubicBezTo>
                <a:cubicBezTo>
                  <a:pt x="4588" y="8103"/>
                  <a:pt x="4655" y="8189"/>
                  <a:pt x="4745" y="8252"/>
                </a:cubicBezTo>
                <a:cubicBezTo>
                  <a:pt x="4834" y="8315"/>
                  <a:pt x="4947" y="8355"/>
                  <a:pt x="5061" y="8355"/>
                </a:cubicBezTo>
                <a:lnTo>
                  <a:pt x="5231" y="8355"/>
                </a:lnTo>
                <a:lnTo>
                  <a:pt x="5097" y="8203"/>
                </a:lnTo>
                <a:cubicBezTo>
                  <a:pt x="5024" y="8119"/>
                  <a:pt x="4959" y="8013"/>
                  <a:pt x="4952" y="7967"/>
                </a:cubicBezTo>
                <a:cubicBezTo>
                  <a:pt x="4935" y="7858"/>
                  <a:pt x="5034" y="7696"/>
                  <a:pt x="5120" y="7696"/>
                </a:cubicBezTo>
                <a:cubicBezTo>
                  <a:pt x="5210" y="7696"/>
                  <a:pt x="5206" y="7679"/>
                  <a:pt x="5076" y="7497"/>
                </a:cubicBezTo>
                <a:cubicBezTo>
                  <a:pt x="5037" y="7444"/>
                  <a:pt x="5007" y="7392"/>
                  <a:pt x="4984" y="7340"/>
                </a:cubicBezTo>
                <a:cubicBezTo>
                  <a:pt x="4940" y="7235"/>
                  <a:pt x="4929" y="7132"/>
                  <a:pt x="4949" y="7013"/>
                </a:cubicBezTo>
                <a:cubicBezTo>
                  <a:pt x="4959" y="6953"/>
                  <a:pt x="4976" y="6890"/>
                  <a:pt x="5002" y="6822"/>
                </a:cubicBezTo>
                <a:cubicBezTo>
                  <a:pt x="5049" y="6697"/>
                  <a:pt x="5082" y="6587"/>
                  <a:pt x="5073" y="6579"/>
                </a:cubicBezTo>
                <a:cubicBezTo>
                  <a:pt x="5067" y="6574"/>
                  <a:pt x="5059" y="6577"/>
                  <a:pt x="5051" y="6584"/>
                </a:cubicBezTo>
                <a:cubicBezTo>
                  <a:pt x="5042" y="6592"/>
                  <a:pt x="5031" y="6604"/>
                  <a:pt x="5021" y="6621"/>
                </a:cubicBezTo>
                <a:cubicBezTo>
                  <a:pt x="5021" y="6621"/>
                  <a:pt x="5021" y="6621"/>
                  <a:pt x="5021" y="6622"/>
                </a:cubicBezTo>
                <a:cubicBezTo>
                  <a:pt x="4993" y="6667"/>
                  <a:pt x="4960" y="6747"/>
                  <a:pt x="4932" y="6826"/>
                </a:cubicBezTo>
                <a:cubicBezTo>
                  <a:pt x="4930" y="6831"/>
                  <a:pt x="4929" y="6836"/>
                  <a:pt x="4927" y="6841"/>
                </a:cubicBezTo>
                <a:cubicBezTo>
                  <a:pt x="4926" y="6844"/>
                  <a:pt x="4924" y="6847"/>
                  <a:pt x="4923" y="6851"/>
                </a:cubicBezTo>
                <a:cubicBezTo>
                  <a:pt x="4923" y="6851"/>
                  <a:pt x="4923" y="6852"/>
                  <a:pt x="4923" y="6852"/>
                </a:cubicBezTo>
                <a:cubicBezTo>
                  <a:pt x="4923" y="6853"/>
                  <a:pt x="4920" y="6854"/>
                  <a:pt x="4920" y="6855"/>
                </a:cubicBezTo>
                <a:cubicBezTo>
                  <a:pt x="4920" y="6855"/>
                  <a:pt x="4919" y="6856"/>
                  <a:pt x="4919" y="6857"/>
                </a:cubicBezTo>
                <a:cubicBezTo>
                  <a:pt x="4917" y="6864"/>
                  <a:pt x="4915" y="6872"/>
                  <a:pt x="4913" y="6880"/>
                </a:cubicBezTo>
                <a:cubicBezTo>
                  <a:pt x="4912" y="6881"/>
                  <a:pt x="4913" y="6881"/>
                  <a:pt x="4913" y="6882"/>
                </a:cubicBezTo>
                <a:cubicBezTo>
                  <a:pt x="4887" y="6963"/>
                  <a:pt x="4866" y="7044"/>
                  <a:pt x="4866" y="7094"/>
                </a:cubicBezTo>
                <a:cubicBezTo>
                  <a:pt x="4866" y="7143"/>
                  <a:pt x="4861" y="7184"/>
                  <a:pt x="4850" y="7219"/>
                </a:cubicBezTo>
                <a:cubicBezTo>
                  <a:pt x="4850" y="7220"/>
                  <a:pt x="4850" y="7220"/>
                  <a:pt x="4850" y="7220"/>
                </a:cubicBezTo>
                <a:cubicBezTo>
                  <a:pt x="4840" y="7255"/>
                  <a:pt x="4822" y="7285"/>
                  <a:pt x="4798" y="7311"/>
                </a:cubicBezTo>
                <a:cubicBezTo>
                  <a:pt x="4750" y="7365"/>
                  <a:pt x="4671" y="7402"/>
                  <a:pt x="4547" y="7440"/>
                </a:cubicBezTo>
                <a:cubicBezTo>
                  <a:pt x="4434" y="7474"/>
                  <a:pt x="4307" y="7489"/>
                  <a:pt x="4186" y="7483"/>
                </a:cubicBezTo>
                <a:cubicBezTo>
                  <a:pt x="4124" y="7480"/>
                  <a:pt x="4064" y="7473"/>
                  <a:pt x="4007" y="7460"/>
                </a:cubicBezTo>
                <a:cubicBezTo>
                  <a:pt x="3951" y="7447"/>
                  <a:pt x="3900" y="7430"/>
                  <a:pt x="3854" y="7408"/>
                </a:cubicBezTo>
                <a:lnTo>
                  <a:pt x="3693" y="7330"/>
                </a:lnTo>
                <a:lnTo>
                  <a:pt x="3372" y="7482"/>
                </a:lnTo>
                <a:cubicBezTo>
                  <a:pt x="3099" y="7610"/>
                  <a:pt x="3004" y="7634"/>
                  <a:pt x="2757" y="7634"/>
                </a:cubicBezTo>
                <a:cubicBezTo>
                  <a:pt x="2613" y="7634"/>
                  <a:pt x="2539" y="7633"/>
                  <a:pt x="2479" y="7610"/>
                </a:cubicBezTo>
                <a:cubicBezTo>
                  <a:pt x="2419" y="7587"/>
                  <a:pt x="2372" y="7542"/>
                  <a:pt x="2284" y="7452"/>
                </a:cubicBezTo>
                <a:cubicBezTo>
                  <a:pt x="2149" y="7314"/>
                  <a:pt x="2107" y="7234"/>
                  <a:pt x="2107" y="7124"/>
                </a:cubicBezTo>
                <a:cubicBezTo>
                  <a:pt x="2107" y="7079"/>
                  <a:pt x="2128" y="7010"/>
                  <a:pt x="2160" y="6932"/>
                </a:cubicBezTo>
                <a:cubicBezTo>
                  <a:pt x="2161" y="6932"/>
                  <a:pt x="2160" y="6930"/>
                  <a:pt x="2160" y="6930"/>
                </a:cubicBezTo>
                <a:cubicBezTo>
                  <a:pt x="2194" y="6851"/>
                  <a:pt x="2240" y="6763"/>
                  <a:pt x="2290" y="6679"/>
                </a:cubicBezTo>
                <a:cubicBezTo>
                  <a:pt x="2340" y="6595"/>
                  <a:pt x="2392" y="6517"/>
                  <a:pt x="2441" y="6456"/>
                </a:cubicBezTo>
                <a:cubicBezTo>
                  <a:pt x="2491" y="6395"/>
                  <a:pt x="2536" y="6353"/>
                  <a:pt x="2568" y="6344"/>
                </a:cubicBezTo>
                <a:cubicBezTo>
                  <a:pt x="2681" y="6311"/>
                  <a:pt x="2681" y="6293"/>
                  <a:pt x="2557" y="6114"/>
                </a:cubicBezTo>
                <a:cubicBezTo>
                  <a:pt x="2534" y="6083"/>
                  <a:pt x="2517" y="6054"/>
                  <a:pt x="2504" y="6023"/>
                </a:cubicBezTo>
                <a:cubicBezTo>
                  <a:pt x="2488" y="5987"/>
                  <a:pt x="2479" y="5938"/>
                  <a:pt x="2471" y="5886"/>
                </a:cubicBezTo>
                <a:cubicBezTo>
                  <a:pt x="2460" y="5805"/>
                  <a:pt x="2455" y="5703"/>
                  <a:pt x="2454" y="5532"/>
                </a:cubicBezTo>
                <a:cubicBezTo>
                  <a:pt x="2453" y="5424"/>
                  <a:pt x="2454" y="5342"/>
                  <a:pt x="2457" y="5275"/>
                </a:cubicBezTo>
                <a:cubicBezTo>
                  <a:pt x="2461" y="5188"/>
                  <a:pt x="2474" y="5124"/>
                  <a:pt x="2494" y="5060"/>
                </a:cubicBezTo>
                <a:cubicBezTo>
                  <a:pt x="2500" y="5040"/>
                  <a:pt x="2510" y="5010"/>
                  <a:pt x="2518" y="4989"/>
                </a:cubicBezTo>
                <a:cubicBezTo>
                  <a:pt x="2518" y="4989"/>
                  <a:pt x="2521" y="4988"/>
                  <a:pt x="2521" y="4988"/>
                </a:cubicBezTo>
                <a:cubicBezTo>
                  <a:pt x="2549" y="4922"/>
                  <a:pt x="2584" y="4849"/>
                  <a:pt x="2642" y="4741"/>
                </a:cubicBezTo>
                <a:cubicBezTo>
                  <a:pt x="2856" y="4343"/>
                  <a:pt x="3209" y="4001"/>
                  <a:pt x="3504" y="3904"/>
                </a:cubicBezTo>
                <a:cubicBezTo>
                  <a:pt x="3661" y="3853"/>
                  <a:pt x="3675" y="3836"/>
                  <a:pt x="3652" y="3731"/>
                </a:cubicBezTo>
                <a:cubicBezTo>
                  <a:pt x="3637" y="3667"/>
                  <a:pt x="3648" y="3522"/>
                  <a:pt x="3675" y="3410"/>
                </a:cubicBezTo>
                <a:cubicBezTo>
                  <a:pt x="3684" y="3369"/>
                  <a:pt x="3694" y="3334"/>
                  <a:pt x="3708" y="3301"/>
                </a:cubicBezTo>
                <a:cubicBezTo>
                  <a:pt x="3725" y="3261"/>
                  <a:pt x="3753" y="3221"/>
                  <a:pt x="3781" y="3184"/>
                </a:cubicBezTo>
                <a:cubicBezTo>
                  <a:pt x="3821" y="3133"/>
                  <a:pt x="3873" y="3079"/>
                  <a:pt x="3951" y="3013"/>
                </a:cubicBezTo>
                <a:cubicBezTo>
                  <a:pt x="4080" y="2904"/>
                  <a:pt x="4196" y="2826"/>
                  <a:pt x="4311" y="2775"/>
                </a:cubicBezTo>
                <a:cubicBezTo>
                  <a:pt x="4426" y="2725"/>
                  <a:pt x="4540" y="2700"/>
                  <a:pt x="4659" y="2700"/>
                </a:cubicBezTo>
                <a:cubicBezTo>
                  <a:pt x="4695" y="2700"/>
                  <a:pt x="4724" y="2699"/>
                  <a:pt x="4748" y="2695"/>
                </a:cubicBezTo>
                <a:cubicBezTo>
                  <a:pt x="4771" y="2692"/>
                  <a:pt x="4792" y="2686"/>
                  <a:pt x="4808" y="2676"/>
                </a:cubicBezTo>
                <a:cubicBezTo>
                  <a:pt x="4824" y="2666"/>
                  <a:pt x="4836" y="2651"/>
                  <a:pt x="4849" y="2633"/>
                </a:cubicBezTo>
                <a:cubicBezTo>
                  <a:pt x="4849" y="2632"/>
                  <a:pt x="4850" y="2632"/>
                  <a:pt x="4850" y="2632"/>
                </a:cubicBezTo>
                <a:cubicBezTo>
                  <a:pt x="4863" y="2612"/>
                  <a:pt x="4877" y="2588"/>
                  <a:pt x="4891" y="2556"/>
                </a:cubicBezTo>
                <a:cubicBezTo>
                  <a:pt x="4995" y="2333"/>
                  <a:pt x="5216" y="2130"/>
                  <a:pt x="5541" y="1966"/>
                </a:cubicBezTo>
                <a:cubicBezTo>
                  <a:pt x="5681" y="1894"/>
                  <a:pt x="5759" y="1857"/>
                  <a:pt x="5841" y="1840"/>
                </a:cubicBezTo>
                <a:cubicBezTo>
                  <a:pt x="5922" y="1824"/>
                  <a:pt x="6008" y="1827"/>
                  <a:pt x="6160" y="1837"/>
                </a:cubicBezTo>
                <a:cubicBezTo>
                  <a:pt x="6248" y="1843"/>
                  <a:pt x="6334" y="1853"/>
                  <a:pt x="6402" y="1866"/>
                </a:cubicBezTo>
                <a:cubicBezTo>
                  <a:pt x="6470" y="1878"/>
                  <a:pt x="6519" y="1892"/>
                  <a:pt x="6533" y="1905"/>
                </a:cubicBezTo>
                <a:cubicBezTo>
                  <a:pt x="6554" y="1924"/>
                  <a:pt x="6575" y="1937"/>
                  <a:pt x="6595" y="1944"/>
                </a:cubicBezTo>
                <a:cubicBezTo>
                  <a:pt x="6622" y="1953"/>
                  <a:pt x="6645" y="1948"/>
                  <a:pt x="6666" y="1936"/>
                </a:cubicBezTo>
                <a:cubicBezTo>
                  <a:pt x="6668" y="1935"/>
                  <a:pt x="6669" y="1934"/>
                  <a:pt x="6670" y="1933"/>
                </a:cubicBezTo>
                <a:cubicBezTo>
                  <a:pt x="6671" y="1933"/>
                  <a:pt x="6673" y="1932"/>
                  <a:pt x="6674" y="1932"/>
                </a:cubicBezTo>
                <a:cubicBezTo>
                  <a:pt x="6676" y="1930"/>
                  <a:pt x="6678" y="1930"/>
                  <a:pt x="6680" y="1928"/>
                </a:cubicBezTo>
                <a:cubicBezTo>
                  <a:pt x="6681" y="1927"/>
                  <a:pt x="6682" y="1926"/>
                  <a:pt x="6683" y="1926"/>
                </a:cubicBezTo>
                <a:cubicBezTo>
                  <a:pt x="6703" y="1909"/>
                  <a:pt x="6721" y="1885"/>
                  <a:pt x="6732" y="1847"/>
                </a:cubicBezTo>
                <a:cubicBezTo>
                  <a:pt x="6741" y="1813"/>
                  <a:pt x="6771" y="1770"/>
                  <a:pt x="6811" y="1725"/>
                </a:cubicBezTo>
                <a:cubicBezTo>
                  <a:pt x="6819" y="1715"/>
                  <a:pt x="6828" y="1707"/>
                  <a:pt x="6838" y="1697"/>
                </a:cubicBezTo>
                <a:cubicBezTo>
                  <a:pt x="6838" y="1697"/>
                  <a:pt x="6839" y="1696"/>
                  <a:pt x="6840" y="1695"/>
                </a:cubicBezTo>
                <a:cubicBezTo>
                  <a:pt x="6840" y="1695"/>
                  <a:pt x="6840" y="1694"/>
                  <a:pt x="6841" y="1694"/>
                </a:cubicBezTo>
                <a:cubicBezTo>
                  <a:pt x="6841" y="1693"/>
                  <a:pt x="6842" y="1693"/>
                  <a:pt x="6843" y="1693"/>
                </a:cubicBezTo>
                <a:cubicBezTo>
                  <a:pt x="6843" y="1692"/>
                  <a:pt x="6843" y="1692"/>
                  <a:pt x="6844" y="1691"/>
                </a:cubicBezTo>
                <a:cubicBezTo>
                  <a:pt x="6844" y="1691"/>
                  <a:pt x="6845" y="1691"/>
                  <a:pt x="6846" y="1690"/>
                </a:cubicBezTo>
                <a:cubicBezTo>
                  <a:pt x="6846" y="1690"/>
                  <a:pt x="6846" y="1689"/>
                  <a:pt x="6847" y="1688"/>
                </a:cubicBezTo>
                <a:cubicBezTo>
                  <a:pt x="6848" y="1687"/>
                  <a:pt x="6850" y="1685"/>
                  <a:pt x="6852" y="1683"/>
                </a:cubicBezTo>
                <a:cubicBezTo>
                  <a:pt x="6854" y="1682"/>
                  <a:pt x="6855" y="1680"/>
                  <a:pt x="6857" y="1678"/>
                </a:cubicBezTo>
                <a:cubicBezTo>
                  <a:pt x="6858" y="1677"/>
                  <a:pt x="6861" y="1676"/>
                  <a:pt x="6863" y="1675"/>
                </a:cubicBezTo>
                <a:cubicBezTo>
                  <a:pt x="6863" y="1674"/>
                  <a:pt x="6863" y="1673"/>
                  <a:pt x="6864" y="1673"/>
                </a:cubicBezTo>
                <a:cubicBezTo>
                  <a:pt x="6865" y="1672"/>
                  <a:pt x="6866" y="1673"/>
                  <a:pt x="6867" y="1672"/>
                </a:cubicBezTo>
                <a:cubicBezTo>
                  <a:pt x="6870" y="1669"/>
                  <a:pt x="6873" y="1665"/>
                  <a:pt x="6876" y="1662"/>
                </a:cubicBezTo>
                <a:cubicBezTo>
                  <a:pt x="6895" y="1644"/>
                  <a:pt x="6915" y="1626"/>
                  <a:pt x="6937" y="1608"/>
                </a:cubicBezTo>
                <a:cubicBezTo>
                  <a:pt x="7019" y="1538"/>
                  <a:pt x="7109" y="1470"/>
                  <a:pt x="7206" y="1414"/>
                </a:cubicBezTo>
                <a:cubicBezTo>
                  <a:pt x="7280" y="1372"/>
                  <a:pt x="7355" y="1338"/>
                  <a:pt x="7421" y="1317"/>
                </a:cubicBezTo>
                <a:cubicBezTo>
                  <a:pt x="7515" y="1286"/>
                  <a:pt x="7613" y="1264"/>
                  <a:pt x="7710" y="1252"/>
                </a:cubicBezTo>
                <a:cubicBezTo>
                  <a:pt x="7806" y="1241"/>
                  <a:pt x="7903" y="1240"/>
                  <a:pt x="7993" y="1247"/>
                </a:cubicBezTo>
                <a:cubicBezTo>
                  <a:pt x="8173" y="1261"/>
                  <a:pt x="8330" y="1311"/>
                  <a:pt x="8430" y="1395"/>
                </a:cubicBezTo>
                <a:cubicBezTo>
                  <a:pt x="8579" y="1520"/>
                  <a:pt x="8591" y="1519"/>
                  <a:pt x="8749" y="1370"/>
                </a:cubicBezTo>
                <a:cubicBezTo>
                  <a:pt x="8872" y="1253"/>
                  <a:pt x="9045" y="1178"/>
                  <a:pt x="9256" y="1150"/>
                </a:cubicBezTo>
                <a:cubicBezTo>
                  <a:pt x="9307" y="1143"/>
                  <a:pt x="9368" y="1125"/>
                  <a:pt x="9393" y="1111"/>
                </a:cubicBezTo>
                <a:cubicBezTo>
                  <a:pt x="9419" y="1097"/>
                  <a:pt x="9556" y="1072"/>
                  <a:pt x="9698" y="1056"/>
                </a:cubicBezTo>
                <a:cubicBezTo>
                  <a:pt x="9751" y="1050"/>
                  <a:pt x="9796" y="1046"/>
                  <a:pt x="9837" y="1045"/>
                </a:cubicBezTo>
                <a:close/>
                <a:moveTo>
                  <a:pt x="7462" y="2076"/>
                </a:moveTo>
                <a:cubicBezTo>
                  <a:pt x="7424" y="2076"/>
                  <a:pt x="7393" y="2095"/>
                  <a:pt x="7393" y="2118"/>
                </a:cubicBezTo>
                <a:cubicBezTo>
                  <a:pt x="7393" y="2140"/>
                  <a:pt x="7424" y="2160"/>
                  <a:pt x="7462" y="2160"/>
                </a:cubicBezTo>
                <a:cubicBezTo>
                  <a:pt x="7500" y="2160"/>
                  <a:pt x="7531" y="2140"/>
                  <a:pt x="7531" y="2118"/>
                </a:cubicBezTo>
                <a:cubicBezTo>
                  <a:pt x="7531" y="2095"/>
                  <a:pt x="7500" y="2076"/>
                  <a:pt x="7462" y="2076"/>
                </a:cubicBezTo>
                <a:close/>
                <a:moveTo>
                  <a:pt x="8520" y="2076"/>
                </a:moveTo>
                <a:cubicBezTo>
                  <a:pt x="8501" y="2076"/>
                  <a:pt x="8484" y="2081"/>
                  <a:pt x="8472" y="2088"/>
                </a:cubicBezTo>
                <a:cubicBezTo>
                  <a:pt x="8459" y="2096"/>
                  <a:pt x="8452" y="2106"/>
                  <a:pt x="8452" y="2118"/>
                </a:cubicBezTo>
                <a:cubicBezTo>
                  <a:pt x="8452" y="2140"/>
                  <a:pt x="8482" y="2160"/>
                  <a:pt x="8520" y="2160"/>
                </a:cubicBezTo>
                <a:cubicBezTo>
                  <a:pt x="8558" y="2160"/>
                  <a:pt x="8589" y="2140"/>
                  <a:pt x="8589" y="2118"/>
                </a:cubicBezTo>
                <a:cubicBezTo>
                  <a:pt x="8589" y="2095"/>
                  <a:pt x="8558" y="2076"/>
                  <a:pt x="8520" y="2076"/>
                </a:cubicBezTo>
                <a:close/>
                <a:moveTo>
                  <a:pt x="9071" y="2076"/>
                </a:moveTo>
                <a:cubicBezTo>
                  <a:pt x="9028" y="2076"/>
                  <a:pt x="9002" y="2115"/>
                  <a:pt x="9002" y="2180"/>
                </a:cubicBezTo>
                <a:cubicBezTo>
                  <a:pt x="9002" y="2245"/>
                  <a:pt x="9028" y="2284"/>
                  <a:pt x="9071" y="2284"/>
                </a:cubicBezTo>
                <a:cubicBezTo>
                  <a:pt x="9114" y="2284"/>
                  <a:pt x="9140" y="2245"/>
                  <a:pt x="9140" y="2180"/>
                </a:cubicBezTo>
                <a:cubicBezTo>
                  <a:pt x="9140" y="2115"/>
                  <a:pt x="9114" y="2076"/>
                  <a:pt x="9071" y="2076"/>
                </a:cubicBezTo>
                <a:close/>
                <a:moveTo>
                  <a:pt x="6957" y="2700"/>
                </a:moveTo>
                <a:cubicBezTo>
                  <a:pt x="6919" y="2700"/>
                  <a:pt x="6888" y="2719"/>
                  <a:pt x="6888" y="2742"/>
                </a:cubicBezTo>
                <a:cubicBezTo>
                  <a:pt x="6888" y="2765"/>
                  <a:pt x="6919" y="2784"/>
                  <a:pt x="6957" y="2784"/>
                </a:cubicBezTo>
                <a:cubicBezTo>
                  <a:pt x="6995" y="2784"/>
                  <a:pt x="7026" y="2765"/>
                  <a:pt x="7026" y="2742"/>
                </a:cubicBezTo>
                <a:cubicBezTo>
                  <a:pt x="7026" y="2719"/>
                  <a:pt x="6995" y="2700"/>
                  <a:pt x="6957" y="2700"/>
                </a:cubicBezTo>
                <a:close/>
                <a:moveTo>
                  <a:pt x="7692" y="2700"/>
                </a:moveTo>
                <a:cubicBezTo>
                  <a:pt x="7671" y="2700"/>
                  <a:pt x="7654" y="2710"/>
                  <a:pt x="7642" y="2728"/>
                </a:cubicBezTo>
                <a:cubicBezTo>
                  <a:pt x="7631" y="2746"/>
                  <a:pt x="7623" y="2772"/>
                  <a:pt x="7623" y="2805"/>
                </a:cubicBezTo>
                <a:cubicBezTo>
                  <a:pt x="7623" y="2837"/>
                  <a:pt x="7631" y="2863"/>
                  <a:pt x="7642" y="2881"/>
                </a:cubicBezTo>
                <a:cubicBezTo>
                  <a:pt x="7654" y="2899"/>
                  <a:pt x="7671" y="2909"/>
                  <a:pt x="7692" y="2909"/>
                </a:cubicBezTo>
                <a:cubicBezTo>
                  <a:pt x="7735" y="2909"/>
                  <a:pt x="7761" y="2869"/>
                  <a:pt x="7761" y="2805"/>
                </a:cubicBezTo>
                <a:cubicBezTo>
                  <a:pt x="7761" y="2740"/>
                  <a:pt x="7735" y="2700"/>
                  <a:pt x="7692" y="2700"/>
                </a:cubicBezTo>
                <a:close/>
                <a:moveTo>
                  <a:pt x="6278" y="2711"/>
                </a:moveTo>
                <a:cubicBezTo>
                  <a:pt x="6257" y="2719"/>
                  <a:pt x="6244" y="2752"/>
                  <a:pt x="6244" y="2805"/>
                </a:cubicBezTo>
                <a:cubicBezTo>
                  <a:pt x="6244" y="2875"/>
                  <a:pt x="6266" y="2910"/>
                  <a:pt x="6302" y="2899"/>
                </a:cubicBezTo>
                <a:cubicBezTo>
                  <a:pt x="6334" y="2889"/>
                  <a:pt x="6359" y="2847"/>
                  <a:pt x="6359" y="2805"/>
                </a:cubicBezTo>
                <a:cubicBezTo>
                  <a:pt x="6359" y="2763"/>
                  <a:pt x="6334" y="2720"/>
                  <a:pt x="6302" y="2711"/>
                </a:cubicBezTo>
                <a:cubicBezTo>
                  <a:pt x="6293" y="2708"/>
                  <a:pt x="6285" y="2708"/>
                  <a:pt x="6278" y="2711"/>
                </a:cubicBezTo>
                <a:close/>
                <a:moveTo>
                  <a:pt x="7381" y="2711"/>
                </a:moveTo>
                <a:cubicBezTo>
                  <a:pt x="7374" y="2714"/>
                  <a:pt x="7368" y="2720"/>
                  <a:pt x="7363" y="2728"/>
                </a:cubicBezTo>
                <a:cubicBezTo>
                  <a:pt x="7354" y="2744"/>
                  <a:pt x="7347" y="2770"/>
                  <a:pt x="7347" y="2805"/>
                </a:cubicBezTo>
                <a:cubicBezTo>
                  <a:pt x="7347" y="2875"/>
                  <a:pt x="7369" y="2910"/>
                  <a:pt x="7406" y="2899"/>
                </a:cubicBezTo>
                <a:cubicBezTo>
                  <a:pt x="7437" y="2889"/>
                  <a:pt x="7462" y="2847"/>
                  <a:pt x="7462" y="2805"/>
                </a:cubicBezTo>
                <a:cubicBezTo>
                  <a:pt x="7462" y="2763"/>
                  <a:pt x="7437" y="2720"/>
                  <a:pt x="7406" y="2711"/>
                </a:cubicBezTo>
                <a:cubicBezTo>
                  <a:pt x="7396" y="2708"/>
                  <a:pt x="7388" y="2708"/>
                  <a:pt x="7381" y="2711"/>
                </a:cubicBezTo>
                <a:close/>
                <a:moveTo>
                  <a:pt x="4428" y="3741"/>
                </a:moveTo>
                <a:cubicBezTo>
                  <a:pt x="4390" y="3741"/>
                  <a:pt x="4359" y="3760"/>
                  <a:pt x="4359" y="3783"/>
                </a:cubicBezTo>
                <a:cubicBezTo>
                  <a:pt x="4359" y="3806"/>
                  <a:pt x="4390" y="3825"/>
                  <a:pt x="4428" y="3825"/>
                </a:cubicBezTo>
                <a:cubicBezTo>
                  <a:pt x="4466" y="3825"/>
                  <a:pt x="4496" y="3806"/>
                  <a:pt x="4496" y="3783"/>
                </a:cubicBezTo>
                <a:cubicBezTo>
                  <a:pt x="4496" y="3760"/>
                  <a:pt x="4466" y="3741"/>
                  <a:pt x="4428" y="3741"/>
                </a:cubicBezTo>
                <a:close/>
                <a:moveTo>
                  <a:pt x="5899" y="3741"/>
                </a:moveTo>
                <a:cubicBezTo>
                  <a:pt x="5861" y="3741"/>
                  <a:pt x="5830" y="3760"/>
                  <a:pt x="5830" y="3783"/>
                </a:cubicBezTo>
                <a:cubicBezTo>
                  <a:pt x="5830" y="3806"/>
                  <a:pt x="5861" y="3825"/>
                  <a:pt x="5899" y="3825"/>
                </a:cubicBezTo>
                <a:cubicBezTo>
                  <a:pt x="5937" y="3825"/>
                  <a:pt x="5968" y="3806"/>
                  <a:pt x="5968" y="3783"/>
                </a:cubicBezTo>
                <a:cubicBezTo>
                  <a:pt x="5968" y="3760"/>
                  <a:pt x="5937" y="3741"/>
                  <a:pt x="5899" y="3741"/>
                </a:cubicBezTo>
                <a:close/>
                <a:moveTo>
                  <a:pt x="4943" y="3752"/>
                </a:moveTo>
                <a:cubicBezTo>
                  <a:pt x="4922" y="3760"/>
                  <a:pt x="4912" y="3793"/>
                  <a:pt x="4912" y="3845"/>
                </a:cubicBezTo>
                <a:cubicBezTo>
                  <a:pt x="4912" y="3916"/>
                  <a:pt x="4932" y="3950"/>
                  <a:pt x="4968" y="3939"/>
                </a:cubicBezTo>
                <a:cubicBezTo>
                  <a:pt x="5000" y="3930"/>
                  <a:pt x="5027" y="3887"/>
                  <a:pt x="5027" y="3845"/>
                </a:cubicBezTo>
                <a:cubicBezTo>
                  <a:pt x="5027" y="3803"/>
                  <a:pt x="5000" y="3761"/>
                  <a:pt x="4968" y="3752"/>
                </a:cubicBezTo>
                <a:cubicBezTo>
                  <a:pt x="4959" y="3749"/>
                  <a:pt x="4950" y="3749"/>
                  <a:pt x="4943" y="3752"/>
                </a:cubicBezTo>
                <a:close/>
                <a:moveTo>
                  <a:pt x="5532" y="3866"/>
                </a:moveTo>
                <a:cubicBezTo>
                  <a:pt x="5494" y="3866"/>
                  <a:pt x="5463" y="3885"/>
                  <a:pt x="5463" y="3908"/>
                </a:cubicBezTo>
                <a:cubicBezTo>
                  <a:pt x="5463" y="3931"/>
                  <a:pt x="5494" y="3950"/>
                  <a:pt x="5532" y="3950"/>
                </a:cubicBezTo>
                <a:cubicBezTo>
                  <a:pt x="5570" y="3950"/>
                  <a:pt x="5601" y="3931"/>
                  <a:pt x="5601" y="3908"/>
                </a:cubicBezTo>
                <a:cubicBezTo>
                  <a:pt x="5601" y="3885"/>
                  <a:pt x="5570" y="3866"/>
                  <a:pt x="5532" y="3866"/>
                </a:cubicBezTo>
                <a:close/>
                <a:moveTo>
                  <a:pt x="3710" y="4915"/>
                </a:moveTo>
                <a:cubicBezTo>
                  <a:pt x="3697" y="4918"/>
                  <a:pt x="3689" y="4931"/>
                  <a:pt x="3683" y="4946"/>
                </a:cubicBezTo>
                <a:cubicBezTo>
                  <a:pt x="3674" y="4968"/>
                  <a:pt x="3670" y="4998"/>
                  <a:pt x="3670" y="5053"/>
                </a:cubicBezTo>
                <a:cubicBezTo>
                  <a:pt x="3670" y="5175"/>
                  <a:pt x="3685" y="5202"/>
                  <a:pt x="3749" y="5191"/>
                </a:cubicBezTo>
                <a:cubicBezTo>
                  <a:pt x="3804" y="5181"/>
                  <a:pt x="3831" y="5138"/>
                  <a:pt x="3831" y="5053"/>
                </a:cubicBezTo>
                <a:cubicBezTo>
                  <a:pt x="3831" y="4968"/>
                  <a:pt x="3804" y="4924"/>
                  <a:pt x="3749" y="4915"/>
                </a:cubicBezTo>
                <a:cubicBezTo>
                  <a:pt x="3733" y="4912"/>
                  <a:pt x="3721" y="4912"/>
                  <a:pt x="3710" y="4915"/>
                </a:cubicBezTo>
                <a:close/>
                <a:moveTo>
                  <a:pt x="4660" y="4957"/>
                </a:moveTo>
                <a:cubicBezTo>
                  <a:pt x="4658" y="4955"/>
                  <a:pt x="4656" y="4957"/>
                  <a:pt x="4655" y="4963"/>
                </a:cubicBezTo>
                <a:cubicBezTo>
                  <a:pt x="4651" y="4977"/>
                  <a:pt x="4647" y="5007"/>
                  <a:pt x="4647" y="5053"/>
                </a:cubicBezTo>
                <a:cubicBezTo>
                  <a:pt x="4646" y="5144"/>
                  <a:pt x="4656" y="5187"/>
                  <a:pt x="4667" y="5147"/>
                </a:cubicBezTo>
                <a:cubicBezTo>
                  <a:pt x="4679" y="5107"/>
                  <a:pt x="4680" y="5032"/>
                  <a:pt x="4669" y="4980"/>
                </a:cubicBezTo>
                <a:cubicBezTo>
                  <a:pt x="4666" y="4967"/>
                  <a:pt x="4663" y="4960"/>
                  <a:pt x="4660" y="4957"/>
                </a:cubicBezTo>
                <a:close/>
                <a:moveTo>
                  <a:pt x="4889" y="4990"/>
                </a:moveTo>
                <a:cubicBezTo>
                  <a:pt x="4851" y="4990"/>
                  <a:pt x="4819" y="5009"/>
                  <a:pt x="4819" y="5032"/>
                </a:cubicBezTo>
                <a:cubicBezTo>
                  <a:pt x="4819" y="5055"/>
                  <a:pt x="4851" y="5074"/>
                  <a:pt x="4889" y="5074"/>
                </a:cubicBezTo>
                <a:cubicBezTo>
                  <a:pt x="4926" y="5074"/>
                  <a:pt x="4958" y="5055"/>
                  <a:pt x="4958" y="5032"/>
                </a:cubicBezTo>
                <a:cubicBezTo>
                  <a:pt x="4958" y="5009"/>
                  <a:pt x="4926" y="4990"/>
                  <a:pt x="4889" y="4990"/>
                </a:cubicBezTo>
                <a:close/>
                <a:moveTo>
                  <a:pt x="4495" y="5084"/>
                </a:moveTo>
                <a:cubicBezTo>
                  <a:pt x="4490" y="5088"/>
                  <a:pt x="4485" y="5091"/>
                  <a:pt x="4480" y="5095"/>
                </a:cubicBezTo>
                <a:cubicBezTo>
                  <a:pt x="4486" y="5097"/>
                  <a:pt x="4489" y="5100"/>
                  <a:pt x="4494" y="5102"/>
                </a:cubicBezTo>
                <a:cubicBezTo>
                  <a:pt x="4495" y="5098"/>
                  <a:pt x="4496" y="5097"/>
                  <a:pt x="4496" y="5092"/>
                </a:cubicBezTo>
                <a:cubicBezTo>
                  <a:pt x="4496" y="5088"/>
                  <a:pt x="4495" y="5088"/>
                  <a:pt x="4495" y="5084"/>
                </a:cubicBezTo>
                <a:close/>
                <a:moveTo>
                  <a:pt x="4704" y="5865"/>
                </a:moveTo>
                <a:cubicBezTo>
                  <a:pt x="4704" y="5865"/>
                  <a:pt x="4702" y="5871"/>
                  <a:pt x="4702" y="5871"/>
                </a:cubicBezTo>
                <a:cubicBezTo>
                  <a:pt x="4704" y="5875"/>
                  <a:pt x="4704" y="5876"/>
                  <a:pt x="4706" y="5881"/>
                </a:cubicBezTo>
                <a:cubicBezTo>
                  <a:pt x="4707" y="5880"/>
                  <a:pt x="4708" y="5878"/>
                  <a:pt x="4708" y="5876"/>
                </a:cubicBezTo>
                <a:cubicBezTo>
                  <a:pt x="4707" y="5875"/>
                  <a:pt x="4705" y="5865"/>
                  <a:pt x="4704" y="5865"/>
                </a:cubicBezTo>
                <a:close/>
                <a:moveTo>
                  <a:pt x="4702" y="5974"/>
                </a:moveTo>
                <a:cubicBezTo>
                  <a:pt x="4697" y="5982"/>
                  <a:pt x="4695" y="5994"/>
                  <a:pt x="4688" y="6000"/>
                </a:cubicBezTo>
                <a:cubicBezTo>
                  <a:pt x="4679" y="6008"/>
                  <a:pt x="4674" y="6006"/>
                  <a:pt x="4667" y="6009"/>
                </a:cubicBezTo>
                <a:cubicBezTo>
                  <a:pt x="4673" y="6024"/>
                  <a:pt x="4686" y="6031"/>
                  <a:pt x="4704" y="6031"/>
                </a:cubicBezTo>
                <a:cubicBezTo>
                  <a:pt x="4718" y="6031"/>
                  <a:pt x="4724" y="6023"/>
                  <a:pt x="4731" y="6015"/>
                </a:cubicBezTo>
                <a:cubicBezTo>
                  <a:pt x="4720" y="6009"/>
                  <a:pt x="4711" y="5996"/>
                  <a:pt x="4702" y="5974"/>
                </a:cubicBezTo>
                <a:close/>
                <a:moveTo>
                  <a:pt x="15774" y="6240"/>
                </a:moveTo>
                <a:cubicBezTo>
                  <a:pt x="15763" y="6241"/>
                  <a:pt x="15757" y="6242"/>
                  <a:pt x="15757" y="6246"/>
                </a:cubicBezTo>
                <a:cubicBezTo>
                  <a:pt x="15756" y="6249"/>
                  <a:pt x="15760" y="6253"/>
                  <a:pt x="15769" y="6259"/>
                </a:cubicBezTo>
                <a:cubicBezTo>
                  <a:pt x="15787" y="6269"/>
                  <a:pt x="15822" y="6284"/>
                  <a:pt x="15872" y="6300"/>
                </a:cubicBezTo>
                <a:cubicBezTo>
                  <a:pt x="15970" y="6332"/>
                  <a:pt x="16083" y="6389"/>
                  <a:pt x="16123" y="6425"/>
                </a:cubicBezTo>
                <a:cubicBezTo>
                  <a:pt x="16157" y="6455"/>
                  <a:pt x="16203" y="6477"/>
                  <a:pt x="16242" y="6486"/>
                </a:cubicBezTo>
                <a:cubicBezTo>
                  <a:pt x="16242" y="6486"/>
                  <a:pt x="16243" y="6486"/>
                  <a:pt x="16244" y="6486"/>
                </a:cubicBezTo>
                <a:cubicBezTo>
                  <a:pt x="16245" y="6486"/>
                  <a:pt x="16246" y="6486"/>
                  <a:pt x="16247" y="6486"/>
                </a:cubicBezTo>
                <a:cubicBezTo>
                  <a:pt x="16264" y="6490"/>
                  <a:pt x="16281" y="6491"/>
                  <a:pt x="16293" y="6489"/>
                </a:cubicBezTo>
                <a:cubicBezTo>
                  <a:pt x="16305" y="6486"/>
                  <a:pt x="16313" y="6481"/>
                  <a:pt x="16313" y="6470"/>
                </a:cubicBezTo>
                <a:cubicBezTo>
                  <a:pt x="16313" y="6433"/>
                  <a:pt x="15857" y="6239"/>
                  <a:pt x="15774" y="6240"/>
                </a:cubicBezTo>
                <a:close/>
                <a:moveTo>
                  <a:pt x="3418" y="6448"/>
                </a:moveTo>
                <a:cubicBezTo>
                  <a:pt x="3375" y="6448"/>
                  <a:pt x="3349" y="6487"/>
                  <a:pt x="3349" y="6551"/>
                </a:cubicBezTo>
                <a:cubicBezTo>
                  <a:pt x="3349" y="6616"/>
                  <a:pt x="3375" y="6656"/>
                  <a:pt x="3418" y="6656"/>
                </a:cubicBezTo>
                <a:cubicBezTo>
                  <a:pt x="3460" y="6656"/>
                  <a:pt x="3487" y="6616"/>
                  <a:pt x="3487" y="6551"/>
                </a:cubicBezTo>
                <a:cubicBezTo>
                  <a:pt x="3487" y="6487"/>
                  <a:pt x="3461" y="6448"/>
                  <a:pt x="3418" y="6448"/>
                </a:cubicBezTo>
                <a:close/>
                <a:moveTo>
                  <a:pt x="3656" y="6458"/>
                </a:moveTo>
                <a:cubicBezTo>
                  <a:pt x="3649" y="6461"/>
                  <a:pt x="3645" y="6467"/>
                  <a:pt x="3640" y="6475"/>
                </a:cubicBezTo>
                <a:cubicBezTo>
                  <a:pt x="3630" y="6491"/>
                  <a:pt x="3625" y="6516"/>
                  <a:pt x="3625" y="6551"/>
                </a:cubicBezTo>
                <a:cubicBezTo>
                  <a:pt x="3625" y="6587"/>
                  <a:pt x="3630" y="6613"/>
                  <a:pt x="3640" y="6629"/>
                </a:cubicBezTo>
                <a:cubicBezTo>
                  <a:pt x="3650" y="6645"/>
                  <a:pt x="3662" y="6651"/>
                  <a:pt x="3680" y="6645"/>
                </a:cubicBezTo>
                <a:cubicBezTo>
                  <a:pt x="3712" y="6636"/>
                  <a:pt x="3739" y="6593"/>
                  <a:pt x="3739" y="6551"/>
                </a:cubicBezTo>
                <a:cubicBezTo>
                  <a:pt x="3739" y="6509"/>
                  <a:pt x="3712" y="6468"/>
                  <a:pt x="3680" y="6458"/>
                </a:cubicBezTo>
                <a:cubicBezTo>
                  <a:pt x="3671" y="6456"/>
                  <a:pt x="3663" y="6455"/>
                  <a:pt x="3656" y="6458"/>
                </a:cubicBezTo>
                <a:close/>
                <a:moveTo>
                  <a:pt x="4290" y="6572"/>
                </a:moveTo>
                <a:cubicBezTo>
                  <a:pt x="4252" y="6572"/>
                  <a:pt x="4221" y="6591"/>
                  <a:pt x="4221" y="6614"/>
                </a:cubicBezTo>
                <a:cubicBezTo>
                  <a:pt x="4221" y="6625"/>
                  <a:pt x="4229" y="6637"/>
                  <a:pt x="4241" y="6644"/>
                </a:cubicBezTo>
                <a:cubicBezTo>
                  <a:pt x="4254" y="6652"/>
                  <a:pt x="4271" y="6656"/>
                  <a:pt x="4290" y="6656"/>
                </a:cubicBezTo>
                <a:cubicBezTo>
                  <a:pt x="4328" y="6656"/>
                  <a:pt x="4359" y="6637"/>
                  <a:pt x="4359" y="6614"/>
                </a:cubicBezTo>
                <a:cubicBezTo>
                  <a:pt x="4359" y="6591"/>
                  <a:pt x="4328" y="6572"/>
                  <a:pt x="4290" y="6572"/>
                </a:cubicBezTo>
                <a:close/>
                <a:moveTo>
                  <a:pt x="16941" y="6802"/>
                </a:moveTo>
                <a:cubicBezTo>
                  <a:pt x="16926" y="6812"/>
                  <a:pt x="16918" y="6850"/>
                  <a:pt x="16923" y="6904"/>
                </a:cubicBezTo>
                <a:cubicBezTo>
                  <a:pt x="16925" y="6939"/>
                  <a:pt x="16932" y="6970"/>
                  <a:pt x="16940" y="6993"/>
                </a:cubicBezTo>
                <a:cubicBezTo>
                  <a:pt x="16940" y="6993"/>
                  <a:pt x="16940" y="6994"/>
                  <a:pt x="16940" y="6994"/>
                </a:cubicBezTo>
                <a:cubicBezTo>
                  <a:pt x="16948" y="7016"/>
                  <a:pt x="16958" y="7030"/>
                  <a:pt x="16968" y="7030"/>
                </a:cubicBezTo>
                <a:cubicBezTo>
                  <a:pt x="17018" y="7030"/>
                  <a:pt x="17009" y="6831"/>
                  <a:pt x="16957" y="6802"/>
                </a:cubicBezTo>
                <a:cubicBezTo>
                  <a:pt x="16951" y="6799"/>
                  <a:pt x="16946" y="6799"/>
                  <a:pt x="16941" y="6802"/>
                </a:cubicBezTo>
                <a:close/>
                <a:moveTo>
                  <a:pt x="6590" y="7155"/>
                </a:moveTo>
                <a:cubicBezTo>
                  <a:pt x="6552" y="7155"/>
                  <a:pt x="6521" y="7174"/>
                  <a:pt x="6521" y="7197"/>
                </a:cubicBezTo>
                <a:cubicBezTo>
                  <a:pt x="6521" y="7220"/>
                  <a:pt x="6552" y="7238"/>
                  <a:pt x="6590" y="7238"/>
                </a:cubicBezTo>
                <a:cubicBezTo>
                  <a:pt x="6628" y="7238"/>
                  <a:pt x="6659" y="7220"/>
                  <a:pt x="6659" y="7197"/>
                </a:cubicBezTo>
                <a:cubicBezTo>
                  <a:pt x="6659" y="7174"/>
                  <a:pt x="6628" y="7155"/>
                  <a:pt x="6590" y="7155"/>
                </a:cubicBezTo>
                <a:close/>
                <a:moveTo>
                  <a:pt x="7141" y="7155"/>
                </a:moveTo>
                <a:cubicBezTo>
                  <a:pt x="7098" y="7155"/>
                  <a:pt x="7072" y="7195"/>
                  <a:pt x="7072" y="7259"/>
                </a:cubicBezTo>
                <a:cubicBezTo>
                  <a:pt x="7072" y="7324"/>
                  <a:pt x="7098" y="7364"/>
                  <a:pt x="7141" y="7364"/>
                </a:cubicBezTo>
                <a:cubicBezTo>
                  <a:pt x="7184" y="7364"/>
                  <a:pt x="7210" y="7324"/>
                  <a:pt x="7210" y="7259"/>
                </a:cubicBezTo>
                <a:cubicBezTo>
                  <a:pt x="7210" y="7195"/>
                  <a:pt x="7184" y="7155"/>
                  <a:pt x="7141" y="7155"/>
                </a:cubicBezTo>
                <a:close/>
                <a:moveTo>
                  <a:pt x="13458" y="7743"/>
                </a:moveTo>
                <a:cubicBezTo>
                  <a:pt x="13442" y="7742"/>
                  <a:pt x="13424" y="7745"/>
                  <a:pt x="13407" y="7751"/>
                </a:cubicBezTo>
                <a:cubicBezTo>
                  <a:pt x="13371" y="7764"/>
                  <a:pt x="13382" y="7774"/>
                  <a:pt x="13435" y="7776"/>
                </a:cubicBezTo>
                <a:cubicBezTo>
                  <a:pt x="13484" y="7778"/>
                  <a:pt x="13511" y="7769"/>
                  <a:pt x="13496" y="7755"/>
                </a:cubicBezTo>
                <a:cubicBezTo>
                  <a:pt x="13488" y="7748"/>
                  <a:pt x="13474" y="7744"/>
                  <a:pt x="13458" y="7743"/>
                </a:cubicBezTo>
                <a:close/>
                <a:moveTo>
                  <a:pt x="5827" y="8647"/>
                </a:moveTo>
                <a:cubicBezTo>
                  <a:pt x="5828" y="8653"/>
                  <a:pt x="5829" y="8659"/>
                  <a:pt x="5830" y="8666"/>
                </a:cubicBezTo>
                <a:cubicBezTo>
                  <a:pt x="5835" y="8661"/>
                  <a:pt x="5837" y="8652"/>
                  <a:pt x="5843" y="8649"/>
                </a:cubicBezTo>
                <a:cubicBezTo>
                  <a:pt x="5838" y="8648"/>
                  <a:pt x="5833" y="8648"/>
                  <a:pt x="5827" y="8647"/>
                </a:cubicBezTo>
                <a:close/>
                <a:moveTo>
                  <a:pt x="5872" y="8653"/>
                </a:moveTo>
                <a:cubicBezTo>
                  <a:pt x="5891" y="8665"/>
                  <a:pt x="5909" y="8691"/>
                  <a:pt x="5916" y="8732"/>
                </a:cubicBezTo>
                <a:cubicBezTo>
                  <a:pt x="5923" y="8780"/>
                  <a:pt x="5911" y="8820"/>
                  <a:pt x="5894" y="8849"/>
                </a:cubicBezTo>
                <a:cubicBezTo>
                  <a:pt x="5899" y="8850"/>
                  <a:pt x="5899" y="8853"/>
                  <a:pt x="5904" y="8853"/>
                </a:cubicBezTo>
                <a:cubicBezTo>
                  <a:pt x="5949" y="8857"/>
                  <a:pt x="5976" y="8853"/>
                  <a:pt x="5992" y="8839"/>
                </a:cubicBezTo>
                <a:cubicBezTo>
                  <a:pt x="6009" y="8824"/>
                  <a:pt x="6014" y="8799"/>
                  <a:pt x="6014" y="8755"/>
                </a:cubicBezTo>
                <a:cubicBezTo>
                  <a:pt x="6014" y="8677"/>
                  <a:pt x="5994" y="8652"/>
                  <a:pt x="5935" y="8661"/>
                </a:cubicBezTo>
                <a:cubicBezTo>
                  <a:pt x="5914" y="8664"/>
                  <a:pt x="5895" y="8655"/>
                  <a:pt x="5872" y="8653"/>
                </a:cubicBezTo>
                <a:close/>
                <a:moveTo>
                  <a:pt x="4519" y="8654"/>
                </a:moveTo>
                <a:cubicBezTo>
                  <a:pt x="4481" y="8654"/>
                  <a:pt x="4451" y="8672"/>
                  <a:pt x="4451" y="8695"/>
                </a:cubicBezTo>
                <a:cubicBezTo>
                  <a:pt x="4451" y="8718"/>
                  <a:pt x="4481" y="8737"/>
                  <a:pt x="4519" y="8737"/>
                </a:cubicBezTo>
                <a:cubicBezTo>
                  <a:pt x="4557" y="8737"/>
                  <a:pt x="4588" y="8718"/>
                  <a:pt x="4588" y="8695"/>
                </a:cubicBezTo>
                <a:cubicBezTo>
                  <a:pt x="4588" y="8672"/>
                  <a:pt x="4557" y="8654"/>
                  <a:pt x="4519" y="8654"/>
                </a:cubicBezTo>
                <a:close/>
                <a:moveTo>
                  <a:pt x="5578" y="8654"/>
                </a:moveTo>
                <a:cubicBezTo>
                  <a:pt x="5557" y="8654"/>
                  <a:pt x="5539" y="8663"/>
                  <a:pt x="5527" y="8681"/>
                </a:cubicBezTo>
                <a:cubicBezTo>
                  <a:pt x="5515" y="8699"/>
                  <a:pt x="5509" y="8725"/>
                  <a:pt x="5509" y="8758"/>
                </a:cubicBezTo>
                <a:cubicBezTo>
                  <a:pt x="5509" y="8790"/>
                  <a:pt x="5515" y="8817"/>
                  <a:pt x="5527" y="8835"/>
                </a:cubicBezTo>
                <a:cubicBezTo>
                  <a:pt x="5539" y="8853"/>
                  <a:pt x="5557" y="8862"/>
                  <a:pt x="5578" y="8862"/>
                </a:cubicBezTo>
                <a:cubicBezTo>
                  <a:pt x="5621" y="8862"/>
                  <a:pt x="5647" y="8823"/>
                  <a:pt x="5647" y="8758"/>
                </a:cubicBezTo>
                <a:cubicBezTo>
                  <a:pt x="5647" y="8693"/>
                  <a:pt x="5621" y="8654"/>
                  <a:pt x="5578" y="8654"/>
                </a:cubicBezTo>
                <a:close/>
                <a:moveTo>
                  <a:pt x="3656" y="8665"/>
                </a:moveTo>
                <a:cubicBezTo>
                  <a:pt x="3635" y="8673"/>
                  <a:pt x="3625" y="8705"/>
                  <a:pt x="3625" y="8758"/>
                </a:cubicBezTo>
                <a:cubicBezTo>
                  <a:pt x="3625" y="8793"/>
                  <a:pt x="3630" y="8819"/>
                  <a:pt x="3640" y="8835"/>
                </a:cubicBezTo>
                <a:cubicBezTo>
                  <a:pt x="3650" y="8851"/>
                  <a:pt x="3662" y="8857"/>
                  <a:pt x="3680" y="8852"/>
                </a:cubicBezTo>
                <a:cubicBezTo>
                  <a:pt x="3712" y="8842"/>
                  <a:pt x="3739" y="8800"/>
                  <a:pt x="3739" y="8758"/>
                </a:cubicBezTo>
                <a:cubicBezTo>
                  <a:pt x="3739" y="8716"/>
                  <a:pt x="3712" y="8674"/>
                  <a:pt x="3680" y="8665"/>
                </a:cubicBezTo>
                <a:cubicBezTo>
                  <a:pt x="3671" y="8662"/>
                  <a:pt x="3663" y="8662"/>
                  <a:pt x="3656" y="8665"/>
                </a:cubicBezTo>
                <a:close/>
                <a:moveTo>
                  <a:pt x="4210" y="8665"/>
                </a:moveTo>
                <a:cubicBezTo>
                  <a:pt x="4203" y="8668"/>
                  <a:pt x="4196" y="8673"/>
                  <a:pt x="4191" y="8681"/>
                </a:cubicBezTo>
                <a:cubicBezTo>
                  <a:pt x="4182" y="8697"/>
                  <a:pt x="4176" y="8723"/>
                  <a:pt x="4176" y="8758"/>
                </a:cubicBezTo>
                <a:cubicBezTo>
                  <a:pt x="4176" y="8828"/>
                  <a:pt x="4197" y="8863"/>
                  <a:pt x="4234" y="8852"/>
                </a:cubicBezTo>
                <a:cubicBezTo>
                  <a:pt x="4265" y="8842"/>
                  <a:pt x="4290" y="8800"/>
                  <a:pt x="4290" y="8758"/>
                </a:cubicBezTo>
                <a:cubicBezTo>
                  <a:pt x="4290" y="8716"/>
                  <a:pt x="4265" y="8674"/>
                  <a:pt x="4234" y="8665"/>
                </a:cubicBezTo>
                <a:cubicBezTo>
                  <a:pt x="4225" y="8662"/>
                  <a:pt x="4217" y="8662"/>
                  <a:pt x="4210" y="8665"/>
                </a:cubicBezTo>
                <a:close/>
                <a:moveTo>
                  <a:pt x="20295" y="8728"/>
                </a:moveTo>
                <a:lnTo>
                  <a:pt x="20240" y="8898"/>
                </a:lnTo>
                <a:cubicBezTo>
                  <a:pt x="20210" y="8990"/>
                  <a:pt x="20171" y="9133"/>
                  <a:pt x="20154" y="9214"/>
                </a:cubicBezTo>
                <a:cubicBezTo>
                  <a:pt x="20145" y="9258"/>
                  <a:pt x="20143" y="9294"/>
                  <a:pt x="20145" y="9320"/>
                </a:cubicBezTo>
                <a:cubicBezTo>
                  <a:pt x="20145" y="9320"/>
                  <a:pt x="20145" y="9321"/>
                  <a:pt x="20145" y="9322"/>
                </a:cubicBezTo>
                <a:cubicBezTo>
                  <a:pt x="20149" y="9346"/>
                  <a:pt x="20156" y="9362"/>
                  <a:pt x="20169" y="9362"/>
                </a:cubicBezTo>
                <a:cubicBezTo>
                  <a:pt x="20194" y="9362"/>
                  <a:pt x="20232" y="9286"/>
                  <a:pt x="20253" y="9193"/>
                </a:cubicBezTo>
                <a:cubicBezTo>
                  <a:pt x="20268" y="9123"/>
                  <a:pt x="20285" y="9085"/>
                  <a:pt x="20305" y="9060"/>
                </a:cubicBezTo>
                <a:cubicBezTo>
                  <a:pt x="20312" y="9050"/>
                  <a:pt x="20320" y="9040"/>
                  <a:pt x="20328" y="9038"/>
                </a:cubicBezTo>
                <a:cubicBezTo>
                  <a:pt x="20331" y="9036"/>
                  <a:pt x="20335" y="9034"/>
                  <a:pt x="20339" y="9034"/>
                </a:cubicBezTo>
                <a:cubicBezTo>
                  <a:pt x="20352" y="9035"/>
                  <a:pt x="20365" y="9045"/>
                  <a:pt x="20379" y="9064"/>
                </a:cubicBezTo>
                <a:cubicBezTo>
                  <a:pt x="20381" y="9066"/>
                  <a:pt x="20383" y="9066"/>
                  <a:pt x="20384" y="9068"/>
                </a:cubicBezTo>
                <a:cubicBezTo>
                  <a:pt x="20402" y="9093"/>
                  <a:pt x="20421" y="9130"/>
                  <a:pt x="20440" y="9183"/>
                </a:cubicBezTo>
                <a:lnTo>
                  <a:pt x="20497" y="9341"/>
                </a:lnTo>
                <a:lnTo>
                  <a:pt x="20474" y="9144"/>
                </a:lnTo>
                <a:cubicBezTo>
                  <a:pt x="20462" y="9035"/>
                  <a:pt x="20417" y="8895"/>
                  <a:pt x="20374" y="8836"/>
                </a:cubicBezTo>
                <a:lnTo>
                  <a:pt x="20295" y="8728"/>
                </a:lnTo>
                <a:close/>
                <a:moveTo>
                  <a:pt x="2864" y="8779"/>
                </a:moveTo>
                <a:cubicBezTo>
                  <a:pt x="2826" y="8779"/>
                  <a:pt x="2796" y="8797"/>
                  <a:pt x="2796" y="8820"/>
                </a:cubicBezTo>
                <a:cubicBezTo>
                  <a:pt x="2796" y="8843"/>
                  <a:pt x="2826" y="8862"/>
                  <a:pt x="2864" y="8862"/>
                </a:cubicBezTo>
                <a:cubicBezTo>
                  <a:pt x="2902" y="8862"/>
                  <a:pt x="2933" y="8843"/>
                  <a:pt x="2933" y="8820"/>
                </a:cubicBezTo>
                <a:cubicBezTo>
                  <a:pt x="2933" y="8797"/>
                  <a:pt x="2902" y="8779"/>
                  <a:pt x="2864" y="8779"/>
                </a:cubicBezTo>
                <a:close/>
                <a:moveTo>
                  <a:pt x="3969" y="8779"/>
                </a:moveTo>
                <a:cubicBezTo>
                  <a:pt x="3931" y="8779"/>
                  <a:pt x="3900" y="8797"/>
                  <a:pt x="3900" y="8820"/>
                </a:cubicBezTo>
                <a:cubicBezTo>
                  <a:pt x="3900" y="8832"/>
                  <a:pt x="3908" y="8843"/>
                  <a:pt x="3920" y="8851"/>
                </a:cubicBezTo>
                <a:cubicBezTo>
                  <a:pt x="3933" y="8858"/>
                  <a:pt x="3950" y="8862"/>
                  <a:pt x="3969" y="8862"/>
                </a:cubicBezTo>
                <a:cubicBezTo>
                  <a:pt x="4007" y="8862"/>
                  <a:pt x="4038" y="8843"/>
                  <a:pt x="4038" y="8820"/>
                </a:cubicBezTo>
                <a:cubicBezTo>
                  <a:pt x="4038" y="8797"/>
                  <a:pt x="4007" y="8779"/>
                  <a:pt x="3969" y="8779"/>
                </a:cubicBezTo>
                <a:close/>
                <a:moveTo>
                  <a:pt x="6405" y="8779"/>
                </a:moveTo>
                <a:cubicBezTo>
                  <a:pt x="6368" y="8779"/>
                  <a:pt x="6336" y="8797"/>
                  <a:pt x="6336" y="8820"/>
                </a:cubicBezTo>
                <a:cubicBezTo>
                  <a:pt x="6336" y="8832"/>
                  <a:pt x="6344" y="8843"/>
                  <a:pt x="6357" y="8851"/>
                </a:cubicBezTo>
                <a:cubicBezTo>
                  <a:pt x="6369" y="8858"/>
                  <a:pt x="6387" y="8862"/>
                  <a:pt x="6405" y="8862"/>
                </a:cubicBezTo>
                <a:cubicBezTo>
                  <a:pt x="6443" y="8862"/>
                  <a:pt x="6475" y="8843"/>
                  <a:pt x="6475" y="8820"/>
                </a:cubicBezTo>
                <a:cubicBezTo>
                  <a:pt x="6475" y="8797"/>
                  <a:pt x="6443" y="8779"/>
                  <a:pt x="6405" y="8779"/>
                </a:cubicBezTo>
                <a:close/>
                <a:moveTo>
                  <a:pt x="122" y="9037"/>
                </a:moveTo>
                <a:cubicBezTo>
                  <a:pt x="117" y="9038"/>
                  <a:pt x="104" y="9056"/>
                  <a:pt x="79" y="9091"/>
                </a:cubicBezTo>
                <a:cubicBezTo>
                  <a:pt x="46" y="9137"/>
                  <a:pt x="15" y="9198"/>
                  <a:pt x="10" y="9227"/>
                </a:cubicBezTo>
                <a:cubicBezTo>
                  <a:pt x="5" y="9256"/>
                  <a:pt x="19" y="9278"/>
                  <a:pt x="42" y="9278"/>
                </a:cubicBezTo>
                <a:cubicBezTo>
                  <a:pt x="53" y="9278"/>
                  <a:pt x="64" y="9272"/>
                  <a:pt x="71" y="9262"/>
                </a:cubicBezTo>
                <a:cubicBezTo>
                  <a:pt x="79" y="9251"/>
                  <a:pt x="83" y="9236"/>
                  <a:pt x="83" y="9220"/>
                </a:cubicBezTo>
                <a:cubicBezTo>
                  <a:pt x="83" y="9187"/>
                  <a:pt x="95" y="9126"/>
                  <a:pt x="109" y="9084"/>
                </a:cubicBezTo>
                <a:cubicBezTo>
                  <a:pt x="121" y="9052"/>
                  <a:pt x="127" y="9036"/>
                  <a:pt x="122" y="9037"/>
                </a:cubicBezTo>
                <a:close/>
                <a:moveTo>
                  <a:pt x="6" y="9299"/>
                </a:moveTo>
                <a:lnTo>
                  <a:pt x="0" y="9570"/>
                </a:lnTo>
                <a:cubicBezTo>
                  <a:pt x="-3" y="9719"/>
                  <a:pt x="8" y="9883"/>
                  <a:pt x="23" y="9936"/>
                </a:cubicBezTo>
                <a:cubicBezTo>
                  <a:pt x="74" y="10109"/>
                  <a:pt x="80" y="10009"/>
                  <a:pt x="42" y="9652"/>
                </a:cubicBezTo>
                <a:lnTo>
                  <a:pt x="6" y="9299"/>
                </a:lnTo>
                <a:close/>
                <a:moveTo>
                  <a:pt x="5211" y="9487"/>
                </a:moveTo>
                <a:cubicBezTo>
                  <a:pt x="5173" y="9487"/>
                  <a:pt x="5142" y="9505"/>
                  <a:pt x="5142" y="9528"/>
                </a:cubicBezTo>
                <a:cubicBezTo>
                  <a:pt x="5142" y="9540"/>
                  <a:pt x="5149" y="9550"/>
                  <a:pt x="5162" y="9558"/>
                </a:cubicBezTo>
                <a:cubicBezTo>
                  <a:pt x="5174" y="9565"/>
                  <a:pt x="5192" y="9570"/>
                  <a:pt x="5211" y="9570"/>
                </a:cubicBezTo>
                <a:cubicBezTo>
                  <a:pt x="5249" y="9570"/>
                  <a:pt x="5279" y="9551"/>
                  <a:pt x="5279" y="9528"/>
                </a:cubicBezTo>
                <a:cubicBezTo>
                  <a:pt x="5279" y="9505"/>
                  <a:pt x="5249" y="9487"/>
                  <a:pt x="5211" y="9487"/>
                </a:cubicBezTo>
                <a:close/>
                <a:moveTo>
                  <a:pt x="20511" y="9494"/>
                </a:moveTo>
                <a:cubicBezTo>
                  <a:pt x="20508" y="9493"/>
                  <a:pt x="20503" y="9498"/>
                  <a:pt x="20497" y="9512"/>
                </a:cubicBezTo>
                <a:cubicBezTo>
                  <a:pt x="20476" y="9560"/>
                  <a:pt x="20446" y="9709"/>
                  <a:pt x="20431" y="9845"/>
                </a:cubicBezTo>
                <a:cubicBezTo>
                  <a:pt x="20419" y="9960"/>
                  <a:pt x="20418" y="10019"/>
                  <a:pt x="20428" y="10014"/>
                </a:cubicBezTo>
                <a:cubicBezTo>
                  <a:pt x="20432" y="10012"/>
                  <a:pt x="20437" y="10002"/>
                  <a:pt x="20443" y="9986"/>
                </a:cubicBezTo>
                <a:cubicBezTo>
                  <a:pt x="20467" y="9920"/>
                  <a:pt x="20489" y="9789"/>
                  <a:pt x="20503" y="9679"/>
                </a:cubicBezTo>
                <a:cubicBezTo>
                  <a:pt x="20503" y="9677"/>
                  <a:pt x="20503" y="9677"/>
                  <a:pt x="20503" y="9674"/>
                </a:cubicBezTo>
                <a:cubicBezTo>
                  <a:pt x="20514" y="9584"/>
                  <a:pt x="20521" y="9500"/>
                  <a:pt x="20511" y="9494"/>
                </a:cubicBezTo>
                <a:close/>
                <a:moveTo>
                  <a:pt x="21504" y="9986"/>
                </a:moveTo>
                <a:cubicBezTo>
                  <a:pt x="21481" y="9986"/>
                  <a:pt x="21459" y="10038"/>
                  <a:pt x="21454" y="10101"/>
                </a:cubicBezTo>
                <a:cubicBezTo>
                  <a:pt x="21436" y="10369"/>
                  <a:pt x="21372" y="10687"/>
                  <a:pt x="21320" y="10776"/>
                </a:cubicBezTo>
                <a:cubicBezTo>
                  <a:pt x="21299" y="10811"/>
                  <a:pt x="21238" y="11008"/>
                  <a:pt x="21184" y="11214"/>
                </a:cubicBezTo>
                <a:cubicBezTo>
                  <a:pt x="21029" y="11806"/>
                  <a:pt x="20873" y="12153"/>
                  <a:pt x="20425" y="12901"/>
                </a:cubicBezTo>
                <a:cubicBezTo>
                  <a:pt x="20390" y="12958"/>
                  <a:pt x="20300" y="13131"/>
                  <a:pt x="20223" y="13285"/>
                </a:cubicBezTo>
                <a:cubicBezTo>
                  <a:pt x="20143" y="13447"/>
                  <a:pt x="20038" y="13597"/>
                  <a:pt x="19927" y="13717"/>
                </a:cubicBezTo>
                <a:cubicBezTo>
                  <a:pt x="19871" y="13777"/>
                  <a:pt x="19813" y="13830"/>
                  <a:pt x="19756" y="13873"/>
                </a:cubicBezTo>
                <a:cubicBezTo>
                  <a:pt x="19699" y="13915"/>
                  <a:pt x="19643" y="13949"/>
                  <a:pt x="19589" y="13969"/>
                </a:cubicBezTo>
                <a:cubicBezTo>
                  <a:pt x="19508" y="14000"/>
                  <a:pt x="19352" y="14025"/>
                  <a:pt x="19242" y="14025"/>
                </a:cubicBezTo>
                <a:cubicBezTo>
                  <a:pt x="19110" y="14025"/>
                  <a:pt x="19024" y="14039"/>
                  <a:pt x="18961" y="14088"/>
                </a:cubicBezTo>
                <a:cubicBezTo>
                  <a:pt x="18899" y="14137"/>
                  <a:pt x="18859" y="14221"/>
                  <a:pt x="18818" y="14357"/>
                </a:cubicBezTo>
                <a:cubicBezTo>
                  <a:pt x="18442" y="15610"/>
                  <a:pt x="18116" y="16339"/>
                  <a:pt x="17620" y="17022"/>
                </a:cubicBezTo>
                <a:cubicBezTo>
                  <a:pt x="17482" y="17212"/>
                  <a:pt x="17229" y="17492"/>
                  <a:pt x="16996" y="17726"/>
                </a:cubicBezTo>
                <a:cubicBezTo>
                  <a:pt x="16880" y="17843"/>
                  <a:pt x="16768" y="17948"/>
                  <a:pt x="16680" y="18024"/>
                </a:cubicBezTo>
                <a:cubicBezTo>
                  <a:pt x="16592" y="18099"/>
                  <a:pt x="16527" y="18147"/>
                  <a:pt x="16502" y="18147"/>
                </a:cubicBezTo>
                <a:cubicBezTo>
                  <a:pt x="16432" y="18147"/>
                  <a:pt x="16345" y="17978"/>
                  <a:pt x="16158" y="17479"/>
                </a:cubicBezTo>
                <a:cubicBezTo>
                  <a:pt x="15923" y="16851"/>
                  <a:pt x="15886" y="16710"/>
                  <a:pt x="15852" y="16314"/>
                </a:cubicBezTo>
                <a:lnTo>
                  <a:pt x="15821" y="15963"/>
                </a:lnTo>
                <a:lnTo>
                  <a:pt x="15814" y="16287"/>
                </a:lnTo>
                <a:cubicBezTo>
                  <a:pt x="15809" y="16497"/>
                  <a:pt x="15852" y="16762"/>
                  <a:pt x="15933" y="17049"/>
                </a:cubicBezTo>
                <a:cubicBezTo>
                  <a:pt x="16014" y="17336"/>
                  <a:pt x="16133" y="17645"/>
                  <a:pt x="16281" y="17942"/>
                </a:cubicBezTo>
                <a:cubicBezTo>
                  <a:pt x="16343" y="18066"/>
                  <a:pt x="16410" y="18214"/>
                  <a:pt x="16429" y="18270"/>
                </a:cubicBezTo>
                <a:cubicBezTo>
                  <a:pt x="16459" y="18359"/>
                  <a:pt x="16506" y="18453"/>
                  <a:pt x="16565" y="18550"/>
                </a:cubicBezTo>
                <a:cubicBezTo>
                  <a:pt x="16580" y="18575"/>
                  <a:pt x="16600" y="18600"/>
                  <a:pt x="16617" y="18626"/>
                </a:cubicBezTo>
                <a:cubicBezTo>
                  <a:pt x="16664" y="18696"/>
                  <a:pt x="16718" y="18768"/>
                  <a:pt x="16778" y="18841"/>
                </a:cubicBezTo>
                <a:cubicBezTo>
                  <a:pt x="16807" y="18876"/>
                  <a:pt x="16835" y="18911"/>
                  <a:pt x="16866" y="18947"/>
                </a:cubicBezTo>
                <a:cubicBezTo>
                  <a:pt x="16954" y="19046"/>
                  <a:pt x="17047" y="19146"/>
                  <a:pt x="17156" y="19248"/>
                </a:cubicBezTo>
                <a:cubicBezTo>
                  <a:pt x="17403" y="19481"/>
                  <a:pt x="17700" y="19719"/>
                  <a:pt x="18032" y="19949"/>
                </a:cubicBezTo>
                <a:cubicBezTo>
                  <a:pt x="18198" y="20064"/>
                  <a:pt x="18373" y="20179"/>
                  <a:pt x="18555" y="20289"/>
                </a:cubicBezTo>
                <a:cubicBezTo>
                  <a:pt x="18918" y="20509"/>
                  <a:pt x="19309" y="20716"/>
                  <a:pt x="19714" y="20898"/>
                </a:cubicBezTo>
                <a:cubicBezTo>
                  <a:pt x="19820" y="20946"/>
                  <a:pt x="19898" y="20979"/>
                  <a:pt x="19950" y="20997"/>
                </a:cubicBezTo>
                <a:cubicBezTo>
                  <a:pt x="20001" y="21014"/>
                  <a:pt x="20027" y="21018"/>
                  <a:pt x="20027" y="21010"/>
                </a:cubicBezTo>
                <a:cubicBezTo>
                  <a:pt x="20023" y="21000"/>
                  <a:pt x="19995" y="20977"/>
                  <a:pt x="19940" y="20945"/>
                </a:cubicBezTo>
                <a:cubicBezTo>
                  <a:pt x="19884" y="20913"/>
                  <a:pt x="19802" y="20869"/>
                  <a:pt x="19693" y="20817"/>
                </a:cubicBezTo>
                <a:cubicBezTo>
                  <a:pt x="19418" y="20685"/>
                  <a:pt x="19172" y="20559"/>
                  <a:pt x="18946" y="20435"/>
                </a:cubicBezTo>
                <a:cubicBezTo>
                  <a:pt x="18740" y="20323"/>
                  <a:pt x="18556" y="20212"/>
                  <a:pt x="18380" y="20103"/>
                </a:cubicBezTo>
                <a:cubicBezTo>
                  <a:pt x="18372" y="20098"/>
                  <a:pt x="18361" y="20091"/>
                  <a:pt x="18352" y="20086"/>
                </a:cubicBezTo>
                <a:cubicBezTo>
                  <a:pt x="18257" y="20026"/>
                  <a:pt x="18148" y="19965"/>
                  <a:pt x="18060" y="19906"/>
                </a:cubicBezTo>
                <a:cubicBezTo>
                  <a:pt x="18060" y="19905"/>
                  <a:pt x="18059" y="19906"/>
                  <a:pt x="18059" y="19906"/>
                </a:cubicBezTo>
                <a:cubicBezTo>
                  <a:pt x="17950" y="19831"/>
                  <a:pt x="17847" y="19756"/>
                  <a:pt x="17749" y="19681"/>
                </a:cubicBezTo>
                <a:cubicBezTo>
                  <a:pt x="17749" y="19680"/>
                  <a:pt x="17748" y="19681"/>
                  <a:pt x="17747" y="19681"/>
                </a:cubicBezTo>
                <a:cubicBezTo>
                  <a:pt x="17649" y="19605"/>
                  <a:pt x="17557" y="19528"/>
                  <a:pt x="17467" y="19450"/>
                </a:cubicBezTo>
                <a:cubicBezTo>
                  <a:pt x="17289" y="19294"/>
                  <a:pt x="17126" y="19133"/>
                  <a:pt x="16974" y="18961"/>
                </a:cubicBezTo>
                <a:cubicBezTo>
                  <a:pt x="16894" y="18870"/>
                  <a:pt x="16810" y="18767"/>
                  <a:pt x="16739" y="18673"/>
                </a:cubicBezTo>
                <a:cubicBezTo>
                  <a:pt x="16739" y="18673"/>
                  <a:pt x="16740" y="18672"/>
                  <a:pt x="16739" y="18672"/>
                </a:cubicBezTo>
                <a:cubicBezTo>
                  <a:pt x="16669" y="18578"/>
                  <a:pt x="16611" y="18494"/>
                  <a:pt x="16584" y="18442"/>
                </a:cubicBezTo>
                <a:lnTo>
                  <a:pt x="16486" y="18252"/>
                </a:lnTo>
                <a:lnTo>
                  <a:pt x="16640" y="18149"/>
                </a:lnTo>
                <a:cubicBezTo>
                  <a:pt x="16709" y="18103"/>
                  <a:pt x="16787" y="18040"/>
                  <a:pt x="16869" y="17969"/>
                </a:cubicBezTo>
                <a:cubicBezTo>
                  <a:pt x="16950" y="17899"/>
                  <a:pt x="17034" y="17819"/>
                  <a:pt x="17120" y="17732"/>
                </a:cubicBezTo>
                <a:cubicBezTo>
                  <a:pt x="17292" y="17558"/>
                  <a:pt x="17464" y="17359"/>
                  <a:pt x="17605" y="17168"/>
                </a:cubicBezTo>
                <a:cubicBezTo>
                  <a:pt x="17670" y="17080"/>
                  <a:pt x="17747" y="16963"/>
                  <a:pt x="17828" y="16835"/>
                </a:cubicBezTo>
                <a:cubicBezTo>
                  <a:pt x="17908" y="16707"/>
                  <a:pt x="17991" y="16569"/>
                  <a:pt x="18067" y="16438"/>
                </a:cubicBezTo>
                <a:cubicBezTo>
                  <a:pt x="18067" y="16437"/>
                  <a:pt x="18066" y="16437"/>
                  <a:pt x="18067" y="16437"/>
                </a:cubicBezTo>
                <a:cubicBezTo>
                  <a:pt x="18141" y="16306"/>
                  <a:pt x="18209" y="16183"/>
                  <a:pt x="18257" y="16087"/>
                </a:cubicBezTo>
                <a:cubicBezTo>
                  <a:pt x="18258" y="16086"/>
                  <a:pt x="18257" y="16086"/>
                  <a:pt x="18257" y="16085"/>
                </a:cubicBezTo>
                <a:cubicBezTo>
                  <a:pt x="18306" y="15989"/>
                  <a:pt x="18335" y="15919"/>
                  <a:pt x="18335" y="15894"/>
                </a:cubicBezTo>
                <a:cubicBezTo>
                  <a:pt x="18335" y="15873"/>
                  <a:pt x="18393" y="15732"/>
                  <a:pt x="18453" y="15590"/>
                </a:cubicBezTo>
                <a:cubicBezTo>
                  <a:pt x="18455" y="15583"/>
                  <a:pt x="18456" y="15576"/>
                  <a:pt x="18461" y="15569"/>
                </a:cubicBezTo>
                <a:cubicBezTo>
                  <a:pt x="18467" y="15554"/>
                  <a:pt x="18466" y="15553"/>
                  <a:pt x="18473" y="15538"/>
                </a:cubicBezTo>
                <a:cubicBezTo>
                  <a:pt x="18549" y="15366"/>
                  <a:pt x="18686" y="14987"/>
                  <a:pt x="18775" y="14697"/>
                </a:cubicBezTo>
                <a:cubicBezTo>
                  <a:pt x="18866" y="14404"/>
                  <a:pt x="18971" y="14147"/>
                  <a:pt x="19013" y="14118"/>
                </a:cubicBezTo>
                <a:cubicBezTo>
                  <a:pt x="19055" y="14090"/>
                  <a:pt x="19172" y="14065"/>
                  <a:pt x="19275" y="14065"/>
                </a:cubicBezTo>
                <a:cubicBezTo>
                  <a:pt x="19344" y="14064"/>
                  <a:pt x="19413" y="14053"/>
                  <a:pt x="19480" y="14038"/>
                </a:cubicBezTo>
                <a:cubicBezTo>
                  <a:pt x="19496" y="14034"/>
                  <a:pt x="19513" y="14030"/>
                  <a:pt x="19529" y="14026"/>
                </a:cubicBezTo>
                <a:cubicBezTo>
                  <a:pt x="19595" y="14007"/>
                  <a:pt x="19658" y="13984"/>
                  <a:pt x="19720" y="13952"/>
                </a:cubicBezTo>
                <a:cubicBezTo>
                  <a:pt x="19813" y="13903"/>
                  <a:pt x="19902" y="13841"/>
                  <a:pt x="19981" y="13767"/>
                </a:cubicBezTo>
                <a:cubicBezTo>
                  <a:pt x="20059" y="13692"/>
                  <a:pt x="20128" y="13606"/>
                  <a:pt x="20187" y="13510"/>
                </a:cubicBezTo>
                <a:cubicBezTo>
                  <a:pt x="20216" y="13461"/>
                  <a:pt x="20243" y="13411"/>
                  <a:pt x="20266" y="13358"/>
                </a:cubicBezTo>
                <a:cubicBezTo>
                  <a:pt x="20301" y="13278"/>
                  <a:pt x="20461" y="12982"/>
                  <a:pt x="20621" y="12702"/>
                </a:cubicBezTo>
                <a:cubicBezTo>
                  <a:pt x="20763" y="12452"/>
                  <a:pt x="20855" y="12275"/>
                  <a:pt x="20939" y="12101"/>
                </a:cubicBezTo>
                <a:cubicBezTo>
                  <a:pt x="20977" y="12023"/>
                  <a:pt x="21015" y="11946"/>
                  <a:pt x="21046" y="11870"/>
                </a:cubicBezTo>
                <a:cubicBezTo>
                  <a:pt x="21058" y="11840"/>
                  <a:pt x="21071" y="11810"/>
                  <a:pt x="21082" y="11779"/>
                </a:cubicBezTo>
                <a:cubicBezTo>
                  <a:pt x="21130" y="11655"/>
                  <a:pt x="21173" y="11527"/>
                  <a:pt x="21218" y="11372"/>
                </a:cubicBezTo>
                <a:cubicBezTo>
                  <a:pt x="21219" y="11371"/>
                  <a:pt x="21218" y="11371"/>
                  <a:pt x="21218" y="11371"/>
                </a:cubicBezTo>
                <a:cubicBezTo>
                  <a:pt x="21268" y="11202"/>
                  <a:pt x="21319" y="11005"/>
                  <a:pt x="21382" y="10757"/>
                </a:cubicBezTo>
                <a:cubicBezTo>
                  <a:pt x="21528" y="10186"/>
                  <a:pt x="21560" y="9986"/>
                  <a:pt x="21504" y="9986"/>
                </a:cubicBezTo>
                <a:close/>
                <a:moveTo>
                  <a:pt x="105" y="10089"/>
                </a:moveTo>
                <a:cubicBezTo>
                  <a:pt x="102" y="10088"/>
                  <a:pt x="101" y="10089"/>
                  <a:pt x="99" y="10094"/>
                </a:cubicBezTo>
                <a:cubicBezTo>
                  <a:pt x="95" y="10103"/>
                  <a:pt x="90" y="10124"/>
                  <a:pt x="90" y="10153"/>
                </a:cubicBezTo>
                <a:cubicBezTo>
                  <a:pt x="90" y="10210"/>
                  <a:pt x="100" y="10234"/>
                  <a:pt x="113" y="10205"/>
                </a:cubicBezTo>
                <a:cubicBezTo>
                  <a:pt x="126" y="10176"/>
                  <a:pt x="126" y="10129"/>
                  <a:pt x="113" y="10101"/>
                </a:cubicBezTo>
                <a:cubicBezTo>
                  <a:pt x="110" y="10094"/>
                  <a:pt x="107" y="10090"/>
                  <a:pt x="105" y="10089"/>
                </a:cubicBezTo>
                <a:close/>
                <a:moveTo>
                  <a:pt x="20371" y="10169"/>
                </a:moveTo>
                <a:cubicBezTo>
                  <a:pt x="20366" y="10173"/>
                  <a:pt x="20363" y="10187"/>
                  <a:pt x="20362" y="10211"/>
                </a:cubicBezTo>
                <a:cubicBezTo>
                  <a:pt x="20360" y="10255"/>
                  <a:pt x="20370" y="10280"/>
                  <a:pt x="20385" y="10266"/>
                </a:cubicBezTo>
                <a:cubicBezTo>
                  <a:pt x="20400" y="10252"/>
                  <a:pt x="20403" y="10217"/>
                  <a:pt x="20390" y="10187"/>
                </a:cubicBezTo>
                <a:cubicBezTo>
                  <a:pt x="20383" y="10170"/>
                  <a:pt x="20376" y="10164"/>
                  <a:pt x="20371" y="10169"/>
                </a:cubicBezTo>
                <a:close/>
                <a:moveTo>
                  <a:pt x="156" y="10404"/>
                </a:moveTo>
                <a:cubicBezTo>
                  <a:pt x="147" y="10386"/>
                  <a:pt x="149" y="10422"/>
                  <a:pt x="159" y="10506"/>
                </a:cubicBezTo>
                <a:cubicBezTo>
                  <a:pt x="173" y="10621"/>
                  <a:pt x="207" y="10775"/>
                  <a:pt x="235" y="10849"/>
                </a:cubicBezTo>
                <a:cubicBezTo>
                  <a:pt x="257" y="10907"/>
                  <a:pt x="273" y="10944"/>
                  <a:pt x="284" y="10961"/>
                </a:cubicBezTo>
                <a:cubicBezTo>
                  <a:pt x="284" y="10961"/>
                  <a:pt x="284" y="10962"/>
                  <a:pt x="284" y="10962"/>
                </a:cubicBezTo>
                <a:cubicBezTo>
                  <a:pt x="291" y="10973"/>
                  <a:pt x="295" y="10973"/>
                  <a:pt x="296" y="10963"/>
                </a:cubicBezTo>
                <a:cubicBezTo>
                  <a:pt x="296" y="10963"/>
                  <a:pt x="296" y="10964"/>
                  <a:pt x="296" y="10963"/>
                </a:cubicBezTo>
                <a:cubicBezTo>
                  <a:pt x="297" y="10958"/>
                  <a:pt x="294" y="10945"/>
                  <a:pt x="293" y="10935"/>
                </a:cubicBezTo>
                <a:cubicBezTo>
                  <a:pt x="289" y="10887"/>
                  <a:pt x="268" y="10788"/>
                  <a:pt x="224" y="10628"/>
                </a:cubicBezTo>
                <a:cubicBezTo>
                  <a:pt x="188" y="10494"/>
                  <a:pt x="166" y="10422"/>
                  <a:pt x="156" y="10404"/>
                </a:cubicBezTo>
                <a:close/>
                <a:moveTo>
                  <a:pt x="315" y="11006"/>
                </a:moveTo>
                <a:lnTo>
                  <a:pt x="342" y="11152"/>
                </a:lnTo>
                <a:cubicBezTo>
                  <a:pt x="358" y="11232"/>
                  <a:pt x="380" y="11313"/>
                  <a:pt x="392" y="11332"/>
                </a:cubicBezTo>
                <a:cubicBezTo>
                  <a:pt x="450" y="11421"/>
                  <a:pt x="445" y="11313"/>
                  <a:pt x="384" y="11168"/>
                </a:cubicBezTo>
                <a:lnTo>
                  <a:pt x="315" y="11006"/>
                </a:lnTo>
                <a:close/>
                <a:moveTo>
                  <a:pt x="11438" y="11235"/>
                </a:moveTo>
                <a:cubicBezTo>
                  <a:pt x="11327" y="11235"/>
                  <a:pt x="11248" y="11244"/>
                  <a:pt x="11195" y="11262"/>
                </a:cubicBezTo>
                <a:cubicBezTo>
                  <a:pt x="11169" y="11271"/>
                  <a:pt x="11149" y="11284"/>
                  <a:pt x="11137" y="11298"/>
                </a:cubicBezTo>
                <a:cubicBezTo>
                  <a:pt x="11124" y="11312"/>
                  <a:pt x="11117" y="11328"/>
                  <a:pt x="11117" y="11347"/>
                </a:cubicBezTo>
                <a:cubicBezTo>
                  <a:pt x="11117" y="11370"/>
                  <a:pt x="11124" y="11382"/>
                  <a:pt x="11141" y="11386"/>
                </a:cubicBezTo>
                <a:cubicBezTo>
                  <a:pt x="11157" y="11391"/>
                  <a:pt x="11182" y="11388"/>
                  <a:pt x="11220" y="11376"/>
                </a:cubicBezTo>
                <a:cubicBezTo>
                  <a:pt x="11356" y="11334"/>
                  <a:pt x="11484" y="11335"/>
                  <a:pt x="11604" y="11382"/>
                </a:cubicBezTo>
                <a:cubicBezTo>
                  <a:pt x="11664" y="11406"/>
                  <a:pt x="11721" y="11440"/>
                  <a:pt x="11778" y="11487"/>
                </a:cubicBezTo>
                <a:cubicBezTo>
                  <a:pt x="11836" y="11534"/>
                  <a:pt x="11893" y="11593"/>
                  <a:pt x="11950" y="11664"/>
                </a:cubicBezTo>
                <a:cubicBezTo>
                  <a:pt x="12098" y="11849"/>
                  <a:pt x="12504" y="12109"/>
                  <a:pt x="12646" y="12109"/>
                </a:cubicBezTo>
                <a:cubicBezTo>
                  <a:pt x="12838" y="12109"/>
                  <a:pt x="13187" y="12364"/>
                  <a:pt x="13187" y="12504"/>
                </a:cubicBezTo>
                <a:cubicBezTo>
                  <a:pt x="13187" y="12531"/>
                  <a:pt x="13125" y="12638"/>
                  <a:pt x="13049" y="12742"/>
                </a:cubicBezTo>
                <a:cubicBezTo>
                  <a:pt x="12943" y="12885"/>
                  <a:pt x="12846" y="12957"/>
                  <a:pt x="12640" y="13040"/>
                </a:cubicBezTo>
                <a:cubicBezTo>
                  <a:pt x="12547" y="13078"/>
                  <a:pt x="12468" y="13109"/>
                  <a:pt x="12400" y="13131"/>
                </a:cubicBezTo>
                <a:cubicBezTo>
                  <a:pt x="12333" y="13153"/>
                  <a:pt x="12277" y="13166"/>
                  <a:pt x="12230" y="13173"/>
                </a:cubicBezTo>
                <a:cubicBezTo>
                  <a:pt x="12136" y="13188"/>
                  <a:pt x="12078" y="13174"/>
                  <a:pt x="12040" y="13133"/>
                </a:cubicBezTo>
                <a:cubicBezTo>
                  <a:pt x="11954" y="13038"/>
                  <a:pt x="12096" y="12901"/>
                  <a:pt x="12280" y="12901"/>
                </a:cubicBezTo>
                <a:cubicBezTo>
                  <a:pt x="12337" y="12901"/>
                  <a:pt x="12369" y="12897"/>
                  <a:pt x="12380" y="12888"/>
                </a:cubicBezTo>
                <a:cubicBezTo>
                  <a:pt x="12392" y="12879"/>
                  <a:pt x="12384" y="12865"/>
                  <a:pt x="12359" y="12838"/>
                </a:cubicBezTo>
                <a:cubicBezTo>
                  <a:pt x="12328" y="12804"/>
                  <a:pt x="12234" y="12775"/>
                  <a:pt x="12154" y="12775"/>
                </a:cubicBezTo>
                <a:cubicBezTo>
                  <a:pt x="12074" y="12775"/>
                  <a:pt x="11987" y="12754"/>
                  <a:pt x="11958" y="12729"/>
                </a:cubicBezTo>
                <a:cubicBezTo>
                  <a:pt x="11928" y="12701"/>
                  <a:pt x="11871" y="12695"/>
                  <a:pt x="11821" y="12715"/>
                </a:cubicBezTo>
                <a:cubicBezTo>
                  <a:pt x="11775" y="12733"/>
                  <a:pt x="11724" y="12744"/>
                  <a:pt x="11705" y="12741"/>
                </a:cubicBezTo>
                <a:cubicBezTo>
                  <a:pt x="11687" y="12737"/>
                  <a:pt x="11651" y="12773"/>
                  <a:pt x="11624" y="12819"/>
                </a:cubicBezTo>
                <a:cubicBezTo>
                  <a:pt x="11585" y="12885"/>
                  <a:pt x="11556" y="12892"/>
                  <a:pt x="11487" y="12859"/>
                </a:cubicBezTo>
                <a:cubicBezTo>
                  <a:pt x="11354" y="12794"/>
                  <a:pt x="11117" y="12806"/>
                  <a:pt x="11117" y="12877"/>
                </a:cubicBezTo>
                <a:cubicBezTo>
                  <a:pt x="11117" y="12908"/>
                  <a:pt x="11111" y="12929"/>
                  <a:pt x="11097" y="12943"/>
                </a:cubicBezTo>
                <a:cubicBezTo>
                  <a:pt x="11084" y="12957"/>
                  <a:pt x="11061" y="12962"/>
                  <a:pt x="11033" y="12959"/>
                </a:cubicBezTo>
                <a:cubicBezTo>
                  <a:pt x="11033" y="12959"/>
                  <a:pt x="11032" y="12959"/>
                  <a:pt x="11032" y="12959"/>
                </a:cubicBezTo>
                <a:cubicBezTo>
                  <a:pt x="10974" y="12952"/>
                  <a:pt x="10886" y="12911"/>
                  <a:pt x="10760" y="12835"/>
                </a:cubicBezTo>
                <a:cubicBezTo>
                  <a:pt x="10526" y="12695"/>
                  <a:pt x="10508" y="12675"/>
                  <a:pt x="10586" y="12634"/>
                </a:cubicBezTo>
                <a:cubicBezTo>
                  <a:pt x="10822" y="12510"/>
                  <a:pt x="10841" y="12466"/>
                  <a:pt x="10811" y="12101"/>
                </a:cubicBezTo>
                <a:cubicBezTo>
                  <a:pt x="10796" y="11929"/>
                  <a:pt x="10780" y="11824"/>
                  <a:pt x="10752" y="11767"/>
                </a:cubicBezTo>
                <a:cubicBezTo>
                  <a:pt x="10738" y="11738"/>
                  <a:pt x="10722" y="11722"/>
                  <a:pt x="10701" y="11716"/>
                </a:cubicBezTo>
                <a:cubicBezTo>
                  <a:pt x="10681" y="11709"/>
                  <a:pt x="10657" y="11712"/>
                  <a:pt x="10628" y="11722"/>
                </a:cubicBezTo>
                <a:cubicBezTo>
                  <a:pt x="10610" y="11728"/>
                  <a:pt x="10592" y="11725"/>
                  <a:pt x="10576" y="11717"/>
                </a:cubicBezTo>
                <a:cubicBezTo>
                  <a:pt x="10560" y="11708"/>
                  <a:pt x="10546" y="11695"/>
                  <a:pt x="10538" y="11677"/>
                </a:cubicBezTo>
                <a:cubicBezTo>
                  <a:pt x="10529" y="11654"/>
                  <a:pt x="10518" y="11638"/>
                  <a:pt x="10507" y="11627"/>
                </a:cubicBezTo>
                <a:cubicBezTo>
                  <a:pt x="10495" y="11616"/>
                  <a:pt x="10483" y="11612"/>
                  <a:pt x="10473" y="11612"/>
                </a:cubicBezTo>
                <a:cubicBezTo>
                  <a:pt x="10464" y="11614"/>
                  <a:pt x="10455" y="11620"/>
                  <a:pt x="10450" y="11631"/>
                </a:cubicBezTo>
                <a:cubicBezTo>
                  <a:pt x="10445" y="11643"/>
                  <a:pt x="10443" y="11661"/>
                  <a:pt x="10445" y="11683"/>
                </a:cubicBezTo>
                <a:cubicBezTo>
                  <a:pt x="10449" y="11729"/>
                  <a:pt x="10422" y="11753"/>
                  <a:pt x="10370" y="11750"/>
                </a:cubicBezTo>
                <a:cubicBezTo>
                  <a:pt x="10306" y="11745"/>
                  <a:pt x="10299" y="11756"/>
                  <a:pt x="10339" y="11800"/>
                </a:cubicBezTo>
                <a:cubicBezTo>
                  <a:pt x="10367" y="11831"/>
                  <a:pt x="10376" y="11877"/>
                  <a:pt x="10359" y="11902"/>
                </a:cubicBezTo>
                <a:cubicBezTo>
                  <a:pt x="10342" y="11926"/>
                  <a:pt x="10353" y="11973"/>
                  <a:pt x="10384" y="12007"/>
                </a:cubicBezTo>
                <a:cubicBezTo>
                  <a:pt x="10415" y="12040"/>
                  <a:pt x="10423" y="12068"/>
                  <a:pt x="10401" y="12068"/>
                </a:cubicBezTo>
                <a:cubicBezTo>
                  <a:pt x="10380" y="12068"/>
                  <a:pt x="10408" y="12097"/>
                  <a:pt x="10464" y="12133"/>
                </a:cubicBezTo>
                <a:cubicBezTo>
                  <a:pt x="10582" y="12207"/>
                  <a:pt x="10594" y="12286"/>
                  <a:pt x="10500" y="12357"/>
                </a:cubicBezTo>
                <a:cubicBezTo>
                  <a:pt x="10481" y="12371"/>
                  <a:pt x="10458" y="12377"/>
                  <a:pt x="10433" y="12378"/>
                </a:cubicBezTo>
                <a:cubicBezTo>
                  <a:pt x="10428" y="12379"/>
                  <a:pt x="10423" y="12378"/>
                  <a:pt x="10418" y="12378"/>
                </a:cubicBezTo>
                <a:cubicBezTo>
                  <a:pt x="10403" y="12377"/>
                  <a:pt x="10388" y="12374"/>
                  <a:pt x="10372" y="12370"/>
                </a:cubicBezTo>
                <a:cubicBezTo>
                  <a:pt x="10336" y="12360"/>
                  <a:pt x="10301" y="12345"/>
                  <a:pt x="10273" y="12318"/>
                </a:cubicBezTo>
                <a:cubicBezTo>
                  <a:pt x="10251" y="12297"/>
                  <a:pt x="10234" y="12273"/>
                  <a:pt x="10224" y="12245"/>
                </a:cubicBezTo>
                <a:cubicBezTo>
                  <a:pt x="10201" y="12179"/>
                  <a:pt x="9798" y="11985"/>
                  <a:pt x="9684" y="11985"/>
                </a:cubicBezTo>
                <a:cubicBezTo>
                  <a:pt x="9640" y="11985"/>
                  <a:pt x="9648" y="12254"/>
                  <a:pt x="9695" y="12398"/>
                </a:cubicBezTo>
                <a:cubicBezTo>
                  <a:pt x="9707" y="12433"/>
                  <a:pt x="9660" y="12482"/>
                  <a:pt x="9585" y="12516"/>
                </a:cubicBezTo>
                <a:cubicBezTo>
                  <a:pt x="9427" y="12587"/>
                  <a:pt x="9321" y="12527"/>
                  <a:pt x="9361" y="12391"/>
                </a:cubicBezTo>
                <a:lnTo>
                  <a:pt x="9387" y="12301"/>
                </a:lnTo>
                <a:lnTo>
                  <a:pt x="9251" y="12396"/>
                </a:lnTo>
                <a:cubicBezTo>
                  <a:pt x="9212" y="12424"/>
                  <a:pt x="9182" y="12453"/>
                  <a:pt x="9159" y="12483"/>
                </a:cubicBezTo>
                <a:cubicBezTo>
                  <a:pt x="9159" y="12483"/>
                  <a:pt x="9160" y="12484"/>
                  <a:pt x="9159" y="12484"/>
                </a:cubicBezTo>
                <a:cubicBezTo>
                  <a:pt x="9138" y="12514"/>
                  <a:pt x="9122" y="12545"/>
                  <a:pt x="9117" y="12574"/>
                </a:cubicBezTo>
                <a:cubicBezTo>
                  <a:pt x="9107" y="12633"/>
                  <a:pt x="9132" y="12687"/>
                  <a:pt x="9194" y="12726"/>
                </a:cubicBezTo>
                <a:cubicBezTo>
                  <a:pt x="9242" y="12756"/>
                  <a:pt x="9268" y="12801"/>
                  <a:pt x="9251" y="12825"/>
                </a:cubicBezTo>
                <a:cubicBezTo>
                  <a:pt x="9233" y="12852"/>
                  <a:pt x="9253" y="12859"/>
                  <a:pt x="9306" y="12843"/>
                </a:cubicBezTo>
                <a:cubicBezTo>
                  <a:pt x="9355" y="12829"/>
                  <a:pt x="9491" y="12862"/>
                  <a:pt x="9621" y="12921"/>
                </a:cubicBezTo>
                <a:cubicBezTo>
                  <a:pt x="9745" y="12978"/>
                  <a:pt x="9895" y="13026"/>
                  <a:pt x="9954" y="13026"/>
                </a:cubicBezTo>
                <a:cubicBezTo>
                  <a:pt x="10026" y="13026"/>
                  <a:pt x="10090" y="13069"/>
                  <a:pt x="10147" y="13154"/>
                </a:cubicBezTo>
                <a:cubicBezTo>
                  <a:pt x="10195" y="13225"/>
                  <a:pt x="10345" y="13358"/>
                  <a:pt x="10480" y="13450"/>
                </a:cubicBezTo>
                <a:cubicBezTo>
                  <a:pt x="10688" y="13591"/>
                  <a:pt x="10723" y="13634"/>
                  <a:pt x="10711" y="13735"/>
                </a:cubicBezTo>
                <a:cubicBezTo>
                  <a:pt x="10701" y="13823"/>
                  <a:pt x="10728" y="13870"/>
                  <a:pt x="10816" y="13923"/>
                </a:cubicBezTo>
                <a:cubicBezTo>
                  <a:pt x="10852" y="13944"/>
                  <a:pt x="10877" y="13964"/>
                  <a:pt x="10896" y="13985"/>
                </a:cubicBezTo>
                <a:cubicBezTo>
                  <a:pt x="10913" y="14003"/>
                  <a:pt x="10921" y="14020"/>
                  <a:pt x="10925" y="14038"/>
                </a:cubicBezTo>
                <a:cubicBezTo>
                  <a:pt x="10926" y="14044"/>
                  <a:pt x="10927" y="14050"/>
                  <a:pt x="10927" y="14056"/>
                </a:cubicBezTo>
                <a:cubicBezTo>
                  <a:pt x="10926" y="14068"/>
                  <a:pt x="10920" y="14079"/>
                  <a:pt x="10913" y="14090"/>
                </a:cubicBezTo>
                <a:cubicBezTo>
                  <a:pt x="10910" y="14095"/>
                  <a:pt x="10908" y="14100"/>
                  <a:pt x="10904" y="14105"/>
                </a:cubicBezTo>
                <a:cubicBezTo>
                  <a:pt x="10889" y="14121"/>
                  <a:pt x="10870" y="14136"/>
                  <a:pt x="10842" y="14150"/>
                </a:cubicBezTo>
                <a:cubicBezTo>
                  <a:pt x="10779" y="14180"/>
                  <a:pt x="10750" y="14211"/>
                  <a:pt x="10757" y="14255"/>
                </a:cubicBezTo>
                <a:cubicBezTo>
                  <a:pt x="10764" y="14298"/>
                  <a:pt x="10807" y="14355"/>
                  <a:pt x="10887" y="14435"/>
                </a:cubicBezTo>
                <a:cubicBezTo>
                  <a:pt x="10963" y="14510"/>
                  <a:pt x="11025" y="14588"/>
                  <a:pt x="11025" y="14608"/>
                </a:cubicBezTo>
                <a:cubicBezTo>
                  <a:pt x="11025" y="14627"/>
                  <a:pt x="11062" y="14649"/>
                  <a:pt x="11106" y="14657"/>
                </a:cubicBezTo>
                <a:cubicBezTo>
                  <a:pt x="11150" y="14665"/>
                  <a:pt x="11253" y="14651"/>
                  <a:pt x="11334" y="14628"/>
                </a:cubicBezTo>
                <a:cubicBezTo>
                  <a:pt x="11459" y="14593"/>
                  <a:pt x="11469" y="14583"/>
                  <a:pt x="11397" y="14559"/>
                </a:cubicBezTo>
                <a:cubicBezTo>
                  <a:pt x="11349" y="14543"/>
                  <a:pt x="11296" y="14508"/>
                  <a:pt x="11279" y="14482"/>
                </a:cubicBezTo>
                <a:cubicBezTo>
                  <a:pt x="11220" y="14396"/>
                  <a:pt x="11245" y="14146"/>
                  <a:pt x="11320" y="14072"/>
                </a:cubicBezTo>
                <a:cubicBezTo>
                  <a:pt x="11345" y="14047"/>
                  <a:pt x="11362" y="14027"/>
                  <a:pt x="11374" y="14009"/>
                </a:cubicBezTo>
                <a:cubicBezTo>
                  <a:pt x="11384" y="13992"/>
                  <a:pt x="11389" y="13977"/>
                  <a:pt x="11386" y="13962"/>
                </a:cubicBezTo>
                <a:cubicBezTo>
                  <a:pt x="11386" y="13962"/>
                  <a:pt x="11386" y="13962"/>
                  <a:pt x="11386" y="13961"/>
                </a:cubicBezTo>
                <a:cubicBezTo>
                  <a:pt x="11383" y="13945"/>
                  <a:pt x="11373" y="13930"/>
                  <a:pt x="11354" y="13910"/>
                </a:cubicBezTo>
                <a:cubicBezTo>
                  <a:pt x="11336" y="13890"/>
                  <a:pt x="11310" y="13866"/>
                  <a:pt x="11275" y="13837"/>
                </a:cubicBezTo>
                <a:cubicBezTo>
                  <a:pt x="11143" y="13726"/>
                  <a:pt x="11160" y="13649"/>
                  <a:pt x="11317" y="13649"/>
                </a:cubicBezTo>
                <a:cubicBezTo>
                  <a:pt x="11373" y="13649"/>
                  <a:pt x="11543" y="13621"/>
                  <a:pt x="11694" y="13585"/>
                </a:cubicBezTo>
                <a:cubicBezTo>
                  <a:pt x="11844" y="13549"/>
                  <a:pt x="12051" y="13511"/>
                  <a:pt x="12152" y="13499"/>
                </a:cubicBezTo>
                <a:cubicBezTo>
                  <a:pt x="12330" y="13478"/>
                  <a:pt x="12554" y="13423"/>
                  <a:pt x="12759" y="13355"/>
                </a:cubicBezTo>
                <a:cubicBezTo>
                  <a:pt x="12964" y="13287"/>
                  <a:pt x="13149" y="13207"/>
                  <a:pt x="13244" y="13138"/>
                </a:cubicBezTo>
                <a:cubicBezTo>
                  <a:pt x="13288" y="13106"/>
                  <a:pt x="13368" y="12990"/>
                  <a:pt x="13421" y="12881"/>
                </a:cubicBezTo>
                <a:cubicBezTo>
                  <a:pt x="13452" y="12816"/>
                  <a:pt x="13470" y="12758"/>
                  <a:pt x="13483" y="12699"/>
                </a:cubicBezTo>
                <a:cubicBezTo>
                  <a:pt x="13487" y="12680"/>
                  <a:pt x="13489" y="12661"/>
                  <a:pt x="13491" y="12643"/>
                </a:cubicBezTo>
                <a:cubicBezTo>
                  <a:pt x="13496" y="12599"/>
                  <a:pt x="13495" y="12557"/>
                  <a:pt x="13490" y="12517"/>
                </a:cubicBezTo>
                <a:cubicBezTo>
                  <a:pt x="13488" y="12501"/>
                  <a:pt x="13486" y="12485"/>
                  <a:pt x="13482" y="12470"/>
                </a:cubicBezTo>
                <a:cubicBezTo>
                  <a:pt x="13469" y="12416"/>
                  <a:pt x="13449" y="12363"/>
                  <a:pt x="13416" y="12312"/>
                </a:cubicBezTo>
                <a:cubicBezTo>
                  <a:pt x="13379" y="12256"/>
                  <a:pt x="13331" y="12201"/>
                  <a:pt x="13270" y="12147"/>
                </a:cubicBezTo>
                <a:cubicBezTo>
                  <a:pt x="13168" y="12057"/>
                  <a:pt x="13068" y="11985"/>
                  <a:pt x="13049" y="11985"/>
                </a:cubicBezTo>
                <a:cubicBezTo>
                  <a:pt x="13030" y="11985"/>
                  <a:pt x="12898" y="11938"/>
                  <a:pt x="12755" y="11881"/>
                </a:cubicBezTo>
                <a:cubicBezTo>
                  <a:pt x="12613" y="11824"/>
                  <a:pt x="12488" y="11781"/>
                  <a:pt x="12478" y="11787"/>
                </a:cubicBezTo>
                <a:cubicBezTo>
                  <a:pt x="12468" y="11792"/>
                  <a:pt x="12348" y="11700"/>
                  <a:pt x="12210" y="11581"/>
                </a:cubicBezTo>
                <a:cubicBezTo>
                  <a:pt x="12068" y="11459"/>
                  <a:pt x="11938" y="11373"/>
                  <a:pt x="11813" y="11317"/>
                </a:cubicBezTo>
                <a:cubicBezTo>
                  <a:pt x="11750" y="11289"/>
                  <a:pt x="11689" y="11268"/>
                  <a:pt x="11628" y="11254"/>
                </a:cubicBezTo>
                <a:cubicBezTo>
                  <a:pt x="11627" y="11254"/>
                  <a:pt x="11627" y="11255"/>
                  <a:pt x="11627" y="11254"/>
                </a:cubicBezTo>
                <a:cubicBezTo>
                  <a:pt x="11564" y="11241"/>
                  <a:pt x="11502" y="11235"/>
                  <a:pt x="11438" y="11235"/>
                </a:cubicBezTo>
                <a:close/>
                <a:moveTo>
                  <a:pt x="1201" y="11376"/>
                </a:moveTo>
                <a:cubicBezTo>
                  <a:pt x="1188" y="11387"/>
                  <a:pt x="1204" y="11492"/>
                  <a:pt x="1237" y="11607"/>
                </a:cubicBezTo>
                <a:cubicBezTo>
                  <a:pt x="1270" y="11723"/>
                  <a:pt x="1306" y="11808"/>
                  <a:pt x="1317" y="11798"/>
                </a:cubicBezTo>
                <a:cubicBezTo>
                  <a:pt x="1327" y="11788"/>
                  <a:pt x="1309" y="11685"/>
                  <a:pt x="1278" y="11568"/>
                </a:cubicBezTo>
                <a:cubicBezTo>
                  <a:pt x="1247" y="11451"/>
                  <a:pt x="1213" y="11365"/>
                  <a:pt x="1201" y="11376"/>
                </a:cubicBezTo>
                <a:close/>
                <a:moveTo>
                  <a:pt x="510" y="11542"/>
                </a:moveTo>
                <a:cubicBezTo>
                  <a:pt x="498" y="11553"/>
                  <a:pt x="503" y="11583"/>
                  <a:pt x="520" y="11607"/>
                </a:cubicBezTo>
                <a:cubicBezTo>
                  <a:pt x="565" y="11674"/>
                  <a:pt x="591" y="11661"/>
                  <a:pt x="560" y="11588"/>
                </a:cubicBezTo>
                <a:cubicBezTo>
                  <a:pt x="545" y="11553"/>
                  <a:pt x="522" y="11531"/>
                  <a:pt x="510" y="11542"/>
                </a:cubicBezTo>
                <a:close/>
                <a:moveTo>
                  <a:pt x="644" y="11797"/>
                </a:moveTo>
                <a:cubicBezTo>
                  <a:pt x="639" y="11795"/>
                  <a:pt x="638" y="11797"/>
                  <a:pt x="638" y="11803"/>
                </a:cubicBezTo>
                <a:cubicBezTo>
                  <a:pt x="637" y="11830"/>
                  <a:pt x="671" y="11909"/>
                  <a:pt x="714" y="11978"/>
                </a:cubicBezTo>
                <a:cubicBezTo>
                  <a:pt x="743" y="12023"/>
                  <a:pt x="766" y="12054"/>
                  <a:pt x="782" y="12072"/>
                </a:cubicBezTo>
                <a:cubicBezTo>
                  <a:pt x="796" y="12087"/>
                  <a:pt x="801" y="12089"/>
                  <a:pt x="805" y="12085"/>
                </a:cubicBezTo>
                <a:cubicBezTo>
                  <a:pt x="805" y="12084"/>
                  <a:pt x="804" y="12081"/>
                  <a:pt x="805" y="12080"/>
                </a:cubicBezTo>
                <a:cubicBezTo>
                  <a:pt x="806" y="12062"/>
                  <a:pt x="787" y="12007"/>
                  <a:pt x="734" y="11915"/>
                </a:cubicBezTo>
                <a:cubicBezTo>
                  <a:pt x="695" y="11849"/>
                  <a:pt x="660" y="11804"/>
                  <a:pt x="644" y="11797"/>
                </a:cubicBezTo>
                <a:close/>
                <a:moveTo>
                  <a:pt x="840" y="12160"/>
                </a:moveTo>
                <a:cubicBezTo>
                  <a:pt x="827" y="12173"/>
                  <a:pt x="851" y="12251"/>
                  <a:pt x="895" y="12333"/>
                </a:cubicBezTo>
                <a:cubicBezTo>
                  <a:pt x="920" y="12382"/>
                  <a:pt x="942" y="12416"/>
                  <a:pt x="958" y="12438"/>
                </a:cubicBezTo>
                <a:cubicBezTo>
                  <a:pt x="974" y="12459"/>
                  <a:pt x="985" y="12468"/>
                  <a:pt x="990" y="12464"/>
                </a:cubicBezTo>
                <a:cubicBezTo>
                  <a:pt x="999" y="12455"/>
                  <a:pt x="983" y="12398"/>
                  <a:pt x="936" y="12296"/>
                </a:cubicBezTo>
                <a:cubicBezTo>
                  <a:pt x="896" y="12210"/>
                  <a:pt x="853" y="12148"/>
                  <a:pt x="840" y="12160"/>
                </a:cubicBezTo>
                <a:close/>
                <a:moveTo>
                  <a:pt x="1017" y="12542"/>
                </a:moveTo>
                <a:cubicBezTo>
                  <a:pt x="1006" y="12552"/>
                  <a:pt x="1026" y="12604"/>
                  <a:pt x="1063" y="12657"/>
                </a:cubicBezTo>
                <a:cubicBezTo>
                  <a:pt x="1101" y="12711"/>
                  <a:pt x="1187" y="12877"/>
                  <a:pt x="1258" y="13026"/>
                </a:cubicBezTo>
                <a:cubicBezTo>
                  <a:pt x="1329" y="13174"/>
                  <a:pt x="1408" y="13319"/>
                  <a:pt x="1432" y="13348"/>
                </a:cubicBezTo>
                <a:cubicBezTo>
                  <a:pt x="1451" y="13371"/>
                  <a:pt x="1466" y="13385"/>
                  <a:pt x="1474" y="13391"/>
                </a:cubicBezTo>
                <a:cubicBezTo>
                  <a:pt x="1483" y="13397"/>
                  <a:pt x="1478" y="13380"/>
                  <a:pt x="1474" y="13363"/>
                </a:cubicBezTo>
                <a:cubicBezTo>
                  <a:pt x="1465" y="13330"/>
                  <a:pt x="1441" y="13271"/>
                  <a:pt x="1390" y="13158"/>
                </a:cubicBezTo>
                <a:cubicBezTo>
                  <a:pt x="1325" y="13012"/>
                  <a:pt x="1242" y="12851"/>
                  <a:pt x="1168" y="12729"/>
                </a:cubicBezTo>
                <a:cubicBezTo>
                  <a:pt x="1154" y="12707"/>
                  <a:pt x="1144" y="12695"/>
                  <a:pt x="1132" y="12676"/>
                </a:cubicBezTo>
                <a:cubicBezTo>
                  <a:pt x="1111" y="12643"/>
                  <a:pt x="1086" y="12607"/>
                  <a:pt x="1069" y="12586"/>
                </a:cubicBezTo>
                <a:cubicBezTo>
                  <a:pt x="1043" y="12552"/>
                  <a:pt x="1025" y="12535"/>
                  <a:pt x="1017" y="12542"/>
                </a:cubicBezTo>
                <a:close/>
                <a:moveTo>
                  <a:pt x="1510" y="13469"/>
                </a:moveTo>
                <a:cubicBezTo>
                  <a:pt x="1511" y="13488"/>
                  <a:pt x="1551" y="13551"/>
                  <a:pt x="1600" y="13609"/>
                </a:cubicBezTo>
                <a:cubicBezTo>
                  <a:pt x="1650" y="13666"/>
                  <a:pt x="1691" y="13735"/>
                  <a:pt x="1692" y="13761"/>
                </a:cubicBezTo>
                <a:cubicBezTo>
                  <a:pt x="1692" y="13788"/>
                  <a:pt x="1804" y="13895"/>
                  <a:pt x="1939" y="13999"/>
                </a:cubicBezTo>
                <a:cubicBezTo>
                  <a:pt x="2125" y="14144"/>
                  <a:pt x="2251" y="14204"/>
                  <a:pt x="2457" y="14246"/>
                </a:cubicBezTo>
                <a:lnTo>
                  <a:pt x="2727" y="14300"/>
                </a:lnTo>
                <a:lnTo>
                  <a:pt x="2876" y="14686"/>
                </a:lnTo>
                <a:cubicBezTo>
                  <a:pt x="2957" y="14897"/>
                  <a:pt x="3031" y="15111"/>
                  <a:pt x="3041" y="15162"/>
                </a:cubicBezTo>
                <a:cubicBezTo>
                  <a:pt x="3050" y="15212"/>
                  <a:pt x="3082" y="15305"/>
                  <a:pt x="3112" y="15369"/>
                </a:cubicBezTo>
                <a:cubicBezTo>
                  <a:pt x="3141" y="15434"/>
                  <a:pt x="3164" y="15504"/>
                  <a:pt x="3164" y="15526"/>
                </a:cubicBezTo>
                <a:cubicBezTo>
                  <a:pt x="3164" y="15547"/>
                  <a:pt x="3235" y="15756"/>
                  <a:pt x="3321" y="15990"/>
                </a:cubicBezTo>
                <a:cubicBezTo>
                  <a:pt x="3478" y="16422"/>
                  <a:pt x="3569" y="16600"/>
                  <a:pt x="3854" y="17031"/>
                </a:cubicBezTo>
                <a:cubicBezTo>
                  <a:pt x="3905" y="17108"/>
                  <a:pt x="3946" y="17163"/>
                  <a:pt x="3975" y="17199"/>
                </a:cubicBezTo>
                <a:cubicBezTo>
                  <a:pt x="4001" y="17231"/>
                  <a:pt x="4015" y="17242"/>
                  <a:pt x="4021" y="17241"/>
                </a:cubicBezTo>
                <a:cubicBezTo>
                  <a:pt x="4022" y="17241"/>
                  <a:pt x="4020" y="17236"/>
                  <a:pt x="4021" y="17234"/>
                </a:cubicBezTo>
                <a:cubicBezTo>
                  <a:pt x="4021" y="17229"/>
                  <a:pt x="4015" y="17213"/>
                  <a:pt x="4007" y="17195"/>
                </a:cubicBezTo>
                <a:cubicBezTo>
                  <a:pt x="3990" y="17155"/>
                  <a:pt x="3961" y="17098"/>
                  <a:pt x="3896" y="16994"/>
                </a:cubicBezTo>
                <a:cubicBezTo>
                  <a:pt x="3588" y="16500"/>
                  <a:pt x="3494" y="16314"/>
                  <a:pt x="3374" y="15954"/>
                </a:cubicBezTo>
                <a:cubicBezTo>
                  <a:pt x="3307" y="15751"/>
                  <a:pt x="3232" y="15529"/>
                  <a:pt x="3207" y="15461"/>
                </a:cubicBezTo>
                <a:cubicBezTo>
                  <a:pt x="3181" y="15392"/>
                  <a:pt x="3108" y="15177"/>
                  <a:pt x="3046" y="14982"/>
                </a:cubicBezTo>
                <a:cubicBezTo>
                  <a:pt x="2983" y="14787"/>
                  <a:pt x="2886" y="14531"/>
                  <a:pt x="2830" y="14411"/>
                </a:cubicBezTo>
                <a:cubicBezTo>
                  <a:pt x="2737" y="14214"/>
                  <a:pt x="2713" y="14192"/>
                  <a:pt x="2580" y="14191"/>
                </a:cubicBezTo>
                <a:cubicBezTo>
                  <a:pt x="2290" y="14190"/>
                  <a:pt x="2027" y="14027"/>
                  <a:pt x="1686" y="13635"/>
                </a:cubicBezTo>
                <a:cubicBezTo>
                  <a:pt x="1589" y="13525"/>
                  <a:pt x="1510" y="13449"/>
                  <a:pt x="1510" y="13469"/>
                </a:cubicBezTo>
                <a:close/>
                <a:moveTo>
                  <a:pt x="5936" y="16605"/>
                </a:moveTo>
                <a:cubicBezTo>
                  <a:pt x="5922" y="16605"/>
                  <a:pt x="5909" y="16642"/>
                  <a:pt x="5899" y="16705"/>
                </a:cubicBezTo>
                <a:cubicBezTo>
                  <a:pt x="5889" y="16767"/>
                  <a:pt x="5883" y="16856"/>
                  <a:pt x="5881" y="16961"/>
                </a:cubicBezTo>
                <a:cubicBezTo>
                  <a:pt x="5877" y="17166"/>
                  <a:pt x="5842" y="17381"/>
                  <a:pt x="5776" y="17608"/>
                </a:cubicBezTo>
                <a:cubicBezTo>
                  <a:pt x="5711" y="17835"/>
                  <a:pt x="5615" y="18076"/>
                  <a:pt x="5486" y="18335"/>
                </a:cubicBezTo>
                <a:cubicBezTo>
                  <a:pt x="5345" y="18619"/>
                  <a:pt x="5271" y="18670"/>
                  <a:pt x="5129" y="18586"/>
                </a:cubicBezTo>
                <a:cubicBezTo>
                  <a:pt x="5094" y="18565"/>
                  <a:pt x="5045" y="18522"/>
                  <a:pt x="4986" y="18465"/>
                </a:cubicBezTo>
                <a:cubicBezTo>
                  <a:pt x="4959" y="18439"/>
                  <a:pt x="4926" y="18402"/>
                  <a:pt x="4896" y="18371"/>
                </a:cubicBezTo>
                <a:cubicBezTo>
                  <a:pt x="4896" y="18370"/>
                  <a:pt x="4895" y="18370"/>
                  <a:pt x="4894" y="18369"/>
                </a:cubicBezTo>
                <a:cubicBezTo>
                  <a:pt x="4842" y="18313"/>
                  <a:pt x="4792" y="18253"/>
                  <a:pt x="4734" y="18186"/>
                </a:cubicBezTo>
                <a:cubicBezTo>
                  <a:pt x="4610" y="18042"/>
                  <a:pt x="4483" y="17887"/>
                  <a:pt x="4379" y="17737"/>
                </a:cubicBezTo>
                <a:cubicBezTo>
                  <a:pt x="4279" y="17593"/>
                  <a:pt x="4163" y="17434"/>
                  <a:pt x="4119" y="17384"/>
                </a:cubicBezTo>
                <a:cubicBezTo>
                  <a:pt x="4044" y="17300"/>
                  <a:pt x="4041" y="17299"/>
                  <a:pt x="4070" y="17376"/>
                </a:cubicBezTo>
                <a:cubicBezTo>
                  <a:pt x="4092" y="17436"/>
                  <a:pt x="4138" y="17517"/>
                  <a:pt x="4192" y="17604"/>
                </a:cubicBezTo>
                <a:cubicBezTo>
                  <a:pt x="4215" y="17639"/>
                  <a:pt x="4241" y="17678"/>
                  <a:pt x="4267" y="17716"/>
                </a:cubicBezTo>
                <a:cubicBezTo>
                  <a:pt x="4299" y="17761"/>
                  <a:pt x="4335" y="17808"/>
                  <a:pt x="4372" y="17856"/>
                </a:cubicBezTo>
                <a:cubicBezTo>
                  <a:pt x="4487" y="18009"/>
                  <a:pt x="4617" y="18170"/>
                  <a:pt x="4749" y="18312"/>
                </a:cubicBezTo>
                <a:cubicBezTo>
                  <a:pt x="4849" y="18418"/>
                  <a:pt x="4946" y="18514"/>
                  <a:pt x="5034" y="18589"/>
                </a:cubicBezTo>
                <a:lnTo>
                  <a:pt x="5239" y="18759"/>
                </a:lnTo>
                <a:lnTo>
                  <a:pt x="5041" y="19009"/>
                </a:lnTo>
                <a:cubicBezTo>
                  <a:pt x="4802" y="19309"/>
                  <a:pt x="4306" y="19855"/>
                  <a:pt x="4084" y="20064"/>
                </a:cubicBezTo>
                <a:cubicBezTo>
                  <a:pt x="3996" y="20147"/>
                  <a:pt x="3749" y="20391"/>
                  <a:pt x="3536" y="20607"/>
                </a:cubicBezTo>
                <a:cubicBezTo>
                  <a:pt x="3322" y="20822"/>
                  <a:pt x="3057" y="21077"/>
                  <a:pt x="2946" y="21175"/>
                </a:cubicBezTo>
                <a:cubicBezTo>
                  <a:pt x="2834" y="21272"/>
                  <a:pt x="2760" y="21350"/>
                  <a:pt x="2781" y="21349"/>
                </a:cubicBezTo>
                <a:cubicBezTo>
                  <a:pt x="2798" y="21349"/>
                  <a:pt x="2830" y="21333"/>
                  <a:pt x="2873" y="21302"/>
                </a:cubicBezTo>
                <a:cubicBezTo>
                  <a:pt x="2926" y="21265"/>
                  <a:pt x="3007" y="21193"/>
                  <a:pt x="3092" y="21116"/>
                </a:cubicBezTo>
                <a:cubicBezTo>
                  <a:pt x="3217" y="21004"/>
                  <a:pt x="3361" y="20865"/>
                  <a:pt x="3537" y="20687"/>
                </a:cubicBezTo>
                <a:cubicBezTo>
                  <a:pt x="3749" y="20470"/>
                  <a:pt x="3991" y="20232"/>
                  <a:pt x="4073" y="20157"/>
                </a:cubicBezTo>
                <a:cubicBezTo>
                  <a:pt x="4153" y="20085"/>
                  <a:pt x="4332" y="19897"/>
                  <a:pt x="4521" y="19692"/>
                </a:cubicBezTo>
                <a:cubicBezTo>
                  <a:pt x="4710" y="19487"/>
                  <a:pt x="4910" y="19265"/>
                  <a:pt x="5027" y="19126"/>
                </a:cubicBezTo>
                <a:cubicBezTo>
                  <a:pt x="5397" y="18680"/>
                  <a:pt x="5632" y="18251"/>
                  <a:pt x="5804" y="17713"/>
                </a:cubicBezTo>
                <a:cubicBezTo>
                  <a:pt x="5866" y="17519"/>
                  <a:pt x="5918" y="17243"/>
                  <a:pt x="5945" y="17015"/>
                </a:cubicBezTo>
                <a:cubicBezTo>
                  <a:pt x="5972" y="16786"/>
                  <a:pt x="5975" y="16605"/>
                  <a:pt x="5936" y="16605"/>
                </a:cubicBezTo>
                <a:close/>
              </a:path>
            </a:pathLst>
          </a:custGeom>
          <a:ln w="12700">
            <a:miter lim="400000"/>
          </a:ln>
        </p:spPr>
      </p:pic>
      <p:sp>
        <p:nvSpPr>
          <p:cNvPr id="793" name="Funciones automáticas…"/>
          <p:cNvSpPr txBox="1"/>
          <p:nvPr/>
        </p:nvSpPr>
        <p:spPr>
          <a:xfrm>
            <a:off x="12777609" y="8270665"/>
            <a:ext cx="10087313" cy="3505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5400">
                <a:solidFill>
                  <a:srgbClr val="FF2600"/>
                </a:solidFill>
                <a:latin typeface="Lora Bold"/>
                <a:ea typeface="Lora Bold"/>
                <a:cs typeface="Lora Bold"/>
                <a:sym typeface="Lora Bold"/>
              </a:defRPr>
            </a:pPr>
            <a:r>
              <a:t>Funciones automáticas</a:t>
            </a:r>
          </a:p>
          <a:p>
            <a:pPr>
              <a:defRPr sz="5400">
                <a:solidFill>
                  <a:srgbClr val="FF2600"/>
                </a:solidFill>
                <a:latin typeface="Lora Bold"/>
                <a:ea typeface="Lora Bold"/>
                <a:cs typeface="Lora Bold"/>
                <a:sym typeface="Lora Bold"/>
              </a:defRPr>
            </a:pPr>
            <a:r>
              <a:t>Participación</a:t>
            </a:r>
          </a:p>
          <a:p>
            <a:pPr>
              <a:defRPr sz="5400">
                <a:solidFill>
                  <a:srgbClr val="FF2600"/>
                </a:solidFill>
                <a:latin typeface="Lora Bold"/>
                <a:ea typeface="Lora Bold"/>
                <a:cs typeface="Lora Bold"/>
                <a:sym typeface="Lora Bold"/>
              </a:defRPr>
            </a:pPr>
            <a:r>
              <a:t>Movimiento y SENSACIONES</a:t>
            </a:r>
          </a:p>
          <a:p>
            <a:pPr>
              <a:defRPr sz="5400">
                <a:solidFill>
                  <a:srgbClr val="FF2600"/>
                </a:solidFill>
                <a:latin typeface="Lora Bold"/>
                <a:ea typeface="Lora Bold"/>
                <a:cs typeface="Lora Bold"/>
                <a:sym typeface="Lora Bold"/>
              </a:defRPr>
            </a:pPr>
            <a:r>
              <a:t>SUPERVIVENCIA</a:t>
            </a:r>
          </a:p>
        </p:txBody>
      </p:sp>
      <p:sp>
        <p:nvSpPr>
          <p:cNvPr id="794" name="0m-1,5 años"/>
          <p:cNvSpPr txBox="1"/>
          <p:nvPr/>
        </p:nvSpPr>
        <p:spPr>
          <a:xfrm>
            <a:off x="378005" y="10029615"/>
            <a:ext cx="4778425" cy="863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5300">
                <a:solidFill>
                  <a:srgbClr val="FF2600"/>
                </a:solidFill>
                <a:latin typeface="Lora Bold"/>
                <a:ea typeface="Lora Bold"/>
                <a:cs typeface="Lora Bold"/>
                <a:sym typeface="Lora Bold"/>
              </a:defRPr>
            </a:lvl1pPr>
          </a:lstStyle>
          <a:p>
            <a:pPr/>
            <a:r>
              <a:t>0m-1,5 años</a:t>
            </a:r>
          </a:p>
        </p:txBody>
      </p:sp>
      <p:sp>
        <p:nvSpPr>
          <p:cNvPr id="795" name="Óvalo"/>
          <p:cNvSpPr/>
          <p:nvPr/>
        </p:nvSpPr>
        <p:spPr>
          <a:xfrm>
            <a:off x="4948071" y="6545188"/>
            <a:ext cx="3621116" cy="3264145"/>
          </a:xfrm>
          <a:prstGeom prst="ellipse">
            <a:avLst/>
          </a:prstGeom>
          <a:ln w="139700">
            <a:solidFill>
              <a:srgbClr val="FF2600"/>
            </a:solidFill>
          </a:ln>
        </p:spPr>
        <p:txBody>
          <a:bodyPr lIns="0" tIns="0" rIns="0" bIns="0" anchor="ctr"/>
          <a:lstStyle/>
          <a:p>
            <a:pPr marL="485422" indent="-485422" algn="ctr" defTabSz="1298222">
              <a:lnSpc>
                <a:spcPct val="80000"/>
              </a:lnSpc>
              <a:spcBef>
                <a:spcPts val="600"/>
              </a:spcBef>
              <a:defRPr sz="2400">
                <a:solidFill>
                  <a:srgbClr val="009051"/>
                </a:solidFill>
              </a:defRPr>
            </a:pPr>
          </a:p>
        </p:txBody>
      </p:sp>
      <p:sp>
        <p:nvSpPr>
          <p:cNvPr id="796" name="EMOCIONES - social…"/>
          <p:cNvSpPr txBox="1"/>
          <p:nvPr/>
        </p:nvSpPr>
        <p:spPr>
          <a:xfrm>
            <a:off x="12685337" y="5172709"/>
            <a:ext cx="11163455" cy="25349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60000"/>
              </a:lnSpc>
              <a:spcBef>
                <a:spcPts val="2500"/>
              </a:spcBef>
              <a:defRPr sz="5300">
                <a:solidFill>
                  <a:srgbClr val="0096FF"/>
                </a:solidFill>
                <a:latin typeface="Lora Bold"/>
                <a:ea typeface="Lora Bold"/>
                <a:cs typeface="Lora Bold"/>
                <a:sym typeface="Lora Bold"/>
              </a:defRPr>
            </a:pPr>
            <a:r>
              <a:t>EMOCIONES - social</a:t>
            </a:r>
          </a:p>
          <a:p>
            <a:pPr>
              <a:lnSpc>
                <a:spcPct val="60000"/>
              </a:lnSpc>
              <a:spcBef>
                <a:spcPts val="2500"/>
              </a:spcBef>
              <a:defRPr sz="5300">
                <a:solidFill>
                  <a:srgbClr val="0096FF"/>
                </a:solidFill>
                <a:latin typeface="Lora Bold"/>
                <a:ea typeface="Lora Bold"/>
                <a:cs typeface="Lora Bold"/>
                <a:sym typeface="Lora Bold"/>
              </a:defRPr>
            </a:pPr>
            <a:r>
              <a:t>Aprendizaje a través del juego</a:t>
            </a:r>
          </a:p>
          <a:p>
            <a:pPr>
              <a:lnSpc>
                <a:spcPct val="60000"/>
              </a:lnSpc>
              <a:spcBef>
                <a:spcPts val="2500"/>
              </a:spcBef>
              <a:defRPr sz="5300">
                <a:solidFill>
                  <a:srgbClr val="0096FF"/>
                </a:solidFill>
                <a:latin typeface="Lora Bold"/>
                <a:ea typeface="Lora Bold"/>
                <a:cs typeface="Lora Bold"/>
                <a:sym typeface="Lora Bold"/>
              </a:defRPr>
            </a:pPr>
            <a:r>
              <a:t>Memoria</a:t>
            </a:r>
          </a:p>
        </p:txBody>
      </p:sp>
      <p:sp>
        <p:nvSpPr>
          <p:cNvPr id="797" name="Óvalo"/>
          <p:cNvSpPr/>
          <p:nvPr/>
        </p:nvSpPr>
        <p:spPr>
          <a:xfrm>
            <a:off x="4426003" y="4540069"/>
            <a:ext cx="4212815" cy="2841358"/>
          </a:xfrm>
          <a:prstGeom prst="ellipse">
            <a:avLst/>
          </a:prstGeom>
          <a:ln w="215900">
            <a:solidFill>
              <a:srgbClr val="0096FF"/>
            </a:solidFill>
          </a:ln>
        </p:spPr>
        <p:txBody>
          <a:bodyPr lIns="0" tIns="0" rIns="0" bIns="0" anchor="ctr"/>
          <a:lstStyle/>
          <a:p>
            <a:pPr marL="485422" indent="-485422" algn="ctr" defTabSz="1298222">
              <a:lnSpc>
                <a:spcPct val="80000"/>
              </a:lnSpc>
              <a:spcBef>
                <a:spcPts val="600"/>
              </a:spcBef>
              <a:defRPr sz="2400">
                <a:solidFill>
                  <a:srgbClr val="0096FF"/>
                </a:solidFill>
              </a:defRPr>
            </a:pPr>
          </a:p>
        </p:txBody>
      </p:sp>
      <p:sp>
        <p:nvSpPr>
          <p:cNvPr id="798" name="1,5 - 3 años"/>
          <p:cNvSpPr txBox="1"/>
          <p:nvPr/>
        </p:nvSpPr>
        <p:spPr>
          <a:xfrm>
            <a:off x="166189" y="6656858"/>
            <a:ext cx="3530995" cy="863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5300">
                <a:solidFill>
                  <a:srgbClr val="0096FF"/>
                </a:solidFill>
                <a:latin typeface="Lora Bold"/>
                <a:ea typeface="Lora Bold"/>
                <a:cs typeface="Lora Bold"/>
                <a:sym typeface="Lora Bold"/>
              </a:defRPr>
            </a:lvl1pPr>
          </a:lstStyle>
          <a:p>
            <a:pPr/>
            <a:r>
              <a:t>1,5 - 3 años</a:t>
            </a:r>
          </a:p>
        </p:txBody>
      </p:sp>
      <p:sp>
        <p:nvSpPr>
          <p:cNvPr id="799" name="PENSAMIENTO y creatividad…"/>
          <p:cNvSpPr txBox="1"/>
          <p:nvPr/>
        </p:nvSpPr>
        <p:spPr>
          <a:xfrm>
            <a:off x="12685337" y="2026449"/>
            <a:ext cx="11163455" cy="2390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70000"/>
              </a:lnSpc>
              <a:spcBef>
                <a:spcPts val="2500"/>
              </a:spcBef>
              <a:defRPr sz="5300">
                <a:solidFill>
                  <a:schemeClr val="accent2"/>
                </a:solidFill>
                <a:latin typeface="Lora Bold"/>
                <a:ea typeface="Lora Bold"/>
                <a:cs typeface="Lora Bold"/>
                <a:sym typeface="Lora Bold"/>
              </a:defRPr>
            </a:pPr>
            <a:r>
              <a:t>PENSAMIENTO y creatividad</a:t>
            </a:r>
          </a:p>
          <a:p>
            <a:pPr>
              <a:lnSpc>
                <a:spcPct val="70000"/>
              </a:lnSpc>
              <a:spcBef>
                <a:spcPts val="2500"/>
              </a:spcBef>
              <a:defRPr sz="5300">
                <a:solidFill>
                  <a:schemeClr val="accent2"/>
                </a:solidFill>
                <a:latin typeface="Lora Bold"/>
                <a:ea typeface="Lora Bold"/>
                <a:cs typeface="Lora Bold"/>
                <a:sym typeface="Lora Bold"/>
              </a:defRPr>
            </a:pPr>
            <a:r>
              <a:t>Razonamiento, lógica, intuición, imaginación</a:t>
            </a:r>
          </a:p>
        </p:txBody>
      </p:sp>
      <p:sp>
        <p:nvSpPr>
          <p:cNvPr id="800" name="Óvalo"/>
          <p:cNvSpPr/>
          <p:nvPr/>
        </p:nvSpPr>
        <p:spPr>
          <a:xfrm>
            <a:off x="3002503" y="2611349"/>
            <a:ext cx="7059814" cy="2841359"/>
          </a:xfrm>
          <a:prstGeom prst="ellipse">
            <a:avLst/>
          </a:prstGeom>
          <a:ln w="215900">
            <a:solidFill>
              <a:schemeClr val="accent2"/>
            </a:solidFill>
          </a:ln>
        </p:spPr>
        <p:txBody>
          <a:bodyPr lIns="0" tIns="0" rIns="0" bIns="0" anchor="ctr"/>
          <a:lstStyle/>
          <a:p>
            <a:pPr marL="485422" indent="-485422" algn="ctr" defTabSz="1298222">
              <a:lnSpc>
                <a:spcPct val="80000"/>
              </a:lnSpc>
              <a:spcBef>
                <a:spcPts val="600"/>
              </a:spcBef>
              <a:defRPr sz="2400">
                <a:solidFill>
                  <a:schemeClr val="accent2"/>
                </a:solidFill>
              </a:defRPr>
            </a:pPr>
          </a:p>
        </p:txBody>
      </p:sp>
      <p:sp>
        <p:nvSpPr>
          <p:cNvPr id="801" name="3 - 9 años"/>
          <p:cNvSpPr txBox="1"/>
          <p:nvPr/>
        </p:nvSpPr>
        <p:spPr>
          <a:xfrm>
            <a:off x="322996" y="2199794"/>
            <a:ext cx="2470075"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945200"/>
                </a:solidFill>
                <a:latin typeface="Lora Bold"/>
                <a:ea typeface="Lora Bold"/>
                <a:cs typeface="Lora Bold"/>
                <a:sym typeface="Lora Bold"/>
              </a:defRPr>
            </a:lvl1pPr>
          </a:lstStyle>
          <a:p>
            <a:pPr/>
            <a:r>
              <a:t>3 - 9 años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7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7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8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8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0" grpId="9"/>
      <p:bldP build="whole" bldLvl="1" animBg="1" rev="0" advAuto="0" spid="794" grpId="3"/>
      <p:bldP build="whole" bldLvl="1" animBg="1" rev="0" advAuto="0" spid="799" grpId="7"/>
      <p:bldP build="whole" bldLvl="1" animBg="1" rev="0" advAuto="0" spid="795" grpId="1"/>
      <p:bldP build="whole" bldLvl="1" animBg="1" rev="0" advAuto="0" spid="798" grpId="6"/>
      <p:bldP build="whole" bldLvl="1" animBg="1" rev="0" advAuto="0" spid="797" grpId="4"/>
      <p:bldP build="whole" bldLvl="1" animBg="1" rev="0" advAuto="0" spid="801" grpId="8"/>
      <p:bldP build="whole" bldLvl="1" animBg="1" rev="0" advAuto="0" spid="793" grpId="2"/>
      <p:bldP build="whole" bldLvl="1" animBg="1" rev="0" advAuto="0" spid="796" grpId="5"/>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Número de diapositiva"/>
          <p:cNvSpPr txBox="1"/>
          <p:nvPr>
            <p:ph type="sldNum" sz="quarter" idx="4294967295"/>
          </p:nvPr>
        </p:nvSpPr>
        <p:spPr>
          <a:xfrm>
            <a:off x="20360130" y="12728575"/>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FFFFFF"/>
                </a:solidFill>
                <a:latin typeface="Lato"/>
                <a:ea typeface="Lato"/>
                <a:cs typeface="Lato"/>
                <a:sym typeface="Lato"/>
              </a:defRPr>
            </a:lvl1pPr>
          </a:lstStyle>
          <a:p>
            <a:pPr/>
            <a:fld id="{86CB4B4D-7CA3-9044-876B-883B54F8677D}" type="slidenum"/>
          </a:p>
        </p:txBody>
      </p:sp>
      <p:pic>
        <p:nvPicPr>
          <p:cNvPr id="806" name="3dimensionesCOLORES" descr="3dimensionesCOLORES"/>
          <p:cNvPicPr>
            <a:picLocks noChangeAspect="1"/>
          </p:cNvPicPr>
          <p:nvPr/>
        </p:nvPicPr>
        <p:blipFill>
          <a:blip r:embed="rId2">
            <a:extLst/>
          </a:blip>
          <a:stretch>
            <a:fillRect/>
          </a:stretch>
        </p:blipFill>
        <p:spPr>
          <a:xfrm>
            <a:off x="1612900" y="1663700"/>
            <a:ext cx="9488489" cy="10915650"/>
          </a:xfrm>
          <a:prstGeom prst="rect">
            <a:avLst/>
          </a:prstGeom>
          <a:ln w="12700">
            <a:miter lim="400000"/>
          </a:ln>
        </p:spPr>
      </p:pic>
      <p:sp>
        <p:nvSpPr>
          <p:cNvPr id="807" name="Física"/>
          <p:cNvSpPr txBox="1"/>
          <p:nvPr/>
        </p:nvSpPr>
        <p:spPr>
          <a:xfrm>
            <a:off x="16197839" y="7645400"/>
            <a:ext cx="3569135" cy="160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825500">
              <a:defRPr sz="10500">
                <a:solidFill>
                  <a:srgbClr val="5ECE92"/>
                </a:solidFill>
                <a:latin typeface="Poppins Regular"/>
                <a:ea typeface="Poppins Regular"/>
                <a:cs typeface="Poppins Regular"/>
                <a:sym typeface="Poppins Regular"/>
              </a:defRPr>
            </a:lvl1pPr>
          </a:lstStyle>
          <a:p>
            <a:pPr/>
            <a:r>
              <a:t>Física</a:t>
            </a:r>
          </a:p>
        </p:txBody>
      </p:sp>
      <p:sp>
        <p:nvSpPr>
          <p:cNvPr id="808" name="Emocional"/>
          <p:cNvSpPr txBox="1"/>
          <p:nvPr/>
        </p:nvSpPr>
        <p:spPr>
          <a:xfrm>
            <a:off x="14862243" y="4881562"/>
            <a:ext cx="6238739" cy="160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825500">
              <a:defRPr sz="10500">
                <a:solidFill>
                  <a:srgbClr val="DD5596"/>
                </a:solidFill>
                <a:latin typeface="Poppins Regular"/>
                <a:ea typeface="Poppins Regular"/>
                <a:cs typeface="Poppins Regular"/>
                <a:sym typeface="Poppins Regular"/>
              </a:defRPr>
            </a:lvl1pPr>
          </a:lstStyle>
          <a:p>
            <a:pPr/>
            <a:r>
              <a:t>Emocional</a:t>
            </a:r>
          </a:p>
        </p:txBody>
      </p:sp>
      <p:sp>
        <p:nvSpPr>
          <p:cNvPr id="809" name="Pensamiento"/>
          <p:cNvSpPr txBox="1"/>
          <p:nvPr/>
        </p:nvSpPr>
        <p:spPr>
          <a:xfrm>
            <a:off x="14084292" y="2117725"/>
            <a:ext cx="7796226" cy="160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825500">
              <a:defRPr sz="10500">
                <a:solidFill>
                  <a:srgbClr val="EEA152"/>
                </a:solidFill>
                <a:latin typeface="Poppins Regular"/>
                <a:ea typeface="Poppins Regular"/>
                <a:cs typeface="Poppins Regular"/>
                <a:sym typeface="Poppins Regular"/>
              </a:defRPr>
            </a:lvl1pPr>
          </a:lstStyle>
          <a:p>
            <a:pPr/>
            <a:r>
              <a:t>Pensamiento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06"/>
                                        </p:tgtEl>
                                        <p:attrNameLst>
                                          <p:attrName>style.visibility</p:attrName>
                                        </p:attrNameLst>
                                      </p:cBhvr>
                                      <p:to>
                                        <p:strVal val="visible"/>
                                      </p:to>
                                    </p:set>
                                    <p:animEffect filter="fade" transition="in">
                                      <p:cBhvr>
                                        <p:cTn id="7" dur="2000"/>
                                        <p:tgtEl>
                                          <p:spTgt spid="80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80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80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8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9" grpId="4"/>
      <p:bldP build="whole" bldLvl="1" animBg="1" rev="0" advAuto="0" spid="807" grpId="2"/>
      <p:bldP build="whole" bldLvl="1" animBg="1" rev="0" advAuto="0" spid="806" grpId="1"/>
      <p:bldP build="whole" bldLvl="1" animBg="1" rev="0" advAuto="0" spid="808" grpId="3"/>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Número de diapositiva"/>
          <p:cNvSpPr txBox="1"/>
          <p:nvPr>
            <p:ph type="sldNum" sz="quarter" idx="4294967295"/>
          </p:nvPr>
        </p:nvSpPr>
        <p:spPr>
          <a:xfrm>
            <a:off x="20360130" y="12728575"/>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FFFFFF"/>
                </a:solidFill>
                <a:latin typeface="Lato"/>
                <a:ea typeface="Lato"/>
                <a:cs typeface="Lato"/>
                <a:sym typeface="Lato"/>
              </a:defRPr>
            </a:lvl1pPr>
          </a:lstStyle>
          <a:p>
            <a:pPr/>
            <a:fld id="{86CB4B4D-7CA3-9044-876B-883B54F8677D}" type="slidenum"/>
          </a:p>
        </p:txBody>
      </p:sp>
      <p:pic>
        <p:nvPicPr>
          <p:cNvPr id="812" name="3dimensionesCOLORES" descr="3dimensionesCOLORES"/>
          <p:cNvPicPr>
            <a:picLocks noChangeAspect="1"/>
          </p:cNvPicPr>
          <p:nvPr/>
        </p:nvPicPr>
        <p:blipFill>
          <a:blip r:embed="rId2">
            <a:extLst/>
          </a:blip>
          <a:stretch>
            <a:fillRect/>
          </a:stretch>
        </p:blipFill>
        <p:spPr>
          <a:xfrm>
            <a:off x="1612900" y="1663700"/>
            <a:ext cx="9488489" cy="10915650"/>
          </a:xfrm>
          <a:prstGeom prst="rect">
            <a:avLst/>
          </a:prstGeom>
          <a:ln w="12700">
            <a:miter lim="400000"/>
          </a:ln>
        </p:spPr>
      </p:pic>
      <p:sp>
        <p:nvSpPr>
          <p:cNvPr id="813" name="Movernos"/>
          <p:cNvSpPr txBox="1"/>
          <p:nvPr/>
        </p:nvSpPr>
        <p:spPr>
          <a:xfrm>
            <a:off x="15047813" y="7645400"/>
            <a:ext cx="5867599" cy="160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825500">
              <a:defRPr sz="10500">
                <a:solidFill>
                  <a:srgbClr val="5ECE92"/>
                </a:solidFill>
                <a:latin typeface="Poppins Regular"/>
                <a:ea typeface="Poppins Regular"/>
                <a:cs typeface="Poppins Regular"/>
                <a:sym typeface="Poppins Regular"/>
              </a:defRPr>
            </a:lvl1pPr>
          </a:lstStyle>
          <a:p>
            <a:pPr/>
            <a:r>
              <a:t>Movernos</a:t>
            </a:r>
          </a:p>
        </p:txBody>
      </p:sp>
      <p:sp>
        <p:nvSpPr>
          <p:cNvPr id="814" name="Aprender"/>
          <p:cNvSpPr txBox="1"/>
          <p:nvPr/>
        </p:nvSpPr>
        <p:spPr>
          <a:xfrm>
            <a:off x="15232406" y="4881562"/>
            <a:ext cx="5498413" cy="160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825500">
              <a:defRPr sz="10500">
                <a:solidFill>
                  <a:srgbClr val="DD5596"/>
                </a:solidFill>
                <a:latin typeface="Poppins Regular"/>
                <a:ea typeface="Poppins Regular"/>
                <a:cs typeface="Poppins Regular"/>
                <a:sym typeface="Poppins Regular"/>
              </a:defRPr>
            </a:lvl1pPr>
          </a:lstStyle>
          <a:p>
            <a:pPr/>
            <a:r>
              <a:t>Aprender</a:t>
            </a:r>
          </a:p>
        </p:txBody>
      </p:sp>
      <p:sp>
        <p:nvSpPr>
          <p:cNvPr id="815" name="Pensar"/>
          <p:cNvSpPr txBox="1"/>
          <p:nvPr/>
        </p:nvSpPr>
        <p:spPr>
          <a:xfrm>
            <a:off x="15863487" y="2117725"/>
            <a:ext cx="4237839" cy="160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825500">
              <a:defRPr sz="10500">
                <a:solidFill>
                  <a:srgbClr val="EEA152"/>
                </a:solidFill>
                <a:latin typeface="Poppins Regular"/>
                <a:ea typeface="Poppins Regular"/>
                <a:cs typeface="Poppins Regular"/>
                <a:sym typeface="Poppins Regular"/>
              </a:defRPr>
            </a:lvl1pPr>
          </a:lstStyle>
          <a:p>
            <a:pPr/>
            <a:r>
              <a:t>Pensar</a:t>
            </a:r>
          </a:p>
        </p:txBody>
      </p:sp>
      <p:grpSp>
        <p:nvGrpSpPr>
          <p:cNvPr id="822" name="Agrupar"/>
          <p:cNvGrpSpPr/>
          <p:nvPr/>
        </p:nvGrpSpPr>
        <p:grpSpPr>
          <a:xfrm>
            <a:off x="1423987" y="555622"/>
            <a:ext cx="9321805" cy="10917246"/>
            <a:chOff x="0" y="-1"/>
            <a:chExt cx="9321804" cy="10917244"/>
          </a:xfrm>
        </p:grpSpPr>
        <p:grpSp>
          <p:nvGrpSpPr>
            <p:cNvPr id="820" name="Agrupar"/>
            <p:cNvGrpSpPr/>
            <p:nvPr/>
          </p:nvGrpSpPr>
          <p:grpSpPr>
            <a:xfrm>
              <a:off x="0" y="-2"/>
              <a:ext cx="9321805" cy="10917246"/>
              <a:chOff x="0" y="0"/>
              <a:chExt cx="9321804" cy="10917244"/>
            </a:xfrm>
          </p:grpSpPr>
          <p:pic>
            <p:nvPicPr>
              <p:cNvPr id="816" name="image.png" descr="image.png"/>
              <p:cNvPicPr>
                <a:picLocks noChangeAspect="1"/>
              </p:cNvPicPr>
              <p:nvPr/>
            </p:nvPicPr>
            <p:blipFill>
              <a:blip r:embed="rId3">
                <a:extLst/>
              </a:blip>
              <a:stretch>
                <a:fillRect/>
              </a:stretch>
            </p:blipFill>
            <p:spPr>
              <a:xfrm>
                <a:off x="0" y="-1"/>
                <a:ext cx="9321805" cy="10917246"/>
              </a:xfrm>
              <a:prstGeom prst="rect">
                <a:avLst/>
              </a:prstGeom>
              <a:ln w="12700" cap="flat">
                <a:noFill/>
                <a:miter lim="400000"/>
              </a:ln>
              <a:effectLst/>
            </p:spPr>
          </p:pic>
          <p:sp>
            <p:nvSpPr>
              <p:cNvPr id="817" name="Línea"/>
              <p:cNvSpPr/>
              <p:nvPr/>
            </p:nvSpPr>
            <p:spPr>
              <a:xfrm flipH="1" flipV="1">
                <a:off x="4809804" y="1664511"/>
                <a:ext cx="183584" cy="6294961"/>
              </a:xfrm>
              <a:prstGeom prst="line">
                <a:avLst/>
              </a:prstGeom>
              <a:noFill/>
              <a:ln w="177800" cap="flat">
                <a:solidFill>
                  <a:srgbClr val="009900"/>
                </a:solidFill>
                <a:prstDash val="solid"/>
                <a:round/>
                <a:tailEnd type="stealth" w="med" len="med"/>
              </a:ln>
              <a:effectLst/>
            </p:spPr>
            <p:txBody>
              <a:bodyPr wrap="square" lIns="45718" tIns="45718" rIns="45718" bIns="45718" numCol="1" anchor="t">
                <a:noAutofit/>
              </a:bodyPr>
              <a:lstStyle/>
              <a:p>
                <a:pPr/>
              </a:p>
            </p:txBody>
          </p:sp>
          <p:sp>
            <p:nvSpPr>
              <p:cNvPr id="818" name="Línea"/>
              <p:cNvSpPr/>
              <p:nvPr/>
            </p:nvSpPr>
            <p:spPr>
              <a:xfrm>
                <a:off x="4254984" y="2219348"/>
                <a:ext cx="183583" cy="5923709"/>
              </a:xfrm>
              <a:prstGeom prst="line">
                <a:avLst/>
              </a:prstGeom>
              <a:noFill/>
              <a:ln w="177800" cap="flat">
                <a:solidFill>
                  <a:srgbClr val="009900"/>
                </a:solidFill>
                <a:prstDash val="solid"/>
                <a:round/>
                <a:tailEnd type="stealth" w="med" len="med"/>
              </a:ln>
              <a:effectLst/>
            </p:spPr>
            <p:txBody>
              <a:bodyPr wrap="square" lIns="45718" tIns="45718" rIns="45718" bIns="45718" numCol="1" anchor="t">
                <a:noAutofit/>
              </a:bodyPr>
              <a:lstStyle/>
              <a:p>
                <a:pPr/>
              </a:p>
            </p:txBody>
          </p:sp>
          <p:sp>
            <p:nvSpPr>
              <p:cNvPr id="819" name="Línea"/>
              <p:cNvSpPr/>
              <p:nvPr/>
            </p:nvSpPr>
            <p:spPr>
              <a:xfrm flipH="1">
                <a:off x="1848041" y="2957773"/>
                <a:ext cx="5181050" cy="3149520"/>
              </a:xfrm>
              <a:prstGeom prst="line">
                <a:avLst/>
              </a:prstGeom>
              <a:noFill/>
              <a:ln w="177800" cap="flat">
                <a:solidFill>
                  <a:srgbClr val="009900"/>
                </a:solidFill>
                <a:prstDash val="solid"/>
                <a:round/>
                <a:tailEnd type="stealth" w="med" len="med"/>
              </a:ln>
              <a:effectLst/>
            </p:spPr>
            <p:txBody>
              <a:bodyPr wrap="square" lIns="45718" tIns="45718" rIns="45718" bIns="45718" numCol="1" anchor="t">
                <a:noAutofit/>
              </a:bodyPr>
              <a:lstStyle/>
              <a:p>
                <a:pPr/>
              </a:p>
            </p:txBody>
          </p:sp>
        </p:grpSp>
        <p:sp>
          <p:nvSpPr>
            <p:cNvPr id="821" name="Línea"/>
            <p:cNvSpPr/>
            <p:nvPr/>
          </p:nvSpPr>
          <p:spPr>
            <a:xfrm>
              <a:off x="2077084" y="2871421"/>
              <a:ext cx="5215591" cy="3341417"/>
            </a:xfrm>
            <a:prstGeom prst="line">
              <a:avLst/>
            </a:prstGeom>
            <a:noFill/>
            <a:ln w="177800" cap="flat">
              <a:solidFill>
                <a:srgbClr val="009900"/>
              </a:solidFill>
              <a:prstDash val="solid"/>
              <a:round/>
              <a:tailEnd type="stealth" w="med" len="med"/>
            </a:ln>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12"/>
                                        </p:tgtEl>
                                        <p:attrNameLst>
                                          <p:attrName>style.visibility</p:attrName>
                                        </p:attrNameLst>
                                      </p:cBhvr>
                                      <p:to>
                                        <p:strVal val="visible"/>
                                      </p:to>
                                    </p:set>
                                    <p:animEffect filter="fade" transition="in">
                                      <p:cBhvr>
                                        <p:cTn id="7" dur="2000"/>
                                        <p:tgtEl>
                                          <p:spTgt spid="81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8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8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8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3" grpId="2"/>
      <p:bldP build="whole" bldLvl="1" animBg="1" rev="0" advAuto="0" spid="814" grpId="3"/>
      <p:bldP build="whole" bldLvl="1" animBg="1" rev="0" advAuto="0" spid="812" grpId="1"/>
      <p:bldP build="whole" bldLvl="1" animBg="1" rev="0" advAuto="0" spid="815" grpId="4"/>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Número de diapositiva"/>
          <p:cNvSpPr txBox="1"/>
          <p:nvPr>
            <p:ph type="sldNum" sz="quarter" idx="4294967295"/>
          </p:nvPr>
        </p:nvSpPr>
        <p:spPr>
          <a:xfrm>
            <a:off x="20360130" y="12728575"/>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FFFFFF"/>
                </a:solidFill>
                <a:latin typeface="Lato"/>
                <a:ea typeface="Lato"/>
                <a:cs typeface="Lato"/>
                <a:sym typeface="Lato"/>
              </a:defRPr>
            </a:lvl1pPr>
          </a:lstStyle>
          <a:p>
            <a:pPr/>
            <a:fld id="{86CB4B4D-7CA3-9044-876B-883B54F8677D}" type="slidenum"/>
          </a:p>
        </p:txBody>
      </p:sp>
      <p:pic>
        <p:nvPicPr>
          <p:cNvPr id="825" name="image.png" descr="image.png"/>
          <p:cNvPicPr>
            <a:picLocks noChangeAspect="1"/>
          </p:cNvPicPr>
          <p:nvPr/>
        </p:nvPicPr>
        <p:blipFill>
          <a:blip r:embed="rId2">
            <a:extLst/>
          </a:blip>
          <a:stretch>
            <a:fillRect/>
          </a:stretch>
        </p:blipFill>
        <p:spPr>
          <a:xfrm>
            <a:off x="13923962" y="7242175"/>
            <a:ext cx="8124827" cy="2809875"/>
          </a:xfrm>
          <a:prstGeom prst="rect">
            <a:avLst/>
          </a:prstGeom>
          <a:ln w="12700">
            <a:miter lim="400000"/>
          </a:ln>
        </p:spPr>
      </p:pic>
      <p:pic>
        <p:nvPicPr>
          <p:cNvPr id="826" name="image.png" descr="image.png"/>
          <p:cNvPicPr>
            <a:picLocks noChangeAspect="1"/>
          </p:cNvPicPr>
          <p:nvPr/>
        </p:nvPicPr>
        <p:blipFill>
          <a:blip r:embed="rId3">
            <a:extLst/>
          </a:blip>
          <a:stretch>
            <a:fillRect/>
          </a:stretch>
        </p:blipFill>
        <p:spPr>
          <a:xfrm>
            <a:off x="14057312" y="4475162"/>
            <a:ext cx="7851777" cy="2816227"/>
          </a:xfrm>
          <a:prstGeom prst="rect">
            <a:avLst/>
          </a:prstGeom>
          <a:ln w="12700">
            <a:miter lim="400000"/>
          </a:ln>
        </p:spPr>
      </p:pic>
      <p:pic>
        <p:nvPicPr>
          <p:cNvPr id="827" name="image.png" descr="image.png"/>
          <p:cNvPicPr>
            <a:picLocks noChangeAspect="1"/>
          </p:cNvPicPr>
          <p:nvPr/>
        </p:nvPicPr>
        <p:blipFill>
          <a:blip r:embed="rId4">
            <a:extLst/>
          </a:blip>
          <a:stretch>
            <a:fillRect/>
          </a:stretch>
        </p:blipFill>
        <p:spPr>
          <a:xfrm>
            <a:off x="14898687" y="1712911"/>
            <a:ext cx="6169027" cy="2809877"/>
          </a:xfrm>
          <a:prstGeom prst="rect">
            <a:avLst/>
          </a:prstGeom>
          <a:ln w="12700">
            <a:miter lim="400000"/>
          </a:ln>
        </p:spPr>
      </p:pic>
      <p:grpSp>
        <p:nvGrpSpPr>
          <p:cNvPr id="833" name="Agrupar"/>
          <p:cNvGrpSpPr/>
          <p:nvPr/>
        </p:nvGrpSpPr>
        <p:grpSpPr>
          <a:xfrm>
            <a:off x="1493836" y="536574"/>
            <a:ext cx="9182105" cy="11428417"/>
            <a:chOff x="0" y="0"/>
            <a:chExt cx="9182103" cy="11428415"/>
          </a:xfrm>
        </p:grpSpPr>
        <p:pic>
          <p:nvPicPr>
            <p:cNvPr id="828" name="3dimensionesCOLORES" descr="3dimensionesCOLORES"/>
            <p:cNvPicPr>
              <a:picLocks noChangeAspect="1"/>
            </p:cNvPicPr>
            <p:nvPr/>
          </p:nvPicPr>
          <p:blipFill>
            <a:blip r:embed="rId5">
              <a:extLst/>
            </a:blip>
            <a:stretch>
              <a:fillRect/>
            </a:stretch>
          </p:blipFill>
          <p:spPr>
            <a:xfrm>
              <a:off x="-1" y="-1"/>
              <a:ext cx="9182105" cy="11428417"/>
            </a:xfrm>
            <a:prstGeom prst="rect">
              <a:avLst/>
            </a:prstGeom>
            <a:ln w="12700" cap="flat">
              <a:noFill/>
              <a:miter lim="400000"/>
            </a:ln>
            <a:effectLst/>
          </p:spPr>
        </p:pic>
        <p:pic>
          <p:nvPicPr>
            <p:cNvPr id="829" name="image.png" descr="image.png"/>
            <p:cNvPicPr>
              <a:picLocks noChangeAspect="1"/>
            </p:cNvPicPr>
            <p:nvPr/>
          </p:nvPicPr>
          <p:blipFill>
            <a:blip r:embed="rId6">
              <a:extLst/>
            </a:blip>
            <a:stretch>
              <a:fillRect/>
            </a:stretch>
          </p:blipFill>
          <p:spPr>
            <a:xfrm>
              <a:off x="1036383" y="1383096"/>
              <a:ext cx="6747701" cy="5023282"/>
            </a:xfrm>
            <a:prstGeom prst="rect">
              <a:avLst/>
            </a:prstGeom>
            <a:ln w="12700" cap="flat">
              <a:noFill/>
              <a:miter lim="400000"/>
            </a:ln>
            <a:effectLst/>
          </p:spPr>
        </p:pic>
        <p:grpSp>
          <p:nvGrpSpPr>
            <p:cNvPr id="832" name="Agrupar"/>
            <p:cNvGrpSpPr/>
            <p:nvPr/>
          </p:nvGrpSpPr>
          <p:grpSpPr>
            <a:xfrm>
              <a:off x="2244937" y="5021168"/>
              <a:ext cx="4329527" cy="3638922"/>
              <a:chOff x="0" y="0"/>
              <a:chExt cx="4329526" cy="3638921"/>
            </a:xfrm>
          </p:grpSpPr>
          <p:sp>
            <p:nvSpPr>
              <p:cNvPr id="830" name="Figura"/>
              <p:cNvSpPr/>
              <p:nvPr/>
            </p:nvSpPr>
            <p:spPr>
              <a:xfrm>
                <a:off x="-1" y="-1"/>
                <a:ext cx="4329528" cy="363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lnTo>
                      <a:pt x="10800" y="5800"/>
                    </a:lnTo>
                    <a:close/>
                  </a:path>
                </a:pathLst>
              </a:custGeom>
              <a:noFill/>
              <a:ln w="152400" cap="flat">
                <a:solidFill>
                  <a:srgbClr val="FFFF00"/>
                </a:solidFill>
                <a:prstDash val="solid"/>
                <a:round/>
              </a:ln>
              <a:effectLst/>
            </p:spPr>
            <p:txBody>
              <a:bodyPr wrap="square" lIns="0" tIns="0" rIns="0" bIns="0" numCol="1" anchor="ctr">
                <a:noAutofit/>
              </a:bodyPr>
              <a:lstStyle/>
              <a:p>
                <a:pPr>
                  <a:defRPr sz="2800"/>
                </a:pPr>
              </a:p>
            </p:txBody>
          </p:sp>
          <p:sp>
            <p:nvSpPr>
              <p:cNvPr id="831" name="Figura"/>
              <p:cNvSpPr/>
              <p:nvPr/>
            </p:nvSpPr>
            <p:spPr>
              <a:xfrm>
                <a:off x="343612" y="175645"/>
                <a:ext cx="3638484" cy="32914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lnTo>
                      <a:pt x="10800" y="5800"/>
                    </a:lnTo>
                    <a:close/>
                  </a:path>
                </a:pathLst>
              </a:custGeom>
              <a:noFill/>
              <a:ln w="152400" cap="flat">
                <a:solidFill>
                  <a:srgbClr val="FF0000"/>
                </a:solidFill>
                <a:prstDash val="solid"/>
                <a:round/>
              </a:ln>
              <a:effectLst/>
            </p:spPr>
            <p:txBody>
              <a:bodyPr wrap="square" lIns="0" tIns="0" rIns="0" bIns="0" numCol="1" anchor="ctr">
                <a:noAutofit/>
              </a:bodyPr>
              <a:lstStyle/>
              <a:p>
                <a:pPr>
                  <a:defRPr sz="2800"/>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6" grpId="2"/>
      <p:bldP build="whole" bldLvl="1" animBg="1" rev="0" advAuto="0" spid="825" grpId="1"/>
      <p:bldP build="whole" bldLvl="1" animBg="1" rev="0" advAuto="0" spid="827" grpId="3"/>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Rectángulo"/>
          <p:cNvSpPr/>
          <p:nvPr/>
        </p:nvSpPr>
        <p:spPr>
          <a:xfrm>
            <a:off x="-188549" y="335991"/>
            <a:ext cx="24761098" cy="5212486"/>
          </a:xfrm>
          <a:prstGeom prst="rect">
            <a:avLst/>
          </a:prstGeom>
          <a:solidFill>
            <a:srgbClr val="009051">
              <a:alpha val="32117"/>
            </a:srgbClr>
          </a:solidFill>
          <a:ln w="12700">
            <a:miter lim="400000"/>
          </a:ln>
        </p:spPr>
        <p:txBody>
          <a:bodyPr lIns="0" tIns="0" rIns="0" bIns="0"/>
          <a:lstStyle/>
          <a:p>
            <a:pPr>
              <a:defRPr sz="2800"/>
            </a:pPr>
          </a:p>
        </p:txBody>
      </p:sp>
      <p:sp>
        <p:nvSpPr>
          <p:cNvPr id="836" name="Rectángulo"/>
          <p:cNvSpPr/>
          <p:nvPr/>
        </p:nvSpPr>
        <p:spPr>
          <a:xfrm>
            <a:off x="-331371" y="5489852"/>
            <a:ext cx="24761096" cy="5931073"/>
          </a:xfrm>
          <a:prstGeom prst="rect">
            <a:avLst/>
          </a:prstGeom>
          <a:solidFill>
            <a:srgbClr val="FF2F92">
              <a:alpha val="69948"/>
            </a:srgbClr>
          </a:solidFill>
          <a:ln w="12700">
            <a:miter lim="400000"/>
          </a:ln>
        </p:spPr>
        <p:txBody>
          <a:bodyPr lIns="0" tIns="0" rIns="0" bIns="0"/>
          <a:lstStyle/>
          <a:p>
            <a:pPr>
              <a:defRPr sz="2800"/>
            </a:pPr>
          </a:p>
        </p:txBody>
      </p:sp>
      <p:pic>
        <p:nvPicPr>
          <p:cNvPr id="837" name="image.png" descr="image.png"/>
          <p:cNvPicPr>
            <a:picLocks noChangeAspect="1"/>
          </p:cNvPicPr>
          <p:nvPr/>
        </p:nvPicPr>
        <p:blipFill>
          <a:blip r:embed="rId2">
            <a:alphaModFix amt="25164"/>
            <a:extLst/>
          </a:blip>
          <a:srcRect l="2175" t="11666" r="6250" b="2015"/>
          <a:stretch>
            <a:fillRect/>
          </a:stretch>
        </p:blipFill>
        <p:spPr>
          <a:xfrm>
            <a:off x="7722642" y="1806071"/>
            <a:ext cx="8938313" cy="9866950"/>
          </a:xfrm>
          <a:custGeom>
            <a:avLst/>
            <a:gdLst/>
            <a:ahLst/>
            <a:cxnLst>
              <a:cxn ang="0">
                <a:pos x="wd2" y="hd2"/>
              </a:cxn>
              <a:cxn ang="5400000">
                <a:pos x="wd2" y="hd2"/>
              </a:cxn>
              <a:cxn ang="10800000">
                <a:pos x="wd2" y="hd2"/>
              </a:cxn>
              <a:cxn ang="16200000">
                <a:pos x="wd2" y="hd2"/>
              </a:cxn>
            </a:cxnLst>
            <a:rect l="0" t="0" r="r" b="b"/>
            <a:pathLst>
              <a:path w="21597" h="21597" fill="norm" stroke="1" extrusionOk="0">
                <a:moveTo>
                  <a:pt x="11206" y="0"/>
                </a:moveTo>
                <a:cubicBezTo>
                  <a:pt x="11190" y="-1"/>
                  <a:pt x="11171" y="2"/>
                  <a:pt x="11155" y="8"/>
                </a:cubicBezTo>
                <a:cubicBezTo>
                  <a:pt x="11118" y="21"/>
                  <a:pt x="11129" y="31"/>
                  <a:pt x="11183" y="33"/>
                </a:cubicBezTo>
                <a:cubicBezTo>
                  <a:pt x="11231" y="35"/>
                  <a:pt x="11257" y="26"/>
                  <a:pt x="11242" y="12"/>
                </a:cubicBezTo>
                <a:cubicBezTo>
                  <a:pt x="11234" y="5"/>
                  <a:pt x="11222" y="0"/>
                  <a:pt x="11206" y="0"/>
                </a:cubicBezTo>
                <a:close/>
                <a:moveTo>
                  <a:pt x="11772" y="41"/>
                </a:moveTo>
                <a:cubicBezTo>
                  <a:pt x="11548" y="46"/>
                  <a:pt x="11533" y="51"/>
                  <a:pt x="11670" y="74"/>
                </a:cubicBezTo>
                <a:cubicBezTo>
                  <a:pt x="11823" y="99"/>
                  <a:pt x="12036" y="86"/>
                  <a:pt x="12036" y="52"/>
                </a:cubicBezTo>
                <a:cubicBezTo>
                  <a:pt x="12036" y="43"/>
                  <a:pt x="11918" y="38"/>
                  <a:pt x="11772" y="41"/>
                </a:cubicBezTo>
                <a:close/>
                <a:moveTo>
                  <a:pt x="12170" y="89"/>
                </a:moveTo>
                <a:cubicBezTo>
                  <a:pt x="12159" y="93"/>
                  <a:pt x="12151" y="100"/>
                  <a:pt x="12147" y="109"/>
                </a:cubicBezTo>
                <a:cubicBezTo>
                  <a:pt x="12144" y="118"/>
                  <a:pt x="12143" y="130"/>
                  <a:pt x="12144" y="146"/>
                </a:cubicBezTo>
                <a:cubicBezTo>
                  <a:pt x="12146" y="160"/>
                  <a:pt x="12143" y="171"/>
                  <a:pt x="12136" y="183"/>
                </a:cubicBezTo>
                <a:cubicBezTo>
                  <a:pt x="12126" y="198"/>
                  <a:pt x="12097" y="211"/>
                  <a:pt x="12068" y="222"/>
                </a:cubicBezTo>
                <a:cubicBezTo>
                  <a:pt x="12042" y="232"/>
                  <a:pt x="11999" y="238"/>
                  <a:pt x="11954" y="245"/>
                </a:cubicBezTo>
                <a:cubicBezTo>
                  <a:pt x="11925" y="249"/>
                  <a:pt x="11897" y="254"/>
                  <a:pt x="11859" y="258"/>
                </a:cubicBezTo>
                <a:cubicBezTo>
                  <a:pt x="11828" y="260"/>
                  <a:pt x="11771" y="261"/>
                  <a:pt x="11734" y="263"/>
                </a:cubicBezTo>
                <a:cubicBezTo>
                  <a:pt x="11532" y="274"/>
                  <a:pt x="11260" y="280"/>
                  <a:pt x="10817" y="279"/>
                </a:cubicBezTo>
                <a:cubicBezTo>
                  <a:pt x="10261" y="279"/>
                  <a:pt x="9734" y="291"/>
                  <a:pt x="9646" y="306"/>
                </a:cubicBezTo>
                <a:cubicBezTo>
                  <a:pt x="9558" y="320"/>
                  <a:pt x="9372" y="338"/>
                  <a:pt x="9233" y="345"/>
                </a:cubicBezTo>
                <a:cubicBezTo>
                  <a:pt x="9109" y="352"/>
                  <a:pt x="8969" y="367"/>
                  <a:pt x="8752" y="402"/>
                </a:cubicBezTo>
                <a:cubicBezTo>
                  <a:pt x="8535" y="437"/>
                  <a:pt x="8240" y="491"/>
                  <a:pt x="7807" y="574"/>
                </a:cubicBezTo>
                <a:cubicBezTo>
                  <a:pt x="7260" y="679"/>
                  <a:pt x="6860" y="702"/>
                  <a:pt x="6876" y="630"/>
                </a:cubicBezTo>
                <a:cubicBezTo>
                  <a:pt x="6891" y="564"/>
                  <a:pt x="6929" y="557"/>
                  <a:pt x="6448" y="698"/>
                </a:cubicBezTo>
                <a:cubicBezTo>
                  <a:pt x="5484" y="981"/>
                  <a:pt x="3957" y="1674"/>
                  <a:pt x="3240" y="2154"/>
                </a:cubicBezTo>
                <a:cubicBezTo>
                  <a:pt x="3112" y="2240"/>
                  <a:pt x="2950" y="2381"/>
                  <a:pt x="2787" y="2543"/>
                </a:cubicBezTo>
                <a:cubicBezTo>
                  <a:pt x="2786" y="2544"/>
                  <a:pt x="2786" y="2545"/>
                  <a:pt x="2786" y="2545"/>
                </a:cubicBezTo>
                <a:cubicBezTo>
                  <a:pt x="2704" y="2626"/>
                  <a:pt x="2624" y="2710"/>
                  <a:pt x="2547" y="2797"/>
                </a:cubicBezTo>
                <a:cubicBezTo>
                  <a:pt x="2470" y="2884"/>
                  <a:pt x="2397" y="2971"/>
                  <a:pt x="2334" y="3055"/>
                </a:cubicBezTo>
                <a:cubicBezTo>
                  <a:pt x="2129" y="3326"/>
                  <a:pt x="2112" y="3352"/>
                  <a:pt x="1832" y="3860"/>
                </a:cubicBezTo>
                <a:cubicBezTo>
                  <a:pt x="1704" y="4092"/>
                  <a:pt x="1621" y="4257"/>
                  <a:pt x="1559" y="4418"/>
                </a:cubicBezTo>
                <a:cubicBezTo>
                  <a:pt x="1559" y="4418"/>
                  <a:pt x="1559" y="4419"/>
                  <a:pt x="1559" y="4420"/>
                </a:cubicBezTo>
                <a:cubicBezTo>
                  <a:pt x="1498" y="4581"/>
                  <a:pt x="1457" y="4737"/>
                  <a:pt x="1415" y="4949"/>
                </a:cubicBezTo>
                <a:cubicBezTo>
                  <a:pt x="1386" y="5097"/>
                  <a:pt x="1343" y="5241"/>
                  <a:pt x="1319" y="5267"/>
                </a:cubicBezTo>
                <a:cubicBezTo>
                  <a:pt x="1294" y="5294"/>
                  <a:pt x="1274" y="5398"/>
                  <a:pt x="1275" y="5497"/>
                </a:cubicBezTo>
                <a:cubicBezTo>
                  <a:pt x="1277" y="5596"/>
                  <a:pt x="1266" y="5978"/>
                  <a:pt x="1251" y="6347"/>
                </a:cubicBezTo>
                <a:cubicBezTo>
                  <a:pt x="1234" y="6787"/>
                  <a:pt x="1244" y="7145"/>
                  <a:pt x="1281" y="7388"/>
                </a:cubicBezTo>
                <a:cubicBezTo>
                  <a:pt x="1362" y="7913"/>
                  <a:pt x="1405" y="8543"/>
                  <a:pt x="1363" y="8589"/>
                </a:cubicBezTo>
                <a:cubicBezTo>
                  <a:pt x="1341" y="8612"/>
                  <a:pt x="1283" y="8591"/>
                  <a:pt x="1220" y="8537"/>
                </a:cubicBezTo>
                <a:cubicBezTo>
                  <a:pt x="1141" y="8470"/>
                  <a:pt x="1000" y="8437"/>
                  <a:pt x="854" y="8439"/>
                </a:cubicBezTo>
                <a:cubicBezTo>
                  <a:pt x="709" y="8441"/>
                  <a:pt x="559" y="8478"/>
                  <a:pt x="454" y="8548"/>
                </a:cubicBezTo>
                <a:cubicBezTo>
                  <a:pt x="282" y="8663"/>
                  <a:pt x="130" y="8850"/>
                  <a:pt x="130" y="8945"/>
                </a:cubicBezTo>
                <a:cubicBezTo>
                  <a:pt x="131" y="8980"/>
                  <a:pt x="178" y="8934"/>
                  <a:pt x="235" y="8843"/>
                </a:cubicBezTo>
                <a:cubicBezTo>
                  <a:pt x="305" y="8730"/>
                  <a:pt x="396" y="8640"/>
                  <a:pt x="501" y="8580"/>
                </a:cubicBezTo>
                <a:cubicBezTo>
                  <a:pt x="553" y="8549"/>
                  <a:pt x="608" y="8527"/>
                  <a:pt x="666" y="8511"/>
                </a:cubicBezTo>
                <a:cubicBezTo>
                  <a:pt x="725" y="8495"/>
                  <a:pt x="787" y="8488"/>
                  <a:pt x="849" y="8488"/>
                </a:cubicBezTo>
                <a:cubicBezTo>
                  <a:pt x="934" y="8488"/>
                  <a:pt x="988" y="8493"/>
                  <a:pt x="1041" y="8517"/>
                </a:cubicBezTo>
                <a:cubicBezTo>
                  <a:pt x="1095" y="8541"/>
                  <a:pt x="1147" y="8583"/>
                  <a:pt x="1224" y="8655"/>
                </a:cubicBezTo>
                <a:cubicBezTo>
                  <a:pt x="1291" y="8718"/>
                  <a:pt x="1328" y="8764"/>
                  <a:pt x="1354" y="8806"/>
                </a:cubicBezTo>
                <a:cubicBezTo>
                  <a:pt x="1372" y="8837"/>
                  <a:pt x="1388" y="8868"/>
                  <a:pt x="1392" y="8904"/>
                </a:cubicBezTo>
                <a:cubicBezTo>
                  <a:pt x="1396" y="8933"/>
                  <a:pt x="1396" y="8966"/>
                  <a:pt x="1395" y="9006"/>
                </a:cubicBezTo>
                <a:cubicBezTo>
                  <a:pt x="1392" y="9120"/>
                  <a:pt x="1359" y="9222"/>
                  <a:pt x="1308" y="9273"/>
                </a:cubicBezTo>
                <a:cubicBezTo>
                  <a:pt x="1262" y="9319"/>
                  <a:pt x="1204" y="9428"/>
                  <a:pt x="1179" y="9515"/>
                </a:cubicBezTo>
                <a:cubicBezTo>
                  <a:pt x="1118" y="9735"/>
                  <a:pt x="1076" y="11018"/>
                  <a:pt x="1125" y="11183"/>
                </a:cubicBezTo>
                <a:cubicBezTo>
                  <a:pt x="1128" y="11194"/>
                  <a:pt x="1131" y="11199"/>
                  <a:pt x="1133" y="11201"/>
                </a:cubicBezTo>
                <a:cubicBezTo>
                  <a:pt x="1142" y="11200"/>
                  <a:pt x="1150" y="11159"/>
                  <a:pt x="1156" y="11076"/>
                </a:cubicBezTo>
                <a:cubicBezTo>
                  <a:pt x="1163" y="10961"/>
                  <a:pt x="1168" y="10768"/>
                  <a:pt x="1169" y="10496"/>
                </a:cubicBezTo>
                <a:cubicBezTo>
                  <a:pt x="1170" y="10279"/>
                  <a:pt x="1173" y="10101"/>
                  <a:pt x="1179" y="9957"/>
                </a:cubicBezTo>
                <a:cubicBezTo>
                  <a:pt x="1186" y="9814"/>
                  <a:pt x="1196" y="9706"/>
                  <a:pt x="1210" y="9628"/>
                </a:cubicBezTo>
                <a:cubicBezTo>
                  <a:pt x="1210" y="9628"/>
                  <a:pt x="1210" y="9628"/>
                  <a:pt x="1210" y="9627"/>
                </a:cubicBezTo>
                <a:cubicBezTo>
                  <a:pt x="1214" y="9608"/>
                  <a:pt x="1222" y="9607"/>
                  <a:pt x="1226" y="9591"/>
                </a:cubicBezTo>
                <a:cubicBezTo>
                  <a:pt x="1238" y="9543"/>
                  <a:pt x="1249" y="9497"/>
                  <a:pt x="1267" y="9481"/>
                </a:cubicBezTo>
                <a:cubicBezTo>
                  <a:pt x="1278" y="9470"/>
                  <a:pt x="1290" y="9465"/>
                  <a:pt x="1303" y="9466"/>
                </a:cubicBezTo>
                <a:cubicBezTo>
                  <a:pt x="1317" y="9467"/>
                  <a:pt x="1333" y="9474"/>
                  <a:pt x="1349" y="9487"/>
                </a:cubicBezTo>
                <a:cubicBezTo>
                  <a:pt x="1368" y="9501"/>
                  <a:pt x="1384" y="9519"/>
                  <a:pt x="1396" y="9539"/>
                </a:cubicBezTo>
                <a:cubicBezTo>
                  <a:pt x="1396" y="9539"/>
                  <a:pt x="1396" y="9539"/>
                  <a:pt x="1396" y="9540"/>
                </a:cubicBezTo>
                <a:cubicBezTo>
                  <a:pt x="1408" y="9559"/>
                  <a:pt x="1416" y="9579"/>
                  <a:pt x="1416" y="9593"/>
                </a:cubicBezTo>
                <a:cubicBezTo>
                  <a:pt x="1416" y="9624"/>
                  <a:pt x="1433" y="9657"/>
                  <a:pt x="1452" y="9667"/>
                </a:cubicBezTo>
                <a:cubicBezTo>
                  <a:pt x="1461" y="9673"/>
                  <a:pt x="1471" y="9607"/>
                  <a:pt x="1477" y="9500"/>
                </a:cubicBezTo>
                <a:cubicBezTo>
                  <a:pt x="1477" y="9499"/>
                  <a:pt x="1477" y="9499"/>
                  <a:pt x="1477" y="9499"/>
                </a:cubicBezTo>
                <a:cubicBezTo>
                  <a:pt x="1483" y="9390"/>
                  <a:pt x="1485" y="9237"/>
                  <a:pt x="1485" y="9066"/>
                </a:cubicBezTo>
                <a:cubicBezTo>
                  <a:pt x="1485" y="8878"/>
                  <a:pt x="1492" y="8722"/>
                  <a:pt x="1500" y="8613"/>
                </a:cubicBezTo>
                <a:cubicBezTo>
                  <a:pt x="1500" y="8612"/>
                  <a:pt x="1500" y="8612"/>
                  <a:pt x="1500" y="8611"/>
                </a:cubicBezTo>
                <a:cubicBezTo>
                  <a:pt x="1508" y="8501"/>
                  <a:pt x="1517" y="8439"/>
                  <a:pt x="1531" y="8436"/>
                </a:cubicBezTo>
                <a:cubicBezTo>
                  <a:pt x="1544" y="8433"/>
                  <a:pt x="1558" y="8444"/>
                  <a:pt x="1569" y="8465"/>
                </a:cubicBezTo>
                <a:cubicBezTo>
                  <a:pt x="1579" y="8486"/>
                  <a:pt x="1588" y="8516"/>
                  <a:pt x="1592" y="8550"/>
                </a:cubicBezTo>
                <a:cubicBezTo>
                  <a:pt x="1599" y="8619"/>
                  <a:pt x="1644" y="8844"/>
                  <a:pt x="1693" y="9050"/>
                </a:cubicBezTo>
                <a:cubicBezTo>
                  <a:pt x="1741" y="9256"/>
                  <a:pt x="1792" y="9492"/>
                  <a:pt x="1807" y="9575"/>
                </a:cubicBezTo>
                <a:cubicBezTo>
                  <a:pt x="1821" y="9659"/>
                  <a:pt x="1906" y="9814"/>
                  <a:pt x="1996" y="9920"/>
                </a:cubicBezTo>
                <a:cubicBezTo>
                  <a:pt x="2085" y="10026"/>
                  <a:pt x="2161" y="10141"/>
                  <a:pt x="2209" y="10234"/>
                </a:cubicBezTo>
                <a:cubicBezTo>
                  <a:pt x="2258" y="10327"/>
                  <a:pt x="2280" y="10397"/>
                  <a:pt x="2257" y="10418"/>
                </a:cubicBezTo>
                <a:cubicBezTo>
                  <a:pt x="2241" y="10432"/>
                  <a:pt x="2182" y="10444"/>
                  <a:pt x="2123" y="10444"/>
                </a:cubicBezTo>
                <a:cubicBezTo>
                  <a:pt x="2064" y="10444"/>
                  <a:pt x="2016" y="10458"/>
                  <a:pt x="2017" y="10475"/>
                </a:cubicBezTo>
                <a:cubicBezTo>
                  <a:pt x="2017" y="10492"/>
                  <a:pt x="2235" y="10685"/>
                  <a:pt x="2502" y="10903"/>
                </a:cubicBezTo>
                <a:lnTo>
                  <a:pt x="2988" y="11296"/>
                </a:lnTo>
                <a:lnTo>
                  <a:pt x="2858" y="11390"/>
                </a:lnTo>
                <a:cubicBezTo>
                  <a:pt x="2818" y="11419"/>
                  <a:pt x="2779" y="11442"/>
                  <a:pt x="2745" y="11457"/>
                </a:cubicBezTo>
                <a:cubicBezTo>
                  <a:pt x="2677" y="11487"/>
                  <a:pt x="2622" y="11489"/>
                  <a:pt x="2579" y="11463"/>
                </a:cubicBezTo>
                <a:cubicBezTo>
                  <a:pt x="2557" y="11450"/>
                  <a:pt x="2538" y="11430"/>
                  <a:pt x="2522" y="11403"/>
                </a:cubicBezTo>
                <a:cubicBezTo>
                  <a:pt x="2509" y="11381"/>
                  <a:pt x="2489" y="11364"/>
                  <a:pt x="2469" y="11353"/>
                </a:cubicBezTo>
                <a:cubicBezTo>
                  <a:pt x="2450" y="11342"/>
                  <a:pt x="2430" y="11336"/>
                  <a:pt x="2414" y="11342"/>
                </a:cubicBezTo>
                <a:cubicBezTo>
                  <a:pt x="2383" y="11353"/>
                  <a:pt x="2329" y="11427"/>
                  <a:pt x="2283" y="11510"/>
                </a:cubicBezTo>
                <a:cubicBezTo>
                  <a:pt x="2260" y="11551"/>
                  <a:pt x="2239" y="11593"/>
                  <a:pt x="2224" y="11631"/>
                </a:cubicBezTo>
                <a:cubicBezTo>
                  <a:pt x="2208" y="11670"/>
                  <a:pt x="2199" y="11705"/>
                  <a:pt x="2199" y="11727"/>
                </a:cubicBezTo>
                <a:cubicBezTo>
                  <a:pt x="2199" y="11745"/>
                  <a:pt x="2209" y="11763"/>
                  <a:pt x="2228" y="11779"/>
                </a:cubicBezTo>
                <a:cubicBezTo>
                  <a:pt x="2246" y="11795"/>
                  <a:pt x="2271" y="11809"/>
                  <a:pt x="2303" y="11821"/>
                </a:cubicBezTo>
                <a:cubicBezTo>
                  <a:pt x="2304" y="11821"/>
                  <a:pt x="2304" y="11821"/>
                  <a:pt x="2304" y="11821"/>
                </a:cubicBezTo>
                <a:cubicBezTo>
                  <a:pt x="2337" y="11833"/>
                  <a:pt x="2376" y="11843"/>
                  <a:pt x="2418" y="11849"/>
                </a:cubicBezTo>
                <a:cubicBezTo>
                  <a:pt x="2462" y="11856"/>
                  <a:pt x="2510" y="11860"/>
                  <a:pt x="2560" y="11860"/>
                </a:cubicBezTo>
                <a:cubicBezTo>
                  <a:pt x="2738" y="11860"/>
                  <a:pt x="2742" y="11856"/>
                  <a:pt x="2725" y="11735"/>
                </a:cubicBezTo>
                <a:cubicBezTo>
                  <a:pt x="2710" y="11624"/>
                  <a:pt x="2729" y="11601"/>
                  <a:pt x="2879" y="11545"/>
                </a:cubicBezTo>
                <a:cubicBezTo>
                  <a:pt x="3031" y="11487"/>
                  <a:pt x="3066" y="11487"/>
                  <a:pt x="3233" y="11545"/>
                </a:cubicBezTo>
                <a:cubicBezTo>
                  <a:pt x="3360" y="11589"/>
                  <a:pt x="3525" y="11669"/>
                  <a:pt x="3661" y="11745"/>
                </a:cubicBezTo>
                <a:cubicBezTo>
                  <a:pt x="3665" y="11747"/>
                  <a:pt x="3671" y="11750"/>
                  <a:pt x="3675" y="11752"/>
                </a:cubicBezTo>
                <a:cubicBezTo>
                  <a:pt x="3675" y="11752"/>
                  <a:pt x="3675" y="11752"/>
                  <a:pt x="3676" y="11752"/>
                </a:cubicBezTo>
                <a:cubicBezTo>
                  <a:pt x="3813" y="11830"/>
                  <a:pt x="3917" y="11902"/>
                  <a:pt x="3909" y="11925"/>
                </a:cubicBezTo>
                <a:cubicBezTo>
                  <a:pt x="3901" y="11947"/>
                  <a:pt x="3943" y="11973"/>
                  <a:pt x="4001" y="11986"/>
                </a:cubicBezTo>
                <a:cubicBezTo>
                  <a:pt x="4085" y="12004"/>
                  <a:pt x="4108" y="12042"/>
                  <a:pt x="4119" y="12172"/>
                </a:cubicBezTo>
                <a:cubicBezTo>
                  <a:pt x="4126" y="12261"/>
                  <a:pt x="4140" y="12341"/>
                  <a:pt x="4149" y="12349"/>
                </a:cubicBezTo>
                <a:cubicBezTo>
                  <a:pt x="4173" y="12370"/>
                  <a:pt x="4294" y="12401"/>
                  <a:pt x="4413" y="12422"/>
                </a:cubicBezTo>
                <a:cubicBezTo>
                  <a:pt x="4532" y="12443"/>
                  <a:pt x="4650" y="12455"/>
                  <a:pt x="4666" y="12441"/>
                </a:cubicBezTo>
                <a:cubicBezTo>
                  <a:pt x="4687" y="12423"/>
                  <a:pt x="4926" y="12387"/>
                  <a:pt x="5199" y="12363"/>
                </a:cubicBezTo>
                <a:cubicBezTo>
                  <a:pt x="5472" y="12338"/>
                  <a:pt x="5733" y="12301"/>
                  <a:pt x="5779" y="12279"/>
                </a:cubicBezTo>
                <a:cubicBezTo>
                  <a:pt x="5865" y="12237"/>
                  <a:pt x="6672" y="12057"/>
                  <a:pt x="7003" y="12006"/>
                </a:cubicBezTo>
                <a:cubicBezTo>
                  <a:pt x="7104" y="11990"/>
                  <a:pt x="7284" y="11940"/>
                  <a:pt x="7403" y="11894"/>
                </a:cubicBezTo>
                <a:cubicBezTo>
                  <a:pt x="7554" y="11835"/>
                  <a:pt x="7643" y="11819"/>
                  <a:pt x="7667" y="11844"/>
                </a:cubicBezTo>
                <a:cubicBezTo>
                  <a:pt x="7692" y="11870"/>
                  <a:pt x="7650" y="11937"/>
                  <a:pt x="7545" y="12044"/>
                </a:cubicBezTo>
                <a:cubicBezTo>
                  <a:pt x="7048" y="12549"/>
                  <a:pt x="6754" y="12904"/>
                  <a:pt x="6708" y="13054"/>
                </a:cubicBezTo>
                <a:cubicBezTo>
                  <a:pt x="6698" y="13087"/>
                  <a:pt x="6682" y="13114"/>
                  <a:pt x="6667" y="13133"/>
                </a:cubicBezTo>
                <a:cubicBezTo>
                  <a:pt x="6652" y="13154"/>
                  <a:pt x="6637" y="13164"/>
                  <a:pt x="6624" y="13162"/>
                </a:cubicBezTo>
                <a:cubicBezTo>
                  <a:pt x="6599" y="13157"/>
                  <a:pt x="6542" y="13233"/>
                  <a:pt x="6499" y="13329"/>
                </a:cubicBezTo>
                <a:cubicBezTo>
                  <a:pt x="6455" y="13425"/>
                  <a:pt x="6403" y="13535"/>
                  <a:pt x="6382" y="13572"/>
                </a:cubicBezTo>
                <a:cubicBezTo>
                  <a:pt x="6338" y="13650"/>
                  <a:pt x="6476" y="13784"/>
                  <a:pt x="6774" y="13952"/>
                </a:cubicBezTo>
                <a:cubicBezTo>
                  <a:pt x="6833" y="13985"/>
                  <a:pt x="6966" y="14092"/>
                  <a:pt x="7137" y="14236"/>
                </a:cubicBezTo>
                <a:cubicBezTo>
                  <a:pt x="7308" y="14380"/>
                  <a:pt x="7515" y="14560"/>
                  <a:pt x="7720" y="14744"/>
                </a:cubicBezTo>
                <a:cubicBezTo>
                  <a:pt x="8130" y="15112"/>
                  <a:pt x="8530" y="15488"/>
                  <a:pt x="8603" y="15593"/>
                </a:cubicBezTo>
                <a:cubicBezTo>
                  <a:pt x="8651" y="15663"/>
                  <a:pt x="8693" y="15710"/>
                  <a:pt x="8732" y="15750"/>
                </a:cubicBezTo>
                <a:cubicBezTo>
                  <a:pt x="8743" y="15761"/>
                  <a:pt x="8753" y="15770"/>
                  <a:pt x="8763" y="15779"/>
                </a:cubicBezTo>
                <a:cubicBezTo>
                  <a:pt x="8801" y="15811"/>
                  <a:pt x="8836" y="15835"/>
                  <a:pt x="8870" y="15842"/>
                </a:cubicBezTo>
                <a:cubicBezTo>
                  <a:pt x="8870" y="15842"/>
                  <a:pt x="8871" y="15842"/>
                  <a:pt x="8871" y="15842"/>
                </a:cubicBezTo>
                <a:cubicBezTo>
                  <a:pt x="8896" y="15847"/>
                  <a:pt x="8922" y="15846"/>
                  <a:pt x="8948" y="15838"/>
                </a:cubicBezTo>
                <a:cubicBezTo>
                  <a:pt x="9018" y="15818"/>
                  <a:pt x="9075" y="15870"/>
                  <a:pt x="9233" y="16095"/>
                </a:cubicBezTo>
                <a:cubicBezTo>
                  <a:pt x="9505" y="16482"/>
                  <a:pt x="9595" y="16564"/>
                  <a:pt x="9744" y="16564"/>
                </a:cubicBezTo>
                <a:cubicBezTo>
                  <a:pt x="9782" y="16564"/>
                  <a:pt x="9814" y="16569"/>
                  <a:pt x="9839" y="16576"/>
                </a:cubicBezTo>
                <a:cubicBezTo>
                  <a:pt x="9865" y="16583"/>
                  <a:pt x="9883" y="16591"/>
                  <a:pt x="9895" y="16605"/>
                </a:cubicBezTo>
                <a:cubicBezTo>
                  <a:pt x="9919" y="16631"/>
                  <a:pt x="9914" y="16669"/>
                  <a:pt x="9877" y="16710"/>
                </a:cubicBezTo>
                <a:cubicBezTo>
                  <a:pt x="9851" y="16737"/>
                  <a:pt x="9811" y="16835"/>
                  <a:pt x="9770" y="16961"/>
                </a:cubicBezTo>
                <a:cubicBezTo>
                  <a:pt x="9729" y="17086"/>
                  <a:pt x="9689" y="17240"/>
                  <a:pt x="9661" y="17376"/>
                </a:cubicBezTo>
                <a:cubicBezTo>
                  <a:pt x="9647" y="17445"/>
                  <a:pt x="9612" y="17526"/>
                  <a:pt x="9583" y="17558"/>
                </a:cubicBezTo>
                <a:cubicBezTo>
                  <a:pt x="9548" y="17598"/>
                  <a:pt x="9527" y="18470"/>
                  <a:pt x="9522" y="19364"/>
                </a:cubicBezTo>
                <a:cubicBezTo>
                  <a:pt x="9517" y="20258"/>
                  <a:pt x="9528" y="21175"/>
                  <a:pt x="9562" y="21301"/>
                </a:cubicBezTo>
                <a:cubicBezTo>
                  <a:pt x="9589" y="21399"/>
                  <a:pt x="9655" y="21507"/>
                  <a:pt x="9708" y="21540"/>
                </a:cubicBezTo>
                <a:cubicBezTo>
                  <a:pt x="9773" y="21582"/>
                  <a:pt x="9826" y="21599"/>
                  <a:pt x="9862" y="21596"/>
                </a:cubicBezTo>
                <a:cubicBezTo>
                  <a:pt x="9865" y="21595"/>
                  <a:pt x="9868" y="21595"/>
                  <a:pt x="9871" y="21594"/>
                </a:cubicBezTo>
                <a:cubicBezTo>
                  <a:pt x="9887" y="21591"/>
                  <a:pt x="9900" y="21583"/>
                  <a:pt x="9908" y="21570"/>
                </a:cubicBezTo>
                <a:cubicBezTo>
                  <a:pt x="9917" y="21556"/>
                  <a:pt x="9923" y="21538"/>
                  <a:pt x="9923" y="21513"/>
                </a:cubicBezTo>
                <a:cubicBezTo>
                  <a:pt x="9923" y="21465"/>
                  <a:pt x="9987" y="21304"/>
                  <a:pt x="10065" y="21156"/>
                </a:cubicBezTo>
                <a:cubicBezTo>
                  <a:pt x="10143" y="21007"/>
                  <a:pt x="10197" y="20879"/>
                  <a:pt x="10185" y="20868"/>
                </a:cubicBezTo>
                <a:cubicBezTo>
                  <a:pt x="10173" y="20857"/>
                  <a:pt x="10139" y="20907"/>
                  <a:pt x="10112" y="20978"/>
                </a:cubicBezTo>
                <a:cubicBezTo>
                  <a:pt x="10094" y="21025"/>
                  <a:pt x="10075" y="21057"/>
                  <a:pt x="10056" y="21075"/>
                </a:cubicBezTo>
                <a:cubicBezTo>
                  <a:pt x="10037" y="21093"/>
                  <a:pt x="10018" y="21098"/>
                  <a:pt x="10001" y="21088"/>
                </a:cubicBezTo>
                <a:cubicBezTo>
                  <a:pt x="9968" y="21069"/>
                  <a:pt x="9941" y="20995"/>
                  <a:pt x="9937" y="20878"/>
                </a:cubicBezTo>
                <a:cubicBezTo>
                  <a:pt x="9933" y="20771"/>
                  <a:pt x="9952" y="20674"/>
                  <a:pt x="9974" y="20661"/>
                </a:cubicBezTo>
                <a:cubicBezTo>
                  <a:pt x="9997" y="20649"/>
                  <a:pt x="10002" y="20570"/>
                  <a:pt x="9987" y="20485"/>
                </a:cubicBezTo>
                <a:cubicBezTo>
                  <a:pt x="9972" y="20401"/>
                  <a:pt x="9991" y="20182"/>
                  <a:pt x="10029" y="19999"/>
                </a:cubicBezTo>
                <a:cubicBezTo>
                  <a:pt x="10067" y="19815"/>
                  <a:pt x="10113" y="19497"/>
                  <a:pt x="10129" y="19291"/>
                </a:cubicBezTo>
                <a:cubicBezTo>
                  <a:pt x="10145" y="19085"/>
                  <a:pt x="10184" y="18841"/>
                  <a:pt x="10217" y="18749"/>
                </a:cubicBezTo>
                <a:cubicBezTo>
                  <a:pt x="10250" y="18658"/>
                  <a:pt x="10280" y="18466"/>
                  <a:pt x="10280" y="18325"/>
                </a:cubicBezTo>
                <a:cubicBezTo>
                  <a:pt x="10281" y="18183"/>
                  <a:pt x="10297" y="18046"/>
                  <a:pt x="10315" y="18020"/>
                </a:cubicBezTo>
                <a:cubicBezTo>
                  <a:pt x="10341" y="17981"/>
                  <a:pt x="10360" y="17968"/>
                  <a:pt x="10378" y="18008"/>
                </a:cubicBezTo>
                <a:cubicBezTo>
                  <a:pt x="10394" y="18045"/>
                  <a:pt x="10409" y="18150"/>
                  <a:pt x="10422" y="18296"/>
                </a:cubicBezTo>
                <a:cubicBezTo>
                  <a:pt x="10424" y="18317"/>
                  <a:pt x="10425" y="18354"/>
                  <a:pt x="10427" y="18378"/>
                </a:cubicBezTo>
                <a:cubicBezTo>
                  <a:pt x="10454" y="18736"/>
                  <a:pt x="10479" y="19380"/>
                  <a:pt x="10517" y="20587"/>
                </a:cubicBezTo>
                <a:cubicBezTo>
                  <a:pt x="10524" y="20818"/>
                  <a:pt x="10535" y="21031"/>
                  <a:pt x="10546" y="21189"/>
                </a:cubicBezTo>
                <a:cubicBezTo>
                  <a:pt x="10546" y="21190"/>
                  <a:pt x="10546" y="21192"/>
                  <a:pt x="10546" y="21192"/>
                </a:cubicBezTo>
                <a:cubicBezTo>
                  <a:pt x="10557" y="21349"/>
                  <a:pt x="10569" y="21451"/>
                  <a:pt x="10579" y="21460"/>
                </a:cubicBezTo>
                <a:cubicBezTo>
                  <a:pt x="10599" y="21479"/>
                  <a:pt x="10603" y="21166"/>
                  <a:pt x="10589" y="20766"/>
                </a:cubicBezTo>
                <a:cubicBezTo>
                  <a:pt x="10532" y="19102"/>
                  <a:pt x="10473" y="17658"/>
                  <a:pt x="10453" y="17522"/>
                </a:cubicBezTo>
                <a:cubicBezTo>
                  <a:pt x="10441" y="17442"/>
                  <a:pt x="10418" y="17198"/>
                  <a:pt x="10403" y="16981"/>
                </a:cubicBezTo>
                <a:cubicBezTo>
                  <a:pt x="10383" y="16697"/>
                  <a:pt x="10363" y="16452"/>
                  <a:pt x="10342" y="16242"/>
                </a:cubicBezTo>
                <a:cubicBezTo>
                  <a:pt x="10298" y="15820"/>
                  <a:pt x="10250" y="15535"/>
                  <a:pt x="10188" y="15345"/>
                </a:cubicBezTo>
                <a:cubicBezTo>
                  <a:pt x="10158" y="15250"/>
                  <a:pt x="10124" y="15178"/>
                  <a:pt x="10086" y="15126"/>
                </a:cubicBezTo>
                <a:cubicBezTo>
                  <a:pt x="10062" y="15094"/>
                  <a:pt x="10007" y="15039"/>
                  <a:pt x="9932" y="14972"/>
                </a:cubicBezTo>
                <a:cubicBezTo>
                  <a:pt x="9858" y="14906"/>
                  <a:pt x="9765" y="14827"/>
                  <a:pt x="9664" y="14746"/>
                </a:cubicBezTo>
                <a:cubicBezTo>
                  <a:pt x="9664" y="14745"/>
                  <a:pt x="9663" y="14746"/>
                  <a:pt x="9663" y="14746"/>
                </a:cubicBezTo>
                <a:cubicBezTo>
                  <a:pt x="9460" y="14583"/>
                  <a:pt x="9228" y="14409"/>
                  <a:pt x="9064" y="14304"/>
                </a:cubicBezTo>
                <a:cubicBezTo>
                  <a:pt x="8912" y="14208"/>
                  <a:pt x="8645" y="14014"/>
                  <a:pt x="8470" y="13873"/>
                </a:cubicBezTo>
                <a:cubicBezTo>
                  <a:pt x="8295" y="13732"/>
                  <a:pt x="8059" y="13551"/>
                  <a:pt x="7945" y="13474"/>
                </a:cubicBezTo>
                <a:cubicBezTo>
                  <a:pt x="7832" y="13396"/>
                  <a:pt x="7713" y="13289"/>
                  <a:pt x="7680" y="13232"/>
                </a:cubicBezTo>
                <a:cubicBezTo>
                  <a:pt x="7658" y="13194"/>
                  <a:pt x="7644" y="13144"/>
                  <a:pt x="7639" y="13086"/>
                </a:cubicBezTo>
                <a:cubicBezTo>
                  <a:pt x="7633" y="13030"/>
                  <a:pt x="7635" y="12966"/>
                  <a:pt x="7644" y="12901"/>
                </a:cubicBezTo>
                <a:cubicBezTo>
                  <a:pt x="7662" y="12772"/>
                  <a:pt x="7707" y="12638"/>
                  <a:pt x="7776" y="12542"/>
                </a:cubicBezTo>
                <a:cubicBezTo>
                  <a:pt x="7897" y="12372"/>
                  <a:pt x="8539" y="11707"/>
                  <a:pt x="9065" y="11207"/>
                </a:cubicBezTo>
                <a:cubicBezTo>
                  <a:pt x="9433" y="10856"/>
                  <a:pt x="9815" y="10419"/>
                  <a:pt x="9846" y="10312"/>
                </a:cubicBezTo>
                <a:cubicBezTo>
                  <a:pt x="9858" y="10271"/>
                  <a:pt x="9864" y="10236"/>
                  <a:pt x="9859" y="10236"/>
                </a:cubicBezTo>
                <a:cubicBezTo>
                  <a:pt x="9854" y="10236"/>
                  <a:pt x="9761" y="10307"/>
                  <a:pt x="9654" y="10394"/>
                </a:cubicBezTo>
                <a:cubicBezTo>
                  <a:pt x="9427" y="10581"/>
                  <a:pt x="9059" y="10700"/>
                  <a:pt x="8707" y="10700"/>
                </a:cubicBezTo>
                <a:cubicBezTo>
                  <a:pt x="8652" y="10700"/>
                  <a:pt x="8608" y="10701"/>
                  <a:pt x="8572" y="10705"/>
                </a:cubicBezTo>
                <a:cubicBezTo>
                  <a:pt x="8535" y="10708"/>
                  <a:pt x="8504" y="10714"/>
                  <a:pt x="8477" y="10724"/>
                </a:cubicBezTo>
                <a:cubicBezTo>
                  <a:pt x="8422" y="10744"/>
                  <a:pt x="8378" y="10780"/>
                  <a:pt x="8308" y="10846"/>
                </a:cubicBezTo>
                <a:cubicBezTo>
                  <a:pt x="8223" y="10927"/>
                  <a:pt x="8072" y="11030"/>
                  <a:pt x="7973" y="11076"/>
                </a:cubicBezTo>
                <a:cubicBezTo>
                  <a:pt x="7868" y="11125"/>
                  <a:pt x="7690" y="11169"/>
                  <a:pt x="7529" y="11193"/>
                </a:cubicBezTo>
                <a:cubicBezTo>
                  <a:pt x="7449" y="11205"/>
                  <a:pt x="7372" y="11211"/>
                  <a:pt x="7312" y="11212"/>
                </a:cubicBezTo>
                <a:cubicBezTo>
                  <a:pt x="7251" y="11213"/>
                  <a:pt x="7206" y="11208"/>
                  <a:pt x="7187" y="11194"/>
                </a:cubicBezTo>
                <a:cubicBezTo>
                  <a:pt x="7159" y="11173"/>
                  <a:pt x="7088" y="11166"/>
                  <a:pt x="7029" y="11181"/>
                </a:cubicBezTo>
                <a:cubicBezTo>
                  <a:pt x="6956" y="11198"/>
                  <a:pt x="6902" y="11185"/>
                  <a:pt x="6864" y="11138"/>
                </a:cubicBezTo>
                <a:cubicBezTo>
                  <a:pt x="6851" y="11122"/>
                  <a:pt x="6841" y="11111"/>
                  <a:pt x="6830" y="11105"/>
                </a:cubicBezTo>
                <a:cubicBezTo>
                  <a:pt x="6820" y="11099"/>
                  <a:pt x="6810" y="11097"/>
                  <a:pt x="6798" y="11102"/>
                </a:cubicBezTo>
                <a:cubicBezTo>
                  <a:pt x="6773" y="11113"/>
                  <a:pt x="6742" y="11147"/>
                  <a:pt x="6687" y="11212"/>
                </a:cubicBezTo>
                <a:cubicBezTo>
                  <a:pt x="6616" y="11296"/>
                  <a:pt x="6441" y="11411"/>
                  <a:pt x="6264" y="11490"/>
                </a:cubicBezTo>
                <a:cubicBezTo>
                  <a:pt x="5987" y="11613"/>
                  <a:pt x="5924" y="11625"/>
                  <a:pt x="5540" y="11623"/>
                </a:cubicBezTo>
                <a:cubicBezTo>
                  <a:pt x="4893" y="11620"/>
                  <a:pt x="4156" y="11427"/>
                  <a:pt x="3931" y="11201"/>
                </a:cubicBezTo>
                <a:cubicBezTo>
                  <a:pt x="3884" y="11154"/>
                  <a:pt x="3858" y="11098"/>
                  <a:pt x="3873" y="11075"/>
                </a:cubicBezTo>
                <a:cubicBezTo>
                  <a:pt x="3895" y="11043"/>
                  <a:pt x="4901" y="10466"/>
                  <a:pt x="5413" y="10193"/>
                </a:cubicBezTo>
                <a:cubicBezTo>
                  <a:pt x="5479" y="10158"/>
                  <a:pt x="5615" y="10082"/>
                  <a:pt x="5716" y="10023"/>
                </a:cubicBezTo>
                <a:cubicBezTo>
                  <a:pt x="6207" y="9736"/>
                  <a:pt x="6657" y="9487"/>
                  <a:pt x="6682" y="9487"/>
                </a:cubicBezTo>
                <a:cubicBezTo>
                  <a:pt x="6697" y="9487"/>
                  <a:pt x="6826" y="9418"/>
                  <a:pt x="6970" y="9335"/>
                </a:cubicBezTo>
                <a:cubicBezTo>
                  <a:pt x="7369" y="9103"/>
                  <a:pt x="7637" y="8954"/>
                  <a:pt x="7807" y="8870"/>
                </a:cubicBezTo>
                <a:cubicBezTo>
                  <a:pt x="7886" y="8831"/>
                  <a:pt x="7939" y="8811"/>
                  <a:pt x="7980" y="8799"/>
                </a:cubicBezTo>
                <a:cubicBezTo>
                  <a:pt x="8006" y="8791"/>
                  <a:pt x="8031" y="8784"/>
                  <a:pt x="8044" y="8786"/>
                </a:cubicBezTo>
                <a:cubicBezTo>
                  <a:pt x="8056" y="8787"/>
                  <a:pt x="8063" y="8791"/>
                  <a:pt x="8066" y="8799"/>
                </a:cubicBezTo>
                <a:cubicBezTo>
                  <a:pt x="8073" y="8816"/>
                  <a:pt x="8069" y="8851"/>
                  <a:pt x="8057" y="8895"/>
                </a:cubicBezTo>
                <a:cubicBezTo>
                  <a:pt x="8057" y="8896"/>
                  <a:pt x="8057" y="8895"/>
                  <a:pt x="8057" y="8896"/>
                </a:cubicBezTo>
                <a:cubicBezTo>
                  <a:pt x="8044" y="8940"/>
                  <a:pt x="8023" y="8991"/>
                  <a:pt x="7996" y="9040"/>
                </a:cubicBezTo>
                <a:cubicBezTo>
                  <a:pt x="7876" y="9266"/>
                  <a:pt x="7874" y="9401"/>
                  <a:pt x="7992" y="9581"/>
                </a:cubicBezTo>
                <a:cubicBezTo>
                  <a:pt x="8035" y="9647"/>
                  <a:pt x="8089" y="9704"/>
                  <a:pt x="8160" y="9751"/>
                </a:cubicBezTo>
                <a:cubicBezTo>
                  <a:pt x="8161" y="9751"/>
                  <a:pt x="8161" y="9751"/>
                  <a:pt x="8161" y="9751"/>
                </a:cubicBezTo>
                <a:cubicBezTo>
                  <a:pt x="8211" y="9784"/>
                  <a:pt x="8273" y="9811"/>
                  <a:pt x="8340" y="9835"/>
                </a:cubicBezTo>
                <a:cubicBezTo>
                  <a:pt x="8348" y="9838"/>
                  <a:pt x="8357" y="9842"/>
                  <a:pt x="8365" y="9845"/>
                </a:cubicBezTo>
                <a:cubicBezTo>
                  <a:pt x="8404" y="9857"/>
                  <a:pt x="8450" y="9866"/>
                  <a:pt x="8494" y="9877"/>
                </a:cubicBezTo>
                <a:cubicBezTo>
                  <a:pt x="8565" y="9893"/>
                  <a:pt x="8643" y="9907"/>
                  <a:pt x="8730" y="9918"/>
                </a:cubicBezTo>
                <a:cubicBezTo>
                  <a:pt x="8771" y="9922"/>
                  <a:pt x="8811" y="9928"/>
                  <a:pt x="8855" y="9931"/>
                </a:cubicBezTo>
                <a:cubicBezTo>
                  <a:pt x="8987" y="9942"/>
                  <a:pt x="9128" y="9947"/>
                  <a:pt x="9295" y="9946"/>
                </a:cubicBezTo>
                <a:cubicBezTo>
                  <a:pt x="9479" y="9945"/>
                  <a:pt x="9632" y="9948"/>
                  <a:pt x="9744" y="9955"/>
                </a:cubicBezTo>
                <a:cubicBezTo>
                  <a:pt x="9745" y="9955"/>
                  <a:pt x="9745" y="9955"/>
                  <a:pt x="9745" y="9955"/>
                </a:cubicBezTo>
                <a:cubicBezTo>
                  <a:pt x="9856" y="9962"/>
                  <a:pt x="9928" y="9974"/>
                  <a:pt x="9947" y="9988"/>
                </a:cubicBezTo>
                <a:cubicBezTo>
                  <a:pt x="10014" y="10039"/>
                  <a:pt x="10274" y="10057"/>
                  <a:pt x="10322" y="10014"/>
                </a:cubicBezTo>
                <a:cubicBezTo>
                  <a:pt x="10338" y="9999"/>
                  <a:pt x="10307" y="9943"/>
                  <a:pt x="10252" y="9890"/>
                </a:cubicBezTo>
                <a:lnTo>
                  <a:pt x="10152" y="9792"/>
                </a:lnTo>
                <a:lnTo>
                  <a:pt x="10258" y="9703"/>
                </a:lnTo>
                <a:cubicBezTo>
                  <a:pt x="10386" y="9594"/>
                  <a:pt x="10457" y="9590"/>
                  <a:pt x="10655" y="9679"/>
                </a:cubicBezTo>
                <a:cubicBezTo>
                  <a:pt x="10784" y="9737"/>
                  <a:pt x="10830" y="9739"/>
                  <a:pt x="10982" y="9693"/>
                </a:cubicBezTo>
                <a:cubicBezTo>
                  <a:pt x="11139" y="9647"/>
                  <a:pt x="11198" y="9652"/>
                  <a:pt x="11477" y="9732"/>
                </a:cubicBezTo>
                <a:cubicBezTo>
                  <a:pt x="11651" y="9781"/>
                  <a:pt x="11855" y="9818"/>
                  <a:pt x="11928" y="9814"/>
                </a:cubicBezTo>
                <a:cubicBezTo>
                  <a:pt x="12001" y="9810"/>
                  <a:pt x="12080" y="9813"/>
                  <a:pt x="12105" y="9818"/>
                </a:cubicBezTo>
                <a:cubicBezTo>
                  <a:pt x="12226" y="9847"/>
                  <a:pt x="12320" y="9806"/>
                  <a:pt x="12533" y="9633"/>
                </a:cubicBezTo>
                <a:cubicBezTo>
                  <a:pt x="12699" y="9497"/>
                  <a:pt x="12802" y="9445"/>
                  <a:pt x="12903" y="9445"/>
                </a:cubicBezTo>
                <a:cubicBezTo>
                  <a:pt x="12980" y="9445"/>
                  <a:pt x="13055" y="9428"/>
                  <a:pt x="13069" y="9408"/>
                </a:cubicBezTo>
                <a:cubicBezTo>
                  <a:pt x="13083" y="9387"/>
                  <a:pt x="13200" y="9347"/>
                  <a:pt x="13329" y="9319"/>
                </a:cubicBezTo>
                <a:cubicBezTo>
                  <a:pt x="13404" y="9303"/>
                  <a:pt x="13447" y="9291"/>
                  <a:pt x="13481" y="9278"/>
                </a:cubicBezTo>
                <a:cubicBezTo>
                  <a:pt x="13495" y="9273"/>
                  <a:pt x="13507" y="9268"/>
                  <a:pt x="13516" y="9263"/>
                </a:cubicBezTo>
                <a:cubicBezTo>
                  <a:pt x="13521" y="9259"/>
                  <a:pt x="13526" y="9256"/>
                  <a:pt x="13530" y="9252"/>
                </a:cubicBezTo>
                <a:cubicBezTo>
                  <a:pt x="13541" y="9241"/>
                  <a:pt x="13547" y="9231"/>
                  <a:pt x="13548" y="9214"/>
                </a:cubicBezTo>
                <a:cubicBezTo>
                  <a:pt x="13548" y="9214"/>
                  <a:pt x="13548" y="9212"/>
                  <a:pt x="13548" y="9212"/>
                </a:cubicBezTo>
                <a:cubicBezTo>
                  <a:pt x="13549" y="9193"/>
                  <a:pt x="13545" y="9170"/>
                  <a:pt x="13540" y="9138"/>
                </a:cubicBezTo>
                <a:cubicBezTo>
                  <a:pt x="13498" y="8906"/>
                  <a:pt x="13416" y="8651"/>
                  <a:pt x="13352" y="8558"/>
                </a:cubicBezTo>
                <a:cubicBezTo>
                  <a:pt x="13319" y="8510"/>
                  <a:pt x="13298" y="8461"/>
                  <a:pt x="13282" y="8413"/>
                </a:cubicBezTo>
                <a:cubicBezTo>
                  <a:pt x="13278" y="8403"/>
                  <a:pt x="13276" y="8395"/>
                  <a:pt x="13273" y="8385"/>
                </a:cubicBezTo>
                <a:cubicBezTo>
                  <a:pt x="13261" y="8338"/>
                  <a:pt x="13255" y="8292"/>
                  <a:pt x="13262" y="8255"/>
                </a:cubicBezTo>
                <a:cubicBezTo>
                  <a:pt x="13262" y="8254"/>
                  <a:pt x="13261" y="8254"/>
                  <a:pt x="13262" y="8253"/>
                </a:cubicBezTo>
                <a:cubicBezTo>
                  <a:pt x="13266" y="8226"/>
                  <a:pt x="13276" y="8203"/>
                  <a:pt x="13291" y="8184"/>
                </a:cubicBezTo>
                <a:cubicBezTo>
                  <a:pt x="13303" y="8170"/>
                  <a:pt x="13318" y="8161"/>
                  <a:pt x="13337" y="8158"/>
                </a:cubicBezTo>
                <a:cubicBezTo>
                  <a:pt x="13361" y="8156"/>
                  <a:pt x="13409" y="8173"/>
                  <a:pt x="13462" y="8192"/>
                </a:cubicBezTo>
                <a:cubicBezTo>
                  <a:pt x="13546" y="8223"/>
                  <a:pt x="13665" y="8277"/>
                  <a:pt x="13888" y="8389"/>
                </a:cubicBezTo>
                <a:cubicBezTo>
                  <a:pt x="14094" y="8492"/>
                  <a:pt x="14237" y="8560"/>
                  <a:pt x="14343" y="8600"/>
                </a:cubicBezTo>
                <a:cubicBezTo>
                  <a:pt x="14343" y="8600"/>
                  <a:pt x="14344" y="8600"/>
                  <a:pt x="14344" y="8600"/>
                </a:cubicBezTo>
                <a:cubicBezTo>
                  <a:pt x="14397" y="8619"/>
                  <a:pt x="14441" y="8632"/>
                  <a:pt x="14478" y="8640"/>
                </a:cubicBezTo>
                <a:cubicBezTo>
                  <a:pt x="14517" y="8647"/>
                  <a:pt x="14548" y="8649"/>
                  <a:pt x="14577" y="8647"/>
                </a:cubicBezTo>
                <a:cubicBezTo>
                  <a:pt x="14711" y="8635"/>
                  <a:pt x="14660" y="8602"/>
                  <a:pt x="14083" y="8337"/>
                </a:cubicBezTo>
                <a:cubicBezTo>
                  <a:pt x="13729" y="8173"/>
                  <a:pt x="13444" y="8019"/>
                  <a:pt x="13450" y="7994"/>
                </a:cubicBezTo>
                <a:cubicBezTo>
                  <a:pt x="13454" y="7982"/>
                  <a:pt x="13439" y="7966"/>
                  <a:pt x="13415" y="7952"/>
                </a:cubicBezTo>
                <a:cubicBezTo>
                  <a:pt x="13391" y="7937"/>
                  <a:pt x="13355" y="7923"/>
                  <a:pt x="13315" y="7913"/>
                </a:cubicBezTo>
                <a:cubicBezTo>
                  <a:pt x="13133" y="7871"/>
                  <a:pt x="13098" y="7792"/>
                  <a:pt x="13240" y="7741"/>
                </a:cubicBezTo>
                <a:cubicBezTo>
                  <a:pt x="13299" y="7719"/>
                  <a:pt x="13331" y="7700"/>
                  <a:pt x="13311" y="7699"/>
                </a:cubicBezTo>
                <a:cubicBezTo>
                  <a:pt x="13292" y="7697"/>
                  <a:pt x="13298" y="7657"/>
                  <a:pt x="13326" y="7609"/>
                </a:cubicBezTo>
                <a:cubicBezTo>
                  <a:pt x="13346" y="7575"/>
                  <a:pt x="13351" y="7558"/>
                  <a:pt x="13340" y="7546"/>
                </a:cubicBezTo>
                <a:cubicBezTo>
                  <a:pt x="13338" y="7544"/>
                  <a:pt x="13340" y="7540"/>
                  <a:pt x="13335" y="7538"/>
                </a:cubicBezTo>
                <a:cubicBezTo>
                  <a:pt x="13310" y="7529"/>
                  <a:pt x="13250" y="7530"/>
                  <a:pt x="13132" y="7536"/>
                </a:cubicBezTo>
                <a:lnTo>
                  <a:pt x="12888" y="7547"/>
                </a:lnTo>
                <a:lnTo>
                  <a:pt x="12875" y="7338"/>
                </a:lnTo>
                <a:cubicBezTo>
                  <a:pt x="12864" y="7171"/>
                  <a:pt x="12879" y="7114"/>
                  <a:pt x="12955" y="7053"/>
                </a:cubicBezTo>
                <a:cubicBezTo>
                  <a:pt x="13006" y="7010"/>
                  <a:pt x="13049" y="6942"/>
                  <a:pt x="13049" y="6901"/>
                </a:cubicBezTo>
                <a:cubicBezTo>
                  <a:pt x="13049" y="6860"/>
                  <a:pt x="13094" y="6798"/>
                  <a:pt x="13150" y="6762"/>
                </a:cubicBezTo>
                <a:cubicBezTo>
                  <a:pt x="13207" y="6727"/>
                  <a:pt x="13239" y="6697"/>
                  <a:pt x="13222" y="6697"/>
                </a:cubicBezTo>
                <a:cubicBezTo>
                  <a:pt x="13114" y="6697"/>
                  <a:pt x="12688" y="6801"/>
                  <a:pt x="12611" y="6846"/>
                </a:cubicBezTo>
                <a:cubicBezTo>
                  <a:pt x="12555" y="6879"/>
                  <a:pt x="12382" y="6900"/>
                  <a:pt x="12167" y="6899"/>
                </a:cubicBezTo>
                <a:cubicBezTo>
                  <a:pt x="11972" y="6898"/>
                  <a:pt x="11793" y="6909"/>
                  <a:pt x="11769" y="6922"/>
                </a:cubicBezTo>
                <a:cubicBezTo>
                  <a:pt x="11744" y="6936"/>
                  <a:pt x="11677" y="6912"/>
                  <a:pt x="11619" y="6869"/>
                </a:cubicBezTo>
                <a:lnTo>
                  <a:pt x="11513" y="6791"/>
                </a:lnTo>
                <a:lnTo>
                  <a:pt x="11694" y="6707"/>
                </a:lnTo>
                <a:cubicBezTo>
                  <a:pt x="11794" y="6661"/>
                  <a:pt x="12103" y="6498"/>
                  <a:pt x="12379" y="6346"/>
                </a:cubicBezTo>
                <a:lnTo>
                  <a:pt x="12881" y="6070"/>
                </a:lnTo>
                <a:lnTo>
                  <a:pt x="13221" y="6114"/>
                </a:lnTo>
                <a:cubicBezTo>
                  <a:pt x="13733" y="6178"/>
                  <a:pt x="13954" y="6169"/>
                  <a:pt x="14053" y="6080"/>
                </a:cubicBezTo>
                <a:cubicBezTo>
                  <a:pt x="14080" y="6055"/>
                  <a:pt x="14103" y="6019"/>
                  <a:pt x="14122" y="5976"/>
                </a:cubicBezTo>
                <a:cubicBezTo>
                  <a:pt x="14136" y="5945"/>
                  <a:pt x="14145" y="5908"/>
                  <a:pt x="14153" y="5871"/>
                </a:cubicBezTo>
                <a:cubicBezTo>
                  <a:pt x="14154" y="5868"/>
                  <a:pt x="14155" y="5866"/>
                  <a:pt x="14156" y="5862"/>
                </a:cubicBezTo>
                <a:cubicBezTo>
                  <a:pt x="14159" y="5852"/>
                  <a:pt x="14163" y="5844"/>
                  <a:pt x="14165" y="5834"/>
                </a:cubicBezTo>
                <a:cubicBezTo>
                  <a:pt x="14165" y="5833"/>
                  <a:pt x="14165" y="5833"/>
                  <a:pt x="14165" y="5832"/>
                </a:cubicBezTo>
                <a:cubicBezTo>
                  <a:pt x="14174" y="5781"/>
                  <a:pt x="14179" y="5729"/>
                  <a:pt x="14176" y="5680"/>
                </a:cubicBezTo>
                <a:cubicBezTo>
                  <a:pt x="14174" y="5631"/>
                  <a:pt x="14164" y="5585"/>
                  <a:pt x="14149" y="5547"/>
                </a:cubicBezTo>
                <a:cubicBezTo>
                  <a:pt x="14119" y="5477"/>
                  <a:pt x="14113" y="5436"/>
                  <a:pt x="14182" y="5380"/>
                </a:cubicBezTo>
                <a:cubicBezTo>
                  <a:pt x="14251" y="5323"/>
                  <a:pt x="14396" y="5252"/>
                  <a:pt x="14669" y="5124"/>
                </a:cubicBezTo>
                <a:cubicBezTo>
                  <a:pt x="15133" y="4907"/>
                  <a:pt x="16047" y="4380"/>
                  <a:pt x="16097" y="4300"/>
                </a:cubicBezTo>
                <a:cubicBezTo>
                  <a:pt x="16117" y="4268"/>
                  <a:pt x="16169" y="4241"/>
                  <a:pt x="16212" y="4241"/>
                </a:cubicBezTo>
                <a:cubicBezTo>
                  <a:pt x="16246" y="4241"/>
                  <a:pt x="16283" y="4232"/>
                  <a:pt x="16319" y="4218"/>
                </a:cubicBezTo>
                <a:cubicBezTo>
                  <a:pt x="16355" y="4204"/>
                  <a:pt x="16390" y="4184"/>
                  <a:pt x="16419" y="4162"/>
                </a:cubicBezTo>
                <a:cubicBezTo>
                  <a:pt x="16478" y="4117"/>
                  <a:pt x="16516" y="4063"/>
                  <a:pt x="16501" y="4023"/>
                </a:cubicBezTo>
                <a:cubicBezTo>
                  <a:pt x="16477" y="3964"/>
                  <a:pt x="16304" y="4045"/>
                  <a:pt x="15434" y="4523"/>
                </a:cubicBezTo>
                <a:cubicBezTo>
                  <a:pt x="14863" y="4837"/>
                  <a:pt x="14327" y="5136"/>
                  <a:pt x="14243" y="5187"/>
                </a:cubicBezTo>
                <a:cubicBezTo>
                  <a:pt x="14067" y="5292"/>
                  <a:pt x="14008" y="5269"/>
                  <a:pt x="13923" y="5062"/>
                </a:cubicBezTo>
                <a:cubicBezTo>
                  <a:pt x="13897" y="4999"/>
                  <a:pt x="13872" y="4943"/>
                  <a:pt x="13845" y="4891"/>
                </a:cubicBezTo>
                <a:cubicBezTo>
                  <a:pt x="13811" y="4829"/>
                  <a:pt x="13772" y="4776"/>
                  <a:pt x="13730" y="4721"/>
                </a:cubicBezTo>
                <a:cubicBezTo>
                  <a:pt x="13668" y="4641"/>
                  <a:pt x="13599" y="4563"/>
                  <a:pt x="13496" y="4470"/>
                </a:cubicBezTo>
                <a:cubicBezTo>
                  <a:pt x="13369" y="4356"/>
                  <a:pt x="13236" y="4202"/>
                  <a:pt x="13201" y="4127"/>
                </a:cubicBezTo>
                <a:cubicBezTo>
                  <a:pt x="13166" y="4052"/>
                  <a:pt x="13054" y="3921"/>
                  <a:pt x="12951" y="3837"/>
                </a:cubicBezTo>
                <a:cubicBezTo>
                  <a:pt x="12775" y="3693"/>
                  <a:pt x="12770" y="3680"/>
                  <a:pt x="12849" y="3627"/>
                </a:cubicBezTo>
                <a:cubicBezTo>
                  <a:pt x="12901" y="3593"/>
                  <a:pt x="12934" y="3518"/>
                  <a:pt x="12934" y="3438"/>
                </a:cubicBezTo>
                <a:cubicBezTo>
                  <a:pt x="12934" y="3339"/>
                  <a:pt x="12957" y="3304"/>
                  <a:pt x="13026" y="3291"/>
                </a:cubicBezTo>
                <a:cubicBezTo>
                  <a:pt x="13076" y="3282"/>
                  <a:pt x="13159" y="3246"/>
                  <a:pt x="13210" y="3213"/>
                </a:cubicBezTo>
                <a:cubicBezTo>
                  <a:pt x="13253" y="3185"/>
                  <a:pt x="13272" y="3171"/>
                  <a:pt x="13270" y="3166"/>
                </a:cubicBezTo>
                <a:cubicBezTo>
                  <a:pt x="13266" y="3162"/>
                  <a:pt x="13240" y="3167"/>
                  <a:pt x="13184" y="3179"/>
                </a:cubicBezTo>
                <a:cubicBezTo>
                  <a:pt x="13152" y="3186"/>
                  <a:pt x="13119" y="3185"/>
                  <a:pt x="13089" y="3179"/>
                </a:cubicBezTo>
                <a:cubicBezTo>
                  <a:pt x="13089" y="3179"/>
                  <a:pt x="13087" y="3179"/>
                  <a:pt x="13086" y="3179"/>
                </a:cubicBezTo>
                <a:cubicBezTo>
                  <a:pt x="13055" y="3173"/>
                  <a:pt x="13030" y="3161"/>
                  <a:pt x="13009" y="3147"/>
                </a:cubicBezTo>
                <a:cubicBezTo>
                  <a:pt x="12989" y="3133"/>
                  <a:pt x="12975" y="3118"/>
                  <a:pt x="12972" y="3102"/>
                </a:cubicBezTo>
                <a:cubicBezTo>
                  <a:pt x="12972" y="3101"/>
                  <a:pt x="12972" y="3100"/>
                  <a:pt x="12972" y="3100"/>
                </a:cubicBezTo>
                <a:cubicBezTo>
                  <a:pt x="12969" y="3084"/>
                  <a:pt x="12978" y="3069"/>
                  <a:pt x="13001" y="3056"/>
                </a:cubicBezTo>
                <a:cubicBezTo>
                  <a:pt x="13027" y="3041"/>
                  <a:pt x="13036" y="2984"/>
                  <a:pt x="13021" y="2931"/>
                </a:cubicBezTo>
                <a:cubicBezTo>
                  <a:pt x="13002" y="2863"/>
                  <a:pt x="13020" y="2821"/>
                  <a:pt x="13075" y="2793"/>
                </a:cubicBezTo>
                <a:cubicBezTo>
                  <a:pt x="13148" y="2756"/>
                  <a:pt x="13144" y="2737"/>
                  <a:pt x="13038" y="2529"/>
                </a:cubicBezTo>
                <a:cubicBezTo>
                  <a:pt x="12989" y="2433"/>
                  <a:pt x="12910" y="2323"/>
                  <a:pt x="12824" y="2216"/>
                </a:cubicBezTo>
                <a:cubicBezTo>
                  <a:pt x="12811" y="2199"/>
                  <a:pt x="12797" y="2183"/>
                  <a:pt x="12783" y="2166"/>
                </a:cubicBezTo>
                <a:cubicBezTo>
                  <a:pt x="12694" y="2060"/>
                  <a:pt x="12600" y="1956"/>
                  <a:pt x="12510" y="1877"/>
                </a:cubicBezTo>
                <a:cubicBezTo>
                  <a:pt x="12445" y="1820"/>
                  <a:pt x="12384" y="1774"/>
                  <a:pt x="12330" y="1746"/>
                </a:cubicBezTo>
                <a:cubicBezTo>
                  <a:pt x="12133" y="1640"/>
                  <a:pt x="11817" y="1631"/>
                  <a:pt x="11738" y="1728"/>
                </a:cubicBezTo>
                <a:cubicBezTo>
                  <a:pt x="11674" y="1807"/>
                  <a:pt x="11569" y="1770"/>
                  <a:pt x="11607" y="1682"/>
                </a:cubicBezTo>
                <a:cubicBezTo>
                  <a:pt x="11620" y="1650"/>
                  <a:pt x="11554" y="1610"/>
                  <a:pt x="11471" y="1583"/>
                </a:cubicBezTo>
                <a:cubicBezTo>
                  <a:pt x="11388" y="1556"/>
                  <a:pt x="11289" y="1542"/>
                  <a:pt x="11234" y="1561"/>
                </a:cubicBezTo>
                <a:cubicBezTo>
                  <a:pt x="11201" y="1572"/>
                  <a:pt x="11159" y="1560"/>
                  <a:pt x="11141" y="1534"/>
                </a:cubicBezTo>
                <a:cubicBezTo>
                  <a:pt x="11115" y="1496"/>
                  <a:pt x="11186" y="1408"/>
                  <a:pt x="11296" y="1315"/>
                </a:cubicBezTo>
                <a:cubicBezTo>
                  <a:pt x="11406" y="1222"/>
                  <a:pt x="11554" y="1127"/>
                  <a:pt x="11684" y="1076"/>
                </a:cubicBezTo>
                <a:cubicBezTo>
                  <a:pt x="11887" y="997"/>
                  <a:pt x="11978" y="987"/>
                  <a:pt x="12425" y="1003"/>
                </a:cubicBezTo>
                <a:cubicBezTo>
                  <a:pt x="12562" y="1008"/>
                  <a:pt x="12681" y="1015"/>
                  <a:pt x="12789" y="1027"/>
                </a:cubicBezTo>
                <a:cubicBezTo>
                  <a:pt x="12898" y="1039"/>
                  <a:pt x="12994" y="1056"/>
                  <a:pt x="13083" y="1077"/>
                </a:cubicBezTo>
                <a:cubicBezTo>
                  <a:pt x="13261" y="1119"/>
                  <a:pt x="13408" y="1182"/>
                  <a:pt x="13560" y="1273"/>
                </a:cubicBezTo>
                <a:lnTo>
                  <a:pt x="13735" y="1377"/>
                </a:lnTo>
                <a:lnTo>
                  <a:pt x="14061" y="1311"/>
                </a:lnTo>
                <a:cubicBezTo>
                  <a:pt x="14327" y="1257"/>
                  <a:pt x="14452" y="1253"/>
                  <a:pt x="14741" y="1289"/>
                </a:cubicBezTo>
                <a:cubicBezTo>
                  <a:pt x="14832" y="1300"/>
                  <a:pt x="14922" y="1319"/>
                  <a:pt x="15013" y="1341"/>
                </a:cubicBezTo>
                <a:cubicBezTo>
                  <a:pt x="15034" y="1346"/>
                  <a:pt x="15055" y="1353"/>
                  <a:pt x="15076" y="1358"/>
                </a:cubicBezTo>
                <a:cubicBezTo>
                  <a:pt x="15130" y="1373"/>
                  <a:pt x="15182" y="1389"/>
                  <a:pt x="15234" y="1406"/>
                </a:cubicBezTo>
                <a:cubicBezTo>
                  <a:pt x="15364" y="1450"/>
                  <a:pt x="15490" y="1499"/>
                  <a:pt x="15604" y="1558"/>
                </a:cubicBezTo>
                <a:cubicBezTo>
                  <a:pt x="15676" y="1595"/>
                  <a:pt x="15744" y="1634"/>
                  <a:pt x="15806" y="1675"/>
                </a:cubicBezTo>
                <a:cubicBezTo>
                  <a:pt x="15863" y="1713"/>
                  <a:pt x="15915" y="1753"/>
                  <a:pt x="15962" y="1793"/>
                </a:cubicBezTo>
                <a:cubicBezTo>
                  <a:pt x="16008" y="1832"/>
                  <a:pt x="16049" y="1872"/>
                  <a:pt x="16083" y="1913"/>
                </a:cubicBezTo>
                <a:cubicBezTo>
                  <a:pt x="16083" y="1914"/>
                  <a:pt x="16082" y="1915"/>
                  <a:pt x="16083" y="1915"/>
                </a:cubicBezTo>
                <a:cubicBezTo>
                  <a:pt x="16116" y="1956"/>
                  <a:pt x="16144" y="1997"/>
                  <a:pt x="16164" y="2039"/>
                </a:cubicBezTo>
                <a:cubicBezTo>
                  <a:pt x="16183" y="2077"/>
                  <a:pt x="16197" y="2106"/>
                  <a:pt x="16212" y="2128"/>
                </a:cubicBezTo>
                <a:cubicBezTo>
                  <a:pt x="16212" y="2128"/>
                  <a:pt x="16212" y="2130"/>
                  <a:pt x="16212" y="2130"/>
                </a:cubicBezTo>
                <a:cubicBezTo>
                  <a:pt x="16232" y="2159"/>
                  <a:pt x="16254" y="2174"/>
                  <a:pt x="16284" y="2184"/>
                </a:cubicBezTo>
                <a:cubicBezTo>
                  <a:pt x="16293" y="2188"/>
                  <a:pt x="16303" y="2191"/>
                  <a:pt x="16314" y="2193"/>
                </a:cubicBezTo>
                <a:cubicBezTo>
                  <a:pt x="16348" y="2200"/>
                  <a:pt x="16387" y="2201"/>
                  <a:pt x="16451" y="2201"/>
                </a:cubicBezTo>
                <a:cubicBezTo>
                  <a:pt x="16505" y="2201"/>
                  <a:pt x="16561" y="2207"/>
                  <a:pt x="16620" y="2218"/>
                </a:cubicBezTo>
                <a:cubicBezTo>
                  <a:pt x="16620" y="2218"/>
                  <a:pt x="16621" y="2218"/>
                  <a:pt x="16622" y="2218"/>
                </a:cubicBezTo>
                <a:cubicBezTo>
                  <a:pt x="16626" y="2219"/>
                  <a:pt x="16630" y="2221"/>
                  <a:pt x="16634" y="2222"/>
                </a:cubicBezTo>
                <a:cubicBezTo>
                  <a:pt x="16703" y="2236"/>
                  <a:pt x="16774" y="2259"/>
                  <a:pt x="16844" y="2285"/>
                </a:cubicBezTo>
                <a:cubicBezTo>
                  <a:pt x="16876" y="2298"/>
                  <a:pt x="16907" y="2311"/>
                  <a:pt x="16939" y="2325"/>
                </a:cubicBezTo>
                <a:cubicBezTo>
                  <a:pt x="17011" y="2358"/>
                  <a:pt x="17083" y="2394"/>
                  <a:pt x="17149" y="2436"/>
                </a:cubicBezTo>
                <a:cubicBezTo>
                  <a:pt x="17204" y="2470"/>
                  <a:pt x="17255" y="2507"/>
                  <a:pt x="17302" y="2546"/>
                </a:cubicBezTo>
                <a:cubicBezTo>
                  <a:pt x="17444" y="2662"/>
                  <a:pt x="17549" y="2792"/>
                  <a:pt x="17579" y="2914"/>
                </a:cubicBezTo>
                <a:cubicBezTo>
                  <a:pt x="17599" y="2999"/>
                  <a:pt x="17620" y="3049"/>
                  <a:pt x="17663" y="3078"/>
                </a:cubicBezTo>
                <a:cubicBezTo>
                  <a:pt x="17706" y="3108"/>
                  <a:pt x="17771" y="3116"/>
                  <a:pt x="17876" y="3117"/>
                </a:cubicBezTo>
                <a:cubicBezTo>
                  <a:pt x="17971" y="3117"/>
                  <a:pt x="18090" y="3154"/>
                  <a:pt x="18180" y="3199"/>
                </a:cubicBezTo>
                <a:cubicBezTo>
                  <a:pt x="18270" y="3244"/>
                  <a:pt x="18330" y="3298"/>
                  <a:pt x="18306" y="3333"/>
                </a:cubicBezTo>
                <a:cubicBezTo>
                  <a:pt x="18296" y="3348"/>
                  <a:pt x="18295" y="3357"/>
                  <a:pt x="18301" y="3362"/>
                </a:cubicBezTo>
                <a:cubicBezTo>
                  <a:pt x="18307" y="3365"/>
                  <a:pt x="18323" y="3364"/>
                  <a:pt x="18347" y="3355"/>
                </a:cubicBezTo>
                <a:cubicBezTo>
                  <a:pt x="18390" y="3341"/>
                  <a:pt x="18438" y="3358"/>
                  <a:pt x="18470" y="3388"/>
                </a:cubicBezTo>
                <a:cubicBezTo>
                  <a:pt x="18503" y="3417"/>
                  <a:pt x="18519" y="3459"/>
                  <a:pt x="18496" y="3493"/>
                </a:cubicBezTo>
                <a:cubicBezTo>
                  <a:pt x="18477" y="3521"/>
                  <a:pt x="18495" y="3534"/>
                  <a:pt x="18546" y="3526"/>
                </a:cubicBezTo>
                <a:cubicBezTo>
                  <a:pt x="18578" y="3521"/>
                  <a:pt x="18607" y="3529"/>
                  <a:pt x="18632" y="3547"/>
                </a:cubicBezTo>
                <a:cubicBezTo>
                  <a:pt x="18658" y="3564"/>
                  <a:pt x="18679" y="3592"/>
                  <a:pt x="18696" y="3628"/>
                </a:cubicBezTo>
                <a:cubicBezTo>
                  <a:pt x="18712" y="3664"/>
                  <a:pt x="18724" y="3707"/>
                  <a:pt x="18730" y="3757"/>
                </a:cubicBezTo>
                <a:cubicBezTo>
                  <a:pt x="18736" y="3807"/>
                  <a:pt x="18737" y="3863"/>
                  <a:pt x="18730" y="3923"/>
                </a:cubicBezTo>
                <a:cubicBezTo>
                  <a:pt x="18708" y="4113"/>
                  <a:pt x="18717" y="4134"/>
                  <a:pt x="18902" y="4318"/>
                </a:cubicBezTo>
                <a:cubicBezTo>
                  <a:pt x="19035" y="4451"/>
                  <a:pt x="19140" y="4571"/>
                  <a:pt x="19232" y="4689"/>
                </a:cubicBezTo>
                <a:cubicBezTo>
                  <a:pt x="19263" y="4729"/>
                  <a:pt x="19295" y="4768"/>
                  <a:pt x="19322" y="4807"/>
                </a:cubicBezTo>
                <a:cubicBezTo>
                  <a:pt x="19340" y="4833"/>
                  <a:pt x="19358" y="4860"/>
                  <a:pt x="19374" y="4885"/>
                </a:cubicBezTo>
                <a:cubicBezTo>
                  <a:pt x="19420" y="4960"/>
                  <a:pt x="19462" y="5033"/>
                  <a:pt x="19494" y="5106"/>
                </a:cubicBezTo>
                <a:cubicBezTo>
                  <a:pt x="19531" y="5188"/>
                  <a:pt x="19558" y="5270"/>
                  <a:pt x="19578" y="5354"/>
                </a:cubicBezTo>
                <a:cubicBezTo>
                  <a:pt x="19619" y="5529"/>
                  <a:pt x="19588" y="5696"/>
                  <a:pt x="19485" y="5850"/>
                </a:cubicBezTo>
                <a:cubicBezTo>
                  <a:pt x="19450" y="5902"/>
                  <a:pt x="19407" y="5951"/>
                  <a:pt x="19356" y="6000"/>
                </a:cubicBezTo>
                <a:lnTo>
                  <a:pt x="19237" y="6114"/>
                </a:lnTo>
                <a:lnTo>
                  <a:pt x="19329" y="6208"/>
                </a:lnTo>
                <a:cubicBezTo>
                  <a:pt x="19465" y="6347"/>
                  <a:pt x="19543" y="6476"/>
                  <a:pt x="19565" y="6605"/>
                </a:cubicBezTo>
                <a:cubicBezTo>
                  <a:pt x="19588" y="6735"/>
                  <a:pt x="19555" y="6866"/>
                  <a:pt x="19468" y="7007"/>
                </a:cubicBezTo>
                <a:cubicBezTo>
                  <a:pt x="19435" y="7062"/>
                  <a:pt x="19391" y="7110"/>
                  <a:pt x="19339" y="7155"/>
                </a:cubicBezTo>
                <a:cubicBezTo>
                  <a:pt x="19288" y="7200"/>
                  <a:pt x="19230" y="7239"/>
                  <a:pt x="19168" y="7270"/>
                </a:cubicBezTo>
                <a:cubicBezTo>
                  <a:pt x="19045" y="7331"/>
                  <a:pt x="18909" y="7360"/>
                  <a:pt x="18796" y="7341"/>
                </a:cubicBezTo>
                <a:cubicBezTo>
                  <a:pt x="18576" y="7304"/>
                  <a:pt x="18261" y="7131"/>
                  <a:pt x="18114" y="6963"/>
                </a:cubicBezTo>
                <a:cubicBezTo>
                  <a:pt x="17960" y="6789"/>
                  <a:pt x="17880" y="6776"/>
                  <a:pt x="18015" y="6948"/>
                </a:cubicBezTo>
                <a:cubicBezTo>
                  <a:pt x="18142" y="7110"/>
                  <a:pt x="18089" y="7176"/>
                  <a:pt x="17779" y="7236"/>
                </a:cubicBezTo>
                <a:cubicBezTo>
                  <a:pt x="17642" y="7262"/>
                  <a:pt x="17518" y="7273"/>
                  <a:pt x="17404" y="7274"/>
                </a:cubicBezTo>
                <a:cubicBezTo>
                  <a:pt x="17331" y="7275"/>
                  <a:pt x="17261" y="7275"/>
                  <a:pt x="17201" y="7266"/>
                </a:cubicBezTo>
                <a:cubicBezTo>
                  <a:pt x="17149" y="7259"/>
                  <a:pt x="17103" y="7248"/>
                  <a:pt x="17063" y="7232"/>
                </a:cubicBezTo>
                <a:cubicBezTo>
                  <a:pt x="16991" y="7206"/>
                  <a:pt x="16912" y="7182"/>
                  <a:pt x="16887" y="7180"/>
                </a:cubicBezTo>
                <a:cubicBezTo>
                  <a:pt x="16862" y="7178"/>
                  <a:pt x="16841" y="7144"/>
                  <a:pt x="16841" y="7105"/>
                </a:cubicBezTo>
                <a:cubicBezTo>
                  <a:pt x="16841" y="7085"/>
                  <a:pt x="16824" y="7052"/>
                  <a:pt x="16798" y="7015"/>
                </a:cubicBezTo>
                <a:cubicBezTo>
                  <a:pt x="16798" y="7015"/>
                  <a:pt x="16798" y="7014"/>
                  <a:pt x="16798" y="7014"/>
                </a:cubicBezTo>
                <a:cubicBezTo>
                  <a:pt x="16772" y="6976"/>
                  <a:pt x="16736" y="6934"/>
                  <a:pt x="16697" y="6896"/>
                </a:cubicBezTo>
                <a:cubicBezTo>
                  <a:pt x="16619" y="6821"/>
                  <a:pt x="16522" y="6714"/>
                  <a:pt x="16481" y="6657"/>
                </a:cubicBezTo>
                <a:cubicBezTo>
                  <a:pt x="16458" y="6626"/>
                  <a:pt x="16440" y="6608"/>
                  <a:pt x="16428" y="6601"/>
                </a:cubicBezTo>
                <a:cubicBezTo>
                  <a:pt x="16415" y="6594"/>
                  <a:pt x="16409" y="6596"/>
                  <a:pt x="16408" y="6609"/>
                </a:cubicBezTo>
                <a:cubicBezTo>
                  <a:pt x="16405" y="6634"/>
                  <a:pt x="16424" y="6694"/>
                  <a:pt x="16468" y="6773"/>
                </a:cubicBezTo>
                <a:cubicBezTo>
                  <a:pt x="16548" y="6917"/>
                  <a:pt x="16579" y="7079"/>
                  <a:pt x="16565" y="7222"/>
                </a:cubicBezTo>
                <a:cubicBezTo>
                  <a:pt x="16559" y="7284"/>
                  <a:pt x="16541" y="7339"/>
                  <a:pt x="16518" y="7391"/>
                </a:cubicBezTo>
                <a:cubicBezTo>
                  <a:pt x="16501" y="7428"/>
                  <a:pt x="16483" y="7463"/>
                  <a:pt x="16458" y="7492"/>
                </a:cubicBezTo>
                <a:cubicBezTo>
                  <a:pt x="16438" y="7515"/>
                  <a:pt x="16416" y="7535"/>
                  <a:pt x="16390" y="7551"/>
                </a:cubicBezTo>
                <a:cubicBezTo>
                  <a:pt x="16330" y="7590"/>
                  <a:pt x="16317" y="7613"/>
                  <a:pt x="16356" y="7613"/>
                </a:cubicBezTo>
                <a:cubicBezTo>
                  <a:pt x="16391" y="7613"/>
                  <a:pt x="16458" y="7583"/>
                  <a:pt x="16504" y="7546"/>
                </a:cubicBezTo>
                <a:cubicBezTo>
                  <a:pt x="16579" y="7484"/>
                  <a:pt x="16588" y="7483"/>
                  <a:pt x="16614" y="7543"/>
                </a:cubicBezTo>
                <a:cubicBezTo>
                  <a:pt x="16637" y="7598"/>
                  <a:pt x="16673" y="7584"/>
                  <a:pt x="16807" y="7466"/>
                </a:cubicBezTo>
                <a:cubicBezTo>
                  <a:pt x="17006" y="7291"/>
                  <a:pt x="17246" y="7271"/>
                  <a:pt x="17495" y="7410"/>
                </a:cubicBezTo>
                <a:cubicBezTo>
                  <a:pt x="17563" y="7449"/>
                  <a:pt x="17600" y="7465"/>
                  <a:pt x="17637" y="7471"/>
                </a:cubicBezTo>
                <a:cubicBezTo>
                  <a:pt x="17664" y="7476"/>
                  <a:pt x="17688" y="7478"/>
                  <a:pt x="17720" y="7468"/>
                </a:cubicBezTo>
                <a:cubicBezTo>
                  <a:pt x="17745" y="7460"/>
                  <a:pt x="17775" y="7448"/>
                  <a:pt x="17812" y="7431"/>
                </a:cubicBezTo>
                <a:cubicBezTo>
                  <a:pt x="18006" y="7348"/>
                  <a:pt x="18101" y="7348"/>
                  <a:pt x="18219" y="7429"/>
                </a:cubicBezTo>
                <a:cubicBezTo>
                  <a:pt x="18253" y="7452"/>
                  <a:pt x="18293" y="7466"/>
                  <a:pt x="18348" y="7471"/>
                </a:cubicBezTo>
                <a:cubicBezTo>
                  <a:pt x="18404" y="7477"/>
                  <a:pt x="18475" y="7474"/>
                  <a:pt x="18575" y="7463"/>
                </a:cubicBezTo>
                <a:cubicBezTo>
                  <a:pt x="18814" y="7439"/>
                  <a:pt x="18859" y="7447"/>
                  <a:pt x="19019" y="7547"/>
                </a:cubicBezTo>
                <a:cubicBezTo>
                  <a:pt x="19130" y="7617"/>
                  <a:pt x="19226" y="7723"/>
                  <a:pt x="19281" y="7821"/>
                </a:cubicBezTo>
                <a:cubicBezTo>
                  <a:pt x="19305" y="7865"/>
                  <a:pt x="19318" y="7905"/>
                  <a:pt x="19324" y="7941"/>
                </a:cubicBezTo>
                <a:cubicBezTo>
                  <a:pt x="19328" y="7966"/>
                  <a:pt x="19330" y="7991"/>
                  <a:pt x="19324" y="8009"/>
                </a:cubicBezTo>
                <a:cubicBezTo>
                  <a:pt x="19319" y="8024"/>
                  <a:pt x="19310" y="8037"/>
                  <a:pt x="19297" y="8045"/>
                </a:cubicBezTo>
                <a:cubicBezTo>
                  <a:pt x="19251" y="8077"/>
                  <a:pt x="19227" y="8175"/>
                  <a:pt x="19223" y="8344"/>
                </a:cubicBezTo>
                <a:cubicBezTo>
                  <a:pt x="19221" y="8448"/>
                  <a:pt x="19213" y="8519"/>
                  <a:pt x="19191" y="8584"/>
                </a:cubicBezTo>
                <a:cubicBezTo>
                  <a:pt x="19170" y="8649"/>
                  <a:pt x="19136" y="8705"/>
                  <a:pt x="19079" y="8781"/>
                </a:cubicBezTo>
                <a:cubicBezTo>
                  <a:pt x="19013" y="8870"/>
                  <a:pt x="18940" y="8948"/>
                  <a:pt x="18860" y="9017"/>
                </a:cubicBezTo>
                <a:cubicBezTo>
                  <a:pt x="18852" y="9023"/>
                  <a:pt x="18843" y="9028"/>
                  <a:pt x="18836" y="9034"/>
                </a:cubicBezTo>
                <a:cubicBezTo>
                  <a:pt x="18772" y="9086"/>
                  <a:pt x="18703" y="9132"/>
                  <a:pt x="18629" y="9172"/>
                </a:cubicBezTo>
                <a:cubicBezTo>
                  <a:pt x="18596" y="9191"/>
                  <a:pt x="18561" y="9206"/>
                  <a:pt x="18526" y="9223"/>
                </a:cubicBezTo>
                <a:cubicBezTo>
                  <a:pt x="18469" y="9248"/>
                  <a:pt x="18408" y="9271"/>
                  <a:pt x="18346" y="9291"/>
                </a:cubicBezTo>
                <a:cubicBezTo>
                  <a:pt x="18309" y="9303"/>
                  <a:pt x="18273" y="9315"/>
                  <a:pt x="18234" y="9325"/>
                </a:cubicBezTo>
                <a:cubicBezTo>
                  <a:pt x="18130" y="9352"/>
                  <a:pt x="18020" y="9374"/>
                  <a:pt x="17899" y="9388"/>
                </a:cubicBezTo>
                <a:cubicBezTo>
                  <a:pt x="17683" y="9412"/>
                  <a:pt x="17651" y="9424"/>
                  <a:pt x="17752" y="9442"/>
                </a:cubicBezTo>
                <a:cubicBezTo>
                  <a:pt x="17864" y="9463"/>
                  <a:pt x="17894" y="9504"/>
                  <a:pt x="17989" y="9758"/>
                </a:cubicBezTo>
                <a:cubicBezTo>
                  <a:pt x="18061" y="9951"/>
                  <a:pt x="18082" y="10063"/>
                  <a:pt x="18052" y="10090"/>
                </a:cubicBezTo>
                <a:cubicBezTo>
                  <a:pt x="18037" y="10104"/>
                  <a:pt x="18021" y="10107"/>
                  <a:pt x="18003" y="10102"/>
                </a:cubicBezTo>
                <a:cubicBezTo>
                  <a:pt x="17985" y="10096"/>
                  <a:pt x="17965" y="10081"/>
                  <a:pt x="17945" y="10056"/>
                </a:cubicBezTo>
                <a:cubicBezTo>
                  <a:pt x="17915" y="10019"/>
                  <a:pt x="17899" y="10002"/>
                  <a:pt x="17884" y="10004"/>
                </a:cubicBezTo>
                <a:cubicBezTo>
                  <a:pt x="17870" y="10006"/>
                  <a:pt x="17855" y="10026"/>
                  <a:pt x="17830" y="10069"/>
                </a:cubicBezTo>
                <a:cubicBezTo>
                  <a:pt x="17808" y="10106"/>
                  <a:pt x="17791" y="10125"/>
                  <a:pt x="17773" y="10130"/>
                </a:cubicBezTo>
                <a:cubicBezTo>
                  <a:pt x="17756" y="10136"/>
                  <a:pt x="17736" y="10129"/>
                  <a:pt x="17710" y="10109"/>
                </a:cubicBezTo>
                <a:cubicBezTo>
                  <a:pt x="17669" y="10078"/>
                  <a:pt x="17656" y="10023"/>
                  <a:pt x="17673" y="9970"/>
                </a:cubicBezTo>
                <a:cubicBezTo>
                  <a:pt x="17687" y="9930"/>
                  <a:pt x="17691" y="9910"/>
                  <a:pt x="17685" y="9907"/>
                </a:cubicBezTo>
                <a:cubicBezTo>
                  <a:pt x="17678" y="9905"/>
                  <a:pt x="17658" y="9919"/>
                  <a:pt x="17623" y="9950"/>
                </a:cubicBezTo>
                <a:cubicBezTo>
                  <a:pt x="17553" y="10010"/>
                  <a:pt x="17531" y="10011"/>
                  <a:pt x="17413" y="9957"/>
                </a:cubicBezTo>
                <a:cubicBezTo>
                  <a:pt x="17340" y="9924"/>
                  <a:pt x="17268" y="9880"/>
                  <a:pt x="17253" y="9858"/>
                </a:cubicBezTo>
                <a:cubicBezTo>
                  <a:pt x="17239" y="9837"/>
                  <a:pt x="17192" y="9819"/>
                  <a:pt x="17149" y="9819"/>
                </a:cubicBezTo>
                <a:cubicBezTo>
                  <a:pt x="17127" y="9819"/>
                  <a:pt x="17088" y="9809"/>
                  <a:pt x="17042" y="9790"/>
                </a:cubicBezTo>
                <a:cubicBezTo>
                  <a:pt x="16998" y="9771"/>
                  <a:pt x="16947" y="9745"/>
                  <a:pt x="16901" y="9716"/>
                </a:cubicBezTo>
                <a:cubicBezTo>
                  <a:pt x="16784" y="9644"/>
                  <a:pt x="16670" y="9612"/>
                  <a:pt x="16533" y="9613"/>
                </a:cubicBezTo>
                <a:lnTo>
                  <a:pt x="16336" y="9613"/>
                </a:lnTo>
                <a:lnTo>
                  <a:pt x="16449" y="9693"/>
                </a:lnTo>
                <a:cubicBezTo>
                  <a:pt x="16512" y="9736"/>
                  <a:pt x="16574" y="9772"/>
                  <a:pt x="16587" y="9771"/>
                </a:cubicBezTo>
                <a:cubicBezTo>
                  <a:pt x="16674" y="9764"/>
                  <a:pt x="16739" y="9794"/>
                  <a:pt x="16910" y="9924"/>
                </a:cubicBezTo>
                <a:cubicBezTo>
                  <a:pt x="16984" y="9980"/>
                  <a:pt x="17043" y="10016"/>
                  <a:pt x="17100" y="10038"/>
                </a:cubicBezTo>
                <a:cubicBezTo>
                  <a:pt x="17157" y="10061"/>
                  <a:pt x="17214" y="10070"/>
                  <a:pt x="17284" y="10070"/>
                </a:cubicBezTo>
                <a:cubicBezTo>
                  <a:pt x="17345" y="10070"/>
                  <a:pt x="17392" y="10074"/>
                  <a:pt x="17426" y="10085"/>
                </a:cubicBezTo>
                <a:cubicBezTo>
                  <a:pt x="17426" y="10085"/>
                  <a:pt x="17427" y="10085"/>
                  <a:pt x="17427" y="10085"/>
                </a:cubicBezTo>
                <a:cubicBezTo>
                  <a:pt x="17461" y="10096"/>
                  <a:pt x="17483" y="10113"/>
                  <a:pt x="17492" y="10135"/>
                </a:cubicBezTo>
                <a:cubicBezTo>
                  <a:pt x="17507" y="10171"/>
                  <a:pt x="17631" y="10256"/>
                  <a:pt x="17766" y="10326"/>
                </a:cubicBezTo>
                <a:cubicBezTo>
                  <a:pt x="17902" y="10395"/>
                  <a:pt x="18012" y="10474"/>
                  <a:pt x="18012" y="10500"/>
                </a:cubicBezTo>
                <a:cubicBezTo>
                  <a:pt x="18011" y="10527"/>
                  <a:pt x="18002" y="10561"/>
                  <a:pt x="17985" y="10599"/>
                </a:cubicBezTo>
                <a:cubicBezTo>
                  <a:pt x="17984" y="10601"/>
                  <a:pt x="17984" y="10601"/>
                  <a:pt x="17983" y="10603"/>
                </a:cubicBezTo>
                <a:cubicBezTo>
                  <a:pt x="17968" y="10640"/>
                  <a:pt x="17944" y="10681"/>
                  <a:pt x="17917" y="10725"/>
                </a:cubicBezTo>
                <a:cubicBezTo>
                  <a:pt x="17906" y="10744"/>
                  <a:pt x="17900" y="10760"/>
                  <a:pt x="17887" y="10778"/>
                </a:cubicBezTo>
                <a:cubicBezTo>
                  <a:pt x="17887" y="10779"/>
                  <a:pt x="17887" y="10780"/>
                  <a:pt x="17887" y="10780"/>
                </a:cubicBezTo>
                <a:cubicBezTo>
                  <a:pt x="17813" y="10891"/>
                  <a:pt x="17714" y="11008"/>
                  <a:pt x="17614" y="11096"/>
                </a:cubicBezTo>
                <a:cubicBezTo>
                  <a:pt x="17542" y="11160"/>
                  <a:pt x="17464" y="11214"/>
                  <a:pt x="17383" y="11264"/>
                </a:cubicBezTo>
                <a:cubicBezTo>
                  <a:pt x="17363" y="11276"/>
                  <a:pt x="17343" y="11287"/>
                  <a:pt x="17322" y="11299"/>
                </a:cubicBezTo>
                <a:cubicBezTo>
                  <a:pt x="17241" y="11345"/>
                  <a:pt x="17157" y="11387"/>
                  <a:pt x="17072" y="11419"/>
                </a:cubicBezTo>
                <a:cubicBezTo>
                  <a:pt x="16943" y="11467"/>
                  <a:pt x="16813" y="11498"/>
                  <a:pt x="16686" y="11512"/>
                </a:cubicBezTo>
                <a:cubicBezTo>
                  <a:pt x="16623" y="11519"/>
                  <a:pt x="16560" y="11522"/>
                  <a:pt x="16500" y="11520"/>
                </a:cubicBezTo>
                <a:cubicBezTo>
                  <a:pt x="16439" y="11518"/>
                  <a:pt x="16378" y="11511"/>
                  <a:pt x="16322" y="11499"/>
                </a:cubicBezTo>
                <a:cubicBezTo>
                  <a:pt x="16266" y="11487"/>
                  <a:pt x="16213" y="11471"/>
                  <a:pt x="16163" y="11449"/>
                </a:cubicBezTo>
                <a:cubicBezTo>
                  <a:pt x="16005" y="11380"/>
                  <a:pt x="15913" y="11366"/>
                  <a:pt x="15746" y="11386"/>
                </a:cubicBezTo>
                <a:cubicBezTo>
                  <a:pt x="15579" y="11407"/>
                  <a:pt x="15505" y="11396"/>
                  <a:pt x="15406" y="11335"/>
                </a:cubicBezTo>
                <a:cubicBezTo>
                  <a:pt x="15319" y="11283"/>
                  <a:pt x="15216" y="11261"/>
                  <a:pt x="15088" y="11270"/>
                </a:cubicBezTo>
                <a:cubicBezTo>
                  <a:pt x="14932" y="11281"/>
                  <a:pt x="14872" y="11262"/>
                  <a:pt x="14744" y="11160"/>
                </a:cubicBezTo>
                <a:cubicBezTo>
                  <a:pt x="14590" y="11037"/>
                  <a:pt x="14382" y="10736"/>
                  <a:pt x="14382" y="10633"/>
                </a:cubicBezTo>
                <a:cubicBezTo>
                  <a:pt x="14382" y="10604"/>
                  <a:pt x="14347" y="10553"/>
                  <a:pt x="14306" y="10522"/>
                </a:cubicBezTo>
                <a:cubicBezTo>
                  <a:pt x="14239" y="10472"/>
                  <a:pt x="14234" y="10476"/>
                  <a:pt x="14261" y="10553"/>
                </a:cubicBezTo>
                <a:cubicBezTo>
                  <a:pt x="14273" y="10587"/>
                  <a:pt x="14275" y="10617"/>
                  <a:pt x="14266" y="10641"/>
                </a:cubicBezTo>
                <a:cubicBezTo>
                  <a:pt x="14256" y="10665"/>
                  <a:pt x="14236" y="10683"/>
                  <a:pt x="14202" y="10698"/>
                </a:cubicBezTo>
                <a:cubicBezTo>
                  <a:pt x="14169" y="10713"/>
                  <a:pt x="14122" y="10724"/>
                  <a:pt x="14063" y="10731"/>
                </a:cubicBezTo>
                <a:cubicBezTo>
                  <a:pt x="14004" y="10738"/>
                  <a:pt x="13932" y="10741"/>
                  <a:pt x="13845" y="10741"/>
                </a:cubicBezTo>
                <a:cubicBezTo>
                  <a:pt x="13751" y="10741"/>
                  <a:pt x="13653" y="10732"/>
                  <a:pt x="13557" y="10718"/>
                </a:cubicBezTo>
                <a:cubicBezTo>
                  <a:pt x="13478" y="10708"/>
                  <a:pt x="13400" y="10691"/>
                  <a:pt x="13324" y="10673"/>
                </a:cubicBezTo>
                <a:cubicBezTo>
                  <a:pt x="13316" y="10671"/>
                  <a:pt x="13308" y="10670"/>
                  <a:pt x="13301" y="10668"/>
                </a:cubicBezTo>
                <a:cubicBezTo>
                  <a:pt x="13294" y="10666"/>
                  <a:pt x="13287" y="10664"/>
                  <a:pt x="13280" y="10663"/>
                </a:cubicBezTo>
                <a:cubicBezTo>
                  <a:pt x="13269" y="10660"/>
                  <a:pt x="13258" y="10659"/>
                  <a:pt x="13247" y="10656"/>
                </a:cubicBezTo>
                <a:cubicBezTo>
                  <a:pt x="13247" y="10656"/>
                  <a:pt x="13246" y="10656"/>
                  <a:pt x="13245" y="10656"/>
                </a:cubicBezTo>
                <a:cubicBezTo>
                  <a:pt x="13150" y="10630"/>
                  <a:pt x="13059" y="10599"/>
                  <a:pt x="12978" y="10563"/>
                </a:cubicBezTo>
                <a:cubicBezTo>
                  <a:pt x="12896" y="10527"/>
                  <a:pt x="12825" y="10487"/>
                  <a:pt x="12766" y="10444"/>
                </a:cubicBezTo>
                <a:cubicBezTo>
                  <a:pt x="12667" y="10372"/>
                  <a:pt x="12562" y="10321"/>
                  <a:pt x="12533" y="10330"/>
                </a:cubicBezTo>
                <a:cubicBezTo>
                  <a:pt x="12504" y="10339"/>
                  <a:pt x="12549" y="10388"/>
                  <a:pt x="12632" y="10441"/>
                </a:cubicBezTo>
                <a:cubicBezTo>
                  <a:pt x="12673" y="10468"/>
                  <a:pt x="12727" y="10517"/>
                  <a:pt x="12782" y="10574"/>
                </a:cubicBezTo>
                <a:cubicBezTo>
                  <a:pt x="12839" y="10632"/>
                  <a:pt x="12894" y="10697"/>
                  <a:pt x="12937" y="10758"/>
                </a:cubicBezTo>
                <a:cubicBezTo>
                  <a:pt x="12979" y="10817"/>
                  <a:pt x="13069" y="10913"/>
                  <a:pt x="13178" y="11019"/>
                </a:cubicBezTo>
                <a:cubicBezTo>
                  <a:pt x="13288" y="11125"/>
                  <a:pt x="13416" y="11243"/>
                  <a:pt x="13540" y="11345"/>
                </a:cubicBezTo>
                <a:cubicBezTo>
                  <a:pt x="14764" y="12351"/>
                  <a:pt x="14842" y="12435"/>
                  <a:pt x="14842" y="12749"/>
                </a:cubicBezTo>
                <a:cubicBezTo>
                  <a:pt x="14842" y="12809"/>
                  <a:pt x="14833" y="12867"/>
                  <a:pt x="14816" y="12924"/>
                </a:cubicBezTo>
                <a:cubicBezTo>
                  <a:pt x="14782" y="13037"/>
                  <a:pt x="14715" y="13144"/>
                  <a:pt x="14613" y="13243"/>
                </a:cubicBezTo>
                <a:cubicBezTo>
                  <a:pt x="14562" y="13292"/>
                  <a:pt x="14502" y="13340"/>
                  <a:pt x="14433" y="13386"/>
                </a:cubicBezTo>
                <a:cubicBezTo>
                  <a:pt x="14341" y="13448"/>
                  <a:pt x="14174" y="13571"/>
                  <a:pt x="14060" y="13661"/>
                </a:cubicBezTo>
                <a:cubicBezTo>
                  <a:pt x="13947" y="13750"/>
                  <a:pt x="13669" y="13953"/>
                  <a:pt x="13444" y="14111"/>
                </a:cubicBezTo>
                <a:cubicBezTo>
                  <a:pt x="13212" y="14273"/>
                  <a:pt x="13015" y="14425"/>
                  <a:pt x="12838" y="14567"/>
                </a:cubicBezTo>
                <a:cubicBezTo>
                  <a:pt x="12719" y="14662"/>
                  <a:pt x="12614" y="14749"/>
                  <a:pt x="12526" y="14831"/>
                </a:cubicBezTo>
                <a:cubicBezTo>
                  <a:pt x="12483" y="14871"/>
                  <a:pt x="12432" y="14915"/>
                  <a:pt x="12397" y="14951"/>
                </a:cubicBezTo>
                <a:cubicBezTo>
                  <a:pt x="12396" y="14951"/>
                  <a:pt x="12397" y="14952"/>
                  <a:pt x="12397" y="14952"/>
                </a:cubicBezTo>
                <a:cubicBezTo>
                  <a:pt x="12326" y="15025"/>
                  <a:pt x="12271" y="15088"/>
                  <a:pt x="12236" y="15142"/>
                </a:cubicBezTo>
                <a:lnTo>
                  <a:pt x="12109" y="15335"/>
                </a:lnTo>
                <a:lnTo>
                  <a:pt x="12104" y="16771"/>
                </a:lnTo>
                <a:cubicBezTo>
                  <a:pt x="12102" y="17561"/>
                  <a:pt x="12109" y="18225"/>
                  <a:pt x="12121" y="18246"/>
                </a:cubicBezTo>
                <a:cubicBezTo>
                  <a:pt x="12133" y="18268"/>
                  <a:pt x="12148" y="18417"/>
                  <a:pt x="12152" y="18579"/>
                </a:cubicBezTo>
                <a:cubicBezTo>
                  <a:pt x="12197" y="20356"/>
                  <a:pt x="12241" y="21434"/>
                  <a:pt x="12270" y="21434"/>
                </a:cubicBezTo>
                <a:cubicBezTo>
                  <a:pt x="12290" y="21434"/>
                  <a:pt x="12296" y="21270"/>
                  <a:pt x="12283" y="21070"/>
                </a:cubicBezTo>
                <a:cubicBezTo>
                  <a:pt x="12263" y="20781"/>
                  <a:pt x="12273" y="20689"/>
                  <a:pt x="12329" y="20623"/>
                </a:cubicBezTo>
                <a:cubicBezTo>
                  <a:pt x="12380" y="20562"/>
                  <a:pt x="12417" y="20551"/>
                  <a:pt x="12449" y="20601"/>
                </a:cubicBezTo>
                <a:cubicBezTo>
                  <a:pt x="12481" y="20652"/>
                  <a:pt x="12509" y="20766"/>
                  <a:pt x="12539" y="20957"/>
                </a:cubicBezTo>
                <a:cubicBezTo>
                  <a:pt x="12554" y="21058"/>
                  <a:pt x="12571" y="21139"/>
                  <a:pt x="12590" y="21202"/>
                </a:cubicBezTo>
                <a:cubicBezTo>
                  <a:pt x="12610" y="21264"/>
                  <a:pt x="12632" y="21308"/>
                  <a:pt x="12657" y="21335"/>
                </a:cubicBezTo>
                <a:cubicBezTo>
                  <a:pt x="12670" y="21348"/>
                  <a:pt x="12682" y="21357"/>
                  <a:pt x="12697" y="21361"/>
                </a:cubicBezTo>
                <a:cubicBezTo>
                  <a:pt x="12715" y="21367"/>
                  <a:pt x="12736" y="21363"/>
                  <a:pt x="12757" y="21356"/>
                </a:cubicBezTo>
                <a:cubicBezTo>
                  <a:pt x="12787" y="21347"/>
                  <a:pt x="12818" y="21329"/>
                  <a:pt x="12856" y="21295"/>
                </a:cubicBezTo>
                <a:cubicBezTo>
                  <a:pt x="12890" y="21264"/>
                  <a:pt x="12916" y="21221"/>
                  <a:pt x="12935" y="21169"/>
                </a:cubicBezTo>
                <a:cubicBezTo>
                  <a:pt x="12935" y="21168"/>
                  <a:pt x="12934" y="21169"/>
                  <a:pt x="12935" y="21169"/>
                </a:cubicBezTo>
                <a:cubicBezTo>
                  <a:pt x="12935" y="21167"/>
                  <a:pt x="12936" y="21164"/>
                  <a:pt x="12937" y="21162"/>
                </a:cubicBezTo>
                <a:cubicBezTo>
                  <a:pt x="12952" y="21116"/>
                  <a:pt x="12959" y="21060"/>
                  <a:pt x="12963" y="20997"/>
                </a:cubicBezTo>
                <a:cubicBezTo>
                  <a:pt x="12965" y="20973"/>
                  <a:pt x="12965" y="20947"/>
                  <a:pt x="12965" y="20921"/>
                </a:cubicBezTo>
                <a:cubicBezTo>
                  <a:pt x="12965" y="20885"/>
                  <a:pt x="12962" y="20844"/>
                  <a:pt x="12960" y="20803"/>
                </a:cubicBezTo>
                <a:cubicBezTo>
                  <a:pt x="12950" y="20676"/>
                  <a:pt x="12932" y="20533"/>
                  <a:pt x="12894" y="20356"/>
                </a:cubicBezTo>
                <a:cubicBezTo>
                  <a:pt x="12874" y="20259"/>
                  <a:pt x="12855" y="20116"/>
                  <a:pt x="12842" y="19965"/>
                </a:cubicBezTo>
                <a:cubicBezTo>
                  <a:pt x="12828" y="19814"/>
                  <a:pt x="12819" y="19654"/>
                  <a:pt x="12819" y="19522"/>
                </a:cubicBezTo>
                <a:cubicBezTo>
                  <a:pt x="12817" y="19257"/>
                  <a:pt x="12811" y="18826"/>
                  <a:pt x="12806" y="18563"/>
                </a:cubicBezTo>
                <a:cubicBezTo>
                  <a:pt x="12801" y="18302"/>
                  <a:pt x="12814" y="18018"/>
                  <a:pt x="12833" y="17755"/>
                </a:cubicBezTo>
                <a:cubicBezTo>
                  <a:pt x="12845" y="17589"/>
                  <a:pt x="12858" y="17435"/>
                  <a:pt x="12875" y="17318"/>
                </a:cubicBezTo>
                <a:cubicBezTo>
                  <a:pt x="12890" y="17218"/>
                  <a:pt x="12905" y="17142"/>
                  <a:pt x="12922" y="17105"/>
                </a:cubicBezTo>
                <a:cubicBezTo>
                  <a:pt x="12948" y="17048"/>
                  <a:pt x="12972" y="16879"/>
                  <a:pt x="12978" y="16731"/>
                </a:cubicBezTo>
                <a:cubicBezTo>
                  <a:pt x="12983" y="16589"/>
                  <a:pt x="13034" y="16374"/>
                  <a:pt x="13098" y="16184"/>
                </a:cubicBezTo>
                <a:cubicBezTo>
                  <a:pt x="13129" y="16090"/>
                  <a:pt x="13165" y="16002"/>
                  <a:pt x="13198" y="15933"/>
                </a:cubicBezTo>
                <a:cubicBezTo>
                  <a:pt x="13199" y="15933"/>
                  <a:pt x="13198" y="15932"/>
                  <a:pt x="13198" y="15931"/>
                </a:cubicBezTo>
                <a:cubicBezTo>
                  <a:pt x="13232" y="15862"/>
                  <a:pt x="13264" y="15813"/>
                  <a:pt x="13291" y="15794"/>
                </a:cubicBezTo>
                <a:cubicBezTo>
                  <a:pt x="13324" y="15771"/>
                  <a:pt x="13354" y="15709"/>
                  <a:pt x="13357" y="15656"/>
                </a:cubicBezTo>
                <a:cubicBezTo>
                  <a:pt x="13361" y="15611"/>
                  <a:pt x="13376" y="15559"/>
                  <a:pt x="13401" y="15501"/>
                </a:cubicBezTo>
                <a:cubicBezTo>
                  <a:pt x="13425" y="15444"/>
                  <a:pt x="13458" y="15383"/>
                  <a:pt x="13498" y="15321"/>
                </a:cubicBezTo>
                <a:cubicBezTo>
                  <a:pt x="13580" y="15196"/>
                  <a:pt x="13689" y="15066"/>
                  <a:pt x="13808" y="14961"/>
                </a:cubicBezTo>
                <a:cubicBezTo>
                  <a:pt x="14215" y="14604"/>
                  <a:pt x="14382" y="14482"/>
                  <a:pt x="14467" y="14482"/>
                </a:cubicBezTo>
                <a:cubicBezTo>
                  <a:pt x="14589" y="14482"/>
                  <a:pt x="15087" y="14132"/>
                  <a:pt x="15229" y="13946"/>
                </a:cubicBezTo>
                <a:cubicBezTo>
                  <a:pt x="15278" y="13882"/>
                  <a:pt x="15337" y="13818"/>
                  <a:pt x="15400" y="13759"/>
                </a:cubicBezTo>
                <a:cubicBezTo>
                  <a:pt x="15463" y="13700"/>
                  <a:pt x="15531" y="13645"/>
                  <a:pt x="15597" y="13598"/>
                </a:cubicBezTo>
                <a:cubicBezTo>
                  <a:pt x="15730" y="13504"/>
                  <a:pt x="15859" y="13442"/>
                  <a:pt x="15942" y="13442"/>
                </a:cubicBezTo>
                <a:cubicBezTo>
                  <a:pt x="16022" y="13442"/>
                  <a:pt x="16108" y="13407"/>
                  <a:pt x="16249" y="13304"/>
                </a:cubicBezTo>
                <a:cubicBezTo>
                  <a:pt x="16320" y="13252"/>
                  <a:pt x="16405" y="13182"/>
                  <a:pt x="16509" y="13091"/>
                </a:cubicBezTo>
                <a:cubicBezTo>
                  <a:pt x="16614" y="12999"/>
                  <a:pt x="16739" y="12886"/>
                  <a:pt x="16890" y="12746"/>
                </a:cubicBezTo>
                <a:lnTo>
                  <a:pt x="17261" y="12401"/>
                </a:lnTo>
                <a:lnTo>
                  <a:pt x="17509" y="12401"/>
                </a:lnTo>
                <a:cubicBezTo>
                  <a:pt x="17590" y="12401"/>
                  <a:pt x="17641" y="12398"/>
                  <a:pt x="17688" y="12388"/>
                </a:cubicBezTo>
                <a:cubicBezTo>
                  <a:pt x="17700" y="12386"/>
                  <a:pt x="17710" y="12382"/>
                  <a:pt x="17721" y="12378"/>
                </a:cubicBezTo>
                <a:cubicBezTo>
                  <a:pt x="17766" y="12364"/>
                  <a:pt x="17805" y="12344"/>
                  <a:pt x="17857" y="12299"/>
                </a:cubicBezTo>
                <a:cubicBezTo>
                  <a:pt x="17857" y="12299"/>
                  <a:pt x="17858" y="12299"/>
                  <a:pt x="17859" y="12299"/>
                </a:cubicBezTo>
                <a:cubicBezTo>
                  <a:pt x="17897" y="12266"/>
                  <a:pt x="17941" y="12222"/>
                  <a:pt x="18000" y="12164"/>
                </a:cubicBezTo>
                <a:cubicBezTo>
                  <a:pt x="18134" y="12034"/>
                  <a:pt x="18243" y="11913"/>
                  <a:pt x="18243" y="11895"/>
                </a:cubicBezTo>
                <a:cubicBezTo>
                  <a:pt x="18243" y="11870"/>
                  <a:pt x="18405" y="11638"/>
                  <a:pt x="18573" y="11411"/>
                </a:cubicBezTo>
                <a:cubicBezTo>
                  <a:pt x="18573" y="11410"/>
                  <a:pt x="18573" y="11410"/>
                  <a:pt x="18573" y="11410"/>
                </a:cubicBezTo>
                <a:cubicBezTo>
                  <a:pt x="18740" y="11182"/>
                  <a:pt x="18911" y="10958"/>
                  <a:pt x="18935" y="10950"/>
                </a:cubicBezTo>
                <a:cubicBezTo>
                  <a:pt x="18984" y="10934"/>
                  <a:pt x="19654" y="11262"/>
                  <a:pt x="19695" y="11322"/>
                </a:cubicBezTo>
                <a:cubicBezTo>
                  <a:pt x="19710" y="11345"/>
                  <a:pt x="19696" y="11457"/>
                  <a:pt x="19664" y="11570"/>
                </a:cubicBezTo>
                <a:cubicBezTo>
                  <a:pt x="19649" y="11625"/>
                  <a:pt x="19639" y="11670"/>
                  <a:pt x="19634" y="11708"/>
                </a:cubicBezTo>
                <a:cubicBezTo>
                  <a:pt x="19630" y="11744"/>
                  <a:pt x="19632" y="11773"/>
                  <a:pt x="19637" y="11790"/>
                </a:cubicBezTo>
                <a:cubicBezTo>
                  <a:pt x="19643" y="11808"/>
                  <a:pt x="19655" y="11816"/>
                  <a:pt x="19670" y="11813"/>
                </a:cubicBezTo>
                <a:cubicBezTo>
                  <a:pt x="19685" y="11810"/>
                  <a:pt x="19702" y="11796"/>
                  <a:pt x="19725" y="11770"/>
                </a:cubicBezTo>
                <a:cubicBezTo>
                  <a:pt x="19757" y="11735"/>
                  <a:pt x="19880" y="11657"/>
                  <a:pt x="19997" y="11597"/>
                </a:cubicBezTo>
                <a:cubicBezTo>
                  <a:pt x="20119" y="11534"/>
                  <a:pt x="20189" y="11487"/>
                  <a:pt x="20218" y="11442"/>
                </a:cubicBezTo>
                <a:cubicBezTo>
                  <a:pt x="20233" y="11420"/>
                  <a:pt x="20238" y="11397"/>
                  <a:pt x="20233" y="11373"/>
                </a:cubicBezTo>
                <a:cubicBezTo>
                  <a:pt x="20228" y="11350"/>
                  <a:pt x="20214" y="11326"/>
                  <a:pt x="20191" y="11299"/>
                </a:cubicBezTo>
                <a:cubicBezTo>
                  <a:pt x="20156" y="11255"/>
                  <a:pt x="20128" y="11159"/>
                  <a:pt x="20128" y="11086"/>
                </a:cubicBezTo>
                <a:cubicBezTo>
                  <a:pt x="20128" y="11003"/>
                  <a:pt x="20101" y="10943"/>
                  <a:pt x="20055" y="10927"/>
                </a:cubicBezTo>
                <a:cubicBezTo>
                  <a:pt x="19943" y="10888"/>
                  <a:pt x="19898" y="10897"/>
                  <a:pt x="19898" y="10958"/>
                </a:cubicBezTo>
                <a:cubicBezTo>
                  <a:pt x="19898" y="10989"/>
                  <a:pt x="19862" y="11045"/>
                  <a:pt x="19817" y="11082"/>
                </a:cubicBezTo>
                <a:cubicBezTo>
                  <a:pt x="19740" y="11144"/>
                  <a:pt x="19710" y="11136"/>
                  <a:pt x="19391" y="10972"/>
                </a:cubicBezTo>
                <a:cubicBezTo>
                  <a:pt x="19200" y="10874"/>
                  <a:pt x="19042" y="10762"/>
                  <a:pt x="19033" y="10721"/>
                </a:cubicBezTo>
                <a:cubicBezTo>
                  <a:pt x="19030" y="10705"/>
                  <a:pt x="19039" y="10657"/>
                  <a:pt x="19059" y="10587"/>
                </a:cubicBezTo>
                <a:cubicBezTo>
                  <a:pt x="19059" y="10587"/>
                  <a:pt x="19059" y="10587"/>
                  <a:pt x="19059" y="10586"/>
                </a:cubicBezTo>
                <a:cubicBezTo>
                  <a:pt x="19079" y="10515"/>
                  <a:pt x="19111" y="10420"/>
                  <a:pt x="19151" y="10307"/>
                </a:cubicBezTo>
                <a:cubicBezTo>
                  <a:pt x="19151" y="10306"/>
                  <a:pt x="19151" y="10305"/>
                  <a:pt x="19151" y="10305"/>
                </a:cubicBezTo>
                <a:cubicBezTo>
                  <a:pt x="19231" y="10077"/>
                  <a:pt x="19349" y="9775"/>
                  <a:pt x="19483" y="9448"/>
                </a:cubicBezTo>
                <a:cubicBezTo>
                  <a:pt x="19534" y="9323"/>
                  <a:pt x="19638" y="9162"/>
                  <a:pt x="19717" y="9089"/>
                </a:cubicBezTo>
                <a:cubicBezTo>
                  <a:pt x="19764" y="9044"/>
                  <a:pt x="19796" y="9009"/>
                  <a:pt x="19811" y="8982"/>
                </a:cubicBezTo>
                <a:cubicBezTo>
                  <a:pt x="19818" y="8968"/>
                  <a:pt x="19823" y="8956"/>
                  <a:pt x="19822" y="8947"/>
                </a:cubicBezTo>
                <a:cubicBezTo>
                  <a:pt x="19822" y="8938"/>
                  <a:pt x="19818" y="8931"/>
                  <a:pt x="19809" y="8926"/>
                </a:cubicBezTo>
                <a:cubicBezTo>
                  <a:pt x="19791" y="8916"/>
                  <a:pt x="19779" y="8894"/>
                  <a:pt x="19776" y="8865"/>
                </a:cubicBezTo>
                <a:cubicBezTo>
                  <a:pt x="19770" y="8807"/>
                  <a:pt x="19794" y="8718"/>
                  <a:pt x="19840" y="8626"/>
                </a:cubicBezTo>
                <a:cubicBezTo>
                  <a:pt x="19862" y="8580"/>
                  <a:pt x="19890" y="8532"/>
                  <a:pt x="19923" y="8488"/>
                </a:cubicBezTo>
                <a:cubicBezTo>
                  <a:pt x="19982" y="8408"/>
                  <a:pt x="20078" y="8249"/>
                  <a:pt x="20137" y="8135"/>
                </a:cubicBezTo>
                <a:cubicBezTo>
                  <a:pt x="20196" y="8021"/>
                  <a:pt x="20264" y="7933"/>
                  <a:pt x="20289" y="7939"/>
                </a:cubicBezTo>
                <a:cubicBezTo>
                  <a:pt x="20316" y="7945"/>
                  <a:pt x="20333" y="8108"/>
                  <a:pt x="20331" y="8333"/>
                </a:cubicBezTo>
                <a:lnTo>
                  <a:pt x="20327" y="8716"/>
                </a:lnTo>
                <a:lnTo>
                  <a:pt x="20378" y="8467"/>
                </a:lnTo>
                <a:cubicBezTo>
                  <a:pt x="20426" y="8239"/>
                  <a:pt x="20441" y="8216"/>
                  <a:pt x="20557" y="8204"/>
                </a:cubicBezTo>
                <a:cubicBezTo>
                  <a:pt x="20761" y="8182"/>
                  <a:pt x="21086" y="8319"/>
                  <a:pt x="21256" y="8498"/>
                </a:cubicBezTo>
                <a:cubicBezTo>
                  <a:pt x="21291" y="8535"/>
                  <a:pt x="21319" y="8573"/>
                  <a:pt x="21345" y="8613"/>
                </a:cubicBezTo>
                <a:cubicBezTo>
                  <a:pt x="21397" y="8693"/>
                  <a:pt x="21432" y="8782"/>
                  <a:pt x="21455" y="8893"/>
                </a:cubicBezTo>
                <a:cubicBezTo>
                  <a:pt x="21467" y="8949"/>
                  <a:pt x="21476" y="9011"/>
                  <a:pt x="21483" y="9079"/>
                </a:cubicBezTo>
                <a:cubicBezTo>
                  <a:pt x="21487" y="9119"/>
                  <a:pt x="21504" y="9165"/>
                  <a:pt x="21521" y="9181"/>
                </a:cubicBezTo>
                <a:cubicBezTo>
                  <a:pt x="21535" y="9193"/>
                  <a:pt x="21544" y="9236"/>
                  <a:pt x="21549" y="9293"/>
                </a:cubicBezTo>
                <a:cubicBezTo>
                  <a:pt x="21559" y="9408"/>
                  <a:pt x="21554" y="9582"/>
                  <a:pt x="21536" y="9698"/>
                </a:cubicBezTo>
                <a:cubicBezTo>
                  <a:pt x="21527" y="9756"/>
                  <a:pt x="21513" y="9798"/>
                  <a:pt x="21498" y="9812"/>
                </a:cubicBezTo>
                <a:cubicBezTo>
                  <a:pt x="21457" y="9849"/>
                  <a:pt x="21456" y="9874"/>
                  <a:pt x="21496" y="9910"/>
                </a:cubicBezTo>
                <a:cubicBezTo>
                  <a:pt x="21506" y="9919"/>
                  <a:pt x="21515" y="9925"/>
                  <a:pt x="21524" y="9925"/>
                </a:cubicBezTo>
                <a:cubicBezTo>
                  <a:pt x="21533" y="9926"/>
                  <a:pt x="21542" y="9921"/>
                  <a:pt x="21549" y="9913"/>
                </a:cubicBezTo>
                <a:cubicBezTo>
                  <a:pt x="21564" y="9897"/>
                  <a:pt x="21576" y="9865"/>
                  <a:pt x="21584" y="9816"/>
                </a:cubicBezTo>
                <a:cubicBezTo>
                  <a:pt x="21592" y="9766"/>
                  <a:pt x="21596" y="9700"/>
                  <a:pt x="21596" y="9619"/>
                </a:cubicBezTo>
                <a:cubicBezTo>
                  <a:pt x="21597" y="9537"/>
                  <a:pt x="21594" y="9439"/>
                  <a:pt x="21588" y="9327"/>
                </a:cubicBezTo>
                <a:cubicBezTo>
                  <a:pt x="21577" y="9133"/>
                  <a:pt x="21554" y="8968"/>
                  <a:pt x="21514" y="8827"/>
                </a:cubicBezTo>
                <a:cubicBezTo>
                  <a:pt x="21497" y="8769"/>
                  <a:pt x="21477" y="8717"/>
                  <a:pt x="21454" y="8668"/>
                </a:cubicBezTo>
                <a:cubicBezTo>
                  <a:pt x="21432" y="8621"/>
                  <a:pt x="21405" y="8577"/>
                  <a:pt x="21378" y="8535"/>
                </a:cubicBezTo>
                <a:cubicBezTo>
                  <a:pt x="21373" y="8528"/>
                  <a:pt x="21369" y="8521"/>
                  <a:pt x="21365" y="8514"/>
                </a:cubicBezTo>
                <a:cubicBezTo>
                  <a:pt x="21357" y="8503"/>
                  <a:pt x="21351" y="8489"/>
                  <a:pt x="21343" y="8478"/>
                </a:cubicBezTo>
                <a:cubicBezTo>
                  <a:pt x="21306" y="8432"/>
                  <a:pt x="21265" y="8392"/>
                  <a:pt x="21218" y="8356"/>
                </a:cubicBezTo>
                <a:cubicBezTo>
                  <a:pt x="21190" y="8335"/>
                  <a:pt x="21157" y="8318"/>
                  <a:pt x="21125" y="8300"/>
                </a:cubicBezTo>
                <a:cubicBezTo>
                  <a:pt x="21105" y="8288"/>
                  <a:pt x="21087" y="8273"/>
                  <a:pt x="21065" y="8263"/>
                </a:cubicBezTo>
                <a:cubicBezTo>
                  <a:pt x="21065" y="8262"/>
                  <a:pt x="21063" y="8263"/>
                  <a:pt x="21063" y="8263"/>
                </a:cubicBezTo>
                <a:cubicBezTo>
                  <a:pt x="20950" y="8210"/>
                  <a:pt x="20817" y="8176"/>
                  <a:pt x="20659" y="8158"/>
                </a:cubicBezTo>
                <a:cubicBezTo>
                  <a:pt x="20561" y="8147"/>
                  <a:pt x="20504" y="8138"/>
                  <a:pt x="20471" y="8122"/>
                </a:cubicBezTo>
                <a:cubicBezTo>
                  <a:pt x="20439" y="8106"/>
                  <a:pt x="20433" y="8084"/>
                  <a:pt x="20437" y="8049"/>
                </a:cubicBezTo>
                <a:cubicBezTo>
                  <a:pt x="20452" y="7921"/>
                  <a:pt x="20454" y="7510"/>
                  <a:pt x="20448" y="7113"/>
                </a:cubicBezTo>
                <a:cubicBezTo>
                  <a:pt x="20448" y="7112"/>
                  <a:pt x="20448" y="7111"/>
                  <a:pt x="20448" y="7111"/>
                </a:cubicBezTo>
                <a:cubicBezTo>
                  <a:pt x="20440" y="6714"/>
                  <a:pt x="20424" y="6331"/>
                  <a:pt x="20405" y="6260"/>
                </a:cubicBezTo>
                <a:cubicBezTo>
                  <a:pt x="20381" y="6169"/>
                  <a:pt x="20359" y="6000"/>
                  <a:pt x="20358" y="5886"/>
                </a:cubicBezTo>
                <a:cubicBezTo>
                  <a:pt x="20357" y="5771"/>
                  <a:pt x="20314" y="5509"/>
                  <a:pt x="20263" y="5303"/>
                </a:cubicBezTo>
                <a:cubicBezTo>
                  <a:pt x="20212" y="5097"/>
                  <a:pt x="20146" y="4816"/>
                  <a:pt x="20112" y="4678"/>
                </a:cubicBezTo>
                <a:cubicBezTo>
                  <a:pt x="20011" y="4266"/>
                  <a:pt x="19932" y="4067"/>
                  <a:pt x="19773" y="3811"/>
                </a:cubicBezTo>
                <a:cubicBezTo>
                  <a:pt x="19690" y="3677"/>
                  <a:pt x="19623" y="3558"/>
                  <a:pt x="19623" y="3547"/>
                </a:cubicBezTo>
                <a:cubicBezTo>
                  <a:pt x="19623" y="3537"/>
                  <a:pt x="19510" y="3375"/>
                  <a:pt x="19373" y="3187"/>
                </a:cubicBezTo>
                <a:cubicBezTo>
                  <a:pt x="19260" y="3034"/>
                  <a:pt x="19139" y="2891"/>
                  <a:pt x="19007" y="2752"/>
                </a:cubicBezTo>
                <a:cubicBezTo>
                  <a:pt x="19007" y="2752"/>
                  <a:pt x="19008" y="2750"/>
                  <a:pt x="19007" y="2750"/>
                </a:cubicBezTo>
                <a:cubicBezTo>
                  <a:pt x="18875" y="2611"/>
                  <a:pt x="18732" y="2479"/>
                  <a:pt x="18571" y="2345"/>
                </a:cubicBezTo>
                <a:cubicBezTo>
                  <a:pt x="18248" y="2079"/>
                  <a:pt x="17855" y="1815"/>
                  <a:pt x="17349" y="1518"/>
                </a:cubicBezTo>
                <a:cubicBezTo>
                  <a:pt x="17148" y="1400"/>
                  <a:pt x="16877" y="1262"/>
                  <a:pt x="16630" y="1142"/>
                </a:cubicBezTo>
                <a:cubicBezTo>
                  <a:pt x="16464" y="1062"/>
                  <a:pt x="16295" y="980"/>
                  <a:pt x="16179" y="933"/>
                </a:cubicBezTo>
                <a:cubicBezTo>
                  <a:pt x="16081" y="893"/>
                  <a:pt x="16011" y="870"/>
                  <a:pt x="15985" y="870"/>
                </a:cubicBezTo>
                <a:cubicBezTo>
                  <a:pt x="15947" y="870"/>
                  <a:pt x="15897" y="853"/>
                  <a:pt x="15873" y="834"/>
                </a:cubicBezTo>
                <a:cubicBezTo>
                  <a:pt x="15849" y="815"/>
                  <a:pt x="15654" y="751"/>
                  <a:pt x="15439" y="691"/>
                </a:cubicBezTo>
                <a:cubicBezTo>
                  <a:pt x="14131" y="329"/>
                  <a:pt x="13798" y="260"/>
                  <a:pt x="13689" y="321"/>
                </a:cubicBezTo>
                <a:cubicBezTo>
                  <a:pt x="13628" y="356"/>
                  <a:pt x="13596" y="352"/>
                  <a:pt x="13557" y="310"/>
                </a:cubicBezTo>
                <a:cubicBezTo>
                  <a:pt x="13489" y="236"/>
                  <a:pt x="13295" y="204"/>
                  <a:pt x="13236" y="258"/>
                </a:cubicBezTo>
                <a:cubicBezTo>
                  <a:pt x="13203" y="287"/>
                  <a:pt x="13163" y="280"/>
                  <a:pt x="13107" y="235"/>
                </a:cubicBezTo>
                <a:cubicBezTo>
                  <a:pt x="13062" y="200"/>
                  <a:pt x="12901" y="159"/>
                  <a:pt x="12750" y="144"/>
                </a:cubicBezTo>
                <a:cubicBezTo>
                  <a:pt x="12598" y="129"/>
                  <a:pt x="12398" y="107"/>
                  <a:pt x="12306" y="94"/>
                </a:cubicBezTo>
                <a:cubicBezTo>
                  <a:pt x="12235" y="85"/>
                  <a:pt x="12194" y="82"/>
                  <a:pt x="12170" y="89"/>
                </a:cubicBezTo>
                <a:close/>
                <a:moveTo>
                  <a:pt x="9370" y="125"/>
                </a:moveTo>
                <a:cubicBezTo>
                  <a:pt x="9341" y="125"/>
                  <a:pt x="9312" y="127"/>
                  <a:pt x="9290" y="133"/>
                </a:cubicBezTo>
                <a:cubicBezTo>
                  <a:pt x="9279" y="135"/>
                  <a:pt x="9273" y="138"/>
                  <a:pt x="9272" y="140"/>
                </a:cubicBezTo>
                <a:cubicBezTo>
                  <a:pt x="9267" y="147"/>
                  <a:pt x="9304" y="152"/>
                  <a:pt x="9370" y="152"/>
                </a:cubicBezTo>
                <a:cubicBezTo>
                  <a:pt x="9437" y="152"/>
                  <a:pt x="9473" y="147"/>
                  <a:pt x="9469" y="140"/>
                </a:cubicBezTo>
                <a:cubicBezTo>
                  <a:pt x="9468" y="138"/>
                  <a:pt x="9462" y="135"/>
                  <a:pt x="9451" y="133"/>
                </a:cubicBezTo>
                <a:cubicBezTo>
                  <a:pt x="9429" y="127"/>
                  <a:pt x="9400" y="125"/>
                  <a:pt x="9370" y="125"/>
                </a:cubicBezTo>
                <a:close/>
                <a:moveTo>
                  <a:pt x="9048" y="167"/>
                </a:moveTo>
                <a:cubicBezTo>
                  <a:pt x="9027" y="167"/>
                  <a:pt x="9007" y="169"/>
                  <a:pt x="8992" y="175"/>
                </a:cubicBezTo>
                <a:cubicBezTo>
                  <a:pt x="8960" y="187"/>
                  <a:pt x="8985" y="196"/>
                  <a:pt x="9048" y="196"/>
                </a:cubicBezTo>
                <a:cubicBezTo>
                  <a:pt x="9111" y="196"/>
                  <a:pt x="9138" y="187"/>
                  <a:pt x="9107" y="175"/>
                </a:cubicBezTo>
                <a:cubicBezTo>
                  <a:pt x="9091" y="169"/>
                  <a:pt x="9069" y="167"/>
                  <a:pt x="9048" y="167"/>
                </a:cubicBezTo>
                <a:close/>
                <a:moveTo>
                  <a:pt x="8084" y="292"/>
                </a:moveTo>
                <a:cubicBezTo>
                  <a:pt x="8063" y="292"/>
                  <a:pt x="8042" y="296"/>
                  <a:pt x="8026" y="301"/>
                </a:cubicBezTo>
                <a:cubicBezTo>
                  <a:pt x="7994" y="313"/>
                  <a:pt x="8020" y="321"/>
                  <a:pt x="8084" y="321"/>
                </a:cubicBezTo>
                <a:cubicBezTo>
                  <a:pt x="8147" y="321"/>
                  <a:pt x="8172" y="313"/>
                  <a:pt x="8140" y="301"/>
                </a:cubicBezTo>
                <a:cubicBezTo>
                  <a:pt x="8124" y="296"/>
                  <a:pt x="8104" y="292"/>
                  <a:pt x="8084" y="292"/>
                </a:cubicBezTo>
                <a:close/>
                <a:moveTo>
                  <a:pt x="7841" y="327"/>
                </a:moveTo>
                <a:cubicBezTo>
                  <a:pt x="7775" y="327"/>
                  <a:pt x="7708" y="347"/>
                  <a:pt x="7691" y="371"/>
                </a:cubicBezTo>
                <a:cubicBezTo>
                  <a:pt x="7672" y="399"/>
                  <a:pt x="7706" y="406"/>
                  <a:pt x="7791" y="387"/>
                </a:cubicBezTo>
                <a:cubicBezTo>
                  <a:pt x="7967" y="349"/>
                  <a:pt x="7985" y="327"/>
                  <a:pt x="7841" y="327"/>
                </a:cubicBezTo>
                <a:close/>
                <a:moveTo>
                  <a:pt x="7343" y="458"/>
                </a:moveTo>
                <a:cubicBezTo>
                  <a:pt x="7327" y="457"/>
                  <a:pt x="7310" y="460"/>
                  <a:pt x="7293" y="466"/>
                </a:cubicBezTo>
                <a:cubicBezTo>
                  <a:pt x="7257" y="480"/>
                  <a:pt x="7266" y="489"/>
                  <a:pt x="7319" y="491"/>
                </a:cubicBezTo>
                <a:cubicBezTo>
                  <a:pt x="7368" y="492"/>
                  <a:pt x="7396" y="484"/>
                  <a:pt x="7381" y="470"/>
                </a:cubicBezTo>
                <a:cubicBezTo>
                  <a:pt x="7373" y="463"/>
                  <a:pt x="7359" y="458"/>
                  <a:pt x="7343" y="458"/>
                </a:cubicBezTo>
                <a:close/>
                <a:moveTo>
                  <a:pt x="7141" y="498"/>
                </a:moveTo>
                <a:cubicBezTo>
                  <a:pt x="7090" y="497"/>
                  <a:pt x="7018" y="514"/>
                  <a:pt x="6980" y="536"/>
                </a:cubicBezTo>
                <a:cubicBezTo>
                  <a:pt x="6950" y="553"/>
                  <a:pt x="6936" y="563"/>
                  <a:pt x="6936" y="569"/>
                </a:cubicBezTo>
                <a:cubicBezTo>
                  <a:pt x="6937" y="574"/>
                  <a:pt x="6950" y="575"/>
                  <a:pt x="6980" y="574"/>
                </a:cubicBezTo>
                <a:cubicBezTo>
                  <a:pt x="7018" y="573"/>
                  <a:pt x="7090" y="555"/>
                  <a:pt x="7141" y="536"/>
                </a:cubicBezTo>
                <a:lnTo>
                  <a:pt x="7233" y="499"/>
                </a:lnTo>
                <a:lnTo>
                  <a:pt x="7141" y="498"/>
                </a:lnTo>
                <a:close/>
                <a:moveTo>
                  <a:pt x="9837" y="1045"/>
                </a:moveTo>
                <a:cubicBezTo>
                  <a:pt x="9878" y="1044"/>
                  <a:pt x="9916" y="1046"/>
                  <a:pt x="9951" y="1050"/>
                </a:cubicBezTo>
                <a:cubicBezTo>
                  <a:pt x="10023" y="1059"/>
                  <a:pt x="10089" y="1081"/>
                  <a:pt x="10181" y="1118"/>
                </a:cubicBezTo>
                <a:cubicBezTo>
                  <a:pt x="10249" y="1145"/>
                  <a:pt x="10312" y="1174"/>
                  <a:pt x="10370" y="1207"/>
                </a:cubicBezTo>
                <a:cubicBezTo>
                  <a:pt x="10370" y="1207"/>
                  <a:pt x="10370" y="1207"/>
                  <a:pt x="10371" y="1207"/>
                </a:cubicBezTo>
                <a:cubicBezTo>
                  <a:pt x="10444" y="1249"/>
                  <a:pt x="10503" y="1296"/>
                  <a:pt x="10558" y="1346"/>
                </a:cubicBezTo>
                <a:cubicBezTo>
                  <a:pt x="10559" y="1346"/>
                  <a:pt x="10560" y="1346"/>
                  <a:pt x="10560" y="1346"/>
                </a:cubicBezTo>
                <a:cubicBezTo>
                  <a:pt x="10561" y="1347"/>
                  <a:pt x="10561" y="1348"/>
                  <a:pt x="10561" y="1348"/>
                </a:cubicBezTo>
                <a:cubicBezTo>
                  <a:pt x="10562" y="1348"/>
                  <a:pt x="10563" y="1348"/>
                  <a:pt x="10563" y="1349"/>
                </a:cubicBezTo>
                <a:cubicBezTo>
                  <a:pt x="10564" y="1350"/>
                  <a:pt x="10564" y="1351"/>
                  <a:pt x="10565" y="1351"/>
                </a:cubicBezTo>
                <a:cubicBezTo>
                  <a:pt x="10573" y="1359"/>
                  <a:pt x="10580" y="1367"/>
                  <a:pt x="10588" y="1375"/>
                </a:cubicBezTo>
                <a:cubicBezTo>
                  <a:pt x="10589" y="1375"/>
                  <a:pt x="10589" y="1376"/>
                  <a:pt x="10589" y="1377"/>
                </a:cubicBezTo>
                <a:cubicBezTo>
                  <a:pt x="10590" y="1378"/>
                  <a:pt x="10594" y="1379"/>
                  <a:pt x="10595" y="1380"/>
                </a:cubicBezTo>
                <a:cubicBezTo>
                  <a:pt x="10596" y="1381"/>
                  <a:pt x="10597" y="1383"/>
                  <a:pt x="10599" y="1384"/>
                </a:cubicBezTo>
                <a:cubicBezTo>
                  <a:pt x="10599" y="1385"/>
                  <a:pt x="10600" y="1386"/>
                  <a:pt x="10601" y="1387"/>
                </a:cubicBezTo>
                <a:cubicBezTo>
                  <a:pt x="10601" y="1388"/>
                  <a:pt x="10601" y="1387"/>
                  <a:pt x="10602" y="1388"/>
                </a:cubicBezTo>
                <a:cubicBezTo>
                  <a:pt x="10604" y="1391"/>
                  <a:pt x="10607" y="1394"/>
                  <a:pt x="10610" y="1397"/>
                </a:cubicBezTo>
                <a:cubicBezTo>
                  <a:pt x="10661" y="1452"/>
                  <a:pt x="10705" y="1507"/>
                  <a:pt x="10734" y="1568"/>
                </a:cubicBezTo>
                <a:cubicBezTo>
                  <a:pt x="10751" y="1604"/>
                  <a:pt x="10764" y="1637"/>
                  <a:pt x="10770" y="1664"/>
                </a:cubicBezTo>
                <a:cubicBezTo>
                  <a:pt x="10783" y="1719"/>
                  <a:pt x="10773" y="1754"/>
                  <a:pt x="10742" y="1772"/>
                </a:cubicBezTo>
                <a:cubicBezTo>
                  <a:pt x="10726" y="1781"/>
                  <a:pt x="10705" y="1785"/>
                  <a:pt x="10678" y="1785"/>
                </a:cubicBezTo>
                <a:cubicBezTo>
                  <a:pt x="10661" y="1785"/>
                  <a:pt x="10644" y="1795"/>
                  <a:pt x="10632" y="1809"/>
                </a:cubicBezTo>
                <a:cubicBezTo>
                  <a:pt x="10620" y="1824"/>
                  <a:pt x="10611" y="1843"/>
                  <a:pt x="10611" y="1866"/>
                </a:cubicBezTo>
                <a:cubicBezTo>
                  <a:pt x="10611" y="1984"/>
                  <a:pt x="10543" y="2003"/>
                  <a:pt x="10450" y="1910"/>
                </a:cubicBezTo>
                <a:cubicBezTo>
                  <a:pt x="10350" y="1810"/>
                  <a:pt x="10273" y="1844"/>
                  <a:pt x="10308" y="1973"/>
                </a:cubicBezTo>
                <a:cubicBezTo>
                  <a:pt x="10323" y="2025"/>
                  <a:pt x="10303" y="2080"/>
                  <a:pt x="10273" y="2114"/>
                </a:cubicBezTo>
                <a:cubicBezTo>
                  <a:pt x="10243" y="2148"/>
                  <a:pt x="10203" y="2159"/>
                  <a:pt x="10177" y="2120"/>
                </a:cubicBezTo>
                <a:cubicBezTo>
                  <a:pt x="10160" y="2096"/>
                  <a:pt x="10123" y="2076"/>
                  <a:pt x="10094" y="2076"/>
                </a:cubicBezTo>
                <a:cubicBezTo>
                  <a:pt x="10076" y="2076"/>
                  <a:pt x="10068" y="2081"/>
                  <a:pt x="10068" y="2088"/>
                </a:cubicBezTo>
                <a:cubicBezTo>
                  <a:pt x="10068" y="2096"/>
                  <a:pt x="10077" y="2107"/>
                  <a:pt x="10097" y="2125"/>
                </a:cubicBezTo>
                <a:cubicBezTo>
                  <a:pt x="10112" y="2139"/>
                  <a:pt x="10127" y="2161"/>
                  <a:pt x="10137" y="2185"/>
                </a:cubicBezTo>
                <a:cubicBezTo>
                  <a:pt x="10147" y="2209"/>
                  <a:pt x="10152" y="2235"/>
                  <a:pt x="10152" y="2257"/>
                </a:cubicBezTo>
                <a:cubicBezTo>
                  <a:pt x="10152" y="2302"/>
                  <a:pt x="10185" y="2360"/>
                  <a:pt x="10227" y="2387"/>
                </a:cubicBezTo>
                <a:cubicBezTo>
                  <a:pt x="10294" y="2432"/>
                  <a:pt x="10295" y="2447"/>
                  <a:pt x="10232" y="2538"/>
                </a:cubicBezTo>
                <a:cubicBezTo>
                  <a:pt x="10187" y="2603"/>
                  <a:pt x="10164" y="2747"/>
                  <a:pt x="10162" y="2948"/>
                </a:cubicBezTo>
                <a:cubicBezTo>
                  <a:pt x="10162" y="3085"/>
                  <a:pt x="10158" y="3164"/>
                  <a:pt x="10142" y="3218"/>
                </a:cubicBezTo>
                <a:cubicBezTo>
                  <a:pt x="10135" y="3245"/>
                  <a:pt x="10123" y="3265"/>
                  <a:pt x="10109" y="3283"/>
                </a:cubicBezTo>
                <a:cubicBezTo>
                  <a:pt x="10094" y="3302"/>
                  <a:pt x="10076" y="3318"/>
                  <a:pt x="10052" y="3335"/>
                </a:cubicBezTo>
                <a:cubicBezTo>
                  <a:pt x="10008" y="3368"/>
                  <a:pt x="9969" y="3386"/>
                  <a:pt x="9906" y="3394"/>
                </a:cubicBezTo>
                <a:cubicBezTo>
                  <a:pt x="9844" y="3402"/>
                  <a:pt x="9761" y="3401"/>
                  <a:pt x="9628" y="3392"/>
                </a:cubicBezTo>
                <a:cubicBezTo>
                  <a:pt x="9257" y="3367"/>
                  <a:pt x="8927" y="3421"/>
                  <a:pt x="8627" y="3558"/>
                </a:cubicBezTo>
                <a:cubicBezTo>
                  <a:pt x="8452" y="3638"/>
                  <a:pt x="8391" y="3699"/>
                  <a:pt x="8285" y="3895"/>
                </a:cubicBezTo>
                <a:cubicBezTo>
                  <a:pt x="8214" y="4026"/>
                  <a:pt x="8148" y="4168"/>
                  <a:pt x="8141" y="4210"/>
                </a:cubicBezTo>
                <a:cubicBezTo>
                  <a:pt x="8134" y="4252"/>
                  <a:pt x="8050" y="4384"/>
                  <a:pt x="7953" y="4503"/>
                </a:cubicBezTo>
                <a:cubicBezTo>
                  <a:pt x="7905" y="4563"/>
                  <a:pt x="7854" y="4638"/>
                  <a:pt x="7811" y="4713"/>
                </a:cubicBezTo>
                <a:cubicBezTo>
                  <a:pt x="7811" y="4714"/>
                  <a:pt x="7811" y="4715"/>
                  <a:pt x="7811" y="4715"/>
                </a:cubicBezTo>
                <a:cubicBezTo>
                  <a:pt x="7769" y="4790"/>
                  <a:pt x="7734" y="4863"/>
                  <a:pt x="7717" y="4916"/>
                </a:cubicBezTo>
                <a:cubicBezTo>
                  <a:pt x="7701" y="4971"/>
                  <a:pt x="7681" y="5024"/>
                  <a:pt x="7660" y="5067"/>
                </a:cubicBezTo>
                <a:cubicBezTo>
                  <a:pt x="7660" y="5067"/>
                  <a:pt x="7660" y="5068"/>
                  <a:pt x="7660" y="5069"/>
                </a:cubicBezTo>
                <a:cubicBezTo>
                  <a:pt x="7639" y="5111"/>
                  <a:pt x="7618" y="5143"/>
                  <a:pt x="7603" y="5155"/>
                </a:cubicBezTo>
                <a:cubicBezTo>
                  <a:pt x="7556" y="5190"/>
                  <a:pt x="7461" y="5179"/>
                  <a:pt x="7328" y="5126"/>
                </a:cubicBezTo>
                <a:cubicBezTo>
                  <a:pt x="7195" y="5073"/>
                  <a:pt x="7023" y="4976"/>
                  <a:pt x="6824" y="4842"/>
                </a:cubicBezTo>
                <a:cubicBezTo>
                  <a:pt x="6719" y="4771"/>
                  <a:pt x="6509" y="4663"/>
                  <a:pt x="6359" y="4600"/>
                </a:cubicBezTo>
                <a:cubicBezTo>
                  <a:pt x="6208" y="4538"/>
                  <a:pt x="5986" y="4430"/>
                  <a:pt x="5867" y="4361"/>
                </a:cubicBezTo>
                <a:cubicBezTo>
                  <a:pt x="5747" y="4291"/>
                  <a:pt x="5631" y="4246"/>
                  <a:pt x="5607" y="4259"/>
                </a:cubicBezTo>
                <a:cubicBezTo>
                  <a:pt x="5594" y="4266"/>
                  <a:pt x="5585" y="4275"/>
                  <a:pt x="5580" y="4287"/>
                </a:cubicBezTo>
                <a:cubicBezTo>
                  <a:pt x="5574" y="4298"/>
                  <a:pt x="5571" y="4310"/>
                  <a:pt x="5571" y="4324"/>
                </a:cubicBezTo>
                <a:cubicBezTo>
                  <a:pt x="5572" y="4350"/>
                  <a:pt x="5587" y="4379"/>
                  <a:pt x="5603" y="4407"/>
                </a:cubicBezTo>
                <a:cubicBezTo>
                  <a:pt x="5607" y="4415"/>
                  <a:pt x="5611" y="4421"/>
                  <a:pt x="5616" y="4428"/>
                </a:cubicBezTo>
                <a:cubicBezTo>
                  <a:pt x="5621" y="4435"/>
                  <a:pt x="5629" y="4440"/>
                  <a:pt x="5635" y="4447"/>
                </a:cubicBezTo>
                <a:cubicBezTo>
                  <a:pt x="5637" y="4449"/>
                  <a:pt x="5638" y="4452"/>
                  <a:pt x="5640" y="4454"/>
                </a:cubicBezTo>
                <a:cubicBezTo>
                  <a:pt x="5641" y="4455"/>
                  <a:pt x="5642" y="4456"/>
                  <a:pt x="5643" y="4457"/>
                </a:cubicBezTo>
                <a:cubicBezTo>
                  <a:pt x="5644" y="4457"/>
                  <a:pt x="5646" y="4458"/>
                  <a:pt x="5646" y="4459"/>
                </a:cubicBezTo>
                <a:cubicBezTo>
                  <a:pt x="5646" y="4459"/>
                  <a:pt x="5646" y="4459"/>
                  <a:pt x="5646" y="4460"/>
                </a:cubicBezTo>
                <a:cubicBezTo>
                  <a:pt x="5653" y="4468"/>
                  <a:pt x="5658" y="4476"/>
                  <a:pt x="5666" y="4483"/>
                </a:cubicBezTo>
                <a:cubicBezTo>
                  <a:pt x="5667" y="4484"/>
                  <a:pt x="5669" y="4485"/>
                  <a:pt x="5670" y="4486"/>
                </a:cubicBezTo>
                <a:cubicBezTo>
                  <a:pt x="5671" y="4486"/>
                  <a:pt x="5670" y="4487"/>
                  <a:pt x="5671" y="4487"/>
                </a:cubicBezTo>
                <a:cubicBezTo>
                  <a:pt x="5677" y="4492"/>
                  <a:pt x="5683" y="4496"/>
                  <a:pt x="5689" y="4500"/>
                </a:cubicBezTo>
                <a:cubicBezTo>
                  <a:pt x="5717" y="4519"/>
                  <a:pt x="5748" y="4533"/>
                  <a:pt x="5778" y="4533"/>
                </a:cubicBezTo>
                <a:cubicBezTo>
                  <a:pt x="5854" y="4533"/>
                  <a:pt x="6260" y="4712"/>
                  <a:pt x="7072" y="5105"/>
                </a:cubicBezTo>
                <a:lnTo>
                  <a:pt x="7508" y="5316"/>
                </a:lnTo>
                <a:lnTo>
                  <a:pt x="7493" y="5631"/>
                </a:lnTo>
                <a:cubicBezTo>
                  <a:pt x="7488" y="5729"/>
                  <a:pt x="7489" y="5795"/>
                  <a:pt x="7493" y="5847"/>
                </a:cubicBezTo>
                <a:cubicBezTo>
                  <a:pt x="7496" y="5883"/>
                  <a:pt x="7499" y="5914"/>
                  <a:pt x="7506" y="5929"/>
                </a:cubicBezTo>
                <a:cubicBezTo>
                  <a:pt x="7512" y="5942"/>
                  <a:pt x="7520" y="5948"/>
                  <a:pt x="7529" y="5948"/>
                </a:cubicBezTo>
                <a:cubicBezTo>
                  <a:pt x="7558" y="5948"/>
                  <a:pt x="7638" y="5986"/>
                  <a:pt x="7707" y="6033"/>
                </a:cubicBezTo>
                <a:cubicBezTo>
                  <a:pt x="7782" y="6083"/>
                  <a:pt x="8027" y="6150"/>
                  <a:pt x="8315" y="6200"/>
                </a:cubicBezTo>
                <a:cubicBezTo>
                  <a:pt x="8580" y="6247"/>
                  <a:pt x="8878" y="6301"/>
                  <a:pt x="8979" y="6320"/>
                </a:cubicBezTo>
                <a:cubicBezTo>
                  <a:pt x="9080" y="6340"/>
                  <a:pt x="9291" y="6350"/>
                  <a:pt x="9447" y="6341"/>
                </a:cubicBezTo>
                <a:cubicBezTo>
                  <a:pt x="9717" y="6326"/>
                  <a:pt x="9749" y="6334"/>
                  <a:pt x="10035" y="6501"/>
                </a:cubicBezTo>
                <a:cubicBezTo>
                  <a:pt x="10201" y="6598"/>
                  <a:pt x="10431" y="6728"/>
                  <a:pt x="10546" y="6791"/>
                </a:cubicBezTo>
                <a:cubicBezTo>
                  <a:pt x="10801" y="6931"/>
                  <a:pt x="10800" y="7004"/>
                  <a:pt x="10532" y="7167"/>
                </a:cubicBezTo>
                <a:cubicBezTo>
                  <a:pt x="10424" y="7233"/>
                  <a:pt x="10336" y="7312"/>
                  <a:pt x="10336" y="7344"/>
                </a:cubicBezTo>
                <a:cubicBezTo>
                  <a:pt x="10336" y="7432"/>
                  <a:pt x="10215" y="7475"/>
                  <a:pt x="9742" y="7549"/>
                </a:cubicBezTo>
                <a:cubicBezTo>
                  <a:pt x="9601" y="7571"/>
                  <a:pt x="9474" y="7596"/>
                  <a:pt x="9358" y="7629"/>
                </a:cubicBezTo>
                <a:cubicBezTo>
                  <a:pt x="9243" y="7661"/>
                  <a:pt x="9137" y="7702"/>
                  <a:pt x="9039" y="7750"/>
                </a:cubicBezTo>
                <a:cubicBezTo>
                  <a:pt x="8940" y="7798"/>
                  <a:pt x="8846" y="7854"/>
                  <a:pt x="8755" y="7921"/>
                </a:cubicBezTo>
                <a:cubicBezTo>
                  <a:pt x="8664" y="7988"/>
                  <a:pt x="8574" y="8066"/>
                  <a:pt x="8482" y="8157"/>
                </a:cubicBezTo>
                <a:cubicBezTo>
                  <a:pt x="8326" y="8310"/>
                  <a:pt x="8126" y="8468"/>
                  <a:pt x="8038" y="8509"/>
                </a:cubicBezTo>
                <a:cubicBezTo>
                  <a:pt x="7949" y="8549"/>
                  <a:pt x="7773" y="8641"/>
                  <a:pt x="7646" y="8714"/>
                </a:cubicBezTo>
                <a:cubicBezTo>
                  <a:pt x="6753" y="9228"/>
                  <a:pt x="6445" y="9402"/>
                  <a:pt x="5670" y="9821"/>
                </a:cubicBezTo>
                <a:cubicBezTo>
                  <a:pt x="5190" y="10081"/>
                  <a:pt x="4598" y="10408"/>
                  <a:pt x="4357" y="10550"/>
                </a:cubicBezTo>
                <a:cubicBezTo>
                  <a:pt x="4117" y="10691"/>
                  <a:pt x="3856" y="10837"/>
                  <a:pt x="3777" y="10874"/>
                </a:cubicBezTo>
                <a:cubicBezTo>
                  <a:pt x="3710" y="10905"/>
                  <a:pt x="3674" y="10921"/>
                  <a:pt x="3645" y="10919"/>
                </a:cubicBezTo>
                <a:cubicBezTo>
                  <a:pt x="3630" y="10918"/>
                  <a:pt x="3617" y="10913"/>
                  <a:pt x="3603" y="10903"/>
                </a:cubicBezTo>
                <a:cubicBezTo>
                  <a:pt x="3589" y="10893"/>
                  <a:pt x="3573" y="10878"/>
                  <a:pt x="3554" y="10859"/>
                </a:cubicBezTo>
                <a:cubicBezTo>
                  <a:pt x="3523" y="10828"/>
                  <a:pt x="3494" y="10785"/>
                  <a:pt x="3468" y="10738"/>
                </a:cubicBezTo>
                <a:cubicBezTo>
                  <a:pt x="3458" y="10721"/>
                  <a:pt x="3451" y="10703"/>
                  <a:pt x="3442" y="10684"/>
                </a:cubicBezTo>
                <a:cubicBezTo>
                  <a:pt x="3441" y="10683"/>
                  <a:pt x="3441" y="10682"/>
                  <a:pt x="3441" y="10681"/>
                </a:cubicBezTo>
                <a:cubicBezTo>
                  <a:pt x="3428" y="10655"/>
                  <a:pt x="3419" y="10627"/>
                  <a:pt x="3409" y="10598"/>
                </a:cubicBezTo>
                <a:cubicBezTo>
                  <a:pt x="3378" y="10511"/>
                  <a:pt x="3352" y="10419"/>
                  <a:pt x="3341" y="10321"/>
                </a:cubicBezTo>
                <a:cubicBezTo>
                  <a:pt x="3341" y="10320"/>
                  <a:pt x="3341" y="10320"/>
                  <a:pt x="3341" y="10320"/>
                </a:cubicBezTo>
                <a:cubicBezTo>
                  <a:pt x="3332" y="10246"/>
                  <a:pt x="3329" y="10171"/>
                  <a:pt x="3334" y="10099"/>
                </a:cubicBezTo>
                <a:cubicBezTo>
                  <a:pt x="3339" y="10022"/>
                  <a:pt x="3344" y="9964"/>
                  <a:pt x="3340" y="9918"/>
                </a:cubicBezTo>
                <a:cubicBezTo>
                  <a:pt x="3339" y="9909"/>
                  <a:pt x="3334" y="9904"/>
                  <a:pt x="3331" y="9898"/>
                </a:cubicBezTo>
                <a:cubicBezTo>
                  <a:pt x="3331" y="9896"/>
                  <a:pt x="3331" y="9894"/>
                  <a:pt x="3330" y="9892"/>
                </a:cubicBezTo>
                <a:cubicBezTo>
                  <a:pt x="3330" y="9890"/>
                  <a:pt x="3329" y="9889"/>
                  <a:pt x="3328" y="9887"/>
                </a:cubicBezTo>
                <a:cubicBezTo>
                  <a:pt x="3327" y="9881"/>
                  <a:pt x="3325" y="9877"/>
                  <a:pt x="3324" y="9871"/>
                </a:cubicBezTo>
                <a:cubicBezTo>
                  <a:pt x="3321" y="9864"/>
                  <a:pt x="3318" y="9855"/>
                  <a:pt x="3315" y="9848"/>
                </a:cubicBezTo>
                <a:cubicBezTo>
                  <a:pt x="3310" y="9838"/>
                  <a:pt x="3310" y="9823"/>
                  <a:pt x="3303" y="9814"/>
                </a:cubicBezTo>
                <a:cubicBezTo>
                  <a:pt x="3279" y="9787"/>
                  <a:pt x="3243" y="9767"/>
                  <a:pt x="3189" y="9747"/>
                </a:cubicBezTo>
                <a:cubicBezTo>
                  <a:pt x="3136" y="9727"/>
                  <a:pt x="3066" y="9706"/>
                  <a:pt x="2972" y="9680"/>
                </a:cubicBezTo>
                <a:cubicBezTo>
                  <a:pt x="2870" y="9653"/>
                  <a:pt x="2794" y="9624"/>
                  <a:pt x="2724" y="9583"/>
                </a:cubicBezTo>
                <a:cubicBezTo>
                  <a:pt x="2724" y="9583"/>
                  <a:pt x="2723" y="9583"/>
                  <a:pt x="2722" y="9583"/>
                </a:cubicBezTo>
                <a:cubicBezTo>
                  <a:pt x="2653" y="9542"/>
                  <a:pt x="2590" y="9489"/>
                  <a:pt x="2515" y="9413"/>
                </a:cubicBezTo>
                <a:cubicBezTo>
                  <a:pt x="2441" y="9337"/>
                  <a:pt x="2380" y="9265"/>
                  <a:pt x="2327" y="9193"/>
                </a:cubicBezTo>
                <a:cubicBezTo>
                  <a:pt x="2223" y="9049"/>
                  <a:pt x="2160" y="8908"/>
                  <a:pt x="2130" y="8749"/>
                </a:cubicBezTo>
                <a:cubicBezTo>
                  <a:pt x="2115" y="8670"/>
                  <a:pt x="2107" y="8586"/>
                  <a:pt x="2107" y="8495"/>
                </a:cubicBezTo>
                <a:cubicBezTo>
                  <a:pt x="2107" y="8415"/>
                  <a:pt x="2109" y="8345"/>
                  <a:pt x="2117" y="8284"/>
                </a:cubicBezTo>
                <a:cubicBezTo>
                  <a:pt x="2125" y="8223"/>
                  <a:pt x="2140" y="8169"/>
                  <a:pt x="2158" y="8122"/>
                </a:cubicBezTo>
                <a:cubicBezTo>
                  <a:pt x="2158" y="8122"/>
                  <a:pt x="2157" y="8121"/>
                  <a:pt x="2158" y="8121"/>
                </a:cubicBezTo>
                <a:cubicBezTo>
                  <a:pt x="2176" y="8074"/>
                  <a:pt x="2200" y="8031"/>
                  <a:pt x="2230" y="7992"/>
                </a:cubicBezTo>
                <a:cubicBezTo>
                  <a:pt x="2261" y="7952"/>
                  <a:pt x="2299" y="7916"/>
                  <a:pt x="2345" y="7879"/>
                </a:cubicBezTo>
                <a:cubicBezTo>
                  <a:pt x="2442" y="7798"/>
                  <a:pt x="2513" y="7758"/>
                  <a:pt x="2587" y="7759"/>
                </a:cubicBezTo>
                <a:cubicBezTo>
                  <a:pt x="2625" y="7760"/>
                  <a:pt x="2663" y="7771"/>
                  <a:pt x="2704" y="7793"/>
                </a:cubicBezTo>
                <a:cubicBezTo>
                  <a:pt x="2745" y="7814"/>
                  <a:pt x="2789" y="7845"/>
                  <a:pt x="2840" y="7887"/>
                </a:cubicBezTo>
                <a:cubicBezTo>
                  <a:pt x="2943" y="7972"/>
                  <a:pt x="3039" y="8082"/>
                  <a:pt x="3053" y="8133"/>
                </a:cubicBezTo>
                <a:cubicBezTo>
                  <a:pt x="3060" y="8159"/>
                  <a:pt x="3081" y="8181"/>
                  <a:pt x="3106" y="8198"/>
                </a:cubicBezTo>
                <a:cubicBezTo>
                  <a:pt x="3108" y="8199"/>
                  <a:pt x="3110" y="8199"/>
                  <a:pt x="3113" y="8200"/>
                </a:cubicBezTo>
                <a:cubicBezTo>
                  <a:pt x="3132" y="8212"/>
                  <a:pt x="3155" y="8220"/>
                  <a:pt x="3178" y="8224"/>
                </a:cubicBezTo>
                <a:cubicBezTo>
                  <a:pt x="3179" y="8225"/>
                  <a:pt x="3180" y="8226"/>
                  <a:pt x="3182" y="8226"/>
                </a:cubicBezTo>
                <a:cubicBezTo>
                  <a:pt x="3188" y="8227"/>
                  <a:pt x="3193" y="8226"/>
                  <a:pt x="3199" y="8227"/>
                </a:cubicBezTo>
                <a:cubicBezTo>
                  <a:pt x="3211" y="8228"/>
                  <a:pt x="3222" y="8225"/>
                  <a:pt x="3233" y="8224"/>
                </a:cubicBezTo>
                <a:cubicBezTo>
                  <a:pt x="3241" y="8224"/>
                  <a:pt x="3250" y="8226"/>
                  <a:pt x="3257" y="8224"/>
                </a:cubicBezTo>
                <a:cubicBezTo>
                  <a:pt x="3258" y="8223"/>
                  <a:pt x="3258" y="8222"/>
                  <a:pt x="3259" y="8222"/>
                </a:cubicBezTo>
                <a:cubicBezTo>
                  <a:pt x="3263" y="8221"/>
                  <a:pt x="3268" y="8220"/>
                  <a:pt x="3271" y="8218"/>
                </a:cubicBezTo>
                <a:cubicBezTo>
                  <a:pt x="3289" y="8209"/>
                  <a:pt x="3303" y="8194"/>
                  <a:pt x="3303" y="8171"/>
                </a:cubicBezTo>
                <a:cubicBezTo>
                  <a:pt x="3303" y="8157"/>
                  <a:pt x="3310" y="8142"/>
                  <a:pt x="3321" y="8127"/>
                </a:cubicBezTo>
                <a:cubicBezTo>
                  <a:pt x="3323" y="8124"/>
                  <a:pt x="3325" y="8120"/>
                  <a:pt x="3328" y="8117"/>
                </a:cubicBezTo>
                <a:cubicBezTo>
                  <a:pt x="3329" y="8116"/>
                  <a:pt x="3330" y="8116"/>
                  <a:pt x="3330" y="8116"/>
                </a:cubicBezTo>
                <a:cubicBezTo>
                  <a:pt x="3331" y="8115"/>
                  <a:pt x="3331" y="8115"/>
                  <a:pt x="3331" y="8114"/>
                </a:cubicBezTo>
                <a:cubicBezTo>
                  <a:pt x="3332" y="8114"/>
                  <a:pt x="3333" y="8114"/>
                  <a:pt x="3333" y="8113"/>
                </a:cubicBezTo>
                <a:cubicBezTo>
                  <a:pt x="3334" y="8113"/>
                  <a:pt x="3334" y="8112"/>
                  <a:pt x="3334" y="8112"/>
                </a:cubicBezTo>
                <a:cubicBezTo>
                  <a:pt x="3335" y="8111"/>
                  <a:pt x="3337" y="8110"/>
                  <a:pt x="3338" y="8109"/>
                </a:cubicBezTo>
                <a:cubicBezTo>
                  <a:pt x="3339" y="8108"/>
                  <a:pt x="3340" y="8107"/>
                  <a:pt x="3341" y="8106"/>
                </a:cubicBezTo>
                <a:cubicBezTo>
                  <a:pt x="3341" y="8106"/>
                  <a:pt x="3342" y="8106"/>
                  <a:pt x="3343" y="8105"/>
                </a:cubicBezTo>
                <a:cubicBezTo>
                  <a:pt x="3343" y="8105"/>
                  <a:pt x="3345" y="8104"/>
                  <a:pt x="3346" y="8104"/>
                </a:cubicBezTo>
                <a:cubicBezTo>
                  <a:pt x="3347" y="8102"/>
                  <a:pt x="3348" y="8102"/>
                  <a:pt x="3350" y="8100"/>
                </a:cubicBezTo>
                <a:cubicBezTo>
                  <a:pt x="3352" y="8098"/>
                  <a:pt x="3354" y="8095"/>
                  <a:pt x="3356" y="8093"/>
                </a:cubicBezTo>
                <a:cubicBezTo>
                  <a:pt x="3359" y="8091"/>
                  <a:pt x="3362" y="8088"/>
                  <a:pt x="3366" y="8085"/>
                </a:cubicBezTo>
                <a:cubicBezTo>
                  <a:pt x="3383" y="8073"/>
                  <a:pt x="3406" y="8064"/>
                  <a:pt x="3428" y="8053"/>
                </a:cubicBezTo>
                <a:cubicBezTo>
                  <a:pt x="3459" y="8037"/>
                  <a:pt x="3488" y="8022"/>
                  <a:pt x="3525" y="8010"/>
                </a:cubicBezTo>
                <a:cubicBezTo>
                  <a:pt x="3552" y="8001"/>
                  <a:pt x="3577" y="7996"/>
                  <a:pt x="3606" y="7989"/>
                </a:cubicBezTo>
                <a:cubicBezTo>
                  <a:pt x="3639" y="7981"/>
                  <a:pt x="3668" y="7976"/>
                  <a:pt x="3701" y="7973"/>
                </a:cubicBezTo>
                <a:cubicBezTo>
                  <a:pt x="3746" y="7968"/>
                  <a:pt x="3789" y="7964"/>
                  <a:pt x="3823" y="7970"/>
                </a:cubicBezTo>
                <a:cubicBezTo>
                  <a:pt x="3824" y="7970"/>
                  <a:pt x="3824" y="7970"/>
                  <a:pt x="3824" y="7970"/>
                </a:cubicBezTo>
                <a:cubicBezTo>
                  <a:pt x="3848" y="7975"/>
                  <a:pt x="3870" y="7982"/>
                  <a:pt x="3885" y="7993"/>
                </a:cubicBezTo>
                <a:cubicBezTo>
                  <a:pt x="3902" y="8006"/>
                  <a:pt x="3921" y="8016"/>
                  <a:pt x="3938" y="8019"/>
                </a:cubicBezTo>
                <a:cubicBezTo>
                  <a:pt x="3954" y="8023"/>
                  <a:pt x="3970" y="8022"/>
                  <a:pt x="3978" y="8015"/>
                </a:cubicBezTo>
                <a:cubicBezTo>
                  <a:pt x="3992" y="8002"/>
                  <a:pt x="3996" y="7991"/>
                  <a:pt x="3992" y="7980"/>
                </a:cubicBezTo>
                <a:cubicBezTo>
                  <a:pt x="3987" y="7967"/>
                  <a:pt x="3960" y="7956"/>
                  <a:pt x="3929" y="7947"/>
                </a:cubicBezTo>
                <a:cubicBezTo>
                  <a:pt x="3886" y="7935"/>
                  <a:pt x="3830" y="7926"/>
                  <a:pt x="3746" y="7926"/>
                </a:cubicBezTo>
                <a:cubicBezTo>
                  <a:pt x="3641" y="7926"/>
                  <a:pt x="3545" y="7907"/>
                  <a:pt x="3533" y="7884"/>
                </a:cubicBezTo>
                <a:cubicBezTo>
                  <a:pt x="3497" y="7820"/>
                  <a:pt x="3898" y="7655"/>
                  <a:pt x="4090" y="7655"/>
                </a:cubicBezTo>
                <a:cubicBezTo>
                  <a:pt x="4145" y="7655"/>
                  <a:pt x="4200" y="7665"/>
                  <a:pt x="4252" y="7683"/>
                </a:cubicBezTo>
                <a:cubicBezTo>
                  <a:pt x="4252" y="7683"/>
                  <a:pt x="4253" y="7683"/>
                  <a:pt x="4254" y="7683"/>
                </a:cubicBezTo>
                <a:cubicBezTo>
                  <a:pt x="4306" y="7701"/>
                  <a:pt x="4354" y="7729"/>
                  <a:pt x="4398" y="7761"/>
                </a:cubicBezTo>
                <a:cubicBezTo>
                  <a:pt x="4442" y="7793"/>
                  <a:pt x="4479" y="7829"/>
                  <a:pt x="4509" y="7872"/>
                </a:cubicBezTo>
                <a:cubicBezTo>
                  <a:pt x="4539" y="7914"/>
                  <a:pt x="4558" y="7961"/>
                  <a:pt x="4568" y="8010"/>
                </a:cubicBezTo>
                <a:cubicBezTo>
                  <a:pt x="4588" y="8103"/>
                  <a:pt x="4655" y="8189"/>
                  <a:pt x="4745" y="8252"/>
                </a:cubicBezTo>
                <a:cubicBezTo>
                  <a:pt x="4834" y="8315"/>
                  <a:pt x="4947" y="8355"/>
                  <a:pt x="5061" y="8355"/>
                </a:cubicBezTo>
                <a:lnTo>
                  <a:pt x="5231" y="8355"/>
                </a:lnTo>
                <a:lnTo>
                  <a:pt x="5097" y="8203"/>
                </a:lnTo>
                <a:cubicBezTo>
                  <a:pt x="5024" y="8119"/>
                  <a:pt x="4959" y="8013"/>
                  <a:pt x="4952" y="7967"/>
                </a:cubicBezTo>
                <a:cubicBezTo>
                  <a:pt x="4935" y="7858"/>
                  <a:pt x="5034" y="7696"/>
                  <a:pt x="5120" y="7696"/>
                </a:cubicBezTo>
                <a:cubicBezTo>
                  <a:pt x="5210" y="7696"/>
                  <a:pt x="5206" y="7679"/>
                  <a:pt x="5076" y="7497"/>
                </a:cubicBezTo>
                <a:cubicBezTo>
                  <a:pt x="5037" y="7444"/>
                  <a:pt x="5007" y="7392"/>
                  <a:pt x="4984" y="7340"/>
                </a:cubicBezTo>
                <a:cubicBezTo>
                  <a:pt x="4940" y="7235"/>
                  <a:pt x="4929" y="7132"/>
                  <a:pt x="4949" y="7013"/>
                </a:cubicBezTo>
                <a:cubicBezTo>
                  <a:pt x="4959" y="6953"/>
                  <a:pt x="4976" y="6890"/>
                  <a:pt x="5002" y="6822"/>
                </a:cubicBezTo>
                <a:cubicBezTo>
                  <a:pt x="5049" y="6697"/>
                  <a:pt x="5082" y="6587"/>
                  <a:pt x="5073" y="6579"/>
                </a:cubicBezTo>
                <a:cubicBezTo>
                  <a:pt x="5067" y="6574"/>
                  <a:pt x="5059" y="6577"/>
                  <a:pt x="5051" y="6584"/>
                </a:cubicBezTo>
                <a:cubicBezTo>
                  <a:pt x="5042" y="6592"/>
                  <a:pt x="5031" y="6604"/>
                  <a:pt x="5021" y="6621"/>
                </a:cubicBezTo>
                <a:cubicBezTo>
                  <a:pt x="5021" y="6621"/>
                  <a:pt x="5021" y="6621"/>
                  <a:pt x="5021" y="6622"/>
                </a:cubicBezTo>
                <a:cubicBezTo>
                  <a:pt x="4993" y="6667"/>
                  <a:pt x="4960" y="6747"/>
                  <a:pt x="4932" y="6826"/>
                </a:cubicBezTo>
                <a:cubicBezTo>
                  <a:pt x="4930" y="6831"/>
                  <a:pt x="4929" y="6836"/>
                  <a:pt x="4927" y="6841"/>
                </a:cubicBezTo>
                <a:cubicBezTo>
                  <a:pt x="4926" y="6844"/>
                  <a:pt x="4924" y="6847"/>
                  <a:pt x="4923" y="6851"/>
                </a:cubicBezTo>
                <a:cubicBezTo>
                  <a:pt x="4923" y="6851"/>
                  <a:pt x="4923" y="6852"/>
                  <a:pt x="4923" y="6852"/>
                </a:cubicBezTo>
                <a:cubicBezTo>
                  <a:pt x="4923" y="6853"/>
                  <a:pt x="4920" y="6854"/>
                  <a:pt x="4920" y="6855"/>
                </a:cubicBezTo>
                <a:cubicBezTo>
                  <a:pt x="4920" y="6855"/>
                  <a:pt x="4919" y="6856"/>
                  <a:pt x="4919" y="6857"/>
                </a:cubicBezTo>
                <a:cubicBezTo>
                  <a:pt x="4917" y="6864"/>
                  <a:pt x="4915" y="6872"/>
                  <a:pt x="4913" y="6880"/>
                </a:cubicBezTo>
                <a:cubicBezTo>
                  <a:pt x="4912" y="6881"/>
                  <a:pt x="4913" y="6881"/>
                  <a:pt x="4913" y="6882"/>
                </a:cubicBezTo>
                <a:cubicBezTo>
                  <a:pt x="4887" y="6963"/>
                  <a:pt x="4866" y="7044"/>
                  <a:pt x="4866" y="7094"/>
                </a:cubicBezTo>
                <a:cubicBezTo>
                  <a:pt x="4866" y="7143"/>
                  <a:pt x="4861" y="7184"/>
                  <a:pt x="4850" y="7219"/>
                </a:cubicBezTo>
                <a:cubicBezTo>
                  <a:pt x="4850" y="7220"/>
                  <a:pt x="4850" y="7220"/>
                  <a:pt x="4850" y="7220"/>
                </a:cubicBezTo>
                <a:cubicBezTo>
                  <a:pt x="4840" y="7255"/>
                  <a:pt x="4822" y="7285"/>
                  <a:pt x="4798" y="7311"/>
                </a:cubicBezTo>
                <a:cubicBezTo>
                  <a:pt x="4750" y="7365"/>
                  <a:pt x="4671" y="7402"/>
                  <a:pt x="4547" y="7440"/>
                </a:cubicBezTo>
                <a:cubicBezTo>
                  <a:pt x="4434" y="7474"/>
                  <a:pt x="4307" y="7489"/>
                  <a:pt x="4186" y="7483"/>
                </a:cubicBezTo>
                <a:cubicBezTo>
                  <a:pt x="4124" y="7480"/>
                  <a:pt x="4064" y="7473"/>
                  <a:pt x="4007" y="7460"/>
                </a:cubicBezTo>
                <a:cubicBezTo>
                  <a:pt x="3951" y="7447"/>
                  <a:pt x="3900" y="7430"/>
                  <a:pt x="3854" y="7408"/>
                </a:cubicBezTo>
                <a:lnTo>
                  <a:pt x="3693" y="7330"/>
                </a:lnTo>
                <a:lnTo>
                  <a:pt x="3372" y="7482"/>
                </a:lnTo>
                <a:cubicBezTo>
                  <a:pt x="3099" y="7610"/>
                  <a:pt x="3004" y="7634"/>
                  <a:pt x="2757" y="7634"/>
                </a:cubicBezTo>
                <a:cubicBezTo>
                  <a:pt x="2613" y="7634"/>
                  <a:pt x="2539" y="7633"/>
                  <a:pt x="2479" y="7610"/>
                </a:cubicBezTo>
                <a:cubicBezTo>
                  <a:pt x="2419" y="7587"/>
                  <a:pt x="2372" y="7542"/>
                  <a:pt x="2284" y="7452"/>
                </a:cubicBezTo>
                <a:cubicBezTo>
                  <a:pt x="2149" y="7314"/>
                  <a:pt x="2107" y="7234"/>
                  <a:pt x="2107" y="7124"/>
                </a:cubicBezTo>
                <a:cubicBezTo>
                  <a:pt x="2107" y="7079"/>
                  <a:pt x="2128" y="7010"/>
                  <a:pt x="2160" y="6932"/>
                </a:cubicBezTo>
                <a:cubicBezTo>
                  <a:pt x="2161" y="6932"/>
                  <a:pt x="2160" y="6930"/>
                  <a:pt x="2160" y="6930"/>
                </a:cubicBezTo>
                <a:cubicBezTo>
                  <a:pt x="2194" y="6851"/>
                  <a:pt x="2240" y="6763"/>
                  <a:pt x="2290" y="6679"/>
                </a:cubicBezTo>
                <a:cubicBezTo>
                  <a:pt x="2340" y="6595"/>
                  <a:pt x="2392" y="6517"/>
                  <a:pt x="2441" y="6456"/>
                </a:cubicBezTo>
                <a:cubicBezTo>
                  <a:pt x="2491" y="6395"/>
                  <a:pt x="2536" y="6353"/>
                  <a:pt x="2568" y="6344"/>
                </a:cubicBezTo>
                <a:cubicBezTo>
                  <a:pt x="2681" y="6311"/>
                  <a:pt x="2681" y="6293"/>
                  <a:pt x="2557" y="6114"/>
                </a:cubicBezTo>
                <a:cubicBezTo>
                  <a:pt x="2534" y="6083"/>
                  <a:pt x="2517" y="6054"/>
                  <a:pt x="2504" y="6023"/>
                </a:cubicBezTo>
                <a:cubicBezTo>
                  <a:pt x="2488" y="5987"/>
                  <a:pt x="2479" y="5938"/>
                  <a:pt x="2471" y="5886"/>
                </a:cubicBezTo>
                <a:cubicBezTo>
                  <a:pt x="2460" y="5805"/>
                  <a:pt x="2455" y="5703"/>
                  <a:pt x="2454" y="5532"/>
                </a:cubicBezTo>
                <a:cubicBezTo>
                  <a:pt x="2453" y="5424"/>
                  <a:pt x="2454" y="5342"/>
                  <a:pt x="2457" y="5275"/>
                </a:cubicBezTo>
                <a:cubicBezTo>
                  <a:pt x="2461" y="5188"/>
                  <a:pt x="2474" y="5124"/>
                  <a:pt x="2494" y="5060"/>
                </a:cubicBezTo>
                <a:cubicBezTo>
                  <a:pt x="2500" y="5040"/>
                  <a:pt x="2510" y="5010"/>
                  <a:pt x="2518" y="4989"/>
                </a:cubicBezTo>
                <a:cubicBezTo>
                  <a:pt x="2518" y="4989"/>
                  <a:pt x="2521" y="4988"/>
                  <a:pt x="2521" y="4988"/>
                </a:cubicBezTo>
                <a:cubicBezTo>
                  <a:pt x="2549" y="4922"/>
                  <a:pt x="2584" y="4849"/>
                  <a:pt x="2642" y="4741"/>
                </a:cubicBezTo>
                <a:cubicBezTo>
                  <a:pt x="2856" y="4343"/>
                  <a:pt x="3209" y="4001"/>
                  <a:pt x="3504" y="3904"/>
                </a:cubicBezTo>
                <a:cubicBezTo>
                  <a:pt x="3661" y="3853"/>
                  <a:pt x="3675" y="3836"/>
                  <a:pt x="3652" y="3731"/>
                </a:cubicBezTo>
                <a:cubicBezTo>
                  <a:pt x="3637" y="3667"/>
                  <a:pt x="3648" y="3522"/>
                  <a:pt x="3675" y="3410"/>
                </a:cubicBezTo>
                <a:cubicBezTo>
                  <a:pt x="3684" y="3369"/>
                  <a:pt x="3694" y="3334"/>
                  <a:pt x="3708" y="3301"/>
                </a:cubicBezTo>
                <a:cubicBezTo>
                  <a:pt x="3725" y="3261"/>
                  <a:pt x="3753" y="3221"/>
                  <a:pt x="3781" y="3184"/>
                </a:cubicBezTo>
                <a:cubicBezTo>
                  <a:pt x="3821" y="3133"/>
                  <a:pt x="3873" y="3079"/>
                  <a:pt x="3951" y="3013"/>
                </a:cubicBezTo>
                <a:cubicBezTo>
                  <a:pt x="4080" y="2904"/>
                  <a:pt x="4196" y="2826"/>
                  <a:pt x="4311" y="2775"/>
                </a:cubicBezTo>
                <a:cubicBezTo>
                  <a:pt x="4426" y="2725"/>
                  <a:pt x="4540" y="2700"/>
                  <a:pt x="4659" y="2700"/>
                </a:cubicBezTo>
                <a:cubicBezTo>
                  <a:pt x="4695" y="2700"/>
                  <a:pt x="4724" y="2699"/>
                  <a:pt x="4748" y="2695"/>
                </a:cubicBezTo>
                <a:cubicBezTo>
                  <a:pt x="4771" y="2692"/>
                  <a:pt x="4792" y="2686"/>
                  <a:pt x="4808" y="2676"/>
                </a:cubicBezTo>
                <a:cubicBezTo>
                  <a:pt x="4824" y="2666"/>
                  <a:pt x="4836" y="2651"/>
                  <a:pt x="4849" y="2633"/>
                </a:cubicBezTo>
                <a:cubicBezTo>
                  <a:pt x="4849" y="2632"/>
                  <a:pt x="4850" y="2632"/>
                  <a:pt x="4850" y="2632"/>
                </a:cubicBezTo>
                <a:cubicBezTo>
                  <a:pt x="4863" y="2612"/>
                  <a:pt x="4877" y="2588"/>
                  <a:pt x="4891" y="2556"/>
                </a:cubicBezTo>
                <a:cubicBezTo>
                  <a:pt x="4995" y="2333"/>
                  <a:pt x="5216" y="2130"/>
                  <a:pt x="5541" y="1966"/>
                </a:cubicBezTo>
                <a:cubicBezTo>
                  <a:pt x="5681" y="1894"/>
                  <a:pt x="5759" y="1857"/>
                  <a:pt x="5841" y="1840"/>
                </a:cubicBezTo>
                <a:cubicBezTo>
                  <a:pt x="5922" y="1824"/>
                  <a:pt x="6008" y="1827"/>
                  <a:pt x="6160" y="1837"/>
                </a:cubicBezTo>
                <a:cubicBezTo>
                  <a:pt x="6248" y="1843"/>
                  <a:pt x="6334" y="1853"/>
                  <a:pt x="6402" y="1866"/>
                </a:cubicBezTo>
                <a:cubicBezTo>
                  <a:pt x="6470" y="1878"/>
                  <a:pt x="6519" y="1892"/>
                  <a:pt x="6533" y="1905"/>
                </a:cubicBezTo>
                <a:cubicBezTo>
                  <a:pt x="6554" y="1924"/>
                  <a:pt x="6575" y="1937"/>
                  <a:pt x="6595" y="1944"/>
                </a:cubicBezTo>
                <a:cubicBezTo>
                  <a:pt x="6622" y="1953"/>
                  <a:pt x="6645" y="1948"/>
                  <a:pt x="6666" y="1936"/>
                </a:cubicBezTo>
                <a:cubicBezTo>
                  <a:pt x="6668" y="1935"/>
                  <a:pt x="6669" y="1934"/>
                  <a:pt x="6670" y="1933"/>
                </a:cubicBezTo>
                <a:cubicBezTo>
                  <a:pt x="6671" y="1933"/>
                  <a:pt x="6673" y="1932"/>
                  <a:pt x="6674" y="1932"/>
                </a:cubicBezTo>
                <a:cubicBezTo>
                  <a:pt x="6676" y="1930"/>
                  <a:pt x="6678" y="1930"/>
                  <a:pt x="6680" y="1928"/>
                </a:cubicBezTo>
                <a:cubicBezTo>
                  <a:pt x="6681" y="1927"/>
                  <a:pt x="6682" y="1926"/>
                  <a:pt x="6683" y="1926"/>
                </a:cubicBezTo>
                <a:cubicBezTo>
                  <a:pt x="6703" y="1909"/>
                  <a:pt x="6721" y="1885"/>
                  <a:pt x="6732" y="1847"/>
                </a:cubicBezTo>
                <a:cubicBezTo>
                  <a:pt x="6741" y="1813"/>
                  <a:pt x="6771" y="1770"/>
                  <a:pt x="6811" y="1725"/>
                </a:cubicBezTo>
                <a:cubicBezTo>
                  <a:pt x="6819" y="1715"/>
                  <a:pt x="6828" y="1707"/>
                  <a:pt x="6838" y="1697"/>
                </a:cubicBezTo>
                <a:cubicBezTo>
                  <a:pt x="6838" y="1697"/>
                  <a:pt x="6839" y="1696"/>
                  <a:pt x="6840" y="1695"/>
                </a:cubicBezTo>
                <a:cubicBezTo>
                  <a:pt x="6840" y="1695"/>
                  <a:pt x="6840" y="1694"/>
                  <a:pt x="6841" y="1694"/>
                </a:cubicBezTo>
                <a:cubicBezTo>
                  <a:pt x="6841" y="1693"/>
                  <a:pt x="6842" y="1693"/>
                  <a:pt x="6843" y="1693"/>
                </a:cubicBezTo>
                <a:cubicBezTo>
                  <a:pt x="6843" y="1692"/>
                  <a:pt x="6843" y="1692"/>
                  <a:pt x="6844" y="1691"/>
                </a:cubicBezTo>
                <a:cubicBezTo>
                  <a:pt x="6844" y="1691"/>
                  <a:pt x="6845" y="1691"/>
                  <a:pt x="6846" y="1690"/>
                </a:cubicBezTo>
                <a:cubicBezTo>
                  <a:pt x="6846" y="1690"/>
                  <a:pt x="6846" y="1689"/>
                  <a:pt x="6847" y="1688"/>
                </a:cubicBezTo>
                <a:cubicBezTo>
                  <a:pt x="6848" y="1687"/>
                  <a:pt x="6850" y="1685"/>
                  <a:pt x="6852" y="1683"/>
                </a:cubicBezTo>
                <a:cubicBezTo>
                  <a:pt x="6854" y="1682"/>
                  <a:pt x="6855" y="1680"/>
                  <a:pt x="6857" y="1678"/>
                </a:cubicBezTo>
                <a:cubicBezTo>
                  <a:pt x="6858" y="1677"/>
                  <a:pt x="6861" y="1676"/>
                  <a:pt x="6863" y="1675"/>
                </a:cubicBezTo>
                <a:cubicBezTo>
                  <a:pt x="6863" y="1674"/>
                  <a:pt x="6863" y="1673"/>
                  <a:pt x="6864" y="1673"/>
                </a:cubicBezTo>
                <a:cubicBezTo>
                  <a:pt x="6865" y="1672"/>
                  <a:pt x="6866" y="1673"/>
                  <a:pt x="6867" y="1672"/>
                </a:cubicBezTo>
                <a:cubicBezTo>
                  <a:pt x="6870" y="1669"/>
                  <a:pt x="6873" y="1665"/>
                  <a:pt x="6876" y="1662"/>
                </a:cubicBezTo>
                <a:cubicBezTo>
                  <a:pt x="6895" y="1644"/>
                  <a:pt x="6915" y="1626"/>
                  <a:pt x="6937" y="1608"/>
                </a:cubicBezTo>
                <a:cubicBezTo>
                  <a:pt x="7019" y="1538"/>
                  <a:pt x="7109" y="1470"/>
                  <a:pt x="7206" y="1414"/>
                </a:cubicBezTo>
                <a:cubicBezTo>
                  <a:pt x="7280" y="1372"/>
                  <a:pt x="7355" y="1338"/>
                  <a:pt x="7421" y="1317"/>
                </a:cubicBezTo>
                <a:cubicBezTo>
                  <a:pt x="7515" y="1286"/>
                  <a:pt x="7613" y="1264"/>
                  <a:pt x="7710" y="1252"/>
                </a:cubicBezTo>
                <a:cubicBezTo>
                  <a:pt x="7806" y="1241"/>
                  <a:pt x="7903" y="1240"/>
                  <a:pt x="7993" y="1247"/>
                </a:cubicBezTo>
                <a:cubicBezTo>
                  <a:pt x="8173" y="1261"/>
                  <a:pt x="8330" y="1311"/>
                  <a:pt x="8430" y="1395"/>
                </a:cubicBezTo>
                <a:cubicBezTo>
                  <a:pt x="8579" y="1520"/>
                  <a:pt x="8591" y="1519"/>
                  <a:pt x="8749" y="1370"/>
                </a:cubicBezTo>
                <a:cubicBezTo>
                  <a:pt x="8872" y="1253"/>
                  <a:pt x="9045" y="1178"/>
                  <a:pt x="9256" y="1150"/>
                </a:cubicBezTo>
                <a:cubicBezTo>
                  <a:pt x="9307" y="1143"/>
                  <a:pt x="9368" y="1125"/>
                  <a:pt x="9393" y="1111"/>
                </a:cubicBezTo>
                <a:cubicBezTo>
                  <a:pt x="9419" y="1097"/>
                  <a:pt x="9556" y="1072"/>
                  <a:pt x="9698" y="1056"/>
                </a:cubicBezTo>
                <a:cubicBezTo>
                  <a:pt x="9751" y="1050"/>
                  <a:pt x="9796" y="1046"/>
                  <a:pt x="9837" y="1045"/>
                </a:cubicBezTo>
                <a:close/>
                <a:moveTo>
                  <a:pt x="7462" y="2076"/>
                </a:moveTo>
                <a:cubicBezTo>
                  <a:pt x="7424" y="2076"/>
                  <a:pt x="7393" y="2095"/>
                  <a:pt x="7393" y="2118"/>
                </a:cubicBezTo>
                <a:cubicBezTo>
                  <a:pt x="7393" y="2140"/>
                  <a:pt x="7424" y="2160"/>
                  <a:pt x="7462" y="2160"/>
                </a:cubicBezTo>
                <a:cubicBezTo>
                  <a:pt x="7500" y="2160"/>
                  <a:pt x="7531" y="2140"/>
                  <a:pt x="7531" y="2118"/>
                </a:cubicBezTo>
                <a:cubicBezTo>
                  <a:pt x="7531" y="2095"/>
                  <a:pt x="7500" y="2076"/>
                  <a:pt x="7462" y="2076"/>
                </a:cubicBezTo>
                <a:close/>
                <a:moveTo>
                  <a:pt x="8520" y="2076"/>
                </a:moveTo>
                <a:cubicBezTo>
                  <a:pt x="8501" y="2076"/>
                  <a:pt x="8484" y="2081"/>
                  <a:pt x="8472" y="2088"/>
                </a:cubicBezTo>
                <a:cubicBezTo>
                  <a:pt x="8459" y="2096"/>
                  <a:pt x="8452" y="2106"/>
                  <a:pt x="8452" y="2118"/>
                </a:cubicBezTo>
                <a:cubicBezTo>
                  <a:pt x="8452" y="2140"/>
                  <a:pt x="8482" y="2160"/>
                  <a:pt x="8520" y="2160"/>
                </a:cubicBezTo>
                <a:cubicBezTo>
                  <a:pt x="8558" y="2160"/>
                  <a:pt x="8589" y="2140"/>
                  <a:pt x="8589" y="2118"/>
                </a:cubicBezTo>
                <a:cubicBezTo>
                  <a:pt x="8589" y="2095"/>
                  <a:pt x="8558" y="2076"/>
                  <a:pt x="8520" y="2076"/>
                </a:cubicBezTo>
                <a:close/>
                <a:moveTo>
                  <a:pt x="9071" y="2076"/>
                </a:moveTo>
                <a:cubicBezTo>
                  <a:pt x="9028" y="2076"/>
                  <a:pt x="9002" y="2115"/>
                  <a:pt x="9002" y="2180"/>
                </a:cubicBezTo>
                <a:cubicBezTo>
                  <a:pt x="9002" y="2245"/>
                  <a:pt x="9028" y="2284"/>
                  <a:pt x="9071" y="2284"/>
                </a:cubicBezTo>
                <a:cubicBezTo>
                  <a:pt x="9114" y="2284"/>
                  <a:pt x="9140" y="2245"/>
                  <a:pt x="9140" y="2180"/>
                </a:cubicBezTo>
                <a:cubicBezTo>
                  <a:pt x="9140" y="2115"/>
                  <a:pt x="9114" y="2076"/>
                  <a:pt x="9071" y="2076"/>
                </a:cubicBezTo>
                <a:close/>
                <a:moveTo>
                  <a:pt x="6957" y="2700"/>
                </a:moveTo>
                <a:cubicBezTo>
                  <a:pt x="6919" y="2700"/>
                  <a:pt x="6888" y="2719"/>
                  <a:pt x="6888" y="2742"/>
                </a:cubicBezTo>
                <a:cubicBezTo>
                  <a:pt x="6888" y="2765"/>
                  <a:pt x="6919" y="2784"/>
                  <a:pt x="6957" y="2784"/>
                </a:cubicBezTo>
                <a:cubicBezTo>
                  <a:pt x="6995" y="2784"/>
                  <a:pt x="7026" y="2765"/>
                  <a:pt x="7026" y="2742"/>
                </a:cubicBezTo>
                <a:cubicBezTo>
                  <a:pt x="7026" y="2719"/>
                  <a:pt x="6995" y="2700"/>
                  <a:pt x="6957" y="2700"/>
                </a:cubicBezTo>
                <a:close/>
                <a:moveTo>
                  <a:pt x="7692" y="2700"/>
                </a:moveTo>
                <a:cubicBezTo>
                  <a:pt x="7671" y="2700"/>
                  <a:pt x="7654" y="2710"/>
                  <a:pt x="7642" y="2728"/>
                </a:cubicBezTo>
                <a:cubicBezTo>
                  <a:pt x="7631" y="2746"/>
                  <a:pt x="7623" y="2772"/>
                  <a:pt x="7623" y="2805"/>
                </a:cubicBezTo>
                <a:cubicBezTo>
                  <a:pt x="7623" y="2837"/>
                  <a:pt x="7631" y="2863"/>
                  <a:pt x="7642" y="2881"/>
                </a:cubicBezTo>
                <a:cubicBezTo>
                  <a:pt x="7654" y="2899"/>
                  <a:pt x="7671" y="2909"/>
                  <a:pt x="7692" y="2909"/>
                </a:cubicBezTo>
                <a:cubicBezTo>
                  <a:pt x="7735" y="2909"/>
                  <a:pt x="7761" y="2869"/>
                  <a:pt x="7761" y="2805"/>
                </a:cubicBezTo>
                <a:cubicBezTo>
                  <a:pt x="7761" y="2740"/>
                  <a:pt x="7735" y="2700"/>
                  <a:pt x="7692" y="2700"/>
                </a:cubicBezTo>
                <a:close/>
                <a:moveTo>
                  <a:pt x="6278" y="2711"/>
                </a:moveTo>
                <a:cubicBezTo>
                  <a:pt x="6257" y="2719"/>
                  <a:pt x="6244" y="2752"/>
                  <a:pt x="6244" y="2805"/>
                </a:cubicBezTo>
                <a:cubicBezTo>
                  <a:pt x="6244" y="2875"/>
                  <a:pt x="6266" y="2910"/>
                  <a:pt x="6302" y="2899"/>
                </a:cubicBezTo>
                <a:cubicBezTo>
                  <a:pt x="6334" y="2889"/>
                  <a:pt x="6359" y="2847"/>
                  <a:pt x="6359" y="2805"/>
                </a:cubicBezTo>
                <a:cubicBezTo>
                  <a:pt x="6359" y="2763"/>
                  <a:pt x="6334" y="2720"/>
                  <a:pt x="6302" y="2711"/>
                </a:cubicBezTo>
                <a:cubicBezTo>
                  <a:pt x="6293" y="2708"/>
                  <a:pt x="6285" y="2708"/>
                  <a:pt x="6278" y="2711"/>
                </a:cubicBezTo>
                <a:close/>
                <a:moveTo>
                  <a:pt x="7381" y="2711"/>
                </a:moveTo>
                <a:cubicBezTo>
                  <a:pt x="7374" y="2714"/>
                  <a:pt x="7368" y="2720"/>
                  <a:pt x="7363" y="2728"/>
                </a:cubicBezTo>
                <a:cubicBezTo>
                  <a:pt x="7354" y="2744"/>
                  <a:pt x="7347" y="2770"/>
                  <a:pt x="7347" y="2805"/>
                </a:cubicBezTo>
                <a:cubicBezTo>
                  <a:pt x="7347" y="2875"/>
                  <a:pt x="7369" y="2910"/>
                  <a:pt x="7406" y="2899"/>
                </a:cubicBezTo>
                <a:cubicBezTo>
                  <a:pt x="7437" y="2889"/>
                  <a:pt x="7462" y="2847"/>
                  <a:pt x="7462" y="2805"/>
                </a:cubicBezTo>
                <a:cubicBezTo>
                  <a:pt x="7462" y="2763"/>
                  <a:pt x="7437" y="2720"/>
                  <a:pt x="7406" y="2711"/>
                </a:cubicBezTo>
                <a:cubicBezTo>
                  <a:pt x="7396" y="2708"/>
                  <a:pt x="7388" y="2708"/>
                  <a:pt x="7381" y="2711"/>
                </a:cubicBezTo>
                <a:close/>
                <a:moveTo>
                  <a:pt x="4428" y="3741"/>
                </a:moveTo>
                <a:cubicBezTo>
                  <a:pt x="4390" y="3741"/>
                  <a:pt x="4359" y="3760"/>
                  <a:pt x="4359" y="3783"/>
                </a:cubicBezTo>
                <a:cubicBezTo>
                  <a:pt x="4359" y="3806"/>
                  <a:pt x="4390" y="3825"/>
                  <a:pt x="4428" y="3825"/>
                </a:cubicBezTo>
                <a:cubicBezTo>
                  <a:pt x="4466" y="3825"/>
                  <a:pt x="4496" y="3806"/>
                  <a:pt x="4496" y="3783"/>
                </a:cubicBezTo>
                <a:cubicBezTo>
                  <a:pt x="4496" y="3760"/>
                  <a:pt x="4466" y="3741"/>
                  <a:pt x="4428" y="3741"/>
                </a:cubicBezTo>
                <a:close/>
                <a:moveTo>
                  <a:pt x="5899" y="3741"/>
                </a:moveTo>
                <a:cubicBezTo>
                  <a:pt x="5861" y="3741"/>
                  <a:pt x="5830" y="3760"/>
                  <a:pt x="5830" y="3783"/>
                </a:cubicBezTo>
                <a:cubicBezTo>
                  <a:pt x="5830" y="3806"/>
                  <a:pt x="5861" y="3825"/>
                  <a:pt x="5899" y="3825"/>
                </a:cubicBezTo>
                <a:cubicBezTo>
                  <a:pt x="5937" y="3825"/>
                  <a:pt x="5968" y="3806"/>
                  <a:pt x="5968" y="3783"/>
                </a:cubicBezTo>
                <a:cubicBezTo>
                  <a:pt x="5968" y="3760"/>
                  <a:pt x="5937" y="3741"/>
                  <a:pt x="5899" y="3741"/>
                </a:cubicBezTo>
                <a:close/>
                <a:moveTo>
                  <a:pt x="4943" y="3752"/>
                </a:moveTo>
                <a:cubicBezTo>
                  <a:pt x="4922" y="3760"/>
                  <a:pt x="4912" y="3793"/>
                  <a:pt x="4912" y="3845"/>
                </a:cubicBezTo>
                <a:cubicBezTo>
                  <a:pt x="4912" y="3916"/>
                  <a:pt x="4932" y="3950"/>
                  <a:pt x="4968" y="3939"/>
                </a:cubicBezTo>
                <a:cubicBezTo>
                  <a:pt x="5000" y="3930"/>
                  <a:pt x="5027" y="3887"/>
                  <a:pt x="5027" y="3845"/>
                </a:cubicBezTo>
                <a:cubicBezTo>
                  <a:pt x="5027" y="3803"/>
                  <a:pt x="5000" y="3761"/>
                  <a:pt x="4968" y="3752"/>
                </a:cubicBezTo>
                <a:cubicBezTo>
                  <a:pt x="4959" y="3749"/>
                  <a:pt x="4950" y="3749"/>
                  <a:pt x="4943" y="3752"/>
                </a:cubicBezTo>
                <a:close/>
                <a:moveTo>
                  <a:pt x="5532" y="3866"/>
                </a:moveTo>
                <a:cubicBezTo>
                  <a:pt x="5494" y="3866"/>
                  <a:pt x="5463" y="3885"/>
                  <a:pt x="5463" y="3908"/>
                </a:cubicBezTo>
                <a:cubicBezTo>
                  <a:pt x="5463" y="3931"/>
                  <a:pt x="5494" y="3950"/>
                  <a:pt x="5532" y="3950"/>
                </a:cubicBezTo>
                <a:cubicBezTo>
                  <a:pt x="5570" y="3950"/>
                  <a:pt x="5601" y="3931"/>
                  <a:pt x="5601" y="3908"/>
                </a:cubicBezTo>
                <a:cubicBezTo>
                  <a:pt x="5601" y="3885"/>
                  <a:pt x="5570" y="3866"/>
                  <a:pt x="5532" y="3866"/>
                </a:cubicBezTo>
                <a:close/>
                <a:moveTo>
                  <a:pt x="3710" y="4915"/>
                </a:moveTo>
                <a:cubicBezTo>
                  <a:pt x="3697" y="4918"/>
                  <a:pt x="3689" y="4931"/>
                  <a:pt x="3683" y="4946"/>
                </a:cubicBezTo>
                <a:cubicBezTo>
                  <a:pt x="3674" y="4968"/>
                  <a:pt x="3670" y="4998"/>
                  <a:pt x="3670" y="5053"/>
                </a:cubicBezTo>
                <a:cubicBezTo>
                  <a:pt x="3670" y="5175"/>
                  <a:pt x="3685" y="5202"/>
                  <a:pt x="3749" y="5191"/>
                </a:cubicBezTo>
                <a:cubicBezTo>
                  <a:pt x="3804" y="5181"/>
                  <a:pt x="3831" y="5138"/>
                  <a:pt x="3831" y="5053"/>
                </a:cubicBezTo>
                <a:cubicBezTo>
                  <a:pt x="3831" y="4968"/>
                  <a:pt x="3804" y="4924"/>
                  <a:pt x="3749" y="4915"/>
                </a:cubicBezTo>
                <a:cubicBezTo>
                  <a:pt x="3733" y="4912"/>
                  <a:pt x="3721" y="4912"/>
                  <a:pt x="3710" y="4915"/>
                </a:cubicBezTo>
                <a:close/>
                <a:moveTo>
                  <a:pt x="4660" y="4957"/>
                </a:moveTo>
                <a:cubicBezTo>
                  <a:pt x="4658" y="4955"/>
                  <a:pt x="4656" y="4957"/>
                  <a:pt x="4655" y="4963"/>
                </a:cubicBezTo>
                <a:cubicBezTo>
                  <a:pt x="4651" y="4977"/>
                  <a:pt x="4647" y="5007"/>
                  <a:pt x="4647" y="5053"/>
                </a:cubicBezTo>
                <a:cubicBezTo>
                  <a:pt x="4646" y="5144"/>
                  <a:pt x="4656" y="5187"/>
                  <a:pt x="4667" y="5147"/>
                </a:cubicBezTo>
                <a:cubicBezTo>
                  <a:pt x="4679" y="5107"/>
                  <a:pt x="4680" y="5032"/>
                  <a:pt x="4669" y="4980"/>
                </a:cubicBezTo>
                <a:cubicBezTo>
                  <a:pt x="4666" y="4967"/>
                  <a:pt x="4663" y="4960"/>
                  <a:pt x="4660" y="4957"/>
                </a:cubicBezTo>
                <a:close/>
                <a:moveTo>
                  <a:pt x="4889" y="4990"/>
                </a:moveTo>
                <a:cubicBezTo>
                  <a:pt x="4851" y="4990"/>
                  <a:pt x="4819" y="5009"/>
                  <a:pt x="4819" y="5032"/>
                </a:cubicBezTo>
                <a:cubicBezTo>
                  <a:pt x="4819" y="5055"/>
                  <a:pt x="4851" y="5074"/>
                  <a:pt x="4889" y="5074"/>
                </a:cubicBezTo>
                <a:cubicBezTo>
                  <a:pt x="4926" y="5074"/>
                  <a:pt x="4958" y="5055"/>
                  <a:pt x="4958" y="5032"/>
                </a:cubicBezTo>
                <a:cubicBezTo>
                  <a:pt x="4958" y="5009"/>
                  <a:pt x="4926" y="4990"/>
                  <a:pt x="4889" y="4990"/>
                </a:cubicBezTo>
                <a:close/>
                <a:moveTo>
                  <a:pt x="4495" y="5084"/>
                </a:moveTo>
                <a:cubicBezTo>
                  <a:pt x="4490" y="5088"/>
                  <a:pt x="4485" y="5091"/>
                  <a:pt x="4480" y="5095"/>
                </a:cubicBezTo>
                <a:cubicBezTo>
                  <a:pt x="4486" y="5097"/>
                  <a:pt x="4489" y="5100"/>
                  <a:pt x="4494" y="5102"/>
                </a:cubicBezTo>
                <a:cubicBezTo>
                  <a:pt x="4495" y="5098"/>
                  <a:pt x="4496" y="5097"/>
                  <a:pt x="4496" y="5092"/>
                </a:cubicBezTo>
                <a:cubicBezTo>
                  <a:pt x="4496" y="5088"/>
                  <a:pt x="4495" y="5088"/>
                  <a:pt x="4495" y="5084"/>
                </a:cubicBezTo>
                <a:close/>
                <a:moveTo>
                  <a:pt x="4704" y="5865"/>
                </a:moveTo>
                <a:cubicBezTo>
                  <a:pt x="4704" y="5865"/>
                  <a:pt x="4702" y="5871"/>
                  <a:pt x="4702" y="5871"/>
                </a:cubicBezTo>
                <a:cubicBezTo>
                  <a:pt x="4704" y="5875"/>
                  <a:pt x="4704" y="5876"/>
                  <a:pt x="4706" y="5881"/>
                </a:cubicBezTo>
                <a:cubicBezTo>
                  <a:pt x="4707" y="5880"/>
                  <a:pt x="4708" y="5878"/>
                  <a:pt x="4708" y="5876"/>
                </a:cubicBezTo>
                <a:cubicBezTo>
                  <a:pt x="4707" y="5875"/>
                  <a:pt x="4705" y="5865"/>
                  <a:pt x="4704" y="5865"/>
                </a:cubicBezTo>
                <a:close/>
                <a:moveTo>
                  <a:pt x="4702" y="5974"/>
                </a:moveTo>
                <a:cubicBezTo>
                  <a:pt x="4697" y="5982"/>
                  <a:pt x="4695" y="5994"/>
                  <a:pt x="4688" y="6000"/>
                </a:cubicBezTo>
                <a:cubicBezTo>
                  <a:pt x="4679" y="6008"/>
                  <a:pt x="4674" y="6006"/>
                  <a:pt x="4667" y="6009"/>
                </a:cubicBezTo>
                <a:cubicBezTo>
                  <a:pt x="4673" y="6024"/>
                  <a:pt x="4686" y="6031"/>
                  <a:pt x="4704" y="6031"/>
                </a:cubicBezTo>
                <a:cubicBezTo>
                  <a:pt x="4718" y="6031"/>
                  <a:pt x="4724" y="6023"/>
                  <a:pt x="4731" y="6015"/>
                </a:cubicBezTo>
                <a:cubicBezTo>
                  <a:pt x="4720" y="6009"/>
                  <a:pt x="4711" y="5996"/>
                  <a:pt x="4702" y="5974"/>
                </a:cubicBezTo>
                <a:close/>
                <a:moveTo>
                  <a:pt x="15774" y="6240"/>
                </a:moveTo>
                <a:cubicBezTo>
                  <a:pt x="15763" y="6241"/>
                  <a:pt x="15757" y="6242"/>
                  <a:pt x="15757" y="6246"/>
                </a:cubicBezTo>
                <a:cubicBezTo>
                  <a:pt x="15756" y="6249"/>
                  <a:pt x="15760" y="6253"/>
                  <a:pt x="15769" y="6259"/>
                </a:cubicBezTo>
                <a:cubicBezTo>
                  <a:pt x="15787" y="6269"/>
                  <a:pt x="15822" y="6284"/>
                  <a:pt x="15872" y="6300"/>
                </a:cubicBezTo>
                <a:cubicBezTo>
                  <a:pt x="15970" y="6332"/>
                  <a:pt x="16083" y="6389"/>
                  <a:pt x="16123" y="6425"/>
                </a:cubicBezTo>
                <a:cubicBezTo>
                  <a:pt x="16157" y="6455"/>
                  <a:pt x="16203" y="6477"/>
                  <a:pt x="16242" y="6486"/>
                </a:cubicBezTo>
                <a:cubicBezTo>
                  <a:pt x="16242" y="6486"/>
                  <a:pt x="16243" y="6486"/>
                  <a:pt x="16244" y="6486"/>
                </a:cubicBezTo>
                <a:cubicBezTo>
                  <a:pt x="16245" y="6486"/>
                  <a:pt x="16246" y="6486"/>
                  <a:pt x="16247" y="6486"/>
                </a:cubicBezTo>
                <a:cubicBezTo>
                  <a:pt x="16264" y="6490"/>
                  <a:pt x="16281" y="6491"/>
                  <a:pt x="16293" y="6489"/>
                </a:cubicBezTo>
                <a:cubicBezTo>
                  <a:pt x="16305" y="6486"/>
                  <a:pt x="16313" y="6481"/>
                  <a:pt x="16313" y="6470"/>
                </a:cubicBezTo>
                <a:cubicBezTo>
                  <a:pt x="16313" y="6433"/>
                  <a:pt x="15857" y="6239"/>
                  <a:pt x="15774" y="6240"/>
                </a:cubicBezTo>
                <a:close/>
                <a:moveTo>
                  <a:pt x="3418" y="6448"/>
                </a:moveTo>
                <a:cubicBezTo>
                  <a:pt x="3375" y="6448"/>
                  <a:pt x="3349" y="6487"/>
                  <a:pt x="3349" y="6551"/>
                </a:cubicBezTo>
                <a:cubicBezTo>
                  <a:pt x="3349" y="6616"/>
                  <a:pt x="3375" y="6656"/>
                  <a:pt x="3418" y="6656"/>
                </a:cubicBezTo>
                <a:cubicBezTo>
                  <a:pt x="3460" y="6656"/>
                  <a:pt x="3487" y="6616"/>
                  <a:pt x="3487" y="6551"/>
                </a:cubicBezTo>
                <a:cubicBezTo>
                  <a:pt x="3487" y="6487"/>
                  <a:pt x="3461" y="6448"/>
                  <a:pt x="3418" y="6448"/>
                </a:cubicBezTo>
                <a:close/>
                <a:moveTo>
                  <a:pt x="3656" y="6458"/>
                </a:moveTo>
                <a:cubicBezTo>
                  <a:pt x="3649" y="6461"/>
                  <a:pt x="3645" y="6467"/>
                  <a:pt x="3640" y="6475"/>
                </a:cubicBezTo>
                <a:cubicBezTo>
                  <a:pt x="3630" y="6491"/>
                  <a:pt x="3625" y="6516"/>
                  <a:pt x="3625" y="6551"/>
                </a:cubicBezTo>
                <a:cubicBezTo>
                  <a:pt x="3625" y="6587"/>
                  <a:pt x="3630" y="6613"/>
                  <a:pt x="3640" y="6629"/>
                </a:cubicBezTo>
                <a:cubicBezTo>
                  <a:pt x="3650" y="6645"/>
                  <a:pt x="3662" y="6651"/>
                  <a:pt x="3680" y="6645"/>
                </a:cubicBezTo>
                <a:cubicBezTo>
                  <a:pt x="3712" y="6636"/>
                  <a:pt x="3739" y="6593"/>
                  <a:pt x="3739" y="6551"/>
                </a:cubicBezTo>
                <a:cubicBezTo>
                  <a:pt x="3739" y="6509"/>
                  <a:pt x="3712" y="6468"/>
                  <a:pt x="3680" y="6458"/>
                </a:cubicBezTo>
                <a:cubicBezTo>
                  <a:pt x="3671" y="6456"/>
                  <a:pt x="3663" y="6455"/>
                  <a:pt x="3656" y="6458"/>
                </a:cubicBezTo>
                <a:close/>
                <a:moveTo>
                  <a:pt x="4290" y="6572"/>
                </a:moveTo>
                <a:cubicBezTo>
                  <a:pt x="4252" y="6572"/>
                  <a:pt x="4221" y="6591"/>
                  <a:pt x="4221" y="6614"/>
                </a:cubicBezTo>
                <a:cubicBezTo>
                  <a:pt x="4221" y="6625"/>
                  <a:pt x="4229" y="6637"/>
                  <a:pt x="4241" y="6644"/>
                </a:cubicBezTo>
                <a:cubicBezTo>
                  <a:pt x="4254" y="6652"/>
                  <a:pt x="4271" y="6656"/>
                  <a:pt x="4290" y="6656"/>
                </a:cubicBezTo>
                <a:cubicBezTo>
                  <a:pt x="4328" y="6656"/>
                  <a:pt x="4359" y="6637"/>
                  <a:pt x="4359" y="6614"/>
                </a:cubicBezTo>
                <a:cubicBezTo>
                  <a:pt x="4359" y="6591"/>
                  <a:pt x="4328" y="6572"/>
                  <a:pt x="4290" y="6572"/>
                </a:cubicBezTo>
                <a:close/>
                <a:moveTo>
                  <a:pt x="16941" y="6802"/>
                </a:moveTo>
                <a:cubicBezTo>
                  <a:pt x="16926" y="6812"/>
                  <a:pt x="16918" y="6850"/>
                  <a:pt x="16923" y="6904"/>
                </a:cubicBezTo>
                <a:cubicBezTo>
                  <a:pt x="16925" y="6939"/>
                  <a:pt x="16932" y="6970"/>
                  <a:pt x="16940" y="6993"/>
                </a:cubicBezTo>
                <a:cubicBezTo>
                  <a:pt x="16940" y="6993"/>
                  <a:pt x="16940" y="6994"/>
                  <a:pt x="16940" y="6994"/>
                </a:cubicBezTo>
                <a:cubicBezTo>
                  <a:pt x="16948" y="7016"/>
                  <a:pt x="16958" y="7030"/>
                  <a:pt x="16968" y="7030"/>
                </a:cubicBezTo>
                <a:cubicBezTo>
                  <a:pt x="17018" y="7030"/>
                  <a:pt x="17009" y="6831"/>
                  <a:pt x="16957" y="6802"/>
                </a:cubicBezTo>
                <a:cubicBezTo>
                  <a:pt x="16951" y="6799"/>
                  <a:pt x="16946" y="6799"/>
                  <a:pt x="16941" y="6802"/>
                </a:cubicBezTo>
                <a:close/>
                <a:moveTo>
                  <a:pt x="6590" y="7155"/>
                </a:moveTo>
                <a:cubicBezTo>
                  <a:pt x="6552" y="7155"/>
                  <a:pt x="6521" y="7174"/>
                  <a:pt x="6521" y="7197"/>
                </a:cubicBezTo>
                <a:cubicBezTo>
                  <a:pt x="6521" y="7220"/>
                  <a:pt x="6552" y="7238"/>
                  <a:pt x="6590" y="7238"/>
                </a:cubicBezTo>
                <a:cubicBezTo>
                  <a:pt x="6628" y="7238"/>
                  <a:pt x="6659" y="7220"/>
                  <a:pt x="6659" y="7197"/>
                </a:cubicBezTo>
                <a:cubicBezTo>
                  <a:pt x="6659" y="7174"/>
                  <a:pt x="6628" y="7155"/>
                  <a:pt x="6590" y="7155"/>
                </a:cubicBezTo>
                <a:close/>
                <a:moveTo>
                  <a:pt x="7141" y="7155"/>
                </a:moveTo>
                <a:cubicBezTo>
                  <a:pt x="7098" y="7155"/>
                  <a:pt x="7072" y="7195"/>
                  <a:pt x="7072" y="7259"/>
                </a:cubicBezTo>
                <a:cubicBezTo>
                  <a:pt x="7072" y="7324"/>
                  <a:pt x="7098" y="7364"/>
                  <a:pt x="7141" y="7364"/>
                </a:cubicBezTo>
                <a:cubicBezTo>
                  <a:pt x="7184" y="7364"/>
                  <a:pt x="7210" y="7324"/>
                  <a:pt x="7210" y="7259"/>
                </a:cubicBezTo>
                <a:cubicBezTo>
                  <a:pt x="7210" y="7195"/>
                  <a:pt x="7184" y="7155"/>
                  <a:pt x="7141" y="7155"/>
                </a:cubicBezTo>
                <a:close/>
                <a:moveTo>
                  <a:pt x="13458" y="7743"/>
                </a:moveTo>
                <a:cubicBezTo>
                  <a:pt x="13442" y="7742"/>
                  <a:pt x="13424" y="7745"/>
                  <a:pt x="13407" y="7751"/>
                </a:cubicBezTo>
                <a:cubicBezTo>
                  <a:pt x="13371" y="7764"/>
                  <a:pt x="13382" y="7774"/>
                  <a:pt x="13435" y="7776"/>
                </a:cubicBezTo>
                <a:cubicBezTo>
                  <a:pt x="13484" y="7778"/>
                  <a:pt x="13511" y="7769"/>
                  <a:pt x="13496" y="7755"/>
                </a:cubicBezTo>
                <a:cubicBezTo>
                  <a:pt x="13488" y="7748"/>
                  <a:pt x="13474" y="7744"/>
                  <a:pt x="13458" y="7743"/>
                </a:cubicBezTo>
                <a:close/>
                <a:moveTo>
                  <a:pt x="5827" y="8647"/>
                </a:moveTo>
                <a:cubicBezTo>
                  <a:pt x="5828" y="8653"/>
                  <a:pt x="5829" y="8659"/>
                  <a:pt x="5830" y="8666"/>
                </a:cubicBezTo>
                <a:cubicBezTo>
                  <a:pt x="5835" y="8661"/>
                  <a:pt x="5837" y="8652"/>
                  <a:pt x="5843" y="8649"/>
                </a:cubicBezTo>
                <a:cubicBezTo>
                  <a:pt x="5838" y="8648"/>
                  <a:pt x="5833" y="8648"/>
                  <a:pt x="5827" y="8647"/>
                </a:cubicBezTo>
                <a:close/>
                <a:moveTo>
                  <a:pt x="5872" y="8653"/>
                </a:moveTo>
                <a:cubicBezTo>
                  <a:pt x="5891" y="8665"/>
                  <a:pt x="5909" y="8691"/>
                  <a:pt x="5916" y="8732"/>
                </a:cubicBezTo>
                <a:cubicBezTo>
                  <a:pt x="5923" y="8780"/>
                  <a:pt x="5911" y="8820"/>
                  <a:pt x="5894" y="8849"/>
                </a:cubicBezTo>
                <a:cubicBezTo>
                  <a:pt x="5899" y="8850"/>
                  <a:pt x="5899" y="8853"/>
                  <a:pt x="5904" y="8853"/>
                </a:cubicBezTo>
                <a:cubicBezTo>
                  <a:pt x="5949" y="8857"/>
                  <a:pt x="5976" y="8853"/>
                  <a:pt x="5992" y="8839"/>
                </a:cubicBezTo>
                <a:cubicBezTo>
                  <a:pt x="6009" y="8824"/>
                  <a:pt x="6014" y="8799"/>
                  <a:pt x="6014" y="8755"/>
                </a:cubicBezTo>
                <a:cubicBezTo>
                  <a:pt x="6014" y="8677"/>
                  <a:pt x="5994" y="8652"/>
                  <a:pt x="5935" y="8661"/>
                </a:cubicBezTo>
                <a:cubicBezTo>
                  <a:pt x="5914" y="8664"/>
                  <a:pt x="5895" y="8655"/>
                  <a:pt x="5872" y="8653"/>
                </a:cubicBezTo>
                <a:close/>
                <a:moveTo>
                  <a:pt x="4519" y="8654"/>
                </a:moveTo>
                <a:cubicBezTo>
                  <a:pt x="4481" y="8654"/>
                  <a:pt x="4451" y="8672"/>
                  <a:pt x="4451" y="8695"/>
                </a:cubicBezTo>
                <a:cubicBezTo>
                  <a:pt x="4451" y="8718"/>
                  <a:pt x="4481" y="8737"/>
                  <a:pt x="4519" y="8737"/>
                </a:cubicBezTo>
                <a:cubicBezTo>
                  <a:pt x="4557" y="8737"/>
                  <a:pt x="4588" y="8718"/>
                  <a:pt x="4588" y="8695"/>
                </a:cubicBezTo>
                <a:cubicBezTo>
                  <a:pt x="4588" y="8672"/>
                  <a:pt x="4557" y="8654"/>
                  <a:pt x="4519" y="8654"/>
                </a:cubicBezTo>
                <a:close/>
                <a:moveTo>
                  <a:pt x="5578" y="8654"/>
                </a:moveTo>
                <a:cubicBezTo>
                  <a:pt x="5557" y="8654"/>
                  <a:pt x="5539" y="8663"/>
                  <a:pt x="5527" y="8681"/>
                </a:cubicBezTo>
                <a:cubicBezTo>
                  <a:pt x="5515" y="8699"/>
                  <a:pt x="5509" y="8725"/>
                  <a:pt x="5509" y="8758"/>
                </a:cubicBezTo>
                <a:cubicBezTo>
                  <a:pt x="5509" y="8790"/>
                  <a:pt x="5515" y="8817"/>
                  <a:pt x="5527" y="8835"/>
                </a:cubicBezTo>
                <a:cubicBezTo>
                  <a:pt x="5539" y="8853"/>
                  <a:pt x="5557" y="8862"/>
                  <a:pt x="5578" y="8862"/>
                </a:cubicBezTo>
                <a:cubicBezTo>
                  <a:pt x="5621" y="8862"/>
                  <a:pt x="5647" y="8823"/>
                  <a:pt x="5647" y="8758"/>
                </a:cubicBezTo>
                <a:cubicBezTo>
                  <a:pt x="5647" y="8693"/>
                  <a:pt x="5621" y="8654"/>
                  <a:pt x="5578" y="8654"/>
                </a:cubicBezTo>
                <a:close/>
                <a:moveTo>
                  <a:pt x="3656" y="8665"/>
                </a:moveTo>
                <a:cubicBezTo>
                  <a:pt x="3635" y="8673"/>
                  <a:pt x="3625" y="8705"/>
                  <a:pt x="3625" y="8758"/>
                </a:cubicBezTo>
                <a:cubicBezTo>
                  <a:pt x="3625" y="8793"/>
                  <a:pt x="3630" y="8819"/>
                  <a:pt x="3640" y="8835"/>
                </a:cubicBezTo>
                <a:cubicBezTo>
                  <a:pt x="3650" y="8851"/>
                  <a:pt x="3662" y="8857"/>
                  <a:pt x="3680" y="8852"/>
                </a:cubicBezTo>
                <a:cubicBezTo>
                  <a:pt x="3712" y="8842"/>
                  <a:pt x="3739" y="8800"/>
                  <a:pt x="3739" y="8758"/>
                </a:cubicBezTo>
                <a:cubicBezTo>
                  <a:pt x="3739" y="8716"/>
                  <a:pt x="3712" y="8674"/>
                  <a:pt x="3680" y="8665"/>
                </a:cubicBezTo>
                <a:cubicBezTo>
                  <a:pt x="3671" y="8662"/>
                  <a:pt x="3663" y="8662"/>
                  <a:pt x="3656" y="8665"/>
                </a:cubicBezTo>
                <a:close/>
                <a:moveTo>
                  <a:pt x="4210" y="8665"/>
                </a:moveTo>
                <a:cubicBezTo>
                  <a:pt x="4203" y="8668"/>
                  <a:pt x="4196" y="8673"/>
                  <a:pt x="4191" y="8681"/>
                </a:cubicBezTo>
                <a:cubicBezTo>
                  <a:pt x="4182" y="8697"/>
                  <a:pt x="4176" y="8723"/>
                  <a:pt x="4176" y="8758"/>
                </a:cubicBezTo>
                <a:cubicBezTo>
                  <a:pt x="4176" y="8828"/>
                  <a:pt x="4197" y="8863"/>
                  <a:pt x="4234" y="8852"/>
                </a:cubicBezTo>
                <a:cubicBezTo>
                  <a:pt x="4265" y="8842"/>
                  <a:pt x="4290" y="8800"/>
                  <a:pt x="4290" y="8758"/>
                </a:cubicBezTo>
                <a:cubicBezTo>
                  <a:pt x="4290" y="8716"/>
                  <a:pt x="4265" y="8674"/>
                  <a:pt x="4234" y="8665"/>
                </a:cubicBezTo>
                <a:cubicBezTo>
                  <a:pt x="4225" y="8662"/>
                  <a:pt x="4217" y="8662"/>
                  <a:pt x="4210" y="8665"/>
                </a:cubicBezTo>
                <a:close/>
                <a:moveTo>
                  <a:pt x="20295" y="8728"/>
                </a:moveTo>
                <a:lnTo>
                  <a:pt x="20240" y="8898"/>
                </a:lnTo>
                <a:cubicBezTo>
                  <a:pt x="20210" y="8990"/>
                  <a:pt x="20171" y="9133"/>
                  <a:pt x="20154" y="9214"/>
                </a:cubicBezTo>
                <a:cubicBezTo>
                  <a:pt x="20145" y="9258"/>
                  <a:pt x="20143" y="9294"/>
                  <a:pt x="20145" y="9320"/>
                </a:cubicBezTo>
                <a:cubicBezTo>
                  <a:pt x="20145" y="9320"/>
                  <a:pt x="20145" y="9321"/>
                  <a:pt x="20145" y="9322"/>
                </a:cubicBezTo>
                <a:cubicBezTo>
                  <a:pt x="20149" y="9346"/>
                  <a:pt x="20156" y="9362"/>
                  <a:pt x="20169" y="9362"/>
                </a:cubicBezTo>
                <a:cubicBezTo>
                  <a:pt x="20194" y="9362"/>
                  <a:pt x="20232" y="9286"/>
                  <a:pt x="20253" y="9193"/>
                </a:cubicBezTo>
                <a:cubicBezTo>
                  <a:pt x="20268" y="9123"/>
                  <a:pt x="20285" y="9085"/>
                  <a:pt x="20305" y="9060"/>
                </a:cubicBezTo>
                <a:cubicBezTo>
                  <a:pt x="20312" y="9050"/>
                  <a:pt x="20320" y="9040"/>
                  <a:pt x="20328" y="9038"/>
                </a:cubicBezTo>
                <a:cubicBezTo>
                  <a:pt x="20331" y="9036"/>
                  <a:pt x="20335" y="9034"/>
                  <a:pt x="20339" y="9034"/>
                </a:cubicBezTo>
                <a:cubicBezTo>
                  <a:pt x="20352" y="9035"/>
                  <a:pt x="20365" y="9045"/>
                  <a:pt x="20379" y="9064"/>
                </a:cubicBezTo>
                <a:cubicBezTo>
                  <a:pt x="20381" y="9066"/>
                  <a:pt x="20383" y="9066"/>
                  <a:pt x="20384" y="9068"/>
                </a:cubicBezTo>
                <a:cubicBezTo>
                  <a:pt x="20402" y="9093"/>
                  <a:pt x="20421" y="9130"/>
                  <a:pt x="20440" y="9183"/>
                </a:cubicBezTo>
                <a:lnTo>
                  <a:pt x="20497" y="9341"/>
                </a:lnTo>
                <a:lnTo>
                  <a:pt x="20474" y="9144"/>
                </a:lnTo>
                <a:cubicBezTo>
                  <a:pt x="20462" y="9035"/>
                  <a:pt x="20417" y="8895"/>
                  <a:pt x="20374" y="8836"/>
                </a:cubicBezTo>
                <a:lnTo>
                  <a:pt x="20295" y="8728"/>
                </a:lnTo>
                <a:close/>
                <a:moveTo>
                  <a:pt x="2864" y="8779"/>
                </a:moveTo>
                <a:cubicBezTo>
                  <a:pt x="2826" y="8779"/>
                  <a:pt x="2796" y="8797"/>
                  <a:pt x="2796" y="8820"/>
                </a:cubicBezTo>
                <a:cubicBezTo>
                  <a:pt x="2796" y="8843"/>
                  <a:pt x="2826" y="8862"/>
                  <a:pt x="2864" y="8862"/>
                </a:cubicBezTo>
                <a:cubicBezTo>
                  <a:pt x="2902" y="8862"/>
                  <a:pt x="2933" y="8843"/>
                  <a:pt x="2933" y="8820"/>
                </a:cubicBezTo>
                <a:cubicBezTo>
                  <a:pt x="2933" y="8797"/>
                  <a:pt x="2902" y="8779"/>
                  <a:pt x="2864" y="8779"/>
                </a:cubicBezTo>
                <a:close/>
                <a:moveTo>
                  <a:pt x="3969" y="8779"/>
                </a:moveTo>
                <a:cubicBezTo>
                  <a:pt x="3931" y="8779"/>
                  <a:pt x="3900" y="8797"/>
                  <a:pt x="3900" y="8820"/>
                </a:cubicBezTo>
                <a:cubicBezTo>
                  <a:pt x="3900" y="8832"/>
                  <a:pt x="3908" y="8843"/>
                  <a:pt x="3920" y="8851"/>
                </a:cubicBezTo>
                <a:cubicBezTo>
                  <a:pt x="3933" y="8858"/>
                  <a:pt x="3950" y="8862"/>
                  <a:pt x="3969" y="8862"/>
                </a:cubicBezTo>
                <a:cubicBezTo>
                  <a:pt x="4007" y="8862"/>
                  <a:pt x="4038" y="8843"/>
                  <a:pt x="4038" y="8820"/>
                </a:cubicBezTo>
                <a:cubicBezTo>
                  <a:pt x="4038" y="8797"/>
                  <a:pt x="4007" y="8779"/>
                  <a:pt x="3969" y="8779"/>
                </a:cubicBezTo>
                <a:close/>
                <a:moveTo>
                  <a:pt x="6405" y="8779"/>
                </a:moveTo>
                <a:cubicBezTo>
                  <a:pt x="6368" y="8779"/>
                  <a:pt x="6336" y="8797"/>
                  <a:pt x="6336" y="8820"/>
                </a:cubicBezTo>
                <a:cubicBezTo>
                  <a:pt x="6336" y="8832"/>
                  <a:pt x="6344" y="8843"/>
                  <a:pt x="6357" y="8851"/>
                </a:cubicBezTo>
                <a:cubicBezTo>
                  <a:pt x="6369" y="8858"/>
                  <a:pt x="6387" y="8862"/>
                  <a:pt x="6405" y="8862"/>
                </a:cubicBezTo>
                <a:cubicBezTo>
                  <a:pt x="6443" y="8862"/>
                  <a:pt x="6475" y="8843"/>
                  <a:pt x="6475" y="8820"/>
                </a:cubicBezTo>
                <a:cubicBezTo>
                  <a:pt x="6475" y="8797"/>
                  <a:pt x="6443" y="8779"/>
                  <a:pt x="6405" y="8779"/>
                </a:cubicBezTo>
                <a:close/>
                <a:moveTo>
                  <a:pt x="122" y="9037"/>
                </a:moveTo>
                <a:cubicBezTo>
                  <a:pt x="117" y="9038"/>
                  <a:pt x="104" y="9056"/>
                  <a:pt x="79" y="9091"/>
                </a:cubicBezTo>
                <a:cubicBezTo>
                  <a:pt x="46" y="9137"/>
                  <a:pt x="15" y="9198"/>
                  <a:pt x="10" y="9227"/>
                </a:cubicBezTo>
                <a:cubicBezTo>
                  <a:pt x="5" y="9256"/>
                  <a:pt x="19" y="9278"/>
                  <a:pt x="42" y="9278"/>
                </a:cubicBezTo>
                <a:cubicBezTo>
                  <a:pt x="53" y="9278"/>
                  <a:pt x="64" y="9272"/>
                  <a:pt x="71" y="9262"/>
                </a:cubicBezTo>
                <a:cubicBezTo>
                  <a:pt x="79" y="9251"/>
                  <a:pt x="83" y="9236"/>
                  <a:pt x="83" y="9220"/>
                </a:cubicBezTo>
                <a:cubicBezTo>
                  <a:pt x="83" y="9187"/>
                  <a:pt x="95" y="9126"/>
                  <a:pt x="109" y="9084"/>
                </a:cubicBezTo>
                <a:cubicBezTo>
                  <a:pt x="121" y="9052"/>
                  <a:pt x="127" y="9036"/>
                  <a:pt x="122" y="9037"/>
                </a:cubicBezTo>
                <a:close/>
                <a:moveTo>
                  <a:pt x="6" y="9299"/>
                </a:moveTo>
                <a:lnTo>
                  <a:pt x="0" y="9570"/>
                </a:lnTo>
                <a:cubicBezTo>
                  <a:pt x="-3" y="9719"/>
                  <a:pt x="8" y="9883"/>
                  <a:pt x="23" y="9936"/>
                </a:cubicBezTo>
                <a:cubicBezTo>
                  <a:pt x="74" y="10109"/>
                  <a:pt x="80" y="10009"/>
                  <a:pt x="42" y="9652"/>
                </a:cubicBezTo>
                <a:lnTo>
                  <a:pt x="6" y="9299"/>
                </a:lnTo>
                <a:close/>
                <a:moveTo>
                  <a:pt x="5211" y="9487"/>
                </a:moveTo>
                <a:cubicBezTo>
                  <a:pt x="5173" y="9487"/>
                  <a:pt x="5142" y="9505"/>
                  <a:pt x="5142" y="9528"/>
                </a:cubicBezTo>
                <a:cubicBezTo>
                  <a:pt x="5142" y="9540"/>
                  <a:pt x="5149" y="9550"/>
                  <a:pt x="5162" y="9558"/>
                </a:cubicBezTo>
                <a:cubicBezTo>
                  <a:pt x="5174" y="9565"/>
                  <a:pt x="5192" y="9570"/>
                  <a:pt x="5211" y="9570"/>
                </a:cubicBezTo>
                <a:cubicBezTo>
                  <a:pt x="5249" y="9570"/>
                  <a:pt x="5279" y="9551"/>
                  <a:pt x="5279" y="9528"/>
                </a:cubicBezTo>
                <a:cubicBezTo>
                  <a:pt x="5279" y="9505"/>
                  <a:pt x="5249" y="9487"/>
                  <a:pt x="5211" y="9487"/>
                </a:cubicBezTo>
                <a:close/>
                <a:moveTo>
                  <a:pt x="20511" y="9494"/>
                </a:moveTo>
                <a:cubicBezTo>
                  <a:pt x="20508" y="9493"/>
                  <a:pt x="20503" y="9498"/>
                  <a:pt x="20497" y="9512"/>
                </a:cubicBezTo>
                <a:cubicBezTo>
                  <a:pt x="20476" y="9560"/>
                  <a:pt x="20446" y="9709"/>
                  <a:pt x="20431" y="9845"/>
                </a:cubicBezTo>
                <a:cubicBezTo>
                  <a:pt x="20419" y="9960"/>
                  <a:pt x="20418" y="10019"/>
                  <a:pt x="20428" y="10014"/>
                </a:cubicBezTo>
                <a:cubicBezTo>
                  <a:pt x="20432" y="10012"/>
                  <a:pt x="20437" y="10002"/>
                  <a:pt x="20443" y="9986"/>
                </a:cubicBezTo>
                <a:cubicBezTo>
                  <a:pt x="20467" y="9920"/>
                  <a:pt x="20489" y="9789"/>
                  <a:pt x="20503" y="9679"/>
                </a:cubicBezTo>
                <a:cubicBezTo>
                  <a:pt x="20503" y="9677"/>
                  <a:pt x="20503" y="9677"/>
                  <a:pt x="20503" y="9674"/>
                </a:cubicBezTo>
                <a:cubicBezTo>
                  <a:pt x="20514" y="9584"/>
                  <a:pt x="20521" y="9500"/>
                  <a:pt x="20511" y="9494"/>
                </a:cubicBezTo>
                <a:close/>
                <a:moveTo>
                  <a:pt x="21504" y="9986"/>
                </a:moveTo>
                <a:cubicBezTo>
                  <a:pt x="21481" y="9986"/>
                  <a:pt x="21459" y="10038"/>
                  <a:pt x="21454" y="10101"/>
                </a:cubicBezTo>
                <a:cubicBezTo>
                  <a:pt x="21436" y="10369"/>
                  <a:pt x="21372" y="10687"/>
                  <a:pt x="21320" y="10776"/>
                </a:cubicBezTo>
                <a:cubicBezTo>
                  <a:pt x="21299" y="10811"/>
                  <a:pt x="21238" y="11008"/>
                  <a:pt x="21184" y="11214"/>
                </a:cubicBezTo>
                <a:cubicBezTo>
                  <a:pt x="21029" y="11806"/>
                  <a:pt x="20873" y="12153"/>
                  <a:pt x="20425" y="12901"/>
                </a:cubicBezTo>
                <a:cubicBezTo>
                  <a:pt x="20390" y="12958"/>
                  <a:pt x="20300" y="13131"/>
                  <a:pt x="20223" y="13285"/>
                </a:cubicBezTo>
                <a:cubicBezTo>
                  <a:pt x="20143" y="13447"/>
                  <a:pt x="20038" y="13597"/>
                  <a:pt x="19927" y="13717"/>
                </a:cubicBezTo>
                <a:cubicBezTo>
                  <a:pt x="19871" y="13777"/>
                  <a:pt x="19813" y="13830"/>
                  <a:pt x="19756" y="13873"/>
                </a:cubicBezTo>
                <a:cubicBezTo>
                  <a:pt x="19699" y="13915"/>
                  <a:pt x="19643" y="13949"/>
                  <a:pt x="19589" y="13969"/>
                </a:cubicBezTo>
                <a:cubicBezTo>
                  <a:pt x="19508" y="14000"/>
                  <a:pt x="19352" y="14025"/>
                  <a:pt x="19242" y="14025"/>
                </a:cubicBezTo>
                <a:cubicBezTo>
                  <a:pt x="19110" y="14025"/>
                  <a:pt x="19024" y="14039"/>
                  <a:pt x="18961" y="14088"/>
                </a:cubicBezTo>
                <a:cubicBezTo>
                  <a:pt x="18899" y="14137"/>
                  <a:pt x="18859" y="14221"/>
                  <a:pt x="18818" y="14357"/>
                </a:cubicBezTo>
                <a:cubicBezTo>
                  <a:pt x="18442" y="15610"/>
                  <a:pt x="18116" y="16339"/>
                  <a:pt x="17620" y="17022"/>
                </a:cubicBezTo>
                <a:cubicBezTo>
                  <a:pt x="17482" y="17212"/>
                  <a:pt x="17229" y="17492"/>
                  <a:pt x="16996" y="17726"/>
                </a:cubicBezTo>
                <a:cubicBezTo>
                  <a:pt x="16880" y="17843"/>
                  <a:pt x="16768" y="17948"/>
                  <a:pt x="16680" y="18024"/>
                </a:cubicBezTo>
                <a:cubicBezTo>
                  <a:pt x="16592" y="18099"/>
                  <a:pt x="16527" y="18147"/>
                  <a:pt x="16502" y="18147"/>
                </a:cubicBezTo>
                <a:cubicBezTo>
                  <a:pt x="16432" y="18147"/>
                  <a:pt x="16345" y="17978"/>
                  <a:pt x="16158" y="17479"/>
                </a:cubicBezTo>
                <a:cubicBezTo>
                  <a:pt x="15923" y="16851"/>
                  <a:pt x="15886" y="16710"/>
                  <a:pt x="15852" y="16314"/>
                </a:cubicBezTo>
                <a:lnTo>
                  <a:pt x="15821" y="15963"/>
                </a:lnTo>
                <a:lnTo>
                  <a:pt x="15814" y="16287"/>
                </a:lnTo>
                <a:cubicBezTo>
                  <a:pt x="15809" y="16497"/>
                  <a:pt x="15852" y="16762"/>
                  <a:pt x="15933" y="17049"/>
                </a:cubicBezTo>
                <a:cubicBezTo>
                  <a:pt x="16014" y="17336"/>
                  <a:pt x="16133" y="17645"/>
                  <a:pt x="16281" y="17942"/>
                </a:cubicBezTo>
                <a:cubicBezTo>
                  <a:pt x="16343" y="18066"/>
                  <a:pt x="16410" y="18214"/>
                  <a:pt x="16429" y="18270"/>
                </a:cubicBezTo>
                <a:cubicBezTo>
                  <a:pt x="16459" y="18359"/>
                  <a:pt x="16506" y="18453"/>
                  <a:pt x="16565" y="18550"/>
                </a:cubicBezTo>
                <a:cubicBezTo>
                  <a:pt x="16580" y="18575"/>
                  <a:pt x="16600" y="18600"/>
                  <a:pt x="16617" y="18626"/>
                </a:cubicBezTo>
                <a:cubicBezTo>
                  <a:pt x="16664" y="18696"/>
                  <a:pt x="16718" y="18768"/>
                  <a:pt x="16778" y="18841"/>
                </a:cubicBezTo>
                <a:cubicBezTo>
                  <a:pt x="16807" y="18876"/>
                  <a:pt x="16835" y="18911"/>
                  <a:pt x="16866" y="18947"/>
                </a:cubicBezTo>
                <a:cubicBezTo>
                  <a:pt x="16954" y="19046"/>
                  <a:pt x="17047" y="19146"/>
                  <a:pt x="17156" y="19248"/>
                </a:cubicBezTo>
                <a:cubicBezTo>
                  <a:pt x="17403" y="19481"/>
                  <a:pt x="17700" y="19719"/>
                  <a:pt x="18032" y="19949"/>
                </a:cubicBezTo>
                <a:cubicBezTo>
                  <a:pt x="18198" y="20064"/>
                  <a:pt x="18373" y="20179"/>
                  <a:pt x="18555" y="20289"/>
                </a:cubicBezTo>
                <a:cubicBezTo>
                  <a:pt x="18918" y="20509"/>
                  <a:pt x="19309" y="20716"/>
                  <a:pt x="19714" y="20898"/>
                </a:cubicBezTo>
                <a:cubicBezTo>
                  <a:pt x="19820" y="20946"/>
                  <a:pt x="19898" y="20979"/>
                  <a:pt x="19950" y="20997"/>
                </a:cubicBezTo>
                <a:cubicBezTo>
                  <a:pt x="20001" y="21014"/>
                  <a:pt x="20027" y="21018"/>
                  <a:pt x="20027" y="21010"/>
                </a:cubicBezTo>
                <a:cubicBezTo>
                  <a:pt x="20023" y="21000"/>
                  <a:pt x="19995" y="20977"/>
                  <a:pt x="19940" y="20945"/>
                </a:cubicBezTo>
                <a:cubicBezTo>
                  <a:pt x="19884" y="20913"/>
                  <a:pt x="19802" y="20869"/>
                  <a:pt x="19693" y="20817"/>
                </a:cubicBezTo>
                <a:cubicBezTo>
                  <a:pt x="19418" y="20685"/>
                  <a:pt x="19172" y="20559"/>
                  <a:pt x="18946" y="20435"/>
                </a:cubicBezTo>
                <a:cubicBezTo>
                  <a:pt x="18740" y="20323"/>
                  <a:pt x="18556" y="20212"/>
                  <a:pt x="18380" y="20103"/>
                </a:cubicBezTo>
                <a:cubicBezTo>
                  <a:pt x="18372" y="20098"/>
                  <a:pt x="18361" y="20091"/>
                  <a:pt x="18352" y="20086"/>
                </a:cubicBezTo>
                <a:cubicBezTo>
                  <a:pt x="18257" y="20026"/>
                  <a:pt x="18148" y="19965"/>
                  <a:pt x="18060" y="19906"/>
                </a:cubicBezTo>
                <a:cubicBezTo>
                  <a:pt x="18060" y="19905"/>
                  <a:pt x="18059" y="19906"/>
                  <a:pt x="18059" y="19906"/>
                </a:cubicBezTo>
                <a:cubicBezTo>
                  <a:pt x="17950" y="19831"/>
                  <a:pt x="17847" y="19756"/>
                  <a:pt x="17749" y="19681"/>
                </a:cubicBezTo>
                <a:cubicBezTo>
                  <a:pt x="17749" y="19680"/>
                  <a:pt x="17748" y="19681"/>
                  <a:pt x="17747" y="19681"/>
                </a:cubicBezTo>
                <a:cubicBezTo>
                  <a:pt x="17649" y="19605"/>
                  <a:pt x="17557" y="19528"/>
                  <a:pt x="17467" y="19450"/>
                </a:cubicBezTo>
                <a:cubicBezTo>
                  <a:pt x="17289" y="19294"/>
                  <a:pt x="17126" y="19133"/>
                  <a:pt x="16974" y="18961"/>
                </a:cubicBezTo>
                <a:cubicBezTo>
                  <a:pt x="16894" y="18870"/>
                  <a:pt x="16810" y="18767"/>
                  <a:pt x="16739" y="18673"/>
                </a:cubicBezTo>
                <a:cubicBezTo>
                  <a:pt x="16739" y="18673"/>
                  <a:pt x="16740" y="18672"/>
                  <a:pt x="16739" y="18672"/>
                </a:cubicBezTo>
                <a:cubicBezTo>
                  <a:pt x="16669" y="18578"/>
                  <a:pt x="16611" y="18494"/>
                  <a:pt x="16584" y="18442"/>
                </a:cubicBezTo>
                <a:lnTo>
                  <a:pt x="16486" y="18252"/>
                </a:lnTo>
                <a:lnTo>
                  <a:pt x="16640" y="18149"/>
                </a:lnTo>
                <a:cubicBezTo>
                  <a:pt x="16709" y="18103"/>
                  <a:pt x="16787" y="18040"/>
                  <a:pt x="16869" y="17969"/>
                </a:cubicBezTo>
                <a:cubicBezTo>
                  <a:pt x="16950" y="17899"/>
                  <a:pt x="17034" y="17819"/>
                  <a:pt x="17120" y="17732"/>
                </a:cubicBezTo>
                <a:cubicBezTo>
                  <a:pt x="17292" y="17558"/>
                  <a:pt x="17464" y="17359"/>
                  <a:pt x="17605" y="17168"/>
                </a:cubicBezTo>
                <a:cubicBezTo>
                  <a:pt x="17670" y="17080"/>
                  <a:pt x="17747" y="16963"/>
                  <a:pt x="17828" y="16835"/>
                </a:cubicBezTo>
                <a:cubicBezTo>
                  <a:pt x="17908" y="16707"/>
                  <a:pt x="17991" y="16569"/>
                  <a:pt x="18067" y="16438"/>
                </a:cubicBezTo>
                <a:cubicBezTo>
                  <a:pt x="18067" y="16437"/>
                  <a:pt x="18066" y="16437"/>
                  <a:pt x="18067" y="16437"/>
                </a:cubicBezTo>
                <a:cubicBezTo>
                  <a:pt x="18141" y="16306"/>
                  <a:pt x="18209" y="16183"/>
                  <a:pt x="18257" y="16087"/>
                </a:cubicBezTo>
                <a:cubicBezTo>
                  <a:pt x="18258" y="16086"/>
                  <a:pt x="18257" y="16086"/>
                  <a:pt x="18257" y="16085"/>
                </a:cubicBezTo>
                <a:cubicBezTo>
                  <a:pt x="18306" y="15989"/>
                  <a:pt x="18335" y="15919"/>
                  <a:pt x="18335" y="15894"/>
                </a:cubicBezTo>
                <a:cubicBezTo>
                  <a:pt x="18335" y="15873"/>
                  <a:pt x="18393" y="15732"/>
                  <a:pt x="18453" y="15590"/>
                </a:cubicBezTo>
                <a:cubicBezTo>
                  <a:pt x="18455" y="15583"/>
                  <a:pt x="18456" y="15576"/>
                  <a:pt x="18461" y="15569"/>
                </a:cubicBezTo>
                <a:cubicBezTo>
                  <a:pt x="18467" y="15554"/>
                  <a:pt x="18466" y="15553"/>
                  <a:pt x="18473" y="15538"/>
                </a:cubicBezTo>
                <a:cubicBezTo>
                  <a:pt x="18549" y="15366"/>
                  <a:pt x="18686" y="14987"/>
                  <a:pt x="18775" y="14697"/>
                </a:cubicBezTo>
                <a:cubicBezTo>
                  <a:pt x="18866" y="14404"/>
                  <a:pt x="18971" y="14147"/>
                  <a:pt x="19013" y="14118"/>
                </a:cubicBezTo>
                <a:cubicBezTo>
                  <a:pt x="19055" y="14090"/>
                  <a:pt x="19172" y="14065"/>
                  <a:pt x="19275" y="14065"/>
                </a:cubicBezTo>
                <a:cubicBezTo>
                  <a:pt x="19344" y="14064"/>
                  <a:pt x="19413" y="14053"/>
                  <a:pt x="19480" y="14038"/>
                </a:cubicBezTo>
                <a:cubicBezTo>
                  <a:pt x="19496" y="14034"/>
                  <a:pt x="19513" y="14030"/>
                  <a:pt x="19529" y="14026"/>
                </a:cubicBezTo>
                <a:cubicBezTo>
                  <a:pt x="19595" y="14007"/>
                  <a:pt x="19658" y="13984"/>
                  <a:pt x="19720" y="13952"/>
                </a:cubicBezTo>
                <a:cubicBezTo>
                  <a:pt x="19813" y="13903"/>
                  <a:pt x="19902" y="13841"/>
                  <a:pt x="19981" y="13767"/>
                </a:cubicBezTo>
                <a:cubicBezTo>
                  <a:pt x="20059" y="13692"/>
                  <a:pt x="20128" y="13606"/>
                  <a:pt x="20187" y="13510"/>
                </a:cubicBezTo>
                <a:cubicBezTo>
                  <a:pt x="20216" y="13461"/>
                  <a:pt x="20243" y="13411"/>
                  <a:pt x="20266" y="13358"/>
                </a:cubicBezTo>
                <a:cubicBezTo>
                  <a:pt x="20301" y="13278"/>
                  <a:pt x="20461" y="12982"/>
                  <a:pt x="20621" y="12702"/>
                </a:cubicBezTo>
                <a:cubicBezTo>
                  <a:pt x="20763" y="12452"/>
                  <a:pt x="20855" y="12275"/>
                  <a:pt x="20939" y="12101"/>
                </a:cubicBezTo>
                <a:cubicBezTo>
                  <a:pt x="20977" y="12023"/>
                  <a:pt x="21015" y="11946"/>
                  <a:pt x="21046" y="11870"/>
                </a:cubicBezTo>
                <a:cubicBezTo>
                  <a:pt x="21058" y="11840"/>
                  <a:pt x="21071" y="11810"/>
                  <a:pt x="21082" y="11779"/>
                </a:cubicBezTo>
                <a:cubicBezTo>
                  <a:pt x="21130" y="11655"/>
                  <a:pt x="21173" y="11527"/>
                  <a:pt x="21218" y="11372"/>
                </a:cubicBezTo>
                <a:cubicBezTo>
                  <a:pt x="21219" y="11371"/>
                  <a:pt x="21218" y="11371"/>
                  <a:pt x="21218" y="11371"/>
                </a:cubicBezTo>
                <a:cubicBezTo>
                  <a:pt x="21268" y="11202"/>
                  <a:pt x="21319" y="11005"/>
                  <a:pt x="21382" y="10757"/>
                </a:cubicBezTo>
                <a:cubicBezTo>
                  <a:pt x="21528" y="10186"/>
                  <a:pt x="21560" y="9986"/>
                  <a:pt x="21504" y="9986"/>
                </a:cubicBezTo>
                <a:close/>
                <a:moveTo>
                  <a:pt x="105" y="10089"/>
                </a:moveTo>
                <a:cubicBezTo>
                  <a:pt x="102" y="10088"/>
                  <a:pt x="101" y="10089"/>
                  <a:pt x="99" y="10094"/>
                </a:cubicBezTo>
                <a:cubicBezTo>
                  <a:pt x="95" y="10103"/>
                  <a:pt x="90" y="10124"/>
                  <a:pt x="90" y="10153"/>
                </a:cubicBezTo>
                <a:cubicBezTo>
                  <a:pt x="90" y="10210"/>
                  <a:pt x="100" y="10234"/>
                  <a:pt x="113" y="10205"/>
                </a:cubicBezTo>
                <a:cubicBezTo>
                  <a:pt x="126" y="10176"/>
                  <a:pt x="126" y="10129"/>
                  <a:pt x="113" y="10101"/>
                </a:cubicBezTo>
                <a:cubicBezTo>
                  <a:pt x="110" y="10094"/>
                  <a:pt x="107" y="10090"/>
                  <a:pt x="105" y="10089"/>
                </a:cubicBezTo>
                <a:close/>
                <a:moveTo>
                  <a:pt x="20371" y="10169"/>
                </a:moveTo>
                <a:cubicBezTo>
                  <a:pt x="20366" y="10173"/>
                  <a:pt x="20363" y="10187"/>
                  <a:pt x="20362" y="10211"/>
                </a:cubicBezTo>
                <a:cubicBezTo>
                  <a:pt x="20360" y="10255"/>
                  <a:pt x="20370" y="10280"/>
                  <a:pt x="20385" y="10266"/>
                </a:cubicBezTo>
                <a:cubicBezTo>
                  <a:pt x="20400" y="10252"/>
                  <a:pt x="20403" y="10217"/>
                  <a:pt x="20390" y="10187"/>
                </a:cubicBezTo>
                <a:cubicBezTo>
                  <a:pt x="20383" y="10170"/>
                  <a:pt x="20376" y="10164"/>
                  <a:pt x="20371" y="10169"/>
                </a:cubicBezTo>
                <a:close/>
                <a:moveTo>
                  <a:pt x="156" y="10404"/>
                </a:moveTo>
                <a:cubicBezTo>
                  <a:pt x="147" y="10386"/>
                  <a:pt x="149" y="10422"/>
                  <a:pt x="159" y="10506"/>
                </a:cubicBezTo>
                <a:cubicBezTo>
                  <a:pt x="173" y="10621"/>
                  <a:pt x="207" y="10775"/>
                  <a:pt x="235" y="10849"/>
                </a:cubicBezTo>
                <a:cubicBezTo>
                  <a:pt x="257" y="10907"/>
                  <a:pt x="273" y="10944"/>
                  <a:pt x="284" y="10961"/>
                </a:cubicBezTo>
                <a:cubicBezTo>
                  <a:pt x="284" y="10961"/>
                  <a:pt x="284" y="10962"/>
                  <a:pt x="284" y="10962"/>
                </a:cubicBezTo>
                <a:cubicBezTo>
                  <a:pt x="291" y="10973"/>
                  <a:pt x="295" y="10973"/>
                  <a:pt x="296" y="10963"/>
                </a:cubicBezTo>
                <a:cubicBezTo>
                  <a:pt x="296" y="10963"/>
                  <a:pt x="296" y="10964"/>
                  <a:pt x="296" y="10963"/>
                </a:cubicBezTo>
                <a:cubicBezTo>
                  <a:pt x="297" y="10958"/>
                  <a:pt x="294" y="10945"/>
                  <a:pt x="293" y="10935"/>
                </a:cubicBezTo>
                <a:cubicBezTo>
                  <a:pt x="289" y="10887"/>
                  <a:pt x="268" y="10788"/>
                  <a:pt x="224" y="10628"/>
                </a:cubicBezTo>
                <a:cubicBezTo>
                  <a:pt x="188" y="10494"/>
                  <a:pt x="166" y="10422"/>
                  <a:pt x="156" y="10404"/>
                </a:cubicBezTo>
                <a:close/>
                <a:moveTo>
                  <a:pt x="315" y="11006"/>
                </a:moveTo>
                <a:lnTo>
                  <a:pt x="342" y="11152"/>
                </a:lnTo>
                <a:cubicBezTo>
                  <a:pt x="358" y="11232"/>
                  <a:pt x="380" y="11313"/>
                  <a:pt x="392" y="11332"/>
                </a:cubicBezTo>
                <a:cubicBezTo>
                  <a:pt x="450" y="11421"/>
                  <a:pt x="445" y="11313"/>
                  <a:pt x="384" y="11168"/>
                </a:cubicBezTo>
                <a:lnTo>
                  <a:pt x="315" y="11006"/>
                </a:lnTo>
                <a:close/>
                <a:moveTo>
                  <a:pt x="11438" y="11235"/>
                </a:moveTo>
                <a:cubicBezTo>
                  <a:pt x="11327" y="11235"/>
                  <a:pt x="11248" y="11244"/>
                  <a:pt x="11195" y="11262"/>
                </a:cubicBezTo>
                <a:cubicBezTo>
                  <a:pt x="11169" y="11271"/>
                  <a:pt x="11149" y="11284"/>
                  <a:pt x="11137" y="11298"/>
                </a:cubicBezTo>
                <a:cubicBezTo>
                  <a:pt x="11124" y="11312"/>
                  <a:pt x="11117" y="11328"/>
                  <a:pt x="11117" y="11347"/>
                </a:cubicBezTo>
                <a:cubicBezTo>
                  <a:pt x="11117" y="11370"/>
                  <a:pt x="11124" y="11382"/>
                  <a:pt x="11141" y="11386"/>
                </a:cubicBezTo>
                <a:cubicBezTo>
                  <a:pt x="11157" y="11391"/>
                  <a:pt x="11182" y="11388"/>
                  <a:pt x="11220" y="11376"/>
                </a:cubicBezTo>
                <a:cubicBezTo>
                  <a:pt x="11356" y="11334"/>
                  <a:pt x="11484" y="11335"/>
                  <a:pt x="11604" y="11382"/>
                </a:cubicBezTo>
                <a:cubicBezTo>
                  <a:pt x="11664" y="11406"/>
                  <a:pt x="11721" y="11440"/>
                  <a:pt x="11778" y="11487"/>
                </a:cubicBezTo>
                <a:cubicBezTo>
                  <a:pt x="11836" y="11534"/>
                  <a:pt x="11893" y="11593"/>
                  <a:pt x="11950" y="11664"/>
                </a:cubicBezTo>
                <a:cubicBezTo>
                  <a:pt x="12098" y="11849"/>
                  <a:pt x="12504" y="12109"/>
                  <a:pt x="12646" y="12109"/>
                </a:cubicBezTo>
                <a:cubicBezTo>
                  <a:pt x="12838" y="12109"/>
                  <a:pt x="13187" y="12364"/>
                  <a:pt x="13187" y="12504"/>
                </a:cubicBezTo>
                <a:cubicBezTo>
                  <a:pt x="13187" y="12531"/>
                  <a:pt x="13125" y="12638"/>
                  <a:pt x="13049" y="12742"/>
                </a:cubicBezTo>
                <a:cubicBezTo>
                  <a:pt x="12943" y="12885"/>
                  <a:pt x="12846" y="12957"/>
                  <a:pt x="12640" y="13040"/>
                </a:cubicBezTo>
                <a:cubicBezTo>
                  <a:pt x="12547" y="13078"/>
                  <a:pt x="12468" y="13109"/>
                  <a:pt x="12400" y="13131"/>
                </a:cubicBezTo>
                <a:cubicBezTo>
                  <a:pt x="12333" y="13153"/>
                  <a:pt x="12277" y="13166"/>
                  <a:pt x="12230" y="13173"/>
                </a:cubicBezTo>
                <a:cubicBezTo>
                  <a:pt x="12136" y="13188"/>
                  <a:pt x="12078" y="13174"/>
                  <a:pt x="12040" y="13133"/>
                </a:cubicBezTo>
                <a:cubicBezTo>
                  <a:pt x="11954" y="13038"/>
                  <a:pt x="12096" y="12901"/>
                  <a:pt x="12280" y="12901"/>
                </a:cubicBezTo>
                <a:cubicBezTo>
                  <a:pt x="12337" y="12901"/>
                  <a:pt x="12369" y="12897"/>
                  <a:pt x="12380" y="12888"/>
                </a:cubicBezTo>
                <a:cubicBezTo>
                  <a:pt x="12392" y="12879"/>
                  <a:pt x="12384" y="12865"/>
                  <a:pt x="12359" y="12838"/>
                </a:cubicBezTo>
                <a:cubicBezTo>
                  <a:pt x="12328" y="12804"/>
                  <a:pt x="12234" y="12775"/>
                  <a:pt x="12154" y="12775"/>
                </a:cubicBezTo>
                <a:cubicBezTo>
                  <a:pt x="12074" y="12775"/>
                  <a:pt x="11987" y="12754"/>
                  <a:pt x="11958" y="12729"/>
                </a:cubicBezTo>
                <a:cubicBezTo>
                  <a:pt x="11928" y="12701"/>
                  <a:pt x="11871" y="12695"/>
                  <a:pt x="11821" y="12715"/>
                </a:cubicBezTo>
                <a:cubicBezTo>
                  <a:pt x="11775" y="12733"/>
                  <a:pt x="11724" y="12744"/>
                  <a:pt x="11705" y="12741"/>
                </a:cubicBezTo>
                <a:cubicBezTo>
                  <a:pt x="11687" y="12737"/>
                  <a:pt x="11651" y="12773"/>
                  <a:pt x="11624" y="12819"/>
                </a:cubicBezTo>
                <a:cubicBezTo>
                  <a:pt x="11585" y="12885"/>
                  <a:pt x="11556" y="12892"/>
                  <a:pt x="11487" y="12859"/>
                </a:cubicBezTo>
                <a:cubicBezTo>
                  <a:pt x="11354" y="12794"/>
                  <a:pt x="11117" y="12806"/>
                  <a:pt x="11117" y="12877"/>
                </a:cubicBezTo>
                <a:cubicBezTo>
                  <a:pt x="11117" y="12908"/>
                  <a:pt x="11111" y="12929"/>
                  <a:pt x="11097" y="12943"/>
                </a:cubicBezTo>
                <a:cubicBezTo>
                  <a:pt x="11084" y="12957"/>
                  <a:pt x="11061" y="12962"/>
                  <a:pt x="11033" y="12959"/>
                </a:cubicBezTo>
                <a:cubicBezTo>
                  <a:pt x="11033" y="12959"/>
                  <a:pt x="11032" y="12959"/>
                  <a:pt x="11032" y="12959"/>
                </a:cubicBezTo>
                <a:cubicBezTo>
                  <a:pt x="10974" y="12952"/>
                  <a:pt x="10886" y="12911"/>
                  <a:pt x="10760" y="12835"/>
                </a:cubicBezTo>
                <a:cubicBezTo>
                  <a:pt x="10526" y="12695"/>
                  <a:pt x="10508" y="12675"/>
                  <a:pt x="10586" y="12634"/>
                </a:cubicBezTo>
                <a:cubicBezTo>
                  <a:pt x="10822" y="12510"/>
                  <a:pt x="10841" y="12466"/>
                  <a:pt x="10811" y="12101"/>
                </a:cubicBezTo>
                <a:cubicBezTo>
                  <a:pt x="10796" y="11929"/>
                  <a:pt x="10780" y="11824"/>
                  <a:pt x="10752" y="11767"/>
                </a:cubicBezTo>
                <a:cubicBezTo>
                  <a:pt x="10738" y="11738"/>
                  <a:pt x="10722" y="11722"/>
                  <a:pt x="10701" y="11716"/>
                </a:cubicBezTo>
                <a:cubicBezTo>
                  <a:pt x="10681" y="11709"/>
                  <a:pt x="10657" y="11712"/>
                  <a:pt x="10628" y="11722"/>
                </a:cubicBezTo>
                <a:cubicBezTo>
                  <a:pt x="10610" y="11728"/>
                  <a:pt x="10592" y="11725"/>
                  <a:pt x="10576" y="11717"/>
                </a:cubicBezTo>
                <a:cubicBezTo>
                  <a:pt x="10560" y="11708"/>
                  <a:pt x="10546" y="11695"/>
                  <a:pt x="10538" y="11677"/>
                </a:cubicBezTo>
                <a:cubicBezTo>
                  <a:pt x="10529" y="11654"/>
                  <a:pt x="10518" y="11638"/>
                  <a:pt x="10507" y="11627"/>
                </a:cubicBezTo>
                <a:cubicBezTo>
                  <a:pt x="10495" y="11616"/>
                  <a:pt x="10483" y="11612"/>
                  <a:pt x="10473" y="11612"/>
                </a:cubicBezTo>
                <a:cubicBezTo>
                  <a:pt x="10464" y="11614"/>
                  <a:pt x="10455" y="11620"/>
                  <a:pt x="10450" y="11631"/>
                </a:cubicBezTo>
                <a:cubicBezTo>
                  <a:pt x="10445" y="11643"/>
                  <a:pt x="10443" y="11661"/>
                  <a:pt x="10445" y="11683"/>
                </a:cubicBezTo>
                <a:cubicBezTo>
                  <a:pt x="10449" y="11729"/>
                  <a:pt x="10422" y="11753"/>
                  <a:pt x="10370" y="11750"/>
                </a:cubicBezTo>
                <a:cubicBezTo>
                  <a:pt x="10306" y="11745"/>
                  <a:pt x="10299" y="11756"/>
                  <a:pt x="10339" y="11800"/>
                </a:cubicBezTo>
                <a:cubicBezTo>
                  <a:pt x="10367" y="11831"/>
                  <a:pt x="10376" y="11877"/>
                  <a:pt x="10359" y="11902"/>
                </a:cubicBezTo>
                <a:cubicBezTo>
                  <a:pt x="10342" y="11926"/>
                  <a:pt x="10353" y="11973"/>
                  <a:pt x="10384" y="12007"/>
                </a:cubicBezTo>
                <a:cubicBezTo>
                  <a:pt x="10415" y="12040"/>
                  <a:pt x="10423" y="12068"/>
                  <a:pt x="10401" y="12068"/>
                </a:cubicBezTo>
                <a:cubicBezTo>
                  <a:pt x="10380" y="12068"/>
                  <a:pt x="10408" y="12097"/>
                  <a:pt x="10464" y="12133"/>
                </a:cubicBezTo>
                <a:cubicBezTo>
                  <a:pt x="10582" y="12207"/>
                  <a:pt x="10594" y="12286"/>
                  <a:pt x="10500" y="12357"/>
                </a:cubicBezTo>
                <a:cubicBezTo>
                  <a:pt x="10481" y="12371"/>
                  <a:pt x="10458" y="12377"/>
                  <a:pt x="10433" y="12378"/>
                </a:cubicBezTo>
                <a:cubicBezTo>
                  <a:pt x="10428" y="12379"/>
                  <a:pt x="10423" y="12378"/>
                  <a:pt x="10418" y="12378"/>
                </a:cubicBezTo>
                <a:cubicBezTo>
                  <a:pt x="10403" y="12377"/>
                  <a:pt x="10388" y="12374"/>
                  <a:pt x="10372" y="12370"/>
                </a:cubicBezTo>
                <a:cubicBezTo>
                  <a:pt x="10336" y="12360"/>
                  <a:pt x="10301" y="12345"/>
                  <a:pt x="10273" y="12318"/>
                </a:cubicBezTo>
                <a:cubicBezTo>
                  <a:pt x="10251" y="12297"/>
                  <a:pt x="10234" y="12273"/>
                  <a:pt x="10224" y="12245"/>
                </a:cubicBezTo>
                <a:cubicBezTo>
                  <a:pt x="10201" y="12179"/>
                  <a:pt x="9798" y="11985"/>
                  <a:pt x="9684" y="11985"/>
                </a:cubicBezTo>
                <a:cubicBezTo>
                  <a:pt x="9640" y="11985"/>
                  <a:pt x="9648" y="12254"/>
                  <a:pt x="9695" y="12398"/>
                </a:cubicBezTo>
                <a:cubicBezTo>
                  <a:pt x="9707" y="12433"/>
                  <a:pt x="9660" y="12482"/>
                  <a:pt x="9585" y="12516"/>
                </a:cubicBezTo>
                <a:cubicBezTo>
                  <a:pt x="9427" y="12587"/>
                  <a:pt x="9321" y="12527"/>
                  <a:pt x="9361" y="12391"/>
                </a:cubicBezTo>
                <a:lnTo>
                  <a:pt x="9387" y="12301"/>
                </a:lnTo>
                <a:lnTo>
                  <a:pt x="9251" y="12396"/>
                </a:lnTo>
                <a:cubicBezTo>
                  <a:pt x="9212" y="12424"/>
                  <a:pt x="9182" y="12453"/>
                  <a:pt x="9159" y="12483"/>
                </a:cubicBezTo>
                <a:cubicBezTo>
                  <a:pt x="9159" y="12483"/>
                  <a:pt x="9160" y="12484"/>
                  <a:pt x="9159" y="12484"/>
                </a:cubicBezTo>
                <a:cubicBezTo>
                  <a:pt x="9138" y="12514"/>
                  <a:pt x="9122" y="12545"/>
                  <a:pt x="9117" y="12574"/>
                </a:cubicBezTo>
                <a:cubicBezTo>
                  <a:pt x="9107" y="12633"/>
                  <a:pt x="9132" y="12687"/>
                  <a:pt x="9194" y="12726"/>
                </a:cubicBezTo>
                <a:cubicBezTo>
                  <a:pt x="9242" y="12756"/>
                  <a:pt x="9268" y="12801"/>
                  <a:pt x="9251" y="12825"/>
                </a:cubicBezTo>
                <a:cubicBezTo>
                  <a:pt x="9233" y="12852"/>
                  <a:pt x="9253" y="12859"/>
                  <a:pt x="9306" y="12843"/>
                </a:cubicBezTo>
                <a:cubicBezTo>
                  <a:pt x="9355" y="12829"/>
                  <a:pt x="9491" y="12862"/>
                  <a:pt x="9621" y="12921"/>
                </a:cubicBezTo>
                <a:cubicBezTo>
                  <a:pt x="9745" y="12978"/>
                  <a:pt x="9895" y="13026"/>
                  <a:pt x="9954" y="13026"/>
                </a:cubicBezTo>
                <a:cubicBezTo>
                  <a:pt x="10026" y="13026"/>
                  <a:pt x="10090" y="13069"/>
                  <a:pt x="10147" y="13154"/>
                </a:cubicBezTo>
                <a:cubicBezTo>
                  <a:pt x="10195" y="13225"/>
                  <a:pt x="10345" y="13358"/>
                  <a:pt x="10480" y="13450"/>
                </a:cubicBezTo>
                <a:cubicBezTo>
                  <a:pt x="10688" y="13591"/>
                  <a:pt x="10723" y="13634"/>
                  <a:pt x="10711" y="13735"/>
                </a:cubicBezTo>
                <a:cubicBezTo>
                  <a:pt x="10701" y="13823"/>
                  <a:pt x="10728" y="13870"/>
                  <a:pt x="10816" y="13923"/>
                </a:cubicBezTo>
                <a:cubicBezTo>
                  <a:pt x="10852" y="13944"/>
                  <a:pt x="10877" y="13964"/>
                  <a:pt x="10896" y="13985"/>
                </a:cubicBezTo>
                <a:cubicBezTo>
                  <a:pt x="10913" y="14003"/>
                  <a:pt x="10921" y="14020"/>
                  <a:pt x="10925" y="14038"/>
                </a:cubicBezTo>
                <a:cubicBezTo>
                  <a:pt x="10926" y="14044"/>
                  <a:pt x="10927" y="14050"/>
                  <a:pt x="10927" y="14056"/>
                </a:cubicBezTo>
                <a:cubicBezTo>
                  <a:pt x="10926" y="14068"/>
                  <a:pt x="10920" y="14079"/>
                  <a:pt x="10913" y="14090"/>
                </a:cubicBezTo>
                <a:cubicBezTo>
                  <a:pt x="10910" y="14095"/>
                  <a:pt x="10908" y="14100"/>
                  <a:pt x="10904" y="14105"/>
                </a:cubicBezTo>
                <a:cubicBezTo>
                  <a:pt x="10889" y="14121"/>
                  <a:pt x="10870" y="14136"/>
                  <a:pt x="10842" y="14150"/>
                </a:cubicBezTo>
                <a:cubicBezTo>
                  <a:pt x="10779" y="14180"/>
                  <a:pt x="10750" y="14211"/>
                  <a:pt x="10757" y="14255"/>
                </a:cubicBezTo>
                <a:cubicBezTo>
                  <a:pt x="10764" y="14298"/>
                  <a:pt x="10807" y="14355"/>
                  <a:pt x="10887" y="14435"/>
                </a:cubicBezTo>
                <a:cubicBezTo>
                  <a:pt x="10963" y="14510"/>
                  <a:pt x="11025" y="14588"/>
                  <a:pt x="11025" y="14608"/>
                </a:cubicBezTo>
                <a:cubicBezTo>
                  <a:pt x="11025" y="14627"/>
                  <a:pt x="11062" y="14649"/>
                  <a:pt x="11106" y="14657"/>
                </a:cubicBezTo>
                <a:cubicBezTo>
                  <a:pt x="11150" y="14665"/>
                  <a:pt x="11253" y="14651"/>
                  <a:pt x="11334" y="14628"/>
                </a:cubicBezTo>
                <a:cubicBezTo>
                  <a:pt x="11459" y="14593"/>
                  <a:pt x="11469" y="14583"/>
                  <a:pt x="11397" y="14559"/>
                </a:cubicBezTo>
                <a:cubicBezTo>
                  <a:pt x="11349" y="14543"/>
                  <a:pt x="11296" y="14508"/>
                  <a:pt x="11279" y="14482"/>
                </a:cubicBezTo>
                <a:cubicBezTo>
                  <a:pt x="11220" y="14396"/>
                  <a:pt x="11245" y="14146"/>
                  <a:pt x="11320" y="14072"/>
                </a:cubicBezTo>
                <a:cubicBezTo>
                  <a:pt x="11345" y="14047"/>
                  <a:pt x="11362" y="14027"/>
                  <a:pt x="11374" y="14009"/>
                </a:cubicBezTo>
                <a:cubicBezTo>
                  <a:pt x="11384" y="13992"/>
                  <a:pt x="11389" y="13977"/>
                  <a:pt x="11386" y="13962"/>
                </a:cubicBezTo>
                <a:cubicBezTo>
                  <a:pt x="11386" y="13962"/>
                  <a:pt x="11386" y="13962"/>
                  <a:pt x="11386" y="13961"/>
                </a:cubicBezTo>
                <a:cubicBezTo>
                  <a:pt x="11383" y="13945"/>
                  <a:pt x="11373" y="13930"/>
                  <a:pt x="11354" y="13910"/>
                </a:cubicBezTo>
                <a:cubicBezTo>
                  <a:pt x="11336" y="13890"/>
                  <a:pt x="11310" y="13866"/>
                  <a:pt x="11275" y="13837"/>
                </a:cubicBezTo>
                <a:cubicBezTo>
                  <a:pt x="11143" y="13726"/>
                  <a:pt x="11160" y="13649"/>
                  <a:pt x="11317" y="13649"/>
                </a:cubicBezTo>
                <a:cubicBezTo>
                  <a:pt x="11373" y="13649"/>
                  <a:pt x="11543" y="13621"/>
                  <a:pt x="11694" y="13585"/>
                </a:cubicBezTo>
                <a:cubicBezTo>
                  <a:pt x="11844" y="13549"/>
                  <a:pt x="12051" y="13511"/>
                  <a:pt x="12152" y="13499"/>
                </a:cubicBezTo>
                <a:cubicBezTo>
                  <a:pt x="12330" y="13478"/>
                  <a:pt x="12554" y="13423"/>
                  <a:pt x="12759" y="13355"/>
                </a:cubicBezTo>
                <a:cubicBezTo>
                  <a:pt x="12964" y="13287"/>
                  <a:pt x="13149" y="13207"/>
                  <a:pt x="13244" y="13138"/>
                </a:cubicBezTo>
                <a:cubicBezTo>
                  <a:pt x="13288" y="13106"/>
                  <a:pt x="13368" y="12990"/>
                  <a:pt x="13421" y="12881"/>
                </a:cubicBezTo>
                <a:cubicBezTo>
                  <a:pt x="13452" y="12816"/>
                  <a:pt x="13470" y="12758"/>
                  <a:pt x="13483" y="12699"/>
                </a:cubicBezTo>
                <a:cubicBezTo>
                  <a:pt x="13487" y="12680"/>
                  <a:pt x="13489" y="12661"/>
                  <a:pt x="13491" y="12643"/>
                </a:cubicBezTo>
                <a:cubicBezTo>
                  <a:pt x="13496" y="12599"/>
                  <a:pt x="13495" y="12557"/>
                  <a:pt x="13490" y="12517"/>
                </a:cubicBezTo>
                <a:cubicBezTo>
                  <a:pt x="13488" y="12501"/>
                  <a:pt x="13486" y="12485"/>
                  <a:pt x="13482" y="12470"/>
                </a:cubicBezTo>
                <a:cubicBezTo>
                  <a:pt x="13469" y="12416"/>
                  <a:pt x="13449" y="12363"/>
                  <a:pt x="13416" y="12312"/>
                </a:cubicBezTo>
                <a:cubicBezTo>
                  <a:pt x="13379" y="12256"/>
                  <a:pt x="13331" y="12201"/>
                  <a:pt x="13270" y="12147"/>
                </a:cubicBezTo>
                <a:cubicBezTo>
                  <a:pt x="13168" y="12057"/>
                  <a:pt x="13068" y="11985"/>
                  <a:pt x="13049" y="11985"/>
                </a:cubicBezTo>
                <a:cubicBezTo>
                  <a:pt x="13030" y="11985"/>
                  <a:pt x="12898" y="11938"/>
                  <a:pt x="12755" y="11881"/>
                </a:cubicBezTo>
                <a:cubicBezTo>
                  <a:pt x="12613" y="11824"/>
                  <a:pt x="12488" y="11781"/>
                  <a:pt x="12478" y="11787"/>
                </a:cubicBezTo>
                <a:cubicBezTo>
                  <a:pt x="12468" y="11792"/>
                  <a:pt x="12348" y="11700"/>
                  <a:pt x="12210" y="11581"/>
                </a:cubicBezTo>
                <a:cubicBezTo>
                  <a:pt x="12068" y="11459"/>
                  <a:pt x="11938" y="11373"/>
                  <a:pt x="11813" y="11317"/>
                </a:cubicBezTo>
                <a:cubicBezTo>
                  <a:pt x="11750" y="11289"/>
                  <a:pt x="11689" y="11268"/>
                  <a:pt x="11628" y="11254"/>
                </a:cubicBezTo>
                <a:cubicBezTo>
                  <a:pt x="11627" y="11254"/>
                  <a:pt x="11627" y="11255"/>
                  <a:pt x="11627" y="11254"/>
                </a:cubicBezTo>
                <a:cubicBezTo>
                  <a:pt x="11564" y="11241"/>
                  <a:pt x="11502" y="11235"/>
                  <a:pt x="11438" y="11235"/>
                </a:cubicBezTo>
                <a:close/>
                <a:moveTo>
                  <a:pt x="1201" y="11376"/>
                </a:moveTo>
                <a:cubicBezTo>
                  <a:pt x="1188" y="11387"/>
                  <a:pt x="1204" y="11492"/>
                  <a:pt x="1237" y="11607"/>
                </a:cubicBezTo>
                <a:cubicBezTo>
                  <a:pt x="1270" y="11723"/>
                  <a:pt x="1306" y="11808"/>
                  <a:pt x="1317" y="11798"/>
                </a:cubicBezTo>
                <a:cubicBezTo>
                  <a:pt x="1327" y="11788"/>
                  <a:pt x="1309" y="11685"/>
                  <a:pt x="1278" y="11568"/>
                </a:cubicBezTo>
                <a:cubicBezTo>
                  <a:pt x="1247" y="11451"/>
                  <a:pt x="1213" y="11365"/>
                  <a:pt x="1201" y="11376"/>
                </a:cubicBezTo>
                <a:close/>
                <a:moveTo>
                  <a:pt x="510" y="11542"/>
                </a:moveTo>
                <a:cubicBezTo>
                  <a:pt x="498" y="11553"/>
                  <a:pt x="503" y="11583"/>
                  <a:pt x="520" y="11607"/>
                </a:cubicBezTo>
                <a:cubicBezTo>
                  <a:pt x="565" y="11674"/>
                  <a:pt x="591" y="11661"/>
                  <a:pt x="560" y="11588"/>
                </a:cubicBezTo>
                <a:cubicBezTo>
                  <a:pt x="545" y="11553"/>
                  <a:pt x="522" y="11531"/>
                  <a:pt x="510" y="11542"/>
                </a:cubicBezTo>
                <a:close/>
                <a:moveTo>
                  <a:pt x="644" y="11797"/>
                </a:moveTo>
                <a:cubicBezTo>
                  <a:pt x="639" y="11795"/>
                  <a:pt x="638" y="11797"/>
                  <a:pt x="638" y="11803"/>
                </a:cubicBezTo>
                <a:cubicBezTo>
                  <a:pt x="637" y="11830"/>
                  <a:pt x="671" y="11909"/>
                  <a:pt x="714" y="11978"/>
                </a:cubicBezTo>
                <a:cubicBezTo>
                  <a:pt x="743" y="12023"/>
                  <a:pt x="766" y="12054"/>
                  <a:pt x="782" y="12072"/>
                </a:cubicBezTo>
                <a:cubicBezTo>
                  <a:pt x="796" y="12087"/>
                  <a:pt x="801" y="12089"/>
                  <a:pt x="805" y="12085"/>
                </a:cubicBezTo>
                <a:cubicBezTo>
                  <a:pt x="805" y="12084"/>
                  <a:pt x="804" y="12081"/>
                  <a:pt x="805" y="12080"/>
                </a:cubicBezTo>
                <a:cubicBezTo>
                  <a:pt x="806" y="12062"/>
                  <a:pt x="787" y="12007"/>
                  <a:pt x="734" y="11915"/>
                </a:cubicBezTo>
                <a:cubicBezTo>
                  <a:pt x="695" y="11849"/>
                  <a:pt x="660" y="11804"/>
                  <a:pt x="644" y="11797"/>
                </a:cubicBezTo>
                <a:close/>
                <a:moveTo>
                  <a:pt x="840" y="12160"/>
                </a:moveTo>
                <a:cubicBezTo>
                  <a:pt x="827" y="12173"/>
                  <a:pt x="851" y="12251"/>
                  <a:pt x="895" y="12333"/>
                </a:cubicBezTo>
                <a:cubicBezTo>
                  <a:pt x="920" y="12382"/>
                  <a:pt x="942" y="12416"/>
                  <a:pt x="958" y="12438"/>
                </a:cubicBezTo>
                <a:cubicBezTo>
                  <a:pt x="974" y="12459"/>
                  <a:pt x="985" y="12468"/>
                  <a:pt x="990" y="12464"/>
                </a:cubicBezTo>
                <a:cubicBezTo>
                  <a:pt x="999" y="12455"/>
                  <a:pt x="983" y="12398"/>
                  <a:pt x="936" y="12296"/>
                </a:cubicBezTo>
                <a:cubicBezTo>
                  <a:pt x="896" y="12210"/>
                  <a:pt x="853" y="12148"/>
                  <a:pt x="840" y="12160"/>
                </a:cubicBezTo>
                <a:close/>
                <a:moveTo>
                  <a:pt x="1017" y="12542"/>
                </a:moveTo>
                <a:cubicBezTo>
                  <a:pt x="1006" y="12552"/>
                  <a:pt x="1026" y="12604"/>
                  <a:pt x="1063" y="12657"/>
                </a:cubicBezTo>
                <a:cubicBezTo>
                  <a:pt x="1101" y="12711"/>
                  <a:pt x="1187" y="12877"/>
                  <a:pt x="1258" y="13026"/>
                </a:cubicBezTo>
                <a:cubicBezTo>
                  <a:pt x="1329" y="13174"/>
                  <a:pt x="1408" y="13319"/>
                  <a:pt x="1432" y="13348"/>
                </a:cubicBezTo>
                <a:cubicBezTo>
                  <a:pt x="1451" y="13371"/>
                  <a:pt x="1466" y="13385"/>
                  <a:pt x="1474" y="13391"/>
                </a:cubicBezTo>
                <a:cubicBezTo>
                  <a:pt x="1483" y="13397"/>
                  <a:pt x="1478" y="13380"/>
                  <a:pt x="1474" y="13363"/>
                </a:cubicBezTo>
                <a:cubicBezTo>
                  <a:pt x="1465" y="13330"/>
                  <a:pt x="1441" y="13271"/>
                  <a:pt x="1390" y="13158"/>
                </a:cubicBezTo>
                <a:cubicBezTo>
                  <a:pt x="1325" y="13012"/>
                  <a:pt x="1242" y="12851"/>
                  <a:pt x="1168" y="12729"/>
                </a:cubicBezTo>
                <a:cubicBezTo>
                  <a:pt x="1154" y="12707"/>
                  <a:pt x="1144" y="12695"/>
                  <a:pt x="1132" y="12676"/>
                </a:cubicBezTo>
                <a:cubicBezTo>
                  <a:pt x="1111" y="12643"/>
                  <a:pt x="1086" y="12607"/>
                  <a:pt x="1069" y="12586"/>
                </a:cubicBezTo>
                <a:cubicBezTo>
                  <a:pt x="1043" y="12552"/>
                  <a:pt x="1025" y="12535"/>
                  <a:pt x="1017" y="12542"/>
                </a:cubicBezTo>
                <a:close/>
                <a:moveTo>
                  <a:pt x="1510" y="13469"/>
                </a:moveTo>
                <a:cubicBezTo>
                  <a:pt x="1511" y="13488"/>
                  <a:pt x="1551" y="13551"/>
                  <a:pt x="1600" y="13609"/>
                </a:cubicBezTo>
                <a:cubicBezTo>
                  <a:pt x="1650" y="13666"/>
                  <a:pt x="1691" y="13735"/>
                  <a:pt x="1692" y="13761"/>
                </a:cubicBezTo>
                <a:cubicBezTo>
                  <a:pt x="1692" y="13788"/>
                  <a:pt x="1804" y="13895"/>
                  <a:pt x="1939" y="13999"/>
                </a:cubicBezTo>
                <a:cubicBezTo>
                  <a:pt x="2125" y="14144"/>
                  <a:pt x="2251" y="14204"/>
                  <a:pt x="2457" y="14246"/>
                </a:cubicBezTo>
                <a:lnTo>
                  <a:pt x="2727" y="14300"/>
                </a:lnTo>
                <a:lnTo>
                  <a:pt x="2876" y="14686"/>
                </a:lnTo>
                <a:cubicBezTo>
                  <a:pt x="2957" y="14897"/>
                  <a:pt x="3031" y="15111"/>
                  <a:pt x="3041" y="15162"/>
                </a:cubicBezTo>
                <a:cubicBezTo>
                  <a:pt x="3050" y="15212"/>
                  <a:pt x="3082" y="15305"/>
                  <a:pt x="3112" y="15369"/>
                </a:cubicBezTo>
                <a:cubicBezTo>
                  <a:pt x="3141" y="15434"/>
                  <a:pt x="3164" y="15504"/>
                  <a:pt x="3164" y="15526"/>
                </a:cubicBezTo>
                <a:cubicBezTo>
                  <a:pt x="3164" y="15547"/>
                  <a:pt x="3235" y="15756"/>
                  <a:pt x="3321" y="15990"/>
                </a:cubicBezTo>
                <a:cubicBezTo>
                  <a:pt x="3478" y="16422"/>
                  <a:pt x="3569" y="16600"/>
                  <a:pt x="3854" y="17031"/>
                </a:cubicBezTo>
                <a:cubicBezTo>
                  <a:pt x="3905" y="17108"/>
                  <a:pt x="3946" y="17163"/>
                  <a:pt x="3975" y="17199"/>
                </a:cubicBezTo>
                <a:cubicBezTo>
                  <a:pt x="4001" y="17231"/>
                  <a:pt x="4015" y="17242"/>
                  <a:pt x="4021" y="17241"/>
                </a:cubicBezTo>
                <a:cubicBezTo>
                  <a:pt x="4022" y="17241"/>
                  <a:pt x="4020" y="17236"/>
                  <a:pt x="4021" y="17234"/>
                </a:cubicBezTo>
                <a:cubicBezTo>
                  <a:pt x="4021" y="17229"/>
                  <a:pt x="4015" y="17213"/>
                  <a:pt x="4007" y="17195"/>
                </a:cubicBezTo>
                <a:cubicBezTo>
                  <a:pt x="3990" y="17155"/>
                  <a:pt x="3961" y="17098"/>
                  <a:pt x="3896" y="16994"/>
                </a:cubicBezTo>
                <a:cubicBezTo>
                  <a:pt x="3588" y="16500"/>
                  <a:pt x="3494" y="16314"/>
                  <a:pt x="3374" y="15954"/>
                </a:cubicBezTo>
                <a:cubicBezTo>
                  <a:pt x="3307" y="15751"/>
                  <a:pt x="3232" y="15529"/>
                  <a:pt x="3207" y="15461"/>
                </a:cubicBezTo>
                <a:cubicBezTo>
                  <a:pt x="3181" y="15392"/>
                  <a:pt x="3108" y="15177"/>
                  <a:pt x="3046" y="14982"/>
                </a:cubicBezTo>
                <a:cubicBezTo>
                  <a:pt x="2983" y="14787"/>
                  <a:pt x="2886" y="14531"/>
                  <a:pt x="2830" y="14411"/>
                </a:cubicBezTo>
                <a:cubicBezTo>
                  <a:pt x="2737" y="14214"/>
                  <a:pt x="2713" y="14192"/>
                  <a:pt x="2580" y="14191"/>
                </a:cubicBezTo>
                <a:cubicBezTo>
                  <a:pt x="2290" y="14190"/>
                  <a:pt x="2027" y="14027"/>
                  <a:pt x="1686" y="13635"/>
                </a:cubicBezTo>
                <a:cubicBezTo>
                  <a:pt x="1589" y="13525"/>
                  <a:pt x="1510" y="13449"/>
                  <a:pt x="1510" y="13469"/>
                </a:cubicBezTo>
                <a:close/>
                <a:moveTo>
                  <a:pt x="5936" y="16605"/>
                </a:moveTo>
                <a:cubicBezTo>
                  <a:pt x="5922" y="16605"/>
                  <a:pt x="5909" y="16642"/>
                  <a:pt x="5899" y="16705"/>
                </a:cubicBezTo>
                <a:cubicBezTo>
                  <a:pt x="5889" y="16767"/>
                  <a:pt x="5883" y="16856"/>
                  <a:pt x="5881" y="16961"/>
                </a:cubicBezTo>
                <a:cubicBezTo>
                  <a:pt x="5877" y="17166"/>
                  <a:pt x="5842" y="17381"/>
                  <a:pt x="5776" y="17608"/>
                </a:cubicBezTo>
                <a:cubicBezTo>
                  <a:pt x="5711" y="17835"/>
                  <a:pt x="5615" y="18076"/>
                  <a:pt x="5486" y="18335"/>
                </a:cubicBezTo>
                <a:cubicBezTo>
                  <a:pt x="5345" y="18619"/>
                  <a:pt x="5271" y="18670"/>
                  <a:pt x="5129" y="18586"/>
                </a:cubicBezTo>
                <a:cubicBezTo>
                  <a:pt x="5094" y="18565"/>
                  <a:pt x="5045" y="18522"/>
                  <a:pt x="4986" y="18465"/>
                </a:cubicBezTo>
                <a:cubicBezTo>
                  <a:pt x="4959" y="18439"/>
                  <a:pt x="4926" y="18402"/>
                  <a:pt x="4896" y="18371"/>
                </a:cubicBezTo>
                <a:cubicBezTo>
                  <a:pt x="4896" y="18370"/>
                  <a:pt x="4895" y="18370"/>
                  <a:pt x="4894" y="18369"/>
                </a:cubicBezTo>
                <a:cubicBezTo>
                  <a:pt x="4842" y="18313"/>
                  <a:pt x="4792" y="18253"/>
                  <a:pt x="4734" y="18186"/>
                </a:cubicBezTo>
                <a:cubicBezTo>
                  <a:pt x="4610" y="18042"/>
                  <a:pt x="4483" y="17887"/>
                  <a:pt x="4379" y="17737"/>
                </a:cubicBezTo>
                <a:cubicBezTo>
                  <a:pt x="4279" y="17593"/>
                  <a:pt x="4163" y="17434"/>
                  <a:pt x="4119" y="17384"/>
                </a:cubicBezTo>
                <a:cubicBezTo>
                  <a:pt x="4044" y="17300"/>
                  <a:pt x="4041" y="17299"/>
                  <a:pt x="4070" y="17376"/>
                </a:cubicBezTo>
                <a:cubicBezTo>
                  <a:pt x="4092" y="17436"/>
                  <a:pt x="4138" y="17517"/>
                  <a:pt x="4192" y="17604"/>
                </a:cubicBezTo>
                <a:cubicBezTo>
                  <a:pt x="4215" y="17639"/>
                  <a:pt x="4241" y="17678"/>
                  <a:pt x="4267" y="17716"/>
                </a:cubicBezTo>
                <a:cubicBezTo>
                  <a:pt x="4299" y="17761"/>
                  <a:pt x="4335" y="17808"/>
                  <a:pt x="4372" y="17856"/>
                </a:cubicBezTo>
                <a:cubicBezTo>
                  <a:pt x="4487" y="18009"/>
                  <a:pt x="4617" y="18170"/>
                  <a:pt x="4749" y="18312"/>
                </a:cubicBezTo>
                <a:cubicBezTo>
                  <a:pt x="4849" y="18418"/>
                  <a:pt x="4946" y="18514"/>
                  <a:pt x="5034" y="18589"/>
                </a:cubicBezTo>
                <a:lnTo>
                  <a:pt x="5239" y="18759"/>
                </a:lnTo>
                <a:lnTo>
                  <a:pt x="5041" y="19009"/>
                </a:lnTo>
                <a:cubicBezTo>
                  <a:pt x="4802" y="19309"/>
                  <a:pt x="4306" y="19855"/>
                  <a:pt x="4084" y="20064"/>
                </a:cubicBezTo>
                <a:cubicBezTo>
                  <a:pt x="3996" y="20147"/>
                  <a:pt x="3749" y="20391"/>
                  <a:pt x="3536" y="20607"/>
                </a:cubicBezTo>
                <a:cubicBezTo>
                  <a:pt x="3322" y="20822"/>
                  <a:pt x="3057" y="21077"/>
                  <a:pt x="2946" y="21175"/>
                </a:cubicBezTo>
                <a:cubicBezTo>
                  <a:pt x="2834" y="21272"/>
                  <a:pt x="2760" y="21350"/>
                  <a:pt x="2781" y="21349"/>
                </a:cubicBezTo>
                <a:cubicBezTo>
                  <a:pt x="2798" y="21349"/>
                  <a:pt x="2830" y="21333"/>
                  <a:pt x="2873" y="21302"/>
                </a:cubicBezTo>
                <a:cubicBezTo>
                  <a:pt x="2926" y="21265"/>
                  <a:pt x="3007" y="21193"/>
                  <a:pt x="3092" y="21116"/>
                </a:cubicBezTo>
                <a:cubicBezTo>
                  <a:pt x="3217" y="21004"/>
                  <a:pt x="3361" y="20865"/>
                  <a:pt x="3537" y="20687"/>
                </a:cubicBezTo>
                <a:cubicBezTo>
                  <a:pt x="3749" y="20470"/>
                  <a:pt x="3991" y="20232"/>
                  <a:pt x="4073" y="20157"/>
                </a:cubicBezTo>
                <a:cubicBezTo>
                  <a:pt x="4153" y="20085"/>
                  <a:pt x="4332" y="19897"/>
                  <a:pt x="4521" y="19692"/>
                </a:cubicBezTo>
                <a:cubicBezTo>
                  <a:pt x="4710" y="19487"/>
                  <a:pt x="4910" y="19265"/>
                  <a:pt x="5027" y="19126"/>
                </a:cubicBezTo>
                <a:cubicBezTo>
                  <a:pt x="5397" y="18680"/>
                  <a:pt x="5632" y="18251"/>
                  <a:pt x="5804" y="17713"/>
                </a:cubicBezTo>
                <a:cubicBezTo>
                  <a:pt x="5866" y="17519"/>
                  <a:pt x="5918" y="17243"/>
                  <a:pt x="5945" y="17015"/>
                </a:cubicBezTo>
                <a:cubicBezTo>
                  <a:pt x="5972" y="16786"/>
                  <a:pt x="5975" y="16605"/>
                  <a:pt x="5936" y="16605"/>
                </a:cubicBezTo>
                <a:close/>
              </a:path>
            </a:pathLst>
          </a:custGeom>
          <a:ln w="12700">
            <a:miter lim="400000"/>
          </a:ln>
        </p:spPr>
      </p:pic>
      <p:sp>
        <p:nvSpPr>
          <p:cNvPr id="838" name="Número de diapositiva"/>
          <p:cNvSpPr txBox="1"/>
          <p:nvPr>
            <p:ph type="sldNum" sz="quarter" idx="4294967295"/>
          </p:nvPr>
        </p:nvSpPr>
        <p:spPr>
          <a:xfrm>
            <a:off x="20360867" y="1272835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839" name="Imagen" descr="Imagen"/>
          <p:cNvPicPr>
            <a:picLocks noChangeAspect="1"/>
          </p:cNvPicPr>
          <p:nvPr/>
        </p:nvPicPr>
        <p:blipFill>
          <a:blip r:embed="rId3">
            <a:extLst/>
          </a:blip>
          <a:stretch>
            <a:fillRect/>
          </a:stretch>
        </p:blipFill>
        <p:spPr>
          <a:xfrm>
            <a:off x="8426459" y="2643725"/>
            <a:ext cx="3369298" cy="3304779"/>
          </a:xfrm>
          <a:prstGeom prst="rect">
            <a:avLst/>
          </a:prstGeom>
          <a:ln w="12700">
            <a:miter lim="400000"/>
          </a:ln>
        </p:spPr>
      </p:pic>
      <p:pic>
        <p:nvPicPr>
          <p:cNvPr id="840" name="IMG_3056.jpeg" descr="IMG_3056.jpeg"/>
          <p:cNvPicPr>
            <a:picLocks noChangeAspect="1"/>
          </p:cNvPicPr>
          <p:nvPr/>
        </p:nvPicPr>
        <p:blipFill>
          <a:blip r:embed="rId4">
            <a:extLst/>
          </a:blip>
          <a:srcRect l="19627" t="3231" r="4657" b="1686"/>
          <a:stretch>
            <a:fillRect/>
          </a:stretch>
        </p:blipFill>
        <p:spPr>
          <a:xfrm>
            <a:off x="14079756" y="3117155"/>
            <a:ext cx="1877785" cy="2358061"/>
          </a:xfrm>
          <a:custGeom>
            <a:avLst/>
            <a:gdLst/>
            <a:ahLst/>
            <a:cxnLst>
              <a:cxn ang="0">
                <a:pos x="wd2" y="hd2"/>
              </a:cxn>
              <a:cxn ang="5400000">
                <a:pos x="wd2" y="hd2"/>
              </a:cxn>
              <a:cxn ang="10800000">
                <a:pos x="wd2" y="hd2"/>
              </a:cxn>
              <a:cxn ang="16200000">
                <a:pos x="wd2" y="hd2"/>
              </a:cxn>
            </a:cxnLst>
            <a:rect l="0" t="0" r="r" b="b"/>
            <a:pathLst>
              <a:path w="21425" h="21534" fill="norm" stroke="1" extrusionOk="0">
                <a:moveTo>
                  <a:pt x="12625" y="3"/>
                </a:moveTo>
                <a:cubicBezTo>
                  <a:pt x="11467" y="39"/>
                  <a:pt x="10386" y="445"/>
                  <a:pt x="9486" y="1246"/>
                </a:cubicBezTo>
                <a:cubicBezTo>
                  <a:pt x="9096" y="1594"/>
                  <a:pt x="8695" y="1993"/>
                  <a:pt x="8594" y="2130"/>
                </a:cubicBezTo>
                <a:cubicBezTo>
                  <a:pt x="8486" y="2275"/>
                  <a:pt x="7998" y="2439"/>
                  <a:pt x="7417" y="2525"/>
                </a:cubicBezTo>
                <a:cubicBezTo>
                  <a:pt x="6787" y="2618"/>
                  <a:pt x="6036" y="2883"/>
                  <a:pt x="5370" y="3247"/>
                </a:cubicBezTo>
                <a:cubicBezTo>
                  <a:pt x="4435" y="3758"/>
                  <a:pt x="4281" y="3802"/>
                  <a:pt x="3971" y="3620"/>
                </a:cubicBezTo>
                <a:cubicBezTo>
                  <a:pt x="3113" y="3118"/>
                  <a:pt x="2028" y="3619"/>
                  <a:pt x="2028" y="4519"/>
                </a:cubicBezTo>
                <a:cubicBezTo>
                  <a:pt x="2028" y="4927"/>
                  <a:pt x="2158" y="5107"/>
                  <a:pt x="2667" y="5418"/>
                </a:cubicBezTo>
                <a:cubicBezTo>
                  <a:pt x="3224" y="5758"/>
                  <a:pt x="3282" y="5853"/>
                  <a:pt x="3129" y="6175"/>
                </a:cubicBezTo>
                <a:cubicBezTo>
                  <a:pt x="3033" y="6378"/>
                  <a:pt x="2952" y="6838"/>
                  <a:pt x="2952" y="7204"/>
                </a:cubicBezTo>
                <a:cubicBezTo>
                  <a:pt x="2952" y="7569"/>
                  <a:pt x="2816" y="8081"/>
                  <a:pt x="2649" y="8339"/>
                </a:cubicBezTo>
                <a:cubicBezTo>
                  <a:pt x="2483" y="8596"/>
                  <a:pt x="2350" y="9075"/>
                  <a:pt x="2350" y="9401"/>
                </a:cubicBezTo>
                <a:cubicBezTo>
                  <a:pt x="2350" y="9912"/>
                  <a:pt x="2453" y="10065"/>
                  <a:pt x="3120" y="10524"/>
                </a:cubicBezTo>
                <a:lnTo>
                  <a:pt x="3894" y="11053"/>
                </a:lnTo>
                <a:lnTo>
                  <a:pt x="3496" y="11343"/>
                </a:lnTo>
                <a:cubicBezTo>
                  <a:pt x="3003" y="11699"/>
                  <a:pt x="2120" y="13081"/>
                  <a:pt x="1942" y="13775"/>
                </a:cubicBezTo>
                <a:cubicBezTo>
                  <a:pt x="1869" y="14060"/>
                  <a:pt x="1614" y="14626"/>
                  <a:pt x="1372" y="15033"/>
                </a:cubicBezTo>
                <a:cubicBezTo>
                  <a:pt x="938" y="15765"/>
                  <a:pt x="362" y="17321"/>
                  <a:pt x="362" y="17773"/>
                </a:cubicBezTo>
                <a:cubicBezTo>
                  <a:pt x="362" y="17901"/>
                  <a:pt x="533" y="18269"/>
                  <a:pt x="738" y="18592"/>
                </a:cubicBezTo>
                <a:cubicBezTo>
                  <a:pt x="1093" y="19149"/>
                  <a:pt x="1095" y="19189"/>
                  <a:pt x="783" y="19360"/>
                </a:cubicBezTo>
                <a:cubicBezTo>
                  <a:pt x="603" y="19459"/>
                  <a:pt x="354" y="19610"/>
                  <a:pt x="226" y="19697"/>
                </a:cubicBezTo>
                <a:cubicBezTo>
                  <a:pt x="-25" y="19870"/>
                  <a:pt x="-86" y="20992"/>
                  <a:pt x="140" y="21277"/>
                </a:cubicBezTo>
                <a:cubicBezTo>
                  <a:pt x="217" y="21374"/>
                  <a:pt x="738" y="21481"/>
                  <a:pt x="1295" y="21513"/>
                </a:cubicBezTo>
                <a:cubicBezTo>
                  <a:pt x="1852" y="21544"/>
                  <a:pt x="2651" y="21541"/>
                  <a:pt x="3070" y="21506"/>
                </a:cubicBezTo>
                <a:cubicBezTo>
                  <a:pt x="3489" y="21472"/>
                  <a:pt x="4236" y="21456"/>
                  <a:pt x="4732" y="21470"/>
                </a:cubicBezTo>
                <a:cubicBezTo>
                  <a:pt x="6024" y="21508"/>
                  <a:pt x="10862" y="21515"/>
                  <a:pt x="11737" y="21480"/>
                </a:cubicBezTo>
                <a:cubicBezTo>
                  <a:pt x="12144" y="21464"/>
                  <a:pt x="13307" y="21463"/>
                  <a:pt x="14318" y="21477"/>
                </a:cubicBezTo>
                <a:cubicBezTo>
                  <a:pt x="16476" y="21508"/>
                  <a:pt x="16727" y="21380"/>
                  <a:pt x="16587" y="20331"/>
                </a:cubicBezTo>
                <a:cubicBezTo>
                  <a:pt x="16521" y="19839"/>
                  <a:pt x="16579" y="19653"/>
                  <a:pt x="16872" y="19444"/>
                </a:cubicBezTo>
                <a:cubicBezTo>
                  <a:pt x="18064" y="18593"/>
                  <a:pt x="19788" y="16159"/>
                  <a:pt x="20585" y="14203"/>
                </a:cubicBezTo>
                <a:cubicBezTo>
                  <a:pt x="21283" y="12493"/>
                  <a:pt x="21514" y="11040"/>
                  <a:pt x="21396" y="9075"/>
                </a:cubicBezTo>
                <a:cubicBezTo>
                  <a:pt x="21243" y="6521"/>
                  <a:pt x="20442" y="4750"/>
                  <a:pt x="18588" y="2855"/>
                </a:cubicBezTo>
                <a:cubicBezTo>
                  <a:pt x="16699" y="921"/>
                  <a:pt x="14554" y="-56"/>
                  <a:pt x="12625" y="3"/>
                </a:cubicBezTo>
                <a:close/>
                <a:moveTo>
                  <a:pt x="14486" y="9836"/>
                </a:moveTo>
                <a:cubicBezTo>
                  <a:pt x="14693" y="9819"/>
                  <a:pt x="14980" y="10210"/>
                  <a:pt x="15265" y="10927"/>
                </a:cubicBezTo>
                <a:cubicBezTo>
                  <a:pt x="15645" y="11883"/>
                  <a:pt x="15690" y="13110"/>
                  <a:pt x="15364" y="13598"/>
                </a:cubicBezTo>
                <a:cubicBezTo>
                  <a:pt x="15044" y="14076"/>
                  <a:pt x="14820" y="13999"/>
                  <a:pt x="14436" y="13282"/>
                </a:cubicBezTo>
                <a:cubicBezTo>
                  <a:pt x="14247" y="12930"/>
                  <a:pt x="13708" y="12264"/>
                  <a:pt x="13240" y="11804"/>
                </a:cubicBezTo>
                <a:lnTo>
                  <a:pt x="12385" y="10970"/>
                </a:lnTo>
                <a:lnTo>
                  <a:pt x="13286" y="10600"/>
                </a:lnTo>
                <a:cubicBezTo>
                  <a:pt x="13782" y="10399"/>
                  <a:pt x="14244" y="10127"/>
                  <a:pt x="14309" y="9991"/>
                </a:cubicBezTo>
                <a:cubicBezTo>
                  <a:pt x="14357" y="9892"/>
                  <a:pt x="14417" y="9841"/>
                  <a:pt x="14486" y="9836"/>
                </a:cubicBezTo>
                <a:close/>
              </a:path>
            </a:pathLst>
          </a:custGeom>
          <a:ln w="12700">
            <a:miter lim="400000"/>
          </a:ln>
        </p:spPr>
      </p:pic>
      <p:pic>
        <p:nvPicPr>
          <p:cNvPr id="841" name="Imagen" descr="Imagen"/>
          <p:cNvPicPr>
            <a:picLocks noChangeAspect="1"/>
          </p:cNvPicPr>
          <p:nvPr/>
        </p:nvPicPr>
        <p:blipFill>
          <a:blip r:embed="rId5">
            <a:extLst/>
          </a:blip>
          <a:stretch>
            <a:fillRect/>
          </a:stretch>
        </p:blipFill>
        <p:spPr>
          <a:xfrm>
            <a:off x="11294729" y="1599401"/>
            <a:ext cx="2362503" cy="2808098"/>
          </a:xfrm>
          <a:prstGeom prst="rect">
            <a:avLst/>
          </a:prstGeom>
          <a:ln w="12700">
            <a:miter lim="400000"/>
          </a:ln>
        </p:spPr>
      </p:pic>
      <p:sp>
        <p:nvSpPr>
          <p:cNvPr id="842" name="¿Quién conduce?"/>
          <p:cNvSpPr txBox="1"/>
          <p:nvPr/>
        </p:nvSpPr>
        <p:spPr>
          <a:xfrm>
            <a:off x="16998551" y="9193362"/>
            <a:ext cx="7005271" cy="1104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spcBef>
                <a:spcPts val="1200"/>
              </a:spcBef>
              <a:defRPr sz="6800">
                <a:solidFill>
                  <a:srgbClr val="FFFFFF"/>
                </a:solidFill>
                <a:latin typeface="Lora Bold"/>
                <a:ea typeface="Lora Bold"/>
                <a:cs typeface="Lora Bold"/>
                <a:sym typeface="Lora Bold"/>
              </a:defRPr>
            </a:lvl1pPr>
          </a:lstStyle>
          <a:p>
            <a:pPr/>
            <a:r>
              <a:t>¿Quién conduce?</a:t>
            </a:r>
          </a:p>
        </p:txBody>
      </p:sp>
      <p:sp>
        <p:nvSpPr>
          <p:cNvPr id="843" name="Bajo “amenaza” (estrés)"/>
          <p:cNvSpPr txBox="1"/>
          <p:nvPr>
            <p:ph type="title" idx="4294967295"/>
          </p:nvPr>
        </p:nvSpPr>
        <p:spPr>
          <a:xfrm>
            <a:off x="10359" y="66964"/>
            <a:ext cx="24363282" cy="2286001"/>
          </a:xfrm>
          <a:prstGeom prst="rect">
            <a:avLst/>
          </a:prstGeom>
        </p:spPr>
        <p:txBody>
          <a:bodyPr lIns="182849" tIns="182849" rIns="182849" bIns="182849" anchor="b"/>
          <a:lstStyle>
            <a:lvl1pPr indent="923925" defTabSz="1773935">
              <a:defRPr cap="all" sz="10100">
                <a:latin typeface="+mj-lt"/>
                <a:ea typeface="+mj-ea"/>
                <a:cs typeface="+mj-cs"/>
                <a:sym typeface="Helvetica"/>
              </a:defRPr>
            </a:lvl1pPr>
          </a:lstStyle>
          <a:p>
            <a:pPr/>
            <a:r>
              <a:t>Bajo “amenaza” (estrés)</a:t>
            </a:r>
          </a:p>
        </p:txBody>
      </p:sp>
      <p:sp>
        <p:nvSpPr>
          <p:cNvPr id="844" name="Óvalo"/>
          <p:cNvSpPr/>
          <p:nvPr/>
        </p:nvSpPr>
        <p:spPr>
          <a:xfrm>
            <a:off x="8121022" y="1559192"/>
            <a:ext cx="8141955" cy="5020998"/>
          </a:xfrm>
          <a:prstGeom prst="ellipse">
            <a:avLst/>
          </a:prstGeom>
          <a:gradFill>
            <a:gsLst>
              <a:gs pos="0">
                <a:srgbClr val="FFFFFF"/>
              </a:gs>
              <a:gs pos="100000">
                <a:srgbClr val="808080">
                  <a:alpha val="72999"/>
                </a:srgbClr>
              </a:gs>
            </a:gsLst>
            <a:path path="circle">
              <a:fillToRect l="37721" t="-19636" r="62278" b="119636"/>
            </a:path>
          </a:gradFill>
          <a:ln w="12700">
            <a:miter lim="400000"/>
          </a:ln>
        </p:spPr>
        <p:txBody>
          <a:bodyPr lIns="0" tIns="0" rIns="0" bIns="0" anchor="ctr"/>
          <a:lstStyle/>
          <a:p>
            <a:pPr algn="ctr" defTabSz="1825625">
              <a:lnSpc>
                <a:spcPct val="80000"/>
              </a:lnSpc>
              <a:spcBef>
                <a:spcPts val="800"/>
              </a:spcBef>
              <a:defRPr sz="3600">
                <a:solidFill>
                  <a:srgbClr val="FFFFFF"/>
                </a:solidFill>
              </a:defRPr>
            </a:pPr>
          </a:p>
        </p:txBody>
      </p:sp>
      <p:sp>
        <p:nvSpPr>
          <p:cNvPr id="845" name="Figura"/>
          <p:cNvSpPr/>
          <p:nvPr/>
        </p:nvSpPr>
        <p:spPr>
          <a:xfrm>
            <a:off x="9884232" y="6668013"/>
            <a:ext cx="5183499" cy="51835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path>
            </a:pathLst>
          </a:custGeom>
          <a:ln w="152400">
            <a:solidFill>
              <a:srgbClr val="FFFF00"/>
            </a:solidFill>
          </a:ln>
        </p:spPr>
        <p:txBody>
          <a:bodyPr lIns="0" tIns="0" rIns="0" bIns="0" anchor="ctr"/>
          <a:lstStyle/>
          <a:p>
            <a:pPr algn="ctr" defTabSz="1825625">
              <a:lnSpc>
                <a:spcPct val="80000"/>
              </a:lnSpc>
              <a:spcBef>
                <a:spcPts val="800"/>
              </a:spcBef>
              <a:defRPr sz="3600">
                <a:solidFill>
                  <a:srgbClr val="FFFFFF"/>
                </a:solidFill>
              </a:defRPr>
            </a:pPr>
          </a:p>
        </p:txBody>
      </p:sp>
      <p:sp>
        <p:nvSpPr>
          <p:cNvPr id="846" name="Figura"/>
          <p:cNvSpPr/>
          <p:nvPr/>
        </p:nvSpPr>
        <p:spPr>
          <a:xfrm>
            <a:off x="10041897" y="4904763"/>
            <a:ext cx="4868166" cy="366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path>
            </a:pathLst>
          </a:custGeom>
          <a:ln w="152400">
            <a:solidFill>
              <a:srgbClr val="FF0000"/>
            </a:solidFill>
          </a:ln>
        </p:spPr>
        <p:txBody>
          <a:bodyPr lIns="0" tIns="0" rIns="0" bIns="0" anchor="ctr"/>
          <a:lstStyle/>
          <a:p>
            <a:pPr algn="ctr" defTabSz="1825625">
              <a:lnSpc>
                <a:spcPct val="80000"/>
              </a:lnSpc>
              <a:spcBef>
                <a:spcPts val="800"/>
              </a:spcBef>
              <a:defRPr sz="3600">
                <a:solidFill>
                  <a:srgbClr val="FFFFFF"/>
                </a:solidFill>
              </a:defRPr>
            </a:pPr>
          </a:p>
        </p:txBody>
      </p:sp>
      <p:sp>
        <p:nvSpPr>
          <p:cNvPr id="847" name="SUPERVIVENCIA FRENTE AL APRENDIZAJE"/>
          <p:cNvSpPr txBox="1"/>
          <p:nvPr/>
        </p:nvSpPr>
        <p:spPr>
          <a:xfrm>
            <a:off x="2836998" y="11435642"/>
            <a:ext cx="24363282" cy="2286002"/>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b">
            <a:normAutofit fontScale="100000" lnSpcReduction="0"/>
          </a:bodyPr>
          <a:lstStyle>
            <a:lvl1pPr indent="781050" defTabSz="1499616">
              <a:defRPr cap="all" sz="8600">
                <a:solidFill>
                  <a:srgbClr val="D8357D"/>
                </a:solidFill>
                <a:latin typeface="+mj-lt"/>
                <a:ea typeface="+mj-ea"/>
                <a:cs typeface="+mj-cs"/>
                <a:sym typeface="Helvetica"/>
              </a:defRPr>
            </a:lvl1pPr>
          </a:lstStyle>
          <a:p>
            <a:pPr/>
            <a:r>
              <a:t>SUPERVIVENCIA FRENTE AL APRENDIZAJE</a:t>
            </a:r>
          </a:p>
        </p:txBody>
      </p:sp>
      <p:sp>
        <p:nvSpPr>
          <p:cNvPr id="848" name="Reacción…"/>
          <p:cNvSpPr txBox="1"/>
          <p:nvPr/>
        </p:nvSpPr>
        <p:spPr>
          <a:xfrm>
            <a:off x="15692386" y="5857376"/>
            <a:ext cx="7849189" cy="3778911"/>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b">
            <a:normAutofit fontScale="100000" lnSpcReduction="0"/>
          </a:bodyPr>
          <a:lstStyle/>
          <a:p>
            <a:pPr indent="704850" algn="ctr" defTabSz="1353311">
              <a:lnSpc>
                <a:spcPct val="60000"/>
              </a:lnSpc>
              <a:spcBef>
                <a:spcPts val="700"/>
              </a:spcBef>
              <a:defRPr cap="all" sz="6600">
                <a:solidFill>
                  <a:srgbClr val="FFFFFF"/>
                </a:solidFill>
                <a:latin typeface="+mj-lt"/>
                <a:ea typeface="+mj-ea"/>
                <a:cs typeface="+mj-cs"/>
                <a:sym typeface="Helvetica"/>
              </a:defRPr>
            </a:pPr>
            <a:r>
              <a:t>Reacción </a:t>
            </a:r>
          </a:p>
          <a:p>
            <a:pPr indent="704850" algn="ctr" defTabSz="1353311">
              <a:lnSpc>
                <a:spcPct val="60000"/>
              </a:lnSpc>
              <a:spcBef>
                <a:spcPts val="700"/>
              </a:spcBef>
              <a:defRPr cap="all" sz="6600">
                <a:solidFill>
                  <a:srgbClr val="FFFFFF"/>
                </a:solidFill>
                <a:latin typeface="+mj-lt"/>
                <a:ea typeface="+mj-ea"/>
                <a:cs typeface="+mj-cs"/>
                <a:sym typeface="Helvetica"/>
              </a:defRPr>
            </a:pPr>
            <a:r>
              <a:t>lucha y huida</a:t>
            </a:r>
          </a:p>
          <a:p>
            <a:pPr indent="704850" algn="ctr" defTabSz="1353311">
              <a:lnSpc>
                <a:spcPct val="60000"/>
              </a:lnSpc>
              <a:spcBef>
                <a:spcPts val="700"/>
              </a:spcBef>
              <a:defRPr cap="all" sz="6600">
                <a:solidFill>
                  <a:srgbClr val="FFFFFF"/>
                </a:solidFill>
                <a:latin typeface="+mj-lt"/>
                <a:ea typeface="+mj-ea"/>
                <a:cs typeface="+mj-cs"/>
                <a:sym typeface="Helvetica"/>
              </a:defRPr>
            </a:pPr>
            <a:r>
              <a:t>Bloqueo</a:t>
            </a:r>
          </a:p>
        </p:txBody>
      </p:sp>
      <p:sp>
        <p:nvSpPr>
          <p:cNvPr id="849" name="CEREBRO…"/>
          <p:cNvSpPr txBox="1"/>
          <p:nvPr/>
        </p:nvSpPr>
        <p:spPr>
          <a:xfrm>
            <a:off x="2223668" y="6918680"/>
            <a:ext cx="4350767" cy="193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sz="6000">
                <a:solidFill>
                  <a:srgbClr val="6C193E"/>
                </a:solidFill>
                <a:latin typeface="Lora Bold"/>
                <a:ea typeface="Lora Bold"/>
                <a:cs typeface="Lora Bold"/>
                <a:sym typeface="Lora Bold"/>
              </a:defRPr>
            </a:pPr>
            <a:r>
              <a:t>CEREBRO </a:t>
            </a:r>
          </a:p>
          <a:p>
            <a:pPr algn="ctr">
              <a:defRPr sz="6000">
                <a:solidFill>
                  <a:srgbClr val="6C193E"/>
                </a:solidFill>
                <a:latin typeface="Lora Bold"/>
                <a:ea typeface="Lora Bold"/>
                <a:cs typeface="Lora Bold"/>
                <a:sym typeface="Lora Bold"/>
              </a:defRPr>
            </a:pPr>
            <a:r>
              <a:t>“INFERIOR”</a:t>
            </a:r>
          </a:p>
        </p:txBody>
      </p:sp>
      <p:sp>
        <p:nvSpPr>
          <p:cNvPr id="850" name="CEREBRO…"/>
          <p:cNvSpPr txBox="1"/>
          <p:nvPr/>
        </p:nvSpPr>
        <p:spPr>
          <a:xfrm>
            <a:off x="2442362" y="2349275"/>
            <a:ext cx="3913379" cy="193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sz="6000">
                <a:solidFill>
                  <a:srgbClr val="469C6E"/>
                </a:solidFill>
                <a:latin typeface="Lora Bold"/>
                <a:ea typeface="Lora Bold"/>
                <a:cs typeface="Lora Bold"/>
                <a:sym typeface="Lora Bold"/>
              </a:defRPr>
            </a:pPr>
            <a:r>
              <a:t>CEREBRO </a:t>
            </a:r>
          </a:p>
          <a:p>
            <a:pPr algn="ctr">
              <a:defRPr sz="6000">
                <a:solidFill>
                  <a:srgbClr val="469C6E"/>
                </a:solidFill>
                <a:latin typeface="Lora Bold"/>
                <a:ea typeface="Lora Bold"/>
                <a:cs typeface="Lora Bold"/>
                <a:sym typeface="Lora Bold"/>
              </a:defRPr>
            </a:pPr>
            <a:r>
              <a:t>SUPERIOR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42"/>
                                        </p:tgtEl>
                                        <p:attrNameLst>
                                          <p:attrName>style.visibility</p:attrName>
                                        </p:attrNameLst>
                                      </p:cBhvr>
                                      <p:to>
                                        <p:strVal val="visible"/>
                                      </p:to>
                                    </p:set>
                                    <p:anim calcmode="lin" valueType="num">
                                      <p:cBhvr>
                                        <p:cTn id="7" dur="1000" fill="hold"/>
                                        <p:tgtEl>
                                          <p:spTgt spid="842"/>
                                        </p:tgtEl>
                                        <p:attrNameLst>
                                          <p:attrName>ppt_w</p:attrName>
                                        </p:attrNameLst>
                                      </p:cBhvr>
                                      <p:tavLst>
                                        <p:tav tm="0">
                                          <p:val>
                                            <p:fltVal val="0"/>
                                          </p:val>
                                        </p:tav>
                                        <p:tav tm="100000">
                                          <p:val>
                                            <p:strVal val="#ppt_w"/>
                                          </p:val>
                                        </p:tav>
                                      </p:tavLst>
                                    </p:anim>
                                    <p:anim calcmode="lin" valueType="num">
                                      <p:cBhvr>
                                        <p:cTn id="8" dur="1000" fill="hold"/>
                                        <p:tgtEl>
                                          <p:spTgt spid="84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0" presetID="1" grpId="2" fill="hold">
                                  <p:stCondLst>
                                    <p:cond delay="0"/>
                                  </p:stCondLst>
                                  <p:iterate type="el" backwards="0">
                                    <p:tmAbs val="0"/>
                                  </p:iterate>
                                  <p:childTnLst>
                                    <p:set>
                                      <p:cBhvr>
                                        <p:cTn id="12" fill="hold">
                                          <p:stCondLst>
                                            <p:cond delay="0"/>
                                          </p:stCondLst>
                                        </p:cTn>
                                        <p:tgtEl>
                                          <p:spTgt spid="8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3" fill="hold">
                                  <p:stCondLst>
                                    <p:cond delay="0"/>
                                  </p:stCondLst>
                                  <p:iterate type="el" backwards="0">
                                    <p:tmAbs val="0"/>
                                  </p:iterate>
                                  <p:childTnLst>
                                    <p:set>
                                      <p:cBhvr>
                                        <p:cTn id="16" fill="hold"/>
                                        <p:tgtEl>
                                          <p:spTgt spid="846"/>
                                        </p:tgtEl>
                                        <p:attrNameLst>
                                          <p:attrName>style.visibility</p:attrName>
                                        </p:attrNameLst>
                                      </p:cBhvr>
                                      <p:to>
                                        <p:strVal val="visible"/>
                                      </p:to>
                                    </p:set>
                                    <p:anim calcmode="lin" valueType="num">
                                      <p:cBhvr>
                                        <p:cTn id="17" dur="500" fill="hold"/>
                                        <p:tgtEl>
                                          <p:spTgt spid="846"/>
                                        </p:tgtEl>
                                        <p:attrNameLst>
                                          <p:attrName>ppt_w</p:attrName>
                                        </p:attrNameLst>
                                      </p:cBhvr>
                                      <p:tavLst>
                                        <p:tav tm="0">
                                          <p:val>
                                            <p:fltVal val="0"/>
                                          </p:val>
                                        </p:tav>
                                        <p:tav tm="100000">
                                          <p:val>
                                            <p:strVal val="#ppt_w"/>
                                          </p:val>
                                        </p:tav>
                                      </p:tavLst>
                                    </p:anim>
                                    <p:anim calcmode="lin" valueType="num">
                                      <p:cBhvr>
                                        <p:cTn id="18" dur="500" fill="hold"/>
                                        <p:tgtEl>
                                          <p:spTgt spid="84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4" fill="hold">
                                  <p:stCondLst>
                                    <p:cond delay="0"/>
                                  </p:stCondLst>
                                  <p:iterate type="el" backwards="0">
                                    <p:tmAbs val="0"/>
                                  </p:iterate>
                                  <p:childTnLst>
                                    <p:set>
                                      <p:cBhvr>
                                        <p:cTn id="22" fill="hold"/>
                                        <p:tgtEl>
                                          <p:spTgt spid="848"/>
                                        </p:tgtEl>
                                        <p:attrNameLst>
                                          <p:attrName>style.visibility</p:attrName>
                                        </p:attrNameLst>
                                      </p:cBhvr>
                                      <p:to>
                                        <p:strVal val="visible"/>
                                      </p:to>
                                    </p:set>
                                    <p:anim calcmode="lin" valueType="num">
                                      <p:cBhvr>
                                        <p:cTn id="23" dur="1000" fill="hold"/>
                                        <p:tgtEl>
                                          <p:spTgt spid="848"/>
                                        </p:tgtEl>
                                        <p:attrNameLst>
                                          <p:attrName>ppt_x</p:attrName>
                                        </p:attrNameLst>
                                      </p:cBhvr>
                                      <p:tavLst>
                                        <p:tav tm="0">
                                          <p:val>
                                            <p:strVal val="1+#ppt_w/2"/>
                                          </p:val>
                                        </p:tav>
                                        <p:tav tm="100000">
                                          <p:val>
                                            <p:strVal val="#ppt_x"/>
                                          </p:val>
                                        </p:tav>
                                      </p:tavLst>
                                    </p:anim>
                                    <p:anim calcmode="lin" valueType="num">
                                      <p:cBhvr>
                                        <p:cTn id="24" dur="1000" fill="hold"/>
                                        <p:tgtEl>
                                          <p:spTgt spid="84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5" fill="hold">
                                  <p:stCondLst>
                                    <p:cond delay="0"/>
                                  </p:stCondLst>
                                  <p:iterate type="el" backwards="0">
                                    <p:tmAbs val="0"/>
                                  </p:iterate>
                                  <p:childTnLst>
                                    <p:set>
                                      <p:cBhvr>
                                        <p:cTn id="28" fill="hold"/>
                                        <p:tgtEl>
                                          <p:spTgt spid="845"/>
                                        </p:tgtEl>
                                        <p:attrNameLst>
                                          <p:attrName>style.visibility</p:attrName>
                                        </p:attrNameLst>
                                      </p:cBhvr>
                                      <p:to>
                                        <p:strVal val="visible"/>
                                      </p:to>
                                    </p:set>
                                    <p:anim calcmode="lin" valueType="num">
                                      <p:cBhvr>
                                        <p:cTn id="29" dur="750" fill="hold"/>
                                        <p:tgtEl>
                                          <p:spTgt spid="845"/>
                                        </p:tgtEl>
                                        <p:attrNameLst>
                                          <p:attrName>ppt_w</p:attrName>
                                        </p:attrNameLst>
                                      </p:cBhvr>
                                      <p:tavLst>
                                        <p:tav tm="0">
                                          <p:val>
                                            <p:fltVal val="0"/>
                                          </p:val>
                                        </p:tav>
                                        <p:tav tm="100000">
                                          <p:val>
                                            <p:strVal val="#ppt_w"/>
                                          </p:val>
                                        </p:tav>
                                      </p:tavLst>
                                    </p:anim>
                                    <p:anim calcmode="lin" valueType="num">
                                      <p:cBhvr>
                                        <p:cTn id="30" dur="750" fill="hold"/>
                                        <p:tgtEl>
                                          <p:spTgt spid="84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6" fill="hold">
                                  <p:stCondLst>
                                    <p:cond delay="0"/>
                                  </p:stCondLst>
                                  <p:iterate type="el" backwards="0">
                                    <p:tmAbs val="0"/>
                                  </p:iterate>
                                  <p:childTnLst>
                                    <p:set>
                                      <p:cBhvr>
                                        <p:cTn id="34" fill="hold"/>
                                        <p:tgtEl>
                                          <p:spTgt spid="844"/>
                                        </p:tgtEl>
                                        <p:attrNameLst>
                                          <p:attrName>style.visibility</p:attrName>
                                        </p:attrNameLst>
                                      </p:cBhvr>
                                      <p:to>
                                        <p:strVal val="visible"/>
                                      </p:to>
                                    </p:set>
                                    <p:anim calcmode="lin" valueType="num">
                                      <p:cBhvr>
                                        <p:cTn id="35" dur="750" fill="hold"/>
                                        <p:tgtEl>
                                          <p:spTgt spid="844"/>
                                        </p:tgtEl>
                                        <p:attrNameLst>
                                          <p:attrName>ppt_w</p:attrName>
                                        </p:attrNameLst>
                                      </p:cBhvr>
                                      <p:tavLst>
                                        <p:tav tm="0">
                                          <p:val>
                                            <p:fltVal val="0"/>
                                          </p:val>
                                        </p:tav>
                                        <p:tav tm="100000">
                                          <p:val>
                                            <p:strVal val="#ppt_w"/>
                                          </p:val>
                                        </p:tav>
                                      </p:tavLst>
                                    </p:anim>
                                    <p:anim calcmode="lin" valueType="num">
                                      <p:cBhvr>
                                        <p:cTn id="36" dur="750" fill="hold"/>
                                        <p:tgtEl>
                                          <p:spTgt spid="84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2" presetID="2" grpId="7" fill="hold">
                                  <p:stCondLst>
                                    <p:cond delay="0"/>
                                  </p:stCondLst>
                                  <p:iterate type="el" backwards="0">
                                    <p:tmAbs val="0"/>
                                  </p:iterate>
                                  <p:childTnLst>
                                    <p:set>
                                      <p:cBhvr>
                                        <p:cTn id="40" fill="hold"/>
                                        <p:tgtEl>
                                          <p:spTgt spid="847"/>
                                        </p:tgtEl>
                                        <p:attrNameLst>
                                          <p:attrName>style.visibility</p:attrName>
                                        </p:attrNameLst>
                                      </p:cBhvr>
                                      <p:to>
                                        <p:strVal val="visible"/>
                                      </p:to>
                                    </p:set>
                                    <p:anim calcmode="lin" valueType="num">
                                      <p:cBhvr>
                                        <p:cTn id="41" dur="1000" fill="hold"/>
                                        <p:tgtEl>
                                          <p:spTgt spid="847"/>
                                        </p:tgtEl>
                                        <p:attrNameLst>
                                          <p:attrName>ppt_x</p:attrName>
                                        </p:attrNameLst>
                                      </p:cBhvr>
                                      <p:tavLst>
                                        <p:tav tm="0">
                                          <p:val>
                                            <p:strVal val="1+#ppt_w/2"/>
                                          </p:val>
                                        </p:tav>
                                        <p:tav tm="100000">
                                          <p:val>
                                            <p:strVal val="#ppt_x"/>
                                          </p:val>
                                        </p:tav>
                                      </p:tavLst>
                                    </p:anim>
                                    <p:anim calcmode="lin" valueType="num">
                                      <p:cBhvr>
                                        <p:cTn id="42" dur="1000" fill="hold"/>
                                        <p:tgtEl>
                                          <p:spTgt spid="84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ID="10" grpId="8" fill="hold">
                                  <p:stCondLst>
                                    <p:cond delay="0"/>
                                  </p:stCondLst>
                                  <p:iterate type="el" backwards="0">
                                    <p:tmAbs val="0"/>
                                  </p:iterate>
                                  <p:childTnLst>
                                    <p:set>
                                      <p:cBhvr>
                                        <p:cTn id="46" fill="hold"/>
                                        <p:tgtEl>
                                          <p:spTgt spid="850"/>
                                        </p:tgtEl>
                                        <p:attrNameLst>
                                          <p:attrName>style.visibility</p:attrName>
                                        </p:attrNameLst>
                                      </p:cBhvr>
                                      <p:to>
                                        <p:strVal val="visible"/>
                                      </p:to>
                                    </p:set>
                                    <p:animEffect filter="fade" transition="in">
                                      <p:cBhvr>
                                        <p:cTn id="47" dur="1000"/>
                                        <p:tgtEl>
                                          <p:spTgt spid="850"/>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0" presetID="1" grpId="9" fill="hold">
                                  <p:stCondLst>
                                    <p:cond delay="0"/>
                                  </p:stCondLst>
                                  <p:iterate type="el" backwards="0">
                                    <p:tmAbs val="0"/>
                                  </p:iterate>
                                  <p:childTnLst>
                                    <p:set>
                                      <p:cBhvr>
                                        <p:cTn id="51" fill="hold"/>
                                        <p:tgtEl>
                                          <p:spTgt spid="8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2" grpId="2"/>
      <p:bldP build="whole" bldLvl="1" animBg="1" rev="0" advAuto="0" spid="844" grpId="6"/>
      <p:bldP build="whole" bldLvl="1" animBg="1" rev="0" advAuto="0" spid="846" grpId="3"/>
      <p:bldP build="whole" bldLvl="1" animBg="1" rev="0" advAuto="0" spid="845" grpId="5"/>
      <p:bldP build="whole" bldLvl="1" animBg="1" rev="0" advAuto="0" spid="850" grpId="8"/>
      <p:bldP build="whole" bldLvl="1" animBg="1" rev="0" advAuto="0" spid="849" grpId="9"/>
      <p:bldP build="whole" bldLvl="1" animBg="1" rev="0" advAuto="0" spid="847" grpId="7"/>
      <p:bldP build="whole" bldLvl="1" animBg="1" rev="0" advAuto="0" spid="848" grpId="4"/>
      <p:bldP build="whole" bldLvl="1" animBg="1" rev="0" advAuto="0" spid="842"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2" name="Captura de pantalla 2017-12-09 a las 23.13.42.png" descr="Captura de pantalla 2017-12-09 a las 23.13.42.png"/>
          <p:cNvPicPr>
            <a:picLocks noChangeAspect="1"/>
          </p:cNvPicPr>
          <p:nvPr/>
        </p:nvPicPr>
        <p:blipFill>
          <a:blip r:embed="rId2">
            <a:extLst/>
          </a:blip>
          <a:stretch>
            <a:fillRect/>
          </a:stretch>
        </p:blipFill>
        <p:spPr>
          <a:xfrm>
            <a:off x="3048000" y="1661392"/>
            <a:ext cx="18288002" cy="10017047"/>
          </a:xfrm>
          <a:prstGeom prst="rect">
            <a:avLst/>
          </a:prstGeom>
          <a:ln w="12700">
            <a:miter lim="400000"/>
          </a:ln>
        </p:spPr>
      </p:pic>
      <p:pic>
        <p:nvPicPr>
          <p:cNvPr id="853" name="Captura de pantalla 2017-12-09 a las 23.14.22.png" descr="Captura de pantalla 2017-12-09 a las 23.14.22.png"/>
          <p:cNvPicPr>
            <a:picLocks noChangeAspect="1"/>
          </p:cNvPicPr>
          <p:nvPr/>
        </p:nvPicPr>
        <p:blipFill>
          <a:blip r:embed="rId3">
            <a:extLst/>
          </a:blip>
          <a:stretch>
            <a:fillRect/>
          </a:stretch>
        </p:blipFill>
        <p:spPr>
          <a:xfrm>
            <a:off x="4037381" y="1869196"/>
            <a:ext cx="18288004" cy="9977609"/>
          </a:xfrm>
          <a:prstGeom prst="rect">
            <a:avLst/>
          </a:prstGeom>
          <a:ln w="12700">
            <a:miter lim="400000"/>
          </a:ln>
        </p:spPr>
      </p:pic>
      <p:pic>
        <p:nvPicPr>
          <p:cNvPr id="854" name="Captura de pantalla 2017-12-09 a las 23.16.38.png" descr="Captura de pantalla 2017-12-09 a las 23.16.38.png"/>
          <p:cNvPicPr>
            <a:picLocks noChangeAspect="1"/>
          </p:cNvPicPr>
          <p:nvPr/>
        </p:nvPicPr>
        <p:blipFill>
          <a:blip r:embed="rId4">
            <a:extLst/>
          </a:blip>
          <a:stretch>
            <a:fillRect/>
          </a:stretch>
        </p:blipFill>
        <p:spPr>
          <a:xfrm>
            <a:off x="5278449" y="-3"/>
            <a:ext cx="13537642" cy="13716005"/>
          </a:xfrm>
          <a:prstGeom prst="rect">
            <a:avLst/>
          </a:prstGeom>
          <a:ln w="12700">
            <a:miter lim="400000"/>
          </a:ln>
        </p:spPr>
      </p:pic>
      <p:pic>
        <p:nvPicPr>
          <p:cNvPr id="855" name="Captura de pantalla 2017-12-09 a las 23.17.15.png" descr="Captura de pantalla 2017-12-09 a las 23.17.15.png"/>
          <p:cNvPicPr>
            <a:picLocks noChangeAspect="1"/>
          </p:cNvPicPr>
          <p:nvPr/>
        </p:nvPicPr>
        <p:blipFill>
          <a:blip r:embed="rId5">
            <a:extLst/>
          </a:blip>
          <a:stretch>
            <a:fillRect/>
          </a:stretch>
        </p:blipFill>
        <p:spPr>
          <a:xfrm>
            <a:off x="6671898" y="53575"/>
            <a:ext cx="13501691" cy="13608848"/>
          </a:xfrm>
          <a:prstGeom prst="rect">
            <a:avLst/>
          </a:prstGeom>
          <a:ln w="12700">
            <a:miter lim="400000"/>
          </a:ln>
        </p:spPr>
      </p:pic>
      <p:pic>
        <p:nvPicPr>
          <p:cNvPr id="856" name="Captura de pantalla 2017-12-09 a las 23.17.48.png" descr="Captura de pantalla 2017-12-09 a las 23.17.48.png"/>
          <p:cNvPicPr>
            <a:picLocks noChangeAspect="1"/>
          </p:cNvPicPr>
          <p:nvPr/>
        </p:nvPicPr>
        <p:blipFill>
          <a:blip r:embed="rId6">
            <a:extLst/>
          </a:blip>
          <a:stretch>
            <a:fillRect/>
          </a:stretch>
        </p:blipFill>
        <p:spPr>
          <a:xfrm>
            <a:off x="3048000" y="2010276"/>
            <a:ext cx="18288002" cy="10110657"/>
          </a:xfrm>
          <a:prstGeom prst="rect">
            <a:avLst/>
          </a:prstGeom>
          <a:ln w="12700">
            <a:miter lim="400000"/>
          </a:ln>
        </p:spPr>
      </p:pic>
      <p:pic>
        <p:nvPicPr>
          <p:cNvPr id="857" name="Captura de pantalla 2017-12-09 a las 23.18.53.png" descr="Captura de pantalla 2017-12-09 a las 23.18.53.png"/>
          <p:cNvPicPr>
            <a:picLocks noChangeAspect="1"/>
          </p:cNvPicPr>
          <p:nvPr/>
        </p:nvPicPr>
        <p:blipFill>
          <a:blip r:embed="rId7">
            <a:extLst/>
          </a:blip>
          <a:stretch>
            <a:fillRect/>
          </a:stretch>
        </p:blipFill>
        <p:spPr>
          <a:xfrm>
            <a:off x="6661194" y="-3"/>
            <a:ext cx="11756575" cy="13716005"/>
          </a:xfrm>
          <a:prstGeom prst="rect">
            <a:avLst/>
          </a:prstGeom>
          <a:ln w="12700">
            <a:miter lim="400000"/>
          </a:ln>
        </p:spPr>
      </p:pic>
      <p:pic>
        <p:nvPicPr>
          <p:cNvPr id="858" name="Captura de pantalla 2017-12-09 a las 23.19.14.png" descr="Captura de pantalla 2017-12-09 a las 23.19.14.png"/>
          <p:cNvPicPr>
            <a:picLocks noChangeAspect="1"/>
          </p:cNvPicPr>
          <p:nvPr/>
        </p:nvPicPr>
        <p:blipFill>
          <a:blip r:embed="rId8">
            <a:extLst/>
          </a:blip>
          <a:stretch>
            <a:fillRect/>
          </a:stretch>
        </p:blipFill>
        <p:spPr>
          <a:xfrm>
            <a:off x="5981205" y="-3"/>
            <a:ext cx="13946971" cy="137160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53"/>
                                        </p:tgtEl>
                                        <p:attrNameLst>
                                          <p:attrName>style.visibility</p:attrName>
                                        </p:attrNameLst>
                                      </p:cBhvr>
                                      <p:to>
                                        <p:strVal val="visible"/>
                                      </p:to>
                                    </p:set>
                                    <p:animEffect filter="fade" transition="in">
                                      <p:cBhvr>
                                        <p:cTn id="7" dur="1500"/>
                                        <p:tgtEl>
                                          <p:spTgt spid="8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54"/>
                                        </p:tgtEl>
                                        <p:attrNameLst>
                                          <p:attrName>style.visibility</p:attrName>
                                        </p:attrNameLst>
                                      </p:cBhvr>
                                      <p:to>
                                        <p:strVal val="visible"/>
                                      </p:to>
                                    </p:set>
                                    <p:animEffect filter="fade" transition="in">
                                      <p:cBhvr>
                                        <p:cTn id="12" dur="1500"/>
                                        <p:tgtEl>
                                          <p:spTgt spid="85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855"/>
                                        </p:tgtEl>
                                        <p:attrNameLst>
                                          <p:attrName>style.visibility</p:attrName>
                                        </p:attrNameLst>
                                      </p:cBhvr>
                                      <p:to>
                                        <p:strVal val="visible"/>
                                      </p:to>
                                    </p:set>
                                    <p:animEffect filter="fade" transition="in">
                                      <p:cBhvr>
                                        <p:cTn id="17" dur="1500"/>
                                        <p:tgtEl>
                                          <p:spTgt spid="85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856"/>
                                        </p:tgtEl>
                                        <p:attrNameLst>
                                          <p:attrName>style.visibility</p:attrName>
                                        </p:attrNameLst>
                                      </p:cBhvr>
                                      <p:to>
                                        <p:strVal val="visible"/>
                                      </p:to>
                                    </p:set>
                                    <p:animEffect filter="fade" transition="in">
                                      <p:cBhvr>
                                        <p:cTn id="22" dur="1500"/>
                                        <p:tgtEl>
                                          <p:spTgt spid="85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857"/>
                                        </p:tgtEl>
                                        <p:attrNameLst>
                                          <p:attrName>style.visibility</p:attrName>
                                        </p:attrNameLst>
                                      </p:cBhvr>
                                      <p:to>
                                        <p:strVal val="visible"/>
                                      </p:to>
                                    </p:set>
                                    <p:animEffect filter="fade" transition="in">
                                      <p:cBhvr>
                                        <p:cTn id="27" dur="1500"/>
                                        <p:tgtEl>
                                          <p:spTgt spid="857"/>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858"/>
                                        </p:tgtEl>
                                        <p:attrNameLst>
                                          <p:attrName>style.visibility</p:attrName>
                                        </p:attrNameLst>
                                      </p:cBhvr>
                                      <p:to>
                                        <p:strVal val="visible"/>
                                      </p:to>
                                    </p:set>
                                    <p:animEffect filter="fade" transition="in">
                                      <p:cBhvr>
                                        <p:cTn id="32" dur="1500"/>
                                        <p:tgtEl>
                                          <p:spTgt spid="8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8" grpId="6"/>
      <p:bldP build="whole" bldLvl="1" animBg="1" rev="0" advAuto="0" spid="855" grpId="3"/>
      <p:bldP build="whole" bldLvl="1" animBg="1" rev="0" advAuto="0" spid="854" grpId="2"/>
      <p:bldP build="whole" bldLvl="1" animBg="1" rev="0" advAuto="0" spid="856" grpId="4"/>
      <p:bldP build="whole" bldLvl="1" animBg="1" rev="0" advAuto="0" spid="853" grpId="1"/>
      <p:bldP build="whole" bldLvl="1" animBg="1" rev="0" advAuto="0" spid="857" grpId="5"/>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Número de diapositiva"/>
          <p:cNvSpPr txBox="1"/>
          <p:nvPr>
            <p:ph type="sldNum" sz="quarter" idx="4294967295"/>
          </p:nvPr>
        </p:nvSpPr>
        <p:spPr>
          <a:xfrm>
            <a:off x="23651300"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lgn="ctr" defTabSz="825500">
              <a:defRPr sz="2600">
                <a:solidFill>
                  <a:srgbClr val="97ABBC"/>
                </a:solidFill>
                <a:latin typeface="Lato"/>
                <a:ea typeface="Lato"/>
                <a:cs typeface="Lato"/>
                <a:sym typeface="Lato"/>
              </a:defRPr>
            </a:lvl1pPr>
          </a:lstStyle>
          <a:p>
            <a:pPr/>
            <a:fld id="{86CB4B4D-7CA3-9044-876B-883B54F8677D}" type="slidenum"/>
          </a:p>
        </p:txBody>
      </p:sp>
      <p:sp>
        <p:nvSpPr>
          <p:cNvPr id="861" name="HABILIDAD FÍSICAS…"/>
          <p:cNvSpPr txBox="1"/>
          <p:nvPr/>
        </p:nvSpPr>
        <p:spPr>
          <a:xfrm>
            <a:off x="9250573" y="2958970"/>
            <a:ext cx="15424144" cy="6536630"/>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ctr">
            <a:spAutoFit/>
          </a:bodyPr>
          <a:lstStyle/>
          <a:p>
            <a:pPr algn="ctr" defTabSz="825500">
              <a:lnSpc>
                <a:spcPct val="110000"/>
              </a:lnSpc>
              <a:defRPr sz="9400">
                <a:solidFill>
                  <a:srgbClr val="EB177E"/>
                </a:solidFill>
                <a:latin typeface="Poppins Regular"/>
                <a:ea typeface="Poppins Regular"/>
                <a:cs typeface="Poppins Regular"/>
                <a:sym typeface="Poppins Regular"/>
              </a:defRPr>
            </a:pPr>
            <a:r>
              <a:t>HABILIDAD FÍSICAS</a:t>
            </a:r>
          </a:p>
          <a:p>
            <a:pPr algn="ctr" defTabSz="825500">
              <a:lnSpc>
                <a:spcPct val="110000"/>
              </a:lnSpc>
              <a:defRPr sz="9400">
                <a:solidFill>
                  <a:srgbClr val="EB177E"/>
                </a:solidFill>
                <a:latin typeface="Poppins Regular"/>
                <a:ea typeface="Poppins Regular"/>
                <a:cs typeface="Poppins Regular"/>
                <a:sym typeface="Poppins Regular"/>
              </a:defRPr>
            </a:pPr>
            <a:r>
              <a:t>BLOQUEOS</a:t>
            </a:r>
            <a:br/>
            <a:r>
              <a:t>APRENDIZAJE SIN ESTRÉS</a:t>
            </a:r>
          </a:p>
        </p:txBody>
      </p:sp>
      <p:sp>
        <p:nvSpPr>
          <p:cNvPr id="862" name="Brain Gym®"/>
          <p:cNvSpPr txBox="1"/>
          <p:nvPr/>
        </p:nvSpPr>
        <p:spPr>
          <a:xfrm>
            <a:off x="1181421" y="5541484"/>
            <a:ext cx="7115506" cy="1371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900">
                <a:solidFill>
                  <a:srgbClr val="009E6A"/>
                </a:solidFill>
                <a:latin typeface="Montserrat Bold"/>
                <a:ea typeface="Montserrat Bold"/>
                <a:cs typeface="Montserrat Bold"/>
                <a:sym typeface="Montserrat Bold"/>
              </a:defRPr>
            </a:lvl1pPr>
          </a:lstStyle>
          <a:p>
            <a:pPr/>
            <a:r>
              <a:t>Brain Gym®</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6" name="3dimensionesCOLORES" descr="3dimensionesCOLORES"/>
          <p:cNvPicPr>
            <a:picLocks noChangeAspect="1"/>
          </p:cNvPicPr>
          <p:nvPr/>
        </p:nvPicPr>
        <p:blipFill>
          <a:blip r:embed="rId2">
            <a:extLst/>
          </a:blip>
          <a:stretch>
            <a:fillRect/>
          </a:stretch>
        </p:blipFill>
        <p:spPr>
          <a:xfrm>
            <a:off x="8734425" y="4410075"/>
            <a:ext cx="5994400" cy="7458075"/>
          </a:xfrm>
          <a:prstGeom prst="rect">
            <a:avLst/>
          </a:prstGeom>
          <a:ln w="12700">
            <a:miter lim="400000"/>
          </a:ln>
        </p:spPr>
      </p:pic>
      <p:grpSp>
        <p:nvGrpSpPr>
          <p:cNvPr id="869" name="Agrupar"/>
          <p:cNvGrpSpPr/>
          <p:nvPr/>
        </p:nvGrpSpPr>
        <p:grpSpPr>
          <a:xfrm>
            <a:off x="6559546" y="3978275"/>
            <a:ext cx="9375782" cy="7054851"/>
            <a:chOff x="-1" y="0"/>
            <a:chExt cx="9375781" cy="7054850"/>
          </a:xfrm>
        </p:grpSpPr>
        <p:sp>
          <p:nvSpPr>
            <p:cNvPr id="867" name="Figura"/>
            <p:cNvSpPr/>
            <p:nvPr/>
          </p:nvSpPr>
          <p:spPr>
            <a:xfrm flipH="1">
              <a:off x="-1" y="0"/>
              <a:ext cx="9375782" cy="7054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140" y="0"/>
                    <a:pt x="9248" y="0"/>
                  </a:cubicBezTo>
                  <a:lnTo>
                    <a:pt x="10979" y="0"/>
                  </a:lnTo>
                  <a:cubicBezTo>
                    <a:pt x="15196" y="0"/>
                    <a:pt x="18879" y="6663"/>
                    <a:pt x="19933" y="16200"/>
                  </a:cubicBezTo>
                  <a:lnTo>
                    <a:pt x="21600" y="16200"/>
                  </a:lnTo>
                  <a:lnTo>
                    <a:pt x="19361" y="21600"/>
                  </a:lnTo>
                  <a:lnTo>
                    <a:pt x="16534" y="16200"/>
                  </a:lnTo>
                  <a:lnTo>
                    <a:pt x="18202" y="16200"/>
                  </a:lnTo>
                  <a:cubicBezTo>
                    <a:pt x="17228" y="7388"/>
                    <a:pt x="13993" y="947"/>
                    <a:pt x="10114" y="95"/>
                  </a:cubicBezTo>
                  <a:cubicBezTo>
                    <a:pt x="5363" y="1137"/>
                    <a:pt x="1731" y="10453"/>
                    <a:pt x="1731" y="21600"/>
                  </a:cubicBezTo>
                  <a:lnTo>
                    <a:pt x="0" y="21600"/>
                  </a:lnTo>
                  <a:close/>
                </a:path>
              </a:pathLst>
            </a:custGeom>
            <a:solidFill>
              <a:srgbClr val="009900"/>
            </a:solidFill>
            <a:ln w="12700" cap="flat">
              <a:noFill/>
              <a:miter lim="400000"/>
            </a:ln>
            <a:effectLst/>
          </p:spPr>
          <p:txBody>
            <a:bodyPr wrap="square" lIns="0" tIns="0" rIns="0" bIns="0" numCol="1" anchor="ctr">
              <a:noAutofit/>
            </a:bodyPr>
            <a:lstStyle/>
            <a:p>
              <a:pPr>
                <a:defRPr sz="2800"/>
              </a:pPr>
            </a:p>
          </p:txBody>
        </p:sp>
        <p:sp>
          <p:nvSpPr>
            <p:cNvPr id="868" name="Figura"/>
            <p:cNvSpPr/>
            <p:nvPr/>
          </p:nvSpPr>
          <p:spPr>
            <a:xfrm flipH="1">
              <a:off x="4985748" y="0"/>
              <a:ext cx="4390030" cy="7054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8842" y="0"/>
                    <a:pt x="19750" y="0"/>
                  </a:cubicBezTo>
                  <a:cubicBezTo>
                    <a:pt x="20368" y="0"/>
                    <a:pt x="20985" y="32"/>
                    <a:pt x="21600" y="95"/>
                  </a:cubicBezTo>
                  <a:cubicBezTo>
                    <a:pt x="11453" y="1137"/>
                    <a:pt x="3697" y="10453"/>
                    <a:pt x="3697" y="21600"/>
                  </a:cubicBezTo>
                  <a:lnTo>
                    <a:pt x="0" y="21600"/>
                  </a:lnTo>
                  <a:close/>
                </a:path>
              </a:pathLst>
            </a:custGeom>
            <a:solidFill>
              <a:srgbClr val="007A00"/>
            </a:solidFill>
            <a:ln w="12700" cap="flat">
              <a:noFill/>
              <a:miter lim="400000"/>
            </a:ln>
            <a:effectLst/>
          </p:spPr>
          <p:txBody>
            <a:bodyPr wrap="square" lIns="0" tIns="0" rIns="0" bIns="0" numCol="1" anchor="ctr">
              <a:noAutofit/>
            </a:bodyPr>
            <a:lstStyle/>
            <a:p>
              <a:pPr>
                <a:defRPr sz="2800"/>
              </a:pPr>
            </a:p>
          </p:txBody>
        </p:sp>
      </p:grpSp>
      <p:grpSp>
        <p:nvGrpSpPr>
          <p:cNvPr id="872" name="Agrupar"/>
          <p:cNvGrpSpPr/>
          <p:nvPr/>
        </p:nvGrpSpPr>
        <p:grpSpPr>
          <a:xfrm>
            <a:off x="7870825" y="11610971"/>
            <a:ext cx="7659690" cy="1279532"/>
            <a:chOff x="0" y="-1"/>
            <a:chExt cx="7659689" cy="1279530"/>
          </a:xfrm>
        </p:grpSpPr>
        <p:sp>
          <p:nvSpPr>
            <p:cNvPr id="870" name="Figura"/>
            <p:cNvSpPr/>
            <p:nvPr/>
          </p:nvSpPr>
          <p:spPr>
            <a:xfrm flipH="1" rot="10800000">
              <a:off x="0" y="-2"/>
              <a:ext cx="7659690" cy="1279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742" y="0"/>
                    <a:pt x="10591" y="0"/>
                  </a:cubicBezTo>
                  <a:lnTo>
                    <a:pt x="10975" y="0"/>
                  </a:lnTo>
                  <a:cubicBezTo>
                    <a:pt x="15804" y="0"/>
                    <a:pt x="20022" y="6663"/>
                    <a:pt x="21229" y="16200"/>
                  </a:cubicBezTo>
                  <a:lnTo>
                    <a:pt x="21600" y="16200"/>
                  </a:lnTo>
                  <a:lnTo>
                    <a:pt x="21374" y="21600"/>
                  </a:lnTo>
                  <a:lnTo>
                    <a:pt x="20475" y="16200"/>
                  </a:lnTo>
                  <a:lnTo>
                    <a:pt x="20845" y="16200"/>
                  </a:lnTo>
                  <a:cubicBezTo>
                    <a:pt x="19638" y="6663"/>
                    <a:pt x="15420" y="0"/>
                    <a:pt x="10591" y="0"/>
                  </a:cubicBezTo>
                  <a:lnTo>
                    <a:pt x="10975" y="0"/>
                  </a:lnTo>
                  <a:cubicBezTo>
                    <a:pt x="5126" y="0"/>
                    <a:pt x="384" y="9671"/>
                    <a:pt x="384" y="21600"/>
                  </a:cubicBezTo>
                  <a:lnTo>
                    <a:pt x="0" y="21600"/>
                  </a:lnTo>
                  <a:close/>
                </a:path>
              </a:pathLst>
            </a:custGeom>
            <a:solidFill>
              <a:srgbClr val="009900"/>
            </a:solidFill>
            <a:ln w="12700" cap="flat">
              <a:noFill/>
              <a:miter lim="400000"/>
            </a:ln>
            <a:effectLst/>
          </p:spPr>
          <p:txBody>
            <a:bodyPr wrap="square" lIns="0" tIns="0" rIns="0" bIns="0" numCol="1" anchor="ctr">
              <a:noAutofit/>
            </a:bodyPr>
            <a:lstStyle/>
            <a:p>
              <a:pPr>
                <a:defRPr sz="2800"/>
              </a:pPr>
            </a:p>
          </p:txBody>
        </p:sp>
        <p:sp>
          <p:nvSpPr>
            <p:cNvPr id="871" name="Figura"/>
            <p:cNvSpPr/>
            <p:nvPr/>
          </p:nvSpPr>
          <p:spPr>
            <a:xfrm flipH="1" rot="10800000">
              <a:off x="0" y="-2"/>
              <a:ext cx="3891789" cy="1279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9332" y="0"/>
                    <a:pt x="20844" y="0"/>
                  </a:cubicBezTo>
                  <a:lnTo>
                    <a:pt x="21600" y="0"/>
                  </a:lnTo>
                  <a:cubicBezTo>
                    <a:pt x="10088" y="0"/>
                    <a:pt x="756" y="9671"/>
                    <a:pt x="756" y="21600"/>
                  </a:cubicBezTo>
                  <a:lnTo>
                    <a:pt x="0" y="21600"/>
                  </a:lnTo>
                  <a:close/>
                </a:path>
              </a:pathLst>
            </a:custGeom>
            <a:solidFill>
              <a:srgbClr val="007A00"/>
            </a:solidFill>
            <a:ln w="12700" cap="flat">
              <a:noFill/>
              <a:miter lim="400000"/>
            </a:ln>
            <a:effectLst/>
          </p:spPr>
          <p:txBody>
            <a:bodyPr wrap="square" lIns="0" tIns="0" rIns="0" bIns="0" numCol="1" anchor="ctr">
              <a:noAutofit/>
            </a:bodyPr>
            <a:lstStyle/>
            <a:p>
              <a:pPr>
                <a:defRPr sz="2800"/>
              </a:pPr>
            </a:p>
          </p:txBody>
        </p:sp>
      </p:grpSp>
      <p:sp>
        <p:nvSpPr>
          <p:cNvPr id="873" name="¡¡¡ÉXITO!!!"/>
          <p:cNvSpPr txBox="1"/>
          <p:nvPr/>
        </p:nvSpPr>
        <p:spPr>
          <a:xfrm>
            <a:off x="-463550" y="7540469"/>
            <a:ext cx="7207250" cy="1706873"/>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ctr">
            <a:spAutoFit/>
          </a:bodyPr>
          <a:lstStyle>
            <a:lvl1pPr marL="685800" indent="-685800" algn="ctr" defTabSz="1825625">
              <a:lnSpc>
                <a:spcPct val="80000"/>
              </a:lnSpc>
              <a:spcBef>
                <a:spcPts val="800"/>
              </a:spcBef>
              <a:defRPr sz="10000">
                <a:solidFill>
                  <a:srgbClr val="009900"/>
                </a:solidFill>
                <a:latin typeface="Poppins Regular"/>
                <a:ea typeface="Poppins Regular"/>
                <a:cs typeface="Poppins Regular"/>
                <a:sym typeface="Poppins Regular"/>
              </a:defRPr>
            </a:lvl1pPr>
          </a:lstStyle>
          <a:p>
            <a:pPr/>
            <a:r>
              <a:t>¡¡¡ÉXITO!!!</a:t>
            </a:r>
          </a:p>
        </p:txBody>
      </p:sp>
      <p:sp>
        <p:nvSpPr>
          <p:cNvPr id="874" name="Brain Gym® busca un aprendizaje sin estrés"/>
          <p:cNvSpPr txBox="1"/>
          <p:nvPr>
            <p:ph type="title"/>
          </p:nvPr>
        </p:nvSpPr>
        <p:spPr>
          <a:xfrm>
            <a:off x="-409098" y="75575"/>
            <a:ext cx="22784622" cy="2286001"/>
          </a:xfrm>
          <a:prstGeom prst="rect">
            <a:avLst/>
          </a:prstGeom>
        </p:spPr>
        <p:txBody>
          <a:bodyPr/>
          <a:lstStyle>
            <a:lvl1pPr defTabSz="640079">
              <a:defRPr b="1" sz="7300">
                <a:solidFill>
                  <a:srgbClr val="EB177E"/>
                </a:solidFill>
                <a:latin typeface="Poppins Regular"/>
                <a:ea typeface="Poppins Regular"/>
                <a:cs typeface="Poppins Regular"/>
                <a:sym typeface="Poppins Regular"/>
              </a:defRPr>
            </a:lvl1pPr>
          </a:lstStyle>
          <a:p>
            <a:pPr/>
            <a:r>
              <a:t>Brain Gym® busca un aprendizaje sin estrés</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6" name="image20.png" descr="image20.png"/>
          <p:cNvPicPr>
            <a:picLocks noChangeAspect="1"/>
          </p:cNvPicPr>
          <p:nvPr/>
        </p:nvPicPr>
        <p:blipFill>
          <a:blip r:embed="rId2">
            <a:extLst/>
          </a:blip>
          <a:stretch>
            <a:fillRect/>
          </a:stretch>
        </p:blipFill>
        <p:spPr>
          <a:xfrm>
            <a:off x="928687" y="2705100"/>
            <a:ext cx="9663114" cy="8415339"/>
          </a:xfrm>
          <a:prstGeom prst="rect">
            <a:avLst/>
          </a:prstGeom>
          <a:ln w="12700">
            <a:miter lim="400000"/>
          </a:ln>
        </p:spPr>
      </p:pic>
      <p:sp>
        <p:nvSpPr>
          <p:cNvPr id="877" name="Número de diapositiva"/>
          <p:cNvSpPr txBox="1"/>
          <p:nvPr>
            <p:ph type="sldNum" sz="quarter" idx="4294967295"/>
          </p:nvPr>
        </p:nvSpPr>
        <p:spPr>
          <a:xfrm>
            <a:off x="20360130" y="12728575"/>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FFFFFF"/>
                </a:solidFill>
                <a:latin typeface="Lato"/>
                <a:ea typeface="Lato"/>
                <a:cs typeface="Lato"/>
                <a:sym typeface="Lato"/>
              </a:defRPr>
            </a:lvl1pPr>
          </a:lstStyle>
          <a:p>
            <a:pPr/>
            <a:fld id="{86CB4B4D-7CA3-9044-876B-883B54F8677D}" type="slidenum"/>
          </a:p>
        </p:txBody>
      </p:sp>
      <p:pic>
        <p:nvPicPr>
          <p:cNvPr id="878" name="IMG_0201.jpg" descr="IMG_0201.jpg"/>
          <p:cNvPicPr>
            <a:picLocks noChangeAspect="1"/>
          </p:cNvPicPr>
          <p:nvPr/>
        </p:nvPicPr>
        <p:blipFill>
          <a:blip r:embed="rId3">
            <a:extLst/>
          </a:blip>
          <a:stretch>
            <a:fillRect/>
          </a:stretch>
        </p:blipFill>
        <p:spPr>
          <a:xfrm>
            <a:off x="931862" y="-152400"/>
            <a:ext cx="9402764" cy="13639800"/>
          </a:xfrm>
          <a:prstGeom prst="rect">
            <a:avLst/>
          </a:prstGeom>
          <a:ln w="12700">
            <a:miter lim="400000"/>
          </a:ln>
        </p:spPr>
      </p:pic>
      <p:sp>
        <p:nvSpPr>
          <p:cNvPr id="879" name="Movimiento para despertar  la mente"/>
          <p:cNvSpPr txBox="1"/>
          <p:nvPr>
            <p:ph type="title" idx="4294967295"/>
          </p:nvPr>
        </p:nvSpPr>
        <p:spPr>
          <a:xfrm>
            <a:off x="12634911" y="2363787"/>
            <a:ext cx="10325102" cy="6959601"/>
          </a:xfrm>
          <a:prstGeom prst="rect">
            <a:avLst/>
          </a:prstGeom>
        </p:spPr>
        <p:txBody>
          <a:bodyPr lIns="182849" tIns="182849" rIns="182849" bIns="182849" anchor="b"/>
          <a:lstStyle/>
          <a:p>
            <a:pPr algn="ctr" defTabSz="1828800">
              <a:defRPr sz="10500">
                <a:solidFill>
                  <a:srgbClr val="5ECE92"/>
                </a:solidFill>
                <a:latin typeface="Poppins Regular"/>
                <a:ea typeface="Poppins Regular"/>
                <a:cs typeface="Poppins Regular"/>
                <a:sym typeface="Poppins Regular"/>
              </a:defRPr>
            </a:pPr>
            <a:r>
              <a:t>Movimiento para </a:t>
            </a:r>
            <a:r>
              <a:rPr>
                <a:solidFill>
                  <a:srgbClr val="DD5596"/>
                </a:solidFill>
              </a:rPr>
              <a:t>despertar</a:t>
            </a:r>
            <a:br>
              <a:rPr>
                <a:solidFill>
                  <a:srgbClr val="DD5596"/>
                </a:solidFill>
              </a:rPr>
            </a:br>
            <a:r>
              <a:t> la mente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Número de diapositiva"/>
          <p:cNvSpPr txBox="1"/>
          <p:nvPr>
            <p:ph type="sldNum" sz="quarter" idx="4294967295"/>
          </p:nvPr>
        </p:nvSpPr>
        <p:spPr>
          <a:xfrm>
            <a:off x="23462101" y="12605074"/>
            <a:ext cx="562040"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279" name="Imagen" descr="Imagen"/>
          <p:cNvPicPr>
            <a:picLocks noChangeAspect="1"/>
          </p:cNvPicPr>
          <p:nvPr/>
        </p:nvPicPr>
        <p:blipFill>
          <a:blip r:embed="rId2">
            <a:extLst/>
          </a:blip>
          <a:srcRect l="2035" t="7379" r="1124" b="0"/>
          <a:stretch>
            <a:fillRect/>
          </a:stretch>
        </p:blipFill>
        <p:spPr>
          <a:xfrm>
            <a:off x="4802090" y="1522684"/>
            <a:ext cx="14920119" cy="6688305"/>
          </a:xfrm>
          <a:prstGeom prst="rect">
            <a:avLst/>
          </a:prstGeom>
          <a:ln w="12700">
            <a:miter lim="400000"/>
          </a:ln>
        </p:spPr>
      </p:pic>
      <p:pic>
        <p:nvPicPr>
          <p:cNvPr id="280" name="Imagen" descr="Imagen"/>
          <p:cNvPicPr>
            <a:picLocks noChangeAspect="1"/>
          </p:cNvPicPr>
          <p:nvPr/>
        </p:nvPicPr>
        <p:blipFill>
          <a:blip r:embed="rId3">
            <a:extLst/>
          </a:blip>
          <a:stretch>
            <a:fillRect/>
          </a:stretch>
        </p:blipFill>
        <p:spPr>
          <a:xfrm rot="21075934">
            <a:off x="156511" y="2293315"/>
            <a:ext cx="4624460" cy="5599496"/>
          </a:xfrm>
          <a:prstGeom prst="rect">
            <a:avLst/>
          </a:prstGeom>
          <a:ln w="12700">
            <a:miter lim="400000"/>
          </a:ln>
        </p:spPr>
      </p:pic>
      <p:pic>
        <p:nvPicPr>
          <p:cNvPr id="281" name="Imagen" descr="Imagen"/>
          <p:cNvPicPr>
            <a:picLocks noChangeAspect="1"/>
          </p:cNvPicPr>
          <p:nvPr/>
        </p:nvPicPr>
        <p:blipFill>
          <a:blip r:embed="rId4">
            <a:extLst/>
          </a:blip>
          <a:stretch>
            <a:fillRect/>
          </a:stretch>
        </p:blipFill>
        <p:spPr>
          <a:xfrm rot="937852">
            <a:off x="20516121" y="2567697"/>
            <a:ext cx="3007571" cy="4598111"/>
          </a:xfrm>
          <a:prstGeom prst="rect">
            <a:avLst/>
          </a:prstGeom>
          <a:ln w="12700">
            <a:miter lim="400000"/>
          </a:ln>
        </p:spPr>
      </p:pic>
      <p:sp>
        <p:nvSpPr>
          <p:cNvPr id="282" name="Se ha encontrado su utilidad como apoyo en sistemas educativos, entrenamientos deportivos y artísticos, empresas, atención geriátrica, militar, etc."/>
          <p:cNvSpPr txBox="1"/>
          <p:nvPr/>
        </p:nvSpPr>
        <p:spPr>
          <a:xfrm>
            <a:off x="809277" y="9544069"/>
            <a:ext cx="11254779" cy="2641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Montserrat Regular"/>
                <a:ea typeface="Montserrat Regular"/>
                <a:cs typeface="Montserrat Regular"/>
                <a:sym typeface="Montserrat Regular"/>
              </a:defRPr>
            </a:lvl1pPr>
          </a:lstStyle>
          <a:p>
            <a:pPr/>
            <a:r>
              <a:t>Se ha encontrado su utilidad como apoyo en sistemas educativos, entrenamientos deportivos y artísticos, empresas, atención geriátrica, militar, etc. </a:t>
            </a:r>
          </a:p>
        </p:txBody>
      </p:sp>
      <p:sp>
        <p:nvSpPr>
          <p:cNvPr id="283" name="Hoy en día se encuentra difundido por más de 80 países, traduciendo sus libros y manuales a más de 40 idiomas."/>
          <p:cNvSpPr txBox="1"/>
          <p:nvPr/>
        </p:nvSpPr>
        <p:spPr>
          <a:xfrm>
            <a:off x="12436634" y="8848069"/>
            <a:ext cx="11660860" cy="2641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a:latin typeface="Montserrat Regular"/>
                <a:ea typeface="Montserrat Regular"/>
                <a:cs typeface="Montserrat Regular"/>
                <a:sym typeface="Montserrat Regular"/>
              </a:defRPr>
            </a:pPr>
          </a:p>
          <a:p>
            <a:pPr>
              <a:defRPr>
                <a:latin typeface="Montserrat Regular"/>
                <a:ea typeface="Montserrat Regular"/>
                <a:cs typeface="Montserrat Regular"/>
                <a:sym typeface="Montserrat Regular"/>
              </a:defRPr>
            </a:pPr>
            <a:r>
              <a:t>Hoy en día se encuentra difundido por más de 80 países, traduciendo sus libros y manuales a más de 40 idiomas. </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Flecha"/>
          <p:cNvSpPr/>
          <p:nvPr/>
        </p:nvSpPr>
        <p:spPr>
          <a:xfrm>
            <a:off x="1241425" y="1725611"/>
            <a:ext cx="1881189" cy="1782764"/>
          </a:xfrm>
          <a:prstGeom prst="rightArrow">
            <a:avLst>
              <a:gd name="adj1" fmla="val 61815"/>
              <a:gd name="adj2" fmla="val 50015"/>
            </a:avLst>
          </a:prstGeom>
          <a:solidFill>
            <a:srgbClr val="FF9715"/>
          </a:solidFill>
          <a:ln w="12700">
            <a:miter lim="400000"/>
          </a:ln>
        </p:spPr>
        <p:txBody>
          <a:bodyPr lIns="0" tIns="0" rIns="0" bIns="0" anchor="ctr"/>
          <a:lstStyle/>
          <a:p>
            <a:pPr algn="ctr" defTabSz="825500">
              <a:defRPr sz="2400"/>
            </a:pPr>
          </a:p>
        </p:txBody>
      </p:sp>
      <p:grpSp>
        <p:nvGrpSpPr>
          <p:cNvPr id="884" name="Agrupar"/>
          <p:cNvGrpSpPr/>
          <p:nvPr/>
        </p:nvGrpSpPr>
        <p:grpSpPr>
          <a:xfrm>
            <a:off x="1241424" y="5247702"/>
            <a:ext cx="16916404" cy="2372299"/>
            <a:chOff x="0" y="0"/>
            <a:chExt cx="16916403" cy="2372298"/>
          </a:xfrm>
        </p:grpSpPr>
        <p:sp>
          <p:nvSpPr>
            <p:cNvPr id="882" name="Motivado"/>
            <p:cNvSpPr txBox="1"/>
            <p:nvPr/>
          </p:nvSpPr>
          <p:spPr>
            <a:xfrm>
              <a:off x="1880998" y="0"/>
              <a:ext cx="15035405" cy="2372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82849" tIns="182849" rIns="182849" bIns="182849" numCol="1" anchor="b">
              <a:spAutoFit/>
            </a:bodyPr>
            <a:lstStyle>
              <a:lvl1pPr algn="ctr" defTabSz="1681161">
                <a:defRPr b="1" sz="13200">
                  <a:solidFill>
                    <a:srgbClr val="F20253"/>
                  </a:solidFill>
                  <a:latin typeface="Lato"/>
                  <a:ea typeface="Lato"/>
                  <a:cs typeface="Lato"/>
                  <a:sym typeface="Lato"/>
                </a:defRPr>
              </a:lvl1pPr>
            </a:lstStyle>
            <a:p>
              <a:pPr/>
              <a:r>
                <a:t>Motivado</a:t>
              </a:r>
            </a:p>
          </p:txBody>
        </p:sp>
        <p:sp>
          <p:nvSpPr>
            <p:cNvPr id="883" name="Flecha"/>
            <p:cNvSpPr/>
            <p:nvPr/>
          </p:nvSpPr>
          <p:spPr>
            <a:xfrm>
              <a:off x="-1" y="287980"/>
              <a:ext cx="1881003" cy="1782615"/>
            </a:xfrm>
            <a:prstGeom prst="rightArrow">
              <a:avLst>
                <a:gd name="adj1" fmla="val 61815"/>
                <a:gd name="adj2" fmla="val 50014"/>
              </a:avLst>
            </a:prstGeom>
            <a:solidFill>
              <a:srgbClr val="F20253"/>
            </a:solidFill>
            <a:ln w="12700" cap="flat">
              <a:noFill/>
              <a:miter lim="400000"/>
            </a:ln>
            <a:effectLst/>
          </p:spPr>
          <p:txBody>
            <a:bodyPr wrap="square" lIns="0" tIns="0" rIns="0" bIns="0" numCol="1" anchor="ctr">
              <a:noAutofit/>
            </a:bodyPr>
            <a:lstStyle/>
            <a:p>
              <a:pPr algn="ctr" defTabSz="825500">
                <a:defRPr sz="2400"/>
              </a:pPr>
            </a:p>
          </p:txBody>
        </p:sp>
      </p:grpSp>
      <p:grpSp>
        <p:nvGrpSpPr>
          <p:cNvPr id="887" name="Agrupar"/>
          <p:cNvGrpSpPr/>
          <p:nvPr/>
        </p:nvGrpSpPr>
        <p:grpSpPr>
          <a:xfrm>
            <a:off x="1241424" y="9057702"/>
            <a:ext cx="16916404" cy="2372299"/>
            <a:chOff x="0" y="0"/>
            <a:chExt cx="16916403" cy="2372298"/>
          </a:xfrm>
        </p:grpSpPr>
        <p:sp>
          <p:nvSpPr>
            <p:cNvPr id="885" name="Seguro"/>
            <p:cNvSpPr txBox="1"/>
            <p:nvPr/>
          </p:nvSpPr>
          <p:spPr>
            <a:xfrm>
              <a:off x="1880998" y="0"/>
              <a:ext cx="15035405" cy="2372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82849" tIns="182849" rIns="182849" bIns="182849" numCol="1" anchor="b">
              <a:spAutoFit/>
            </a:bodyPr>
            <a:lstStyle>
              <a:lvl1pPr algn="ctr" defTabSz="1681161">
                <a:defRPr b="1" sz="13200">
                  <a:solidFill>
                    <a:srgbClr val="7ECEFD"/>
                  </a:solidFill>
                  <a:latin typeface="Lato"/>
                  <a:ea typeface="Lato"/>
                  <a:cs typeface="Lato"/>
                  <a:sym typeface="Lato"/>
                </a:defRPr>
              </a:lvl1pPr>
            </a:lstStyle>
            <a:p>
              <a:pPr/>
              <a:r>
                <a:t>Seguro</a:t>
              </a:r>
            </a:p>
          </p:txBody>
        </p:sp>
        <p:sp>
          <p:nvSpPr>
            <p:cNvPr id="886" name="Flecha"/>
            <p:cNvSpPr/>
            <p:nvPr/>
          </p:nvSpPr>
          <p:spPr>
            <a:xfrm>
              <a:off x="-1" y="287977"/>
              <a:ext cx="1881003" cy="1782616"/>
            </a:xfrm>
            <a:prstGeom prst="rightArrow">
              <a:avLst>
                <a:gd name="adj1" fmla="val 61815"/>
                <a:gd name="adj2" fmla="val 50014"/>
              </a:avLst>
            </a:prstGeom>
            <a:solidFill>
              <a:srgbClr val="7ECEFD"/>
            </a:solidFill>
            <a:ln w="12700" cap="flat">
              <a:noFill/>
              <a:miter lim="400000"/>
            </a:ln>
            <a:effectLst/>
          </p:spPr>
          <p:txBody>
            <a:bodyPr wrap="square" lIns="0" tIns="0" rIns="0" bIns="0" numCol="1" anchor="ctr">
              <a:noAutofit/>
            </a:bodyPr>
            <a:lstStyle/>
            <a:p>
              <a:pPr algn="ctr" defTabSz="825500">
                <a:defRPr sz="2400"/>
              </a:pPr>
            </a:p>
          </p:txBody>
        </p:sp>
      </p:grpSp>
      <p:sp>
        <p:nvSpPr>
          <p:cNvPr id="888" name="Número de diapositiva"/>
          <p:cNvSpPr txBox="1"/>
          <p:nvPr>
            <p:ph type="sldNum" sz="quarter" idx="4294967295"/>
          </p:nvPr>
        </p:nvSpPr>
        <p:spPr>
          <a:xfrm>
            <a:off x="23278461"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97ABBC"/>
                </a:solidFill>
                <a:latin typeface="Lato"/>
                <a:ea typeface="Lato"/>
                <a:cs typeface="Lato"/>
                <a:sym typeface="Lato"/>
              </a:defRPr>
            </a:lvl1pPr>
          </a:lstStyle>
          <a:p>
            <a:pPr/>
            <a:fld id="{86CB4B4D-7CA3-9044-876B-883B54F8677D}" type="slidenum"/>
          </a:p>
        </p:txBody>
      </p:sp>
      <p:sp>
        <p:nvSpPr>
          <p:cNvPr id="889" name="BRAIN GYM®"/>
          <p:cNvSpPr txBox="1"/>
          <p:nvPr/>
        </p:nvSpPr>
        <p:spPr>
          <a:xfrm>
            <a:off x="13046296" y="-71585"/>
            <a:ext cx="10956927" cy="2270700"/>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ctr">
            <a:spAutoFit/>
          </a:bodyPr>
          <a:lstStyle>
            <a:lvl1pPr algn="ctr" defTabSz="825500">
              <a:lnSpc>
                <a:spcPct val="70000"/>
              </a:lnSpc>
              <a:defRPr sz="12500">
                <a:solidFill>
                  <a:srgbClr val="459B6E"/>
                </a:solidFill>
                <a:latin typeface="Poppins Bold"/>
                <a:ea typeface="Poppins Bold"/>
                <a:cs typeface="Poppins Bold"/>
                <a:sym typeface="Poppins Bold"/>
              </a:defRPr>
            </a:lvl1pPr>
          </a:lstStyle>
          <a:p>
            <a:pPr/>
            <a:r>
              <a:t>BRAIN GYM® </a:t>
            </a:r>
          </a:p>
        </p:txBody>
      </p:sp>
      <p:sp>
        <p:nvSpPr>
          <p:cNvPr id="890" name="Conectado"/>
          <p:cNvSpPr txBox="1"/>
          <p:nvPr>
            <p:ph type="title" idx="4294967295"/>
          </p:nvPr>
        </p:nvSpPr>
        <p:spPr>
          <a:xfrm>
            <a:off x="6340072" y="1408683"/>
            <a:ext cx="15035214" cy="2386016"/>
          </a:xfrm>
          <a:prstGeom prst="rect">
            <a:avLst/>
          </a:prstGeom>
        </p:spPr>
        <p:txBody>
          <a:bodyPr lIns="182849" tIns="182849" rIns="182849" bIns="182849" anchor="b"/>
          <a:lstStyle>
            <a:lvl1pPr defTabSz="1681161">
              <a:defRPr b="1" sz="13200">
                <a:solidFill>
                  <a:srgbClr val="FF9715"/>
                </a:solidFill>
                <a:latin typeface="Lato"/>
                <a:ea typeface="Lato"/>
                <a:cs typeface="Lato"/>
                <a:sym typeface="Lato"/>
              </a:defRPr>
            </a:lvl1pPr>
          </a:lstStyle>
          <a:p>
            <a:pPr/>
            <a:r>
              <a:t>Conectado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4" grpId="2"/>
      <p:bldP build="whole" bldLvl="1" animBg="1" rev="0" advAuto="0" spid="890" grpId="5"/>
      <p:bldP build="whole" bldLvl="1" animBg="1" rev="0" advAuto="0" spid="881" grpId="3"/>
      <p:bldP build="whole" bldLvl="1" animBg="1" rev="0" advAuto="0" spid="887" grpId="1"/>
      <p:bldP build="whole" bldLvl="1" animBg="1" rev="0" advAuto="0" spid="889" grpId="4"/>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2" name="image20.png" descr="image20.png"/>
          <p:cNvPicPr>
            <a:picLocks noChangeAspect="1"/>
          </p:cNvPicPr>
          <p:nvPr/>
        </p:nvPicPr>
        <p:blipFill>
          <a:blip r:embed="rId2">
            <a:alphaModFix amt="47773"/>
            <a:extLst/>
          </a:blip>
          <a:stretch>
            <a:fillRect/>
          </a:stretch>
        </p:blipFill>
        <p:spPr>
          <a:xfrm>
            <a:off x="5311775" y="1093787"/>
            <a:ext cx="12523789" cy="10906126"/>
          </a:xfrm>
          <a:prstGeom prst="rect">
            <a:avLst/>
          </a:prstGeom>
          <a:ln w="12700">
            <a:miter lim="400000"/>
          </a:ln>
        </p:spPr>
      </p:pic>
      <p:sp>
        <p:nvSpPr>
          <p:cNvPr id="893" name="Número de diapositiva"/>
          <p:cNvSpPr txBox="1"/>
          <p:nvPr>
            <p:ph type="sldNum" sz="quarter" idx="4294967295"/>
          </p:nvPr>
        </p:nvSpPr>
        <p:spPr>
          <a:xfrm>
            <a:off x="23278461"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97ABBC"/>
                </a:solidFill>
                <a:latin typeface="Lato"/>
                <a:ea typeface="Lato"/>
                <a:cs typeface="Lato"/>
                <a:sym typeface="Lato"/>
              </a:defRPr>
            </a:lvl1pPr>
          </a:lstStyle>
          <a:p>
            <a:pPr/>
            <a:fld id="{86CB4B4D-7CA3-9044-876B-883B54F8677D}" type="slidenum"/>
          </a:p>
        </p:txBody>
      </p:sp>
      <p:sp>
        <p:nvSpPr>
          <p:cNvPr id="894" name="Procesamiento de la información"/>
          <p:cNvSpPr txBox="1"/>
          <p:nvPr/>
        </p:nvSpPr>
        <p:spPr>
          <a:xfrm>
            <a:off x="15379700" y="2264415"/>
            <a:ext cx="6626225" cy="2646669"/>
          </a:xfrm>
          <a:prstGeom prst="rect">
            <a:avLst/>
          </a:prstGeom>
          <a:ln w="12700">
            <a:miter lim="400000"/>
          </a:ln>
          <a:extLst>
            <a:ext uri="{C572A759-6A51-4108-AA02-DFA0A04FC94B}">
              <ma14:wrappingTextBoxFlag xmlns:ma14="http://schemas.microsoft.com/office/mac/drawingml/2011/main" val="1"/>
            </a:ext>
          </a:extLst>
        </p:spPr>
        <p:txBody>
          <a:bodyPr lIns="101593" tIns="101593" rIns="101593" bIns="101593" anchor="ctr">
            <a:spAutoFit/>
          </a:bodyPr>
          <a:lstStyle>
            <a:lvl1pPr algn="ctr" defTabSz="1825625">
              <a:lnSpc>
                <a:spcPct val="80000"/>
              </a:lnSpc>
              <a:spcBef>
                <a:spcPts val="800"/>
              </a:spcBef>
              <a:defRPr b="1" sz="6400">
                <a:solidFill>
                  <a:srgbClr val="739BF3"/>
                </a:solidFill>
                <a:latin typeface="Gill Sans"/>
                <a:ea typeface="Gill Sans"/>
                <a:cs typeface="Gill Sans"/>
                <a:sym typeface="Gill Sans"/>
              </a:defRPr>
            </a:lvl1pPr>
          </a:lstStyle>
          <a:p>
            <a:pPr/>
            <a:r>
              <a:t>Procesamiento de la información</a:t>
            </a:r>
          </a:p>
        </p:txBody>
      </p:sp>
      <p:sp>
        <p:nvSpPr>
          <p:cNvPr id="895" name="Atención, concentración,autodisciplina"/>
          <p:cNvSpPr txBox="1"/>
          <p:nvPr/>
        </p:nvSpPr>
        <p:spPr>
          <a:xfrm>
            <a:off x="15494000" y="8635841"/>
            <a:ext cx="6397625" cy="2646681"/>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lvl1pPr algn="ctr" defTabSz="1825625">
              <a:lnSpc>
                <a:spcPct val="80000"/>
              </a:lnSpc>
              <a:spcBef>
                <a:spcPts val="800"/>
              </a:spcBef>
              <a:defRPr b="1" sz="6400">
                <a:solidFill>
                  <a:srgbClr val="009900"/>
                </a:solidFill>
                <a:latin typeface="Gill Sans"/>
                <a:ea typeface="Gill Sans"/>
                <a:cs typeface="Gill Sans"/>
                <a:sym typeface="Gill Sans"/>
              </a:defRPr>
            </a:lvl1pPr>
          </a:lstStyle>
          <a:p>
            <a:pPr/>
            <a:r>
              <a:t>Atención, concentración,autodisciplina</a:t>
            </a:r>
          </a:p>
        </p:txBody>
      </p:sp>
      <p:sp>
        <p:nvSpPr>
          <p:cNvPr id="896" name="Organización, estados calma, actitud."/>
          <p:cNvSpPr txBox="1"/>
          <p:nvPr/>
        </p:nvSpPr>
        <p:spPr>
          <a:xfrm>
            <a:off x="2297111" y="7381716"/>
            <a:ext cx="6397627" cy="2646681"/>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lvl1pPr algn="ctr" defTabSz="1825625">
              <a:lnSpc>
                <a:spcPct val="80000"/>
              </a:lnSpc>
              <a:spcBef>
                <a:spcPts val="800"/>
              </a:spcBef>
              <a:defRPr b="1" sz="6400">
                <a:solidFill>
                  <a:srgbClr val="FF0000"/>
                </a:solidFill>
                <a:latin typeface="Gill Sans"/>
                <a:ea typeface="Gill Sans"/>
                <a:cs typeface="Gill Sans"/>
                <a:sym typeface="Gill Sans"/>
              </a:defRPr>
            </a:lvl1pPr>
          </a:lstStyle>
          <a:p>
            <a:pPr/>
            <a:r>
              <a:t>Organización, estados calma, actitud.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94"/>
                                        </p:tgtEl>
                                        <p:attrNameLst>
                                          <p:attrName>style.visibility</p:attrName>
                                        </p:attrNameLst>
                                      </p:cBhvr>
                                      <p:to>
                                        <p:strVal val="visible"/>
                                      </p:to>
                                    </p:set>
                                    <p:animEffect filter="fade" transition="in">
                                      <p:cBhvr>
                                        <p:cTn id="7" dur="500"/>
                                        <p:tgtEl>
                                          <p:spTgt spid="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4" grpId="1"/>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Número de diapositiva"/>
          <p:cNvSpPr txBox="1"/>
          <p:nvPr>
            <p:ph type="sldNum" sz="quarter" idx="4294967295"/>
          </p:nvPr>
        </p:nvSpPr>
        <p:spPr>
          <a:xfrm>
            <a:off x="23278461"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defTabSz="825500">
              <a:defRPr sz="2600">
                <a:solidFill>
                  <a:srgbClr val="97ABBC"/>
                </a:solidFill>
                <a:latin typeface="Lato"/>
                <a:ea typeface="Lato"/>
                <a:cs typeface="Lato"/>
                <a:sym typeface="Lato"/>
              </a:defRPr>
            </a:lvl1pPr>
          </a:lstStyle>
          <a:p>
            <a:pPr/>
            <a:fld id="{86CB4B4D-7CA3-9044-876B-883B54F8677D}" type="slidenum"/>
          </a:p>
        </p:txBody>
      </p:sp>
      <p:sp>
        <p:nvSpPr>
          <p:cNvPr id="899" name="2.…"/>
          <p:cNvSpPr txBox="1"/>
          <p:nvPr/>
        </p:nvSpPr>
        <p:spPr>
          <a:xfrm>
            <a:off x="8415336" y="3665537"/>
            <a:ext cx="6327777" cy="32866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p>
            <a:pPr defTabSz="1717675">
              <a:spcBef>
                <a:spcPts val="1100"/>
              </a:spcBef>
              <a:defRPr sz="5700">
                <a:solidFill>
                  <a:srgbClr val="677480"/>
                </a:solidFill>
                <a:latin typeface="Lora Bold"/>
                <a:ea typeface="Lora Bold"/>
                <a:cs typeface="Lora Bold"/>
                <a:sym typeface="Lora Bold"/>
              </a:defRPr>
            </a:pPr>
            <a:r>
              <a:t>2.</a:t>
            </a:r>
            <a:endParaRPr b="1">
              <a:latin typeface="Lato"/>
              <a:ea typeface="Lato"/>
              <a:cs typeface="Lato"/>
              <a:sym typeface="Lato"/>
            </a:endParaRPr>
          </a:p>
          <a:p>
            <a:pPr defTabSz="1717675">
              <a:spcBef>
                <a:spcPts val="1100"/>
              </a:spcBef>
              <a:defRPr sz="5700">
                <a:solidFill>
                  <a:srgbClr val="677480"/>
                </a:solidFill>
                <a:latin typeface="Lora Regular"/>
                <a:ea typeface="Lora Regular"/>
                <a:cs typeface="Lora Regular"/>
                <a:sym typeface="Lora Regular"/>
              </a:defRPr>
            </a:pPr>
            <a:r>
              <a:t>La atención sigue a la intención</a:t>
            </a:r>
          </a:p>
        </p:txBody>
      </p:sp>
      <p:sp>
        <p:nvSpPr>
          <p:cNvPr id="900" name="3.…"/>
          <p:cNvSpPr txBox="1"/>
          <p:nvPr/>
        </p:nvSpPr>
        <p:spPr>
          <a:xfrm>
            <a:off x="16000412" y="3665537"/>
            <a:ext cx="6991352" cy="32866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p>
            <a:pPr defTabSz="1736725">
              <a:spcBef>
                <a:spcPts val="1100"/>
              </a:spcBef>
              <a:defRPr sz="5700">
                <a:solidFill>
                  <a:srgbClr val="677480"/>
                </a:solidFill>
                <a:latin typeface="Lora Bold"/>
                <a:ea typeface="Lora Bold"/>
                <a:cs typeface="Lora Bold"/>
                <a:sym typeface="Lora Bold"/>
              </a:defRPr>
            </a:pPr>
            <a:r>
              <a:t>3.</a:t>
            </a:r>
            <a:endParaRPr b="1">
              <a:latin typeface="Lato"/>
              <a:ea typeface="Lato"/>
              <a:cs typeface="Lato"/>
              <a:sym typeface="Lato"/>
            </a:endParaRPr>
          </a:p>
          <a:p>
            <a:pPr defTabSz="1736725">
              <a:spcBef>
                <a:spcPts val="1100"/>
              </a:spcBef>
              <a:defRPr sz="5700">
                <a:solidFill>
                  <a:srgbClr val="677480"/>
                </a:solidFill>
                <a:latin typeface="Lora Regular"/>
                <a:ea typeface="Lora Regular"/>
                <a:cs typeface="Lora Regular"/>
                <a:sym typeface="Lora Regular"/>
              </a:defRPr>
            </a:pPr>
            <a:r>
              <a:t>Aprendemos lo que experimentamos</a:t>
            </a:r>
          </a:p>
        </p:txBody>
      </p:sp>
      <p:sp>
        <p:nvSpPr>
          <p:cNvPr id="901" name="4.…"/>
          <p:cNvSpPr txBox="1"/>
          <p:nvPr/>
        </p:nvSpPr>
        <p:spPr>
          <a:xfrm>
            <a:off x="1454149" y="7805736"/>
            <a:ext cx="5799140" cy="44804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p>
            <a:pPr defTabSz="825500">
              <a:spcBef>
                <a:spcPts val="1200"/>
              </a:spcBef>
              <a:defRPr sz="6100">
                <a:solidFill>
                  <a:srgbClr val="677480"/>
                </a:solidFill>
                <a:latin typeface="Lora Bold"/>
                <a:ea typeface="Lora Bold"/>
                <a:cs typeface="Lora Bold"/>
                <a:sym typeface="Lora Bold"/>
              </a:defRPr>
            </a:pPr>
            <a:r>
              <a:t>4.</a:t>
            </a:r>
            <a:endParaRPr b="1">
              <a:latin typeface="Lato"/>
              <a:ea typeface="Lato"/>
              <a:cs typeface="Lato"/>
              <a:sym typeface="Lato"/>
            </a:endParaRPr>
          </a:p>
          <a:p>
            <a:pPr defTabSz="825500">
              <a:spcBef>
                <a:spcPts val="1200"/>
              </a:spcBef>
              <a:defRPr sz="6100">
                <a:solidFill>
                  <a:srgbClr val="677480"/>
                </a:solidFill>
                <a:latin typeface="Lora Regular"/>
                <a:ea typeface="Lora Regular"/>
                <a:cs typeface="Lora Regular"/>
                <a:sym typeface="Lora Regular"/>
              </a:defRPr>
            </a:pPr>
            <a:r>
              <a:t>Moverse es necesario para aprender</a:t>
            </a:r>
          </a:p>
        </p:txBody>
      </p:sp>
      <p:sp>
        <p:nvSpPr>
          <p:cNvPr id="902" name="5.…"/>
          <p:cNvSpPr txBox="1"/>
          <p:nvPr/>
        </p:nvSpPr>
        <p:spPr>
          <a:xfrm>
            <a:off x="8678861" y="7805736"/>
            <a:ext cx="6426202" cy="249929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spAutoFit/>
          </a:bodyPr>
          <a:lstStyle/>
          <a:p>
            <a:pPr defTabSz="825500">
              <a:spcBef>
                <a:spcPts val="1200"/>
              </a:spcBef>
              <a:defRPr sz="6100">
                <a:solidFill>
                  <a:srgbClr val="677480"/>
                </a:solidFill>
                <a:latin typeface="Lora Bold"/>
                <a:ea typeface="Lora Bold"/>
                <a:cs typeface="Lora Bold"/>
                <a:sym typeface="Lora Bold"/>
              </a:defRPr>
            </a:pPr>
            <a:r>
              <a:t>5.</a:t>
            </a:r>
            <a:endParaRPr b="1">
              <a:latin typeface="Lato"/>
              <a:ea typeface="Lato"/>
              <a:cs typeface="Lato"/>
              <a:sym typeface="Lato"/>
            </a:endParaRPr>
          </a:p>
          <a:p>
            <a:pPr defTabSz="825500">
              <a:spcBef>
                <a:spcPts val="1200"/>
              </a:spcBef>
              <a:defRPr sz="6100">
                <a:solidFill>
                  <a:srgbClr val="677480"/>
                </a:solidFill>
                <a:latin typeface="Lora Regular"/>
                <a:ea typeface="Lora Regular"/>
                <a:cs typeface="Lora Regular"/>
                <a:sym typeface="Lora Regular"/>
              </a:defRPr>
            </a:pPr>
            <a:r>
              <a:t>Interconexión</a:t>
            </a:r>
          </a:p>
        </p:txBody>
      </p:sp>
      <p:sp>
        <p:nvSpPr>
          <p:cNvPr id="903" name="Principios de Brain Gym"/>
          <p:cNvSpPr txBox="1"/>
          <p:nvPr>
            <p:ph type="title" idx="4294967295"/>
          </p:nvPr>
        </p:nvSpPr>
        <p:spPr>
          <a:xfrm>
            <a:off x="369885" y="708024"/>
            <a:ext cx="21794792" cy="2286002"/>
          </a:xfrm>
          <a:prstGeom prst="rect">
            <a:avLst/>
          </a:prstGeom>
        </p:spPr>
        <p:txBody>
          <a:bodyPr lIns="182849" tIns="182849" rIns="182849" bIns="182849" anchor="b"/>
          <a:lstStyle>
            <a:lvl1pPr defTabSz="1828800">
              <a:defRPr sz="10500">
                <a:solidFill>
                  <a:srgbClr val="5ECE92"/>
                </a:solidFill>
                <a:latin typeface="Poppins Regular"/>
                <a:ea typeface="Poppins Regular"/>
                <a:cs typeface="Poppins Regular"/>
                <a:sym typeface="Poppins Regular"/>
              </a:defRPr>
            </a:lvl1pPr>
          </a:lstStyle>
          <a:p>
            <a:pPr/>
            <a:r>
              <a:t>Principios de Brain Gym</a:t>
            </a:r>
          </a:p>
        </p:txBody>
      </p:sp>
      <p:sp>
        <p:nvSpPr>
          <p:cNvPr id="904" name="1.…"/>
          <p:cNvSpPr txBox="1"/>
          <p:nvPr>
            <p:ph type="body" sz="quarter" idx="4294967295"/>
          </p:nvPr>
        </p:nvSpPr>
        <p:spPr>
          <a:xfrm>
            <a:off x="1273174" y="3665537"/>
            <a:ext cx="5703890" cy="4259264"/>
          </a:xfrm>
          <a:prstGeom prst="rect">
            <a:avLst/>
          </a:prstGeom>
        </p:spPr>
        <p:txBody>
          <a:bodyPr lIns="182849" tIns="182849" rIns="182849" bIns="182849" anchor="t">
            <a:normAutofit fontScale="100000" lnSpcReduction="0"/>
          </a:bodyPr>
          <a:lstStyle/>
          <a:p>
            <a:pPr marL="0" indent="0" defTabSz="1828800">
              <a:lnSpc>
                <a:spcPct val="100000"/>
              </a:lnSpc>
              <a:spcBef>
                <a:spcPts val="1200"/>
              </a:spcBef>
              <a:buSzTx/>
              <a:buNone/>
              <a:defRPr sz="6100">
                <a:solidFill>
                  <a:srgbClr val="677480"/>
                </a:solidFill>
                <a:latin typeface="Lora Bold"/>
                <a:ea typeface="Lora Bold"/>
                <a:cs typeface="Lora Bold"/>
                <a:sym typeface="Lora Bold"/>
              </a:defRPr>
            </a:pPr>
            <a:r>
              <a:t>1.</a:t>
            </a:r>
            <a:endParaRPr b="1">
              <a:latin typeface="Lato"/>
              <a:ea typeface="Lato"/>
              <a:cs typeface="Lato"/>
              <a:sym typeface="Lato"/>
            </a:endParaRPr>
          </a:p>
          <a:p>
            <a:pPr marL="0" indent="0" defTabSz="1828800">
              <a:lnSpc>
                <a:spcPct val="100000"/>
              </a:lnSpc>
              <a:spcBef>
                <a:spcPts val="1200"/>
              </a:spcBef>
              <a:buSzTx/>
              <a:buNone/>
              <a:defRPr sz="6100">
                <a:solidFill>
                  <a:srgbClr val="677480"/>
                </a:solidFill>
                <a:latin typeface="Lora Regular"/>
                <a:ea typeface="Lora Regular"/>
                <a:cs typeface="Lora Regular"/>
                <a:sym typeface="Lora Regular"/>
              </a:defRPr>
            </a:pPr>
            <a:r>
              <a:t>La inteligencia es innata</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9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9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0" grpId="2"/>
      <p:bldP build="whole" bldLvl="1" animBg="1" rev="0" advAuto="0" spid="899" grpId="1"/>
      <p:bldP build="whole" bldLvl="1" animBg="1" rev="0" advAuto="0" spid="901" grpId="3"/>
      <p:bldP build="whole" bldLvl="1" animBg="1" rev="0" advAuto="0" spid="902" grpId="4"/>
      <p:bldP build="whole" bldLvl="1" animBg="1" rev="0" advAuto="0" spid="904" grpId="5"/>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6" name="NIÑOS ESCUELA CARA PIXEL .JPG" descr="NIÑOS ESCUELA CARA PIXEL .JPG"/>
          <p:cNvPicPr>
            <a:picLocks noChangeAspect="1"/>
          </p:cNvPicPr>
          <p:nvPr/>
        </p:nvPicPr>
        <p:blipFill>
          <a:blip r:embed="rId2">
            <a:alphaModFix amt="56193"/>
            <a:extLst/>
          </a:blip>
          <a:stretch>
            <a:fillRect/>
          </a:stretch>
        </p:blipFill>
        <p:spPr>
          <a:xfrm>
            <a:off x="12148642" y="-351088"/>
            <a:ext cx="12414644" cy="13801851"/>
          </a:xfrm>
          <a:prstGeom prst="rect">
            <a:avLst/>
          </a:prstGeom>
          <a:ln w="12700">
            <a:miter lim="400000"/>
          </a:ln>
        </p:spPr>
      </p:pic>
      <p:sp>
        <p:nvSpPr>
          <p:cNvPr id="907" name="Número de diapositiva"/>
          <p:cNvSpPr txBox="1"/>
          <p:nvPr>
            <p:ph type="sldNum" sz="quarter" idx="4294967295"/>
          </p:nvPr>
        </p:nvSpPr>
        <p:spPr>
          <a:xfrm>
            <a:off x="20360867" y="1272835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
        <p:nvSpPr>
          <p:cNvPr id="908" name="Prepara a tu alumnado para aprendizaje exitoso con Brain Gym®"/>
          <p:cNvSpPr txBox="1"/>
          <p:nvPr>
            <p:ph type="title" idx="4294967295"/>
          </p:nvPr>
        </p:nvSpPr>
        <p:spPr>
          <a:xfrm>
            <a:off x="113962" y="718955"/>
            <a:ext cx="22741820" cy="2509670"/>
          </a:xfrm>
          <a:prstGeom prst="rect">
            <a:avLst/>
          </a:prstGeom>
        </p:spPr>
        <p:txBody>
          <a:bodyPr lIns="182849" tIns="182849" rIns="182849" bIns="182849" anchor="b"/>
          <a:lstStyle>
            <a:lvl1pPr indent="206375" defTabSz="1188719">
              <a:lnSpc>
                <a:spcPct val="90000"/>
              </a:lnSpc>
              <a:defRPr sz="6500">
                <a:latin typeface="Avenir Heavy"/>
                <a:ea typeface="Avenir Heavy"/>
                <a:cs typeface="Avenir Heavy"/>
                <a:sym typeface="Avenir Heavy"/>
              </a:defRPr>
            </a:lvl1pPr>
          </a:lstStyle>
          <a:p>
            <a:pPr/>
            <a:r>
              <a:t>Prepara a tu alumnado para aprendizaje exitoso con Brain Gym®</a:t>
            </a:r>
          </a:p>
        </p:txBody>
      </p:sp>
      <p:sp>
        <p:nvSpPr>
          <p:cNvPr id="909" name="LATERALIDAD…"/>
          <p:cNvSpPr txBox="1"/>
          <p:nvPr>
            <p:ph type="body" sz="quarter" idx="4294967295"/>
          </p:nvPr>
        </p:nvSpPr>
        <p:spPr>
          <a:xfrm>
            <a:off x="763093" y="5147531"/>
            <a:ext cx="5173169" cy="5097089"/>
          </a:xfrm>
          <a:prstGeom prst="rect">
            <a:avLst/>
          </a:prstGeom>
        </p:spPr>
        <p:txBody>
          <a:bodyPr lIns="182849" tIns="182849" rIns="182849" bIns="182849" anchor="t">
            <a:normAutofit fontScale="100000" lnSpcReduction="0"/>
          </a:bodyPr>
          <a:lstStyle/>
          <a:p>
            <a:pPr marL="431131" indent="-431131" defTabSz="1828800">
              <a:lnSpc>
                <a:spcPct val="80000"/>
              </a:lnSpc>
              <a:spcBef>
                <a:spcPts val="2000"/>
              </a:spcBef>
              <a:buSzPct val="100000"/>
              <a:defRPr sz="4300">
                <a:latin typeface="Lora Regular"/>
                <a:ea typeface="Lora Regular"/>
                <a:cs typeface="Lora Regular"/>
                <a:sym typeface="Lora Regular"/>
              </a:defRPr>
            </a:pPr>
            <a:r>
              <a:t>LATERALIDAD</a:t>
            </a:r>
          </a:p>
          <a:p>
            <a:pPr marL="431131" indent="-431131" defTabSz="1828800">
              <a:lnSpc>
                <a:spcPct val="80000"/>
              </a:lnSpc>
              <a:spcBef>
                <a:spcPts val="2000"/>
              </a:spcBef>
              <a:buSzPct val="100000"/>
              <a:defRPr sz="4300">
                <a:latin typeface="Lora Regular"/>
                <a:ea typeface="Lora Regular"/>
                <a:cs typeface="Lora Regular"/>
                <a:sym typeface="Lora Regular"/>
              </a:defRPr>
            </a:pPr>
            <a:r>
              <a:t>EQUILIBRIO</a:t>
            </a:r>
          </a:p>
          <a:p>
            <a:pPr marL="431131" indent="-431131" defTabSz="1828800">
              <a:lnSpc>
                <a:spcPct val="80000"/>
              </a:lnSpc>
              <a:spcBef>
                <a:spcPts val="2000"/>
              </a:spcBef>
              <a:buSzPct val="100000"/>
              <a:defRPr sz="4300">
                <a:latin typeface="Lora Regular"/>
                <a:ea typeface="Lora Regular"/>
                <a:cs typeface="Lora Regular"/>
                <a:sym typeface="Lora Regular"/>
              </a:defRPr>
            </a:pPr>
            <a:r>
              <a:t>TONO </a:t>
            </a:r>
          </a:p>
          <a:p>
            <a:pPr marL="431131" indent="-431131" defTabSz="1828800">
              <a:lnSpc>
                <a:spcPct val="80000"/>
              </a:lnSpc>
              <a:spcBef>
                <a:spcPts val="2000"/>
              </a:spcBef>
              <a:buSzPct val="100000"/>
              <a:defRPr sz="4300">
                <a:latin typeface="Lora Regular"/>
                <a:ea typeface="Lora Regular"/>
                <a:cs typeface="Lora Regular"/>
                <a:sym typeface="Lora Regular"/>
              </a:defRPr>
            </a:pPr>
            <a:r>
              <a:t>CONTROL POSTURAL</a:t>
            </a:r>
          </a:p>
        </p:txBody>
      </p:sp>
      <p:sp>
        <p:nvSpPr>
          <p:cNvPr id="910" name="AUTO-CONSCIENCIA…"/>
          <p:cNvSpPr txBox="1"/>
          <p:nvPr/>
        </p:nvSpPr>
        <p:spPr>
          <a:xfrm>
            <a:off x="3673414" y="9450589"/>
            <a:ext cx="6890926" cy="5097088"/>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p>
            <a:pPr>
              <a:spcBef>
                <a:spcPts val="1200"/>
              </a:spcBef>
              <a:defRPr sz="5000">
                <a:solidFill>
                  <a:srgbClr val="535353"/>
                </a:solidFill>
                <a:latin typeface="Lora Regular"/>
                <a:ea typeface="Lora Regular"/>
                <a:cs typeface="Lora Regular"/>
                <a:sym typeface="Lora Regular"/>
              </a:defRPr>
            </a:pPr>
            <a:r>
              <a:t>AUTO-CONSCIENCIA</a:t>
            </a:r>
          </a:p>
          <a:p>
            <a:pPr>
              <a:spcBef>
                <a:spcPts val="1200"/>
              </a:spcBef>
              <a:defRPr sz="5000">
                <a:solidFill>
                  <a:srgbClr val="535353"/>
                </a:solidFill>
                <a:latin typeface="Lora Regular"/>
                <a:ea typeface="Lora Regular"/>
                <a:cs typeface="Lora Regular"/>
                <a:sym typeface="Lora Regular"/>
              </a:defRPr>
            </a:pPr>
            <a:r>
              <a:t>AUTO-DIRECCIÓN</a:t>
            </a:r>
          </a:p>
          <a:p>
            <a:pPr>
              <a:spcBef>
                <a:spcPts val="1200"/>
              </a:spcBef>
              <a:defRPr sz="5000">
                <a:solidFill>
                  <a:srgbClr val="535353"/>
                </a:solidFill>
                <a:latin typeface="Lora Regular"/>
                <a:ea typeface="Lora Regular"/>
                <a:cs typeface="Lora Regular"/>
                <a:sym typeface="Lora Regular"/>
              </a:defRPr>
            </a:pPr>
            <a:r>
              <a:t>AUTO-REGULACIÓN</a:t>
            </a:r>
          </a:p>
        </p:txBody>
      </p:sp>
      <p:sp>
        <p:nvSpPr>
          <p:cNvPr id="911" name="Google Shape;133;p18"/>
          <p:cNvSpPr txBox="1"/>
          <p:nvPr/>
        </p:nvSpPr>
        <p:spPr>
          <a:xfrm>
            <a:off x="561472" y="3835798"/>
            <a:ext cx="9184090" cy="1541566"/>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lvl1pPr>
              <a:spcBef>
                <a:spcPts val="1200"/>
              </a:spcBef>
              <a:defRPr i="1" sz="4700">
                <a:solidFill>
                  <a:srgbClr val="535353"/>
                </a:solidFill>
                <a:latin typeface="Lora Regular"/>
                <a:ea typeface="Lora Regular"/>
                <a:cs typeface="Lora Regular"/>
                <a:sym typeface="Lora Regular"/>
              </a:defRPr>
            </a:lvl1pPr>
          </a:lstStyle>
          <a:p>
            <a:pPr/>
            <a:r>
              <a:t>Fortaleciendo su:</a:t>
            </a:r>
          </a:p>
        </p:txBody>
      </p:sp>
      <p:sp>
        <p:nvSpPr>
          <p:cNvPr id="912" name="COORDINACIÓN…"/>
          <p:cNvSpPr txBox="1"/>
          <p:nvPr/>
        </p:nvSpPr>
        <p:spPr>
          <a:xfrm>
            <a:off x="6339704" y="5147531"/>
            <a:ext cx="5405494" cy="5097089"/>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p>
            <a:pPr marL="431131" indent="-431131">
              <a:lnSpc>
                <a:spcPct val="80000"/>
              </a:lnSpc>
              <a:spcBef>
                <a:spcPts val="2000"/>
              </a:spcBef>
              <a:buSzPct val="100000"/>
              <a:buChar char="•"/>
              <a:defRPr sz="4300">
                <a:solidFill>
                  <a:srgbClr val="535353"/>
                </a:solidFill>
                <a:latin typeface="Lora Regular"/>
                <a:ea typeface="Lora Regular"/>
                <a:cs typeface="Lora Regular"/>
                <a:sym typeface="Lora Regular"/>
              </a:defRPr>
            </a:pPr>
            <a:r>
              <a:t>COORDINACIÓN</a:t>
            </a:r>
          </a:p>
          <a:p>
            <a:pPr marL="431131" indent="-431131">
              <a:lnSpc>
                <a:spcPct val="80000"/>
              </a:lnSpc>
              <a:spcBef>
                <a:spcPts val="2000"/>
              </a:spcBef>
              <a:buSzPct val="100000"/>
              <a:buChar char="•"/>
              <a:defRPr sz="4300">
                <a:solidFill>
                  <a:srgbClr val="535353"/>
                </a:solidFill>
                <a:latin typeface="Lora Regular"/>
                <a:ea typeface="Lora Regular"/>
                <a:cs typeface="Lora Regular"/>
                <a:sym typeface="Lora Regular"/>
              </a:defRPr>
            </a:pPr>
            <a:r>
              <a:t>ORGANIZACIÓN DE PATRONES MOTORES</a:t>
            </a:r>
          </a:p>
          <a:p>
            <a:pPr marL="431131" indent="-431131">
              <a:lnSpc>
                <a:spcPct val="80000"/>
              </a:lnSpc>
              <a:spcBef>
                <a:spcPts val="2000"/>
              </a:spcBef>
              <a:buSzPct val="100000"/>
              <a:buChar char="•"/>
              <a:defRPr sz="4300">
                <a:solidFill>
                  <a:srgbClr val="535353"/>
                </a:solidFill>
                <a:latin typeface="Lora Regular"/>
                <a:ea typeface="Lora Regular"/>
                <a:cs typeface="Lora Regular"/>
                <a:sym typeface="Lora Regular"/>
              </a:defRPr>
            </a:pPr>
            <a:r>
              <a:t>PARTICIPACIÓN</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700"/>
                                  </p:stCondLst>
                                  <p:iterate type="el" backwards="0">
                                    <p:tmAbs val="0"/>
                                  </p:iterate>
                                  <p:childTnLst>
                                    <p:set>
                                      <p:cBhvr>
                                        <p:cTn id="6" fill="hold"/>
                                        <p:tgtEl>
                                          <p:spTgt spid="909">
                                            <p:bg/>
                                          </p:spTgt>
                                        </p:tgtEl>
                                        <p:attrNameLst>
                                          <p:attrName>style.visibility</p:attrName>
                                        </p:attrNameLst>
                                      </p:cBhvr>
                                      <p:to>
                                        <p:strVal val="visible"/>
                                      </p:to>
                                    </p:set>
                                  </p:childTnLst>
                                </p:cTn>
                              </p:par>
                              <p:par>
                                <p:cTn id="7" presetClass="entr" nodeType="withEffect" presetSubtype="0" presetID="1" grpId="1" fill="hold">
                                  <p:stCondLst>
                                    <p:cond delay="700"/>
                                  </p:stCondLst>
                                  <p:iterate type="el" backwards="0">
                                    <p:tmAbs val="0"/>
                                  </p:iterate>
                                  <p:childTnLst>
                                    <p:set>
                                      <p:cBhvr>
                                        <p:cTn id="8" fill="hold"/>
                                        <p:tgtEl>
                                          <p:spTgt spid="909">
                                            <p:txEl>
                                              <p:pRg st="0" end="0"/>
                                            </p:txEl>
                                          </p:spTgt>
                                        </p:tgtEl>
                                        <p:attrNameLst>
                                          <p:attrName>style.visibility</p:attrName>
                                        </p:attrNameLst>
                                      </p:cBhvr>
                                      <p:to>
                                        <p:strVal val="visible"/>
                                      </p:to>
                                    </p:set>
                                  </p:childTnLst>
                                </p:cTn>
                              </p:par>
                            </p:childTnLst>
                          </p:cTn>
                        </p:par>
                        <p:par>
                          <p:cTn id="9" fill="hold">
                            <p:stCondLst>
                              <p:cond delay="700"/>
                            </p:stCondLst>
                            <p:childTnLst>
                              <p:par>
                                <p:cTn id="10" presetClass="entr" nodeType="afterEffect" presetSubtype="0" presetID="1" grpId="1" fill="hold">
                                  <p:stCondLst>
                                    <p:cond delay="700"/>
                                  </p:stCondLst>
                                  <p:iterate type="el" backwards="0">
                                    <p:tmAbs val="0"/>
                                  </p:iterate>
                                  <p:childTnLst>
                                    <p:set>
                                      <p:cBhvr>
                                        <p:cTn id="11" fill="hold"/>
                                        <p:tgtEl>
                                          <p:spTgt spid="909">
                                            <p:txEl>
                                              <p:pRg st="1" end="1"/>
                                            </p:txEl>
                                          </p:spTgt>
                                        </p:tgtEl>
                                        <p:attrNameLst>
                                          <p:attrName>style.visibility</p:attrName>
                                        </p:attrNameLst>
                                      </p:cBhvr>
                                      <p:to>
                                        <p:strVal val="visible"/>
                                      </p:to>
                                    </p:set>
                                  </p:childTnLst>
                                </p:cTn>
                              </p:par>
                            </p:childTnLst>
                          </p:cTn>
                        </p:par>
                        <p:par>
                          <p:cTn id="12" fill="hold">
                            <p:stCondLst>
                              <p:cond delay="1400"/>
                            </p:stCondLst>
                            <p:childTnLst>
                              <p:par>
                                <p:cTn id="13" presetClass="entr" nodeType="afterEffect" presetSubtype="0" presetID="1" grpId="1" fill="hold">
                                  <p:stCondLst>
                                    <p:cond delay="700"/>
                                  </p:stCondLst>
                                  <p:iterate type="el" backwards="0">
                                    <p:tmAbs val="0"/>
                                  </p:iterate>
                                  <p:childTnLst>
                                    <p:set>
                                      <p:cBhvr>
                                        <p:cTn id="14" fill="hold"/>
                                        <p:tgtEl>
                                          <p:spTgt spid="909">
                                            <p:txEl>
                                              <p:pRg st="2" end="2"/>
                                            </p:txEl>
                                          </p:spTgt>
                                        </p:tgtEl>
                                        <p:attrNameLst>
                                          <p:attrName>style.visibility</p:attrName>
                                        </p:attrNameLst>
                                      </p:cBhvr>
                                      <p:to>
                                        <p:strVal val="visible"/>
                                      </p:to>
                                    </p:set>
                                  </p:childTnLst>
                                </p:cTn>
                              </p:par>
                            </p:childTnLst>
                          </p:cTn>
                        </p:par>
                        <p:par>
                          <p:cTn id="15" fill="hold">
                            <p:stCondLst>
                              <p:cond delay="2100"/>
                            </p:stCondLst>
                            <p:childTnLst>
                              <p:par>
                                <p:cTn id="16" presetClass="entr" nodeType="afterEffect" presetSubtype="0" presetID="1" grpId="1" fill="hold">
                                  <p:stCondLst>
                                    <p:cond delay="700"/>
                                  </p:stCondLst>
                                  <p:iterate type="el" backwards="0">
                                    <p:tmAbs val="0"/>
                                  </p:iterate>
                                  <p:childTnLst>
                                    <p:set>
                                      <p:cBhvr>
                                        <p:cTn id="17" fill="hold"/>
                                        <p:tgtEl>
                                          <p:spTgt spid="909">
                                            <p:txEl>
                                              <p:pRg st="3" end="3"/>
                                            </p:txEl>
                                          </p:spTgt>
                                        </p:tgtEl>
                                        <p:attrNameLst>
                                          <p:attrName>style.visibility</p:attrName>
                                        </p:attrNameLst>
                                      </p:cBhvr>
                                      <p:to>
                                        <p:strVal val="visible"/>
                                      </p:to>
                                    </p:set>
                                  </p:childTnLst>
                                </p:cTn>
                              </p:par>
                            </p:childTnLst>
                          </p:cTn>
                        </p:par>
                        <p:par>
                          <p:cTn id="18" fill="hold">
                            <p:stCondLst>
                              <p:cond delay="2800"/>
                            </p:stCondLst>
                            <p:childTnLst>
                              <p:par>
                                <p:cTn id="19" presetClass="entr" nodeType="afterEffect" presetSubtype="0" presetID="1" grpId="2" fill="hold">
                                  <p:stCondLst>
                                    <p:cond delay="700"/>
                                  </p:stCondLst>
                                  <p:iterate type="el" backwards="0">
                                    <p:tmAbs val="0"/>
                                  </p:iterate>
                                  <p:childTnLst>
                                    <p:set>
                                      <p:cBhvr>
                                        <p:cTn id="20" fill="hold"/>
                                        <p:tgtEl>
                                          <p:spTgt spid="910">
                                            <p:bg/>
                                          </p:spTgt>
                                        </p:tgtEl>
                                        <p:attrNameLst>
                                          <p:attrName>style.visibility</p:attrName>
                                        </p:attrNameLst>
                                      </p:cBhvr>
                                      <p:to>
                                        <p:strVal val="visible"/>
                                      </p:to>
                                    </p:set>
                                  </p:childTnLst>
                                </p:cTn>
                              </p:par>
                              <p:par>
                                <p:cTn id="21" presetClass="entr" nodeType="withEffect" presetSubtype="0" presetID="1" grpId="2" fill="hold">
                                  <p:stCondLst>
                                    <p:cond delay="700"/>
                                  </p:stCondLst>
                                  <p:iterate type="el" backwards="0">
                                    <p:tmAbs val="0"/>
                                  </p:iterate>
                                  <p:childTnLst>
                                    <p:set>
                                      <p:cBhvr>
                                        <p:cTn id="22" fill="hold"/>
                                        <p:tgtEl>
                                          <p:spTgt spid="910">
                                            <p:txEl>
                                              <p:pRg st="0" end="0"/>
                                            </p:txEl>
                                          </p:spTgt>
                                        </p:tgtEl>
                                        <p:attrNameLst>
                                          <p:attrName>style.visibility</p:attrName>
                                        </p:attrNameLst>
                                      </p:cBhvr>
                                      <p:to>
                                        <p:strVal val="visible"/>
                                      </p:to>
                                    </p:set>
                                  </p:childTnLst>
                                </p:cTn>
                              </p:par>
                            </p:childTnLst>
                          </p:cTn>
                        </p:par>
                        <p:par>
                          <p:cTn id="23" fill="hold">
                            <p:stCondLst>
                              <p:cond delay="3500"/>
                            </p:stCondLst>
                            <p:childTnLst>
                              <p:par>
                                <p:cTn id="24" presetClass="entr" nodeType="afterEffect" presetSubtype="0" presetID="1" grpId="2" fill="hold">
                                  <p:stCondLst>
                                    <p:cond delay="700"/>
                                  </p:stCondLst>
                                  <p:iterate type="el" backwards="0">
                                    <p:tmAbs val="0"/>
                                  </p:iterate>
                                  <p:childTnLst>
                                    <p:set>
                                      <p:cBhvr>
                                        <p:cTn id="25" fill="hold"/>
                                        <p:tgtEl>
                                          <p:spTgt spid="910">
                                            <p:txEl>
                                              <p:pRg st="1" end="1"/>
                                            </p:txEl>
                                          </p:spTgt>
                                        </p:tgtEl>
                                        <p:attrNameLst>
                                          <p:attrName>style.visibility</p:attrName>
                                        </p:attrNameLst>
                                      </p:cBhvr>
                                      <p:to>
                                        <p:strVal val="visible"/>
                                      </p:to>
                                    </p:set>
                                  </p:childTnLst>
                                </p:cTn>
                              </p:par>
                            </p:childTnLst>
                          </p:cTn>
                        </p:par>
                        <p:par>
                          <p:cTn id="26" fill="hold">
                            <p:stCondLst>
                              <p:cond delay="4200"/>
                            </p:stCondLst>
                            <p:childTnLst>
                              <p:par>
                                <p:cTn id="27" presetClass="entr" nodeType="afterEffect" presetSubtype="0" presetID="1" grpId="2" fill="hold">
                                  <p:stCondLst>
                                    <p:cond delay="700"/>
                                  </p:stCondLst>
                                  <p:iterate type="el" backwards="0">
                                    <p:tmAbs val="0"/>
                                  </p:iterate>
                                  <p:childTnLst>
                                    <p:set>
                                      <p:cBhvr>
                                        <p:cTn id="28" fill="hold"/>
                                        <p:tgtEl>
                                          <p:spTgt spid="910">
                                            <p:txEl>
                                              <p:pRg st="2" end="2"/>
                                            </p:txEl>
                                          </p:spTgt>
                                        </p:tgtEl>
                                        <p:attrNameLst>
                                          <p:attrName>style.visibility</p:attrName>
                                        </p:attrNameLst>
                                      </p:cBhvr>
                                      <p:to>
                                        <p:strVal val="visible"/>
                                      </p:to>
                                    </p:set>
                                  </p:childTnLst>
                                </p:cTn>
                              </p:par>
                            </p:childTnLst>
                          </p:cTn>
                        </p:par>
                        <p:par>
                          <p:cTn id="29" fill="hold">
                            <p:stCondLst>
                              <p:cond delay="4900"/>
                            </p:stCondLst>
                            <p:childTnLst>
                              <p:par>
                                <p:cTn id="30" presetClass="entr" nodeType="afterEffect" presetSubtype="0" presetID="1" grpId="3" fill="hold">
                                  <p:stCondLst>
                                    <p:cond delay="700"/>
                                  </p:stCondLst>
                                  <p:iterate type="el" backwards="0">
                                    <p:tmAbs val="0"/>
                                  </p:iterate>
                                  <p:childTnLst>
                                    <p:set>
                                      <p:cBhvr>
                                        <p:cTn id="31" fill="hold"/>
                                        <p:tgtEl>
                                          <p:spTgt spid="911">
                                            <p:bg/>
                                          </p:spTgt>
                                        </p:tgtEl>
                                        <p:attrNameLst>
                                          <p:attrName>style.visibility</p:attrName>
                                        </p:attrNameLst>
                                      </p:cBhvr>
                                      <p:to>
                                        <p:strVal val="visible"/>
                                      </p:to>
                                    </p:set>
                                  </p:childTnLst>
                                </p:cTn>
                              </p:par>
                              <p:par>
                                <p:cTn id="32" presetClass="entr" nodeType="withEffect" presetSubtype="0" presetID="1" grpId="3" fill="hold">
                                  <p:stCondLst>
                                    <p:cond delay="700"/>
                                  </p:stCondLst>
                                  <p:iterate type="el" backwards="0">
                                    <p:tmAbs val="0"/>
                                  </p:iterate>
                                  <p:childTnLst>
                                    <p:set>
                                      <p:cBhvr>
                                        <p:cTn id="33" fill="hold"/>
                                        <p:tgtEl>
                                          <p:spTgt spid="911">
                                            <p:txEl>
                                              <p:pRg st="0" end="0"/>
                                            </p:txEl>
                                          </p:spTgt>
                                        </p:tgtEl>
                                        <p:attrNameLst>
                                          <p:attrName>style.visibility</p:attrName>
                                        </p:attrNameLst>
                                      </p:cBhvr>
                                      <p:to>
                                        <p:strVal val="visible"/>
                                      </p:to>
                                    </p:set>
                                  </p:childTnLst>
                                </p:cTn>
                              </p:par>
                            </p:childTnLst>
                          </p:cTn>
                        </p:par>
                        <p:par>
                          <p:cTn id="34" fill="hold">
                            <p:stCondLst>
                              <p:cond delay="5600"/>
                            </p:stCondLst>
                            <p:childTnLst>
                              <p:par>
                                <p:cTn id="35" presetClass="entr" nodeType="afterEffect" presetSubtype="0" presetID="1" grpId="4" fill="hold">
                                  <p:stCondLst>
                                    <p:cond delay="700"/>
                                  </p:stCondLst>
                                  <p:iterate type="el" backwards="0">
                                    <p:tmAbs val="0"/>
                                  </p:iterate>
                                  <p:childTnLst>
                                    <p:set>
                                      <p:cBhvr>
                                        <p:cTn id="36" fill="hold"/>
                                        <p:tgtEl>
                                          <p:spTgt spid="912">
                                            <p:bg/>
                                          </p:spTgt>
                                        </p:tgtEl>
                                        <p:attrNameLst>
                                          <p:attrName>style.visibility</p:attrName>
                                        </p:attrNameLst>
                                      </p:cBhvr>
                                      <p:to>
                                        <p:strVal val="visible"/>
                                      </p:to>
                                    </p:set>
                                  </p:childTnLst>
                                </p:cTn>
                              </p:par>
                              <p:par>
                                <p:cTn id="37" presetClass="entr" nodeType="withEffect" presetSubtype="0" presetID="1" grpId="4" fill="hold">
                                  <p:stCondLst>
                                    <p:cond delay="700"/>
                                  </p:stCondLst>
                                  <p:iterate type="el" backwards="0">
                                    <p:tmAbs val="0"/>
                                  </p:iterate>
                                  <p:childTnLst>
                                    <p:set>
                                      <p:cBhvr>
                                        <p:cTn id="38" fill="hold"/>
                                        <p:tgtEl>
                                          <p:spTgt spid="912">
                                            <p:txEl>
                                              <p:pRg st="0" end="0"/>
                                            </p:txEl>
                                          </p:spTgt>
                                        </p:tgtEl>
                                        <p:attrNameLst>
                                          <p:attrName>style.visibility</p:attrName>
                                        </p:attrNameLst>
                                      </p:cBhvr>
                                      <p:to>
                                        <p:strVal val="visible"/>
                                      </p:to>
                                    </p:set>
                                  </p:childTnLst>
                                </p:cTn>
                              </p:par>
                            </p:childTnLst>
                          </p:cTn>
                        </p:par>
                        <p:par>
                          <p:cTn id="39" fill="hold">
                            <p:stCondLst>
                              <p:cond delay="6300"/>
                            </p:stCondLst>
                            <p:childTnLst>
                              <p:par>
                                <p:cTn id="40" presetClass="entr" nodeType="afterEffect" presetSubtype="0" presetID="1" grpId="4" fill="hold">
                                  <p:stCondLst>
                                    <p:cond delay="700"/>
                                  </p:stCondLst>
                                  <p:iterate type="el" backwards="0">
                                    <p:tmAbs val="0"/>
                                  </p:iterate>
                                  <p:childTnLst>
                                    <p:set>
                                      <p:cBhvr>
                                        <p:cTn id="41" fill="hold"/>
                                        <p:tgtEl>
                                          <p:spTgt spid="912">
                                            <p:txEl>
                                              <p:pRg st="1" end="1"/>
                                            </p:txEl>
                                          </p:spTgt>
                                        </p:tgtEl>
                                        <p:attrNameLst>
                                          <p:attrName>style.visibility</p:attrName>
                                        </p:attrNameLst>
                                      </p:cBhvr>
                                      <p:to>
                                        <p:strVal val="visible"/>
                                      </p:to>
                                    </p:set>
                                  </p:childTnLst>
                                </p:cTn>
                              </p:par>
                            </p:childTnLst>
                          </p:cTn>
                        </p:par>
                        <p:par>
                          <p:cTn id="42" fill="hold">
                            <p:stCondLst>
                              <p:cond delay="7000"/>
                            </p:stCondLst>
                            <p:childTnLst>
                              <p:par>
                                <p:cTn id="43" presetClass="entr" nodeType="afterEffect" presetSubtype="0" presetID="1" grpId="4" fill="hold">
                                  <p:stCondLst>
                                    <p:cond delay="700"/>
                                  </p:stCondLst>
                                  <p:iterate type="el" backwards="0">
                                    <p:tmAbs val="0"/>
                                  </p:iterate>
                                  <p:childTnLst>
                                    <p:set>
                                      <p:cBhvr>
                                        <p:cTn id="44" fill="hold"/>
                                        <p:tgtEl>
                                          <p:spTgt spid="91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09" grpId="1"/>
      <p:bldP build="p" bldLvl="5" animBg="1" rev="0" advAuto="0" spid="912" grpId="4"/>
      <p:bldP build="p" bldLvl="5" animBg="1" rev="0" advAuto="0" spid="911" grpId="3"/>
      <p:bldP build="p" bldLvl="5" animBg="1" rev="0" advAuto="0" spid="910" grpId="2"/>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Google Shape;133;p18"/>
          <p:cNvSpPr txBox="1"/>
          <p:nvPr>
            <p:ph type="body" sz="quarter" idx="4294967295"/>
          </p:nvPr>
        </p:nvSpPr>
        <p:spPr>
          <a:xfrm>
            <a:off x="12783190" y="3939402"/>
            <a:ext cx="5786625" cy="5097089"/>
          </a:xfrm>
          <a:prstGeom prst="rect">
            <a:avLst/>
          </a:prstGeom>
        </p:spPr>
        <p:txBody>
          <a:bodyPr lIns="182849" tIns="182849" rIns="182849" bIns="182849" anchor="t">
            <a:normAutofit fontScale="100000" lnSpcReduction="0"/>
          </a:bodyPr>
          <a:lstStyle/>
          <a:p>
            <a:pPr marL="0" indent="0" defTabSz="1755646">
              <a:lnSpc>
                <a:spcPct val="100000"/>
              </a:lnSpc>
              <a:spcBef>
                <a:spcPts val="1100"/>
              </a:spcBef>
              <a:buSzTx/>
              <a:buNone/>
              <a:defRPr sz="5000">
                <a:latin typeface="Lora Regular"/>
                <a:ea typeface="Lora Regular"/>
                <a:cs typeface="Lora Regular"/>
                <a:sym typeface="Lora Regular"/>
              </a:defRPr>
            </a:pPr>
            <a:r>
              <a:t>ATENCIÓN</a:t>
            </a:r>
          </a:p>
          <a:p>
            <a:pPr marL="0" indent="0" defTabSz="1755646">
              <a:lnSpc>
                <a:spcPct val="100000"/>
              </a:lnSpc>
              <a:spcBef>
                <a:spcPts val="1100"/>
              </a:spcBef>
              <a:buSzTx/>
              <a:buNone/>
              <a:defRPr sz="5000">
                <a:latin typeface="Lora Regular"/>
                <a:ea typeface="Lora Regular"/>
                <a:cs typeface="Lora Regular"/>
                <a:sym typeface="Lora Regular"/>
              </a:defRPr>
            </a:pPr>
            <a:r>
              <a:t>MEMORIA</a:t>
            </a:r>
          </a:p>
          <a:p>
            <a:pPr marL="0" indent="0" defTabSz="1755646">
              <a:lnSpc>
                <a:spcPct val="100000"/>
              </a:lnSpc>
              <a:spcBef>
                <a:spcPts val="1100"/>
              </a:spcBef>
              <a:buSzTx/>
              <a:buNone/>
              <a:defRPr sz="5000">
                <a:latin typeface="Lora Regular"/>
                <a:ea typeface="Lora Regular"/>
                <a:cs typeface="Lora Regular"/>
                <a:sym typeface="Lora Regular"/>
              </a:defRPr>
            </a:pPr>
            <a:r>
              <a:t>ESCRITURA</a:t>
            </a:r>
          </a:p>
          <a:p>
            <a:pPr marL="0" indent="0" defTabSz="1755646">
              <a:lnSpc>
                <a:spcPct val="100000"/>
              </a:lnSpc>
              <a:spcBef>
                <a:spcPts val="1100"/>
              </a:spcBef>
              <a:buSzTx/>
              <a:buNone/>
              <a:defRPr sz="5000">
                <a:latin typeface="Lora Regular"/>
                <a:ea typeface="Lora Regular"/>
                <a:cs typeface="Lora Regular"/>
                <a:sym typeface="Lora Regular"/>
              </a:defRPr>
            </a:pPr>
            <a:r>
              <a:t>LECTURA</a:t>
            </a:r>
          </a:p>
          <a:p>
            <a:pPr marL="0" indent="0" defTabSz="1755646">
              <a:lnSpc>
                <a:spcPct val="100000"/>
              </a:lnSpc>
              <a:spcBef>
                <a:spcPts val="1100"/>
              </a:spcBef>
              <a:buSzTx/>
              <a:buNone/>
              <a:defRPr sz="5000">
                <a:latin typeface="Lora Regular"/>
                <a:ea typeface="Lora Regular"/>
                <a:cs typeface="Lora Regular"/>
                <a:sym typeface="Lora Regular"/>
              </a:defRPr>
            </a:pPr>
            <a:r>
              <a:t>MATEMÁTICAS</a:t>
            </a:r>
          </a:p>
        </p:txBody>
      </p:sp>
      <p:sp>
        <p:nvSpPr>
          <p:cNvPr id="915" name="Google Shape;139;p18"/>
          <p:cNvSpPr txBox="1"/>
          <p:nvPr>
            <p:ph type="sldNum" sz="quarter" idx="4294967295"/>
          </p:nvPr>
        </p:nvSpPr>
        <p:spPr>
          <a:xfrm>
            <a:off x="20360867" y="1272835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FFFFFF"/>
                </a:solidFill>
                <a:latin typeface="Lato"/>
                <a:ea typeface="Lato"/>
                <a:cs typeface="Lato"/>
                <a:sym typeface="Lato"/>
              </a:defRPr>
            </a:lvl1pPr>
          </a:lstStyle>
          <a:p>
            <a:pPr/>
            <a:fld id="{86CB4B4D-7CA3-9044-876B-883B54F8677D}" type="slidenum"/>
          </a:p>
        </p:txBody>
      </p:sp>
      <p:sp>
        <p:nvSpPr>
          <p:cNvPr id="916" name="Google Shape;133;p18"/>
          <p:cNvSpPr txBox="1"/>
          <p:nvPr/>
        </p:nvSpPr>
        <p:spPr>
          <a:xfrm>
            <a:off x="18566003" y="5581172"/>
            <a:ext cx="6130663" cy="5913621"/>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p>
            <a:pPr defTabSz="1408174">
              <a:spcBef>
                <a:spcPts val="900"/>
              </a:spcBef>
              <a:defRPr sz="5100">
                <a:solidFill>
                  <a:srgbClr val="535353"/>
                </a:solidFill>
                <a:latin typeface="Lora Regular"/>
                <a:ea typeface="Lora Regular"/>
                <a:cs typeface="Lora Regular"/>
                <a:sym typeface="Lora Regular"/>
              </a:defRPr>
            </a:pPr>
            <a:r>
              <a:t>COMPRENSIÓN </a:t>
            </a:r>
          </a:p>
          <a:p>
            <a:pPr defTabSz="1408174">
              <a:spcBef>
                <a:spcPts val="900"/>
              </a:spcBef>
              <a:defRPr sz="5100">
                <a:solidFill>
                  <a:srgbClr val="535353"/>
                </a:solidFill>
                <a:latin typeface="Lora Regular"/>
                <a:ea typeface="Lora Regular"/>
                <a:cs typeface="Lora Regular"/>
                <a:sym typeface="Lora Regular"/>
              </a:defRPr>
            </a:pPr>
            <a:r>
              <a:t>ORGANIZACIÓN</a:t>
            </a:r>
          </a:p>
          <a:p>
            <a:pPr defTabSz="1408174">
              <a:spcBef>
                <a:spcPts val="900"/>
              </a:spcBef>
              <a:defRPr sz="5100">
                <a:solidFill>
                  <a:srgbClr val="535353"/>
                </a:solidFill>
                <a:latin typeface="Lora Regular"/>
                <a:ea typeface="Lora Regular"/>
                <a:cs typeface="Lora Regular"/>
                <a:sym typeface="Lora Regular"/>
              </a:defRPr>
            </a:pPr>
            <a:r>
              <a:t>COMUNICACIÓN CONDUCTAS</a:t>
            </a:r>
          </a:p>
          <a:p>
            <a:pPr defTabSz="1408174">
              <a:spcBef>
                <a:spcPts val="900"/>
              </a:spcBef>
              <a:defRPr sz="5100">
                <a:solidFill>
                  <a:srgbClr val="535353"/>
                </a:solidFill>
                <a:latin typeface="Lora Regular"/>
                <a:ea typeface="Lora Regular"/>
                <a:cs typeface="Lora Regular"/>
                <a:sym typeface="Lora Regular"/>
              </a:defRPr>
            </a:pPr>
            <a:r>
              <a:t>SOCIALES</a:t>
            </a:r>
          </a:p>
          <a:p>
            <a:pPr defTabSz="1408174">
              <a:spcBef>
                <a:spcPts val="900"/>
              </a:spcBef>
              <a:defRPr sz="5100">
                <a:solidFill>
                  <a:srgbClr val="535353"/>
                </a:solidFill>
                <a:latin typeface="Lora Regular"/>
                <a:ea typeface="Lora Regular"/>
                <a:cs typeface="Lora Regular"/>
                <a:sym typeface="Lora Regular"/>
              </a:defRPr>
            </a:pPr>
            <a:r>
              <a:t>AUTOESTIMA</a:t>
            </a:r>
          </a:p>
        </p:txBody>
      </p:sp>
      <p:sp>
        <p:nvSpPr>
          <p:cNvPr id="917" name="Google Shape;133;p18"/>
          <p:cNvSpPr txBox="1"/>
          <p:nvPr/>
        </p:nvSpPr>
        <p:spPr>
          <a:xfrm>
            <a:off x="12770150" y="2022224"/>
            <a:ext cx="9184090" cy="1541565"/>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lvl1pPr>
              <a:spcBef>
                <a:spcPts val="1200"/>
              </a:spcBef>
              <a:defRPr i="1" sz="6000">
                <a:solidFill>
                  <a:srgbClr val="535353"/>
                </a:solidFill>
                <a:latin typeface="Lora Regular"/>
                <a:ea typeface="Lora Regular"/>
                <a:cs typeface="Lora Regular"/>
                <a:sym typeface="Lora Regular"/>
              </a:defRPr>
            </a:lvl1pPr>
          </a:lstStyle>
          <a:p>
            <a:pPr/>
            <a:r>
              <a:t>Que fundamentan su:</a:t>
            </a:r>
          </a:p>
        </p:txBody>
      </p:sp>
      <p:pic>
        <p:nvPicPr>
          <p:cNvPr id="918" name="everett-public-schools-welcomes-the class-of-2030.jpg" descr="everett-public-schools-welcomes-the class-of-2030.jpg"/>
          <p:cNvPicPr>
            <a:picLocks noChangeAspect="1"/>
          </p:cNvPicPr>
          <p:nvPr/>
        </p:nvPicPr>
        <p:blipFill>
          <a:blip r:embed="rId3">
            <a:alphaModFix amt="59342"/>
            <a:extLst/>
          </a:blip>
          <a:srcRect l="0" t="0" r="16159" b="269"/>
          <a:stretch>
            <a:fillRect/>
          </a:stretch>
        </p:blipFill>
        <p:spPr>
          <a:xfrm>
            <a:off x="-5534722" y="35302"/>
            <a:ext cx="17833234" cy="136085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700"/>
                                  </p:stCondLst>
                                  <p:iterate type="el" backwards="0">
                                    <p:tmAbs val="0"/>
                                  </p:iterate>
                                  <p:childTnLst>
                                    <p:set>
                                      <p:cBhvr>
                                        <p:cTn id="6" fill="hold"/>
                                        <p:tgtEl>
                                          <p:spTgt spid="914">
                                            <p:bg/>
                                          </p:spTgt>
                                        </p:tgtEl>
                                        <p:attrNameLst>
                                          <p:attrName>style.visibility</p:attrName>
                                        </p:attrNameLst>
                                      </p:cBhvr>
                                      <p:to>
                                        <p:strVal val="visible"/>
                                      </p:to>
                                    </p:set>
                                  </p:childTnLst>
                                </p:cTn>
                              </p:par>
                              <p:par>
                                <p:cTn id="7" presetClass="entr" nodeType="withEffect" presetSubtype="0" presetID="1" grpId="1" fill="hold">
                                  <p:stCondLst>
                                    <p:cond delay="700"/>
                                  </p:stCondLst>
                                  <p:iterate type="el" backwards="0">
                                    <p:tmAbs val="0"/>
                                  </p:iterate>
                                  <p:childTnLst>
                                    <p:set>
                                      <p:cBhvr>
                                        <p:cTn id="8" fill="hold"/>
                                        <p:tgtEl>
                                          <p:spTgt spid="914">
                                            <p:txEl>
                                              <p:pRg st="0" end="0"/>
                                            </p:txEl>
                                          </p:spTgt>
                                        </p:tgtEl>
                                        <p:attrNameLst>
                                          <p:attrName>style.visibility</p:attrName>
                                        </p:attrNameLst>
                                      </p:cBhvr>
                                      <p:to>
                                        <p:strVal val="visible"/>
                                      </p:to>
                                    </p:set>
                                  </p:childTnLst>
                                </p:cTn>
                              </p:par>
                            </p:childTnLst>
                          </p:cTn>
                        </p:par>
                        <p:par>
                          <p:cTn id="9" fill="hold">
                            <p:stCondLst>
                              <p:cond delay="700"/>
                            </p:stCondLst>
                            <p:childTnLst>
                              <p:par>
                                <p:cTn id="10" presetClass="entr" nodeType="afterEffect" presetSubtype="0" presetID="1" grpId="1" fill="hold">
                                  <p:stCondLst>
                                    <p:cond delay="700"/>
                                  </p:stCondLst>
                                  <p:iterate type="el" backwards="0">
                                    <p:tmAbs val="0"/>
                                  </p:iterate>
                                  <p:childTnLst>
                                    <p:set>
                                      <p:cBhvr>
                                        <p:cTn id="11" fill="hold"/>
                                        <p:tgtEl>
                                          <p:spTgt spid="914">
                                            <p:txEl>
                                              <p:pRg st="1" end="1"/>
                                            </p:txEl>
                                          </p:spTgt>
                                        </p:tgtEl>
                                        <p:attrNameLst>
                                          <p:attrName>style.visibility</p:attrName>
                                        </p:attrNameLst>
                                      </p:cBhvr>
                                      <p:to>
                                        <p:strVal val="visible"/>
                                      </p:to>
                                    </p:set>
                                  </p:childTnLst>
                                </p:cTn>
                              </p:par>
                            </p:childTnLst>
                          </p:cTn>
                        </p:par>
                        <p:par>
                          <p:cTn id="12" fill="hold">
                            <p:stCondLst>
                              <p:cond delay="1400"/>
                            </p:stCondLst>
                            <p:childTnLst>
                              <p:par>
                                <p:cTn id="13" presetClass="entr" nodeType="afterEffect" presetSubtype="0" presetID="1" grpId="1" fill="hold">
                                  <p:stCondLst>
                                    <p:cond delay="700"/>
                                  </p:stCondLst>
                                  <p:iterate type="el" backwards="0">
                                    <p:tmAbs val="0"/>
                                  </p:iterate>
                                  <p:childTnLst>
                                    <p:set>
                                      <p:cBhvr>
                                        <p:cTn id="14" fill="hold"/>
                                        <p:tgtEl>
                                          <p:spTgt spid="914">
                                            <p:txEl>
                                              <p:pRg st="2" end="2"/>
                                            </p:txEl>
                                          </p:spTgt>
                                        </p:tgtEl>
                                        <p:attrNameLst>
                                          <p:attrName>style.visibility</p:attrName>
                                        </p:attrNameLst>
                                      </p:cBhvr>
                                      <p:to>
                                        <p:strVal val="visible"/>
                                      </p:to>
                                    </p:set>
                                  </p:childTnLst>
                                </p:cTn>
                              </p:par>
                            </p:childTnLst>
                          </p:cTn>
                        </p:par>
                        <p:par>
                          <p:cTn id="15" fill="hold">
                            <p:stCondLst>
                              <p:cond delay="2100"/>
                            </p:stCondLst>
                            <p:childTnLst>
                              <p:par>
                                <p:cTn id="16" presetClass="entr" nodeType="afterEffect" presetSubtype="0" presetID="1" grpId="1" fill="hold">
                                  <p:stCondLst>
                                    <p:cond delay="700"/>
                                  </p:stCondLst>
                                  <p:iterate type="el" backwards="0">
                                    <p:tmAbs val="0"/>
                                  </p:iterate>
                                  <p:childTnLst>
                                    <p:set>
                                      <p:cBhvr>
                                        <p:cTn id="17" fill="hold"/>
                                        <p:tgtEl>
                                          <p:spTgt spid="914">
                                            <p:txEl>
                                              <p:pRg st="3" end="3"/>
                                            </p:txEl>
                                          </p:spTgt>
                                        </p:tgtEl>
                                        <p:attrNameLst>
                                          <p:attrName>style.visibility</p:attrName>
                                        </p:attrNameLst>
                                      </p:cBhvr>
                                      <p:to>
                                        <p:strVal val="visible"/>
                                      </p:to>
                                    </p:set>
                                  </p:childTnLst>
                                </p:cTn>
                              </p:par>
                            </p:childTnLst>
                          </p:cTn>
                        </p:par>
                        <p:par>
                          <p:cTn id="18" fill="hold">
                            <p:stCondLst>
                              <p:cond delay="2800"/>
                            </p:stCondLst>
                            <p:childTnLst>
                              <p:par>
                                <p:cTn id="19" presetClass="entr" nodeType="afterEffect" presetSubtype="0" presetID="1" grpId="1" fill="hold">
                                  <p:stCondLst>
                                    <p:cond delay="700"/>
                                  </p:stCondLst>
                                  <p:iterate type="el" backwards="0">
                                    <p:tmAbs val="0"/>
                                  </p:iterate>
                                  <p:childTnLst>
                                    <p:set>
                                      <p:cBhvr>
                                        <p:cTn id="20" fill="hold"/>
                                        <p:tgtEl>
                                          <p:spTgt spid="914">
                                            <p:txEl>
                                              <p:pRg st="4" end="4"/>
                                            </p:txEl>
                                          </p:spTgt>
                                        </p:tgtEl>
                                        <p:attrNameLst>
                                          <p:attrName>style.visibility</p:attrName>
                                        </p:attrNameLst>
                                      </p:cBhvr>
                                      <p:to>
                                        <p:strVal val="visible"/>
                                      </p:to>
                                    </p:set>
                                  </p:childTnLst>
                                </p:cTn>
                              </p:par>
                            </p:childTnLst>
                          </p:cTn>
                        </p:par>
                        <p:par>
                          <p:cTn id="21" fill="hold">
                            <p:stCondLst>
                              <p:cond delay="3500"/>
                            </p:stCondLst>
                            <p:childTnLst>
                              <p:par>
                                <p:cTn id="22" presetClass="entr" nodeType="afterEffect" presetSubtype="0" presetID="1" grpId="2" fill="hold">
                                  <p:stCondLst>
                                    <p:cond delay="700"/>
                                  </p:stCondLst>
                                  <p:iterate type="el" backwards="0">
                                    <p:tmAbs val="0"/>
                                  </p:iterate>
                                  <p:childTnLst>
                                    <p:set>
                                      <p:cBhvr>
                                        <p:cTn id="23" fill="hold"/>
                                        <p:tgtEl>
                                          <p:spTgt spid="916">
                                            <p:bg/>
                                          </p:spTgt>
                                        </p:tgtEl>
                                        <p:attrNameLst>
                                          <p:attrName>style.visibility</p:attrName>
                                        </p:attrNameLst>
                                      </p:cBhvr>
                                      <p:to>
                                        <p:strVal val="visible"/>
                                      </p:to>
                                    </p:set>
                                  </p:childTnLst>
                                </p:cTn>
                              </p:par>
                              <p:par>
                                <p:cTn id="24" presetClass="entr" nodeType="withEffect" presetSubtype="0" presetID="1" grpId="2" fill="hold">
                                  <p:stCondLst>
                                    <p:cond delay="700"/>
                                  </p:stCondLst>
                                  <p:iterate type="el" backwards="0">
                                    <p:tmAbs val="0"/>
                                  </p:iterate>
                                  <p:childTnLst>
                                    <p:set>
                                      <p:cBhvr>
                                        <p:cTn id="25" fill="hold"/>
                                        <p:tgtEl>
                                          <p:spTgt spid="916">
                                            <p:txEl>
                                              <p:pRg st="0" end="0"/>
                                            </p:txEl>
                                          </p:spTgt>
                                        </p:tgtEl>
                                        <p:attrNameLst>
                                          <p:attrName>style.visibility</p:attrName>
                                        </p:attrNameLst>
                                      </p:cBhvr>
                                      <p:to>
                                        <p:strVal val="visible"/>
                                      </p:to>
                                    </p:set>
                                  </p:childTnLst>
                                </p:cTn>
                              </p:par>
                            </p:childTnLst>
                          </p:cTn>
                        </p:par>
                        <p:par>
                          <p:cTn id="26" fill="hold">
                            <p:stCondLst>
                              <p:cond delay="4200"/>
                            </p:stCondLst>
                            <p:childTnLst>
                              <p:par>
                                <p:cTn id="27" presetClass="entr" nodeType="afterEffect" presetSubtype="0" presetID="1" grpId="2" fill="hold">
                                  <p:stCondLst>
                                    <p:cond delay="700"/>
                                  </p:stCondLst>
                                  <p:iterate type="el" backwards="0">
                                    <p:tmAbs val="0"/>
                                  </p:iterate>
                                  <p:childTnLst>
                                    <p:set>
                                      <p:cBhvr>
                                        <p:cTn id="28" fill="hold"/>
                                        <p:tgtEl>
                                          <p:spTgt spid="916">
                                            <p:txEl>
                                              <p:pRg st="1" end="1"/>
                                            </p:txEl>
                                          </p:spTgt>
                                        </p:tgtEl>
                                        <p:attrNameLst>
                                          <p:attrName>style.visibility</p:attrName>
                                        </p:attrNameLst>
                                      </p:cBhvr>
                                      <p:to>
                                        <p:strVal val="visible"/>
                                      </p:to>
                                    </p:set>
                                  </p:childTnLst>
                                </p:cTn>
                              </p:par>
                            </p:childTnLst>
                          </p:cTn>
                        </p:par>
                        <p:par>
                          <p:cTn id="29" fill="hold">
                            <p:stCondLst>
                              <p:cond delay="4900"/>
                            </p:stCondLst>
                            <p:childTnLst>
                              <p:par>
                                <p:cTn id="30" presetClass="entr" nodeType="afterEffect" presetSubtype="0" presetID="1" grpId="2" fill="hold">
                                  <p:stCondLst>
                                    <p:cond delay="700"/>
                                  </p:stCondLst>
                                  <p:iterate type="el" backwards="0">
                                    <p:tmAbs val="0"/>
                                  </p:iterate>
                                  <p:childTnLst>
                                    <p:set>
                                      <p:cBhvr>
                                        <p:cTn id="31" fill="hold"/>
                                        <p:tgtEl>
                                          <p:spTgt spid="916">
                                            <p:txEl>
                                              <p:pRg st="2" end="2"/>
                                            </p:txEl>
                                          </p:spTgt>
                                        </p:tgtEl>
                                        <p:attrNameLst>
                                          <p:attrName>style.visibility</p:attrName>
                                        </p:attrNameLst>
                                      </p:cBhvr>
                                      <p:to>
                                        <p:strVal val="visible"/>
                                      </p:to>
                                    </p:set>
                                  </p:childTnLst>
                                </p:cTn>
                              </p:par>
                            </p:childTnLst>
                          </p:cTn>
                        </p:par>
                        <p:par>
                          <p:cTn id="32" fill="hold">
                            <p:stCondLst>
                              <p:cond delay="5600"/>
                            </p:stCondLst>
                            <p:childTnLst>
                              <p:par>
                                <p:cTn id="33" presetClass="entr" nodeType="afterEffect" presetSubtype="0" presetID="1" grpId="2" fill="hold">
                                  <p:stCondLst>
                                    <p:cond delay="700"/>
                                  </p:stCondLst>
                                  <p:iterate type="el" backwards="0">
                                    <p:tmAbs val="0"/>
                                  </p:iterate>
                                  <p:childTnLst>
                                    <p:set>
                                      <p:cBhvr>
                                        <p:cTn id="34" fill="hold"/>
                                        <p:tgtEl>
                                          <p:spTgt spid="916">
                                            <p:txEl>
                                              <p:pRg st="3" end="3"/>
                                            </p:txEl>
                                          </p:spTgt>
                                        </p:tgtEl>
                                        <p:attrNameLst>
                                          <p:attrName>style.visibility</p:attrName>
                                        </p:attrNameLst>
                                      </p:cBhvr>
                                      <p:to>
                                        <p:strVal val="visible"/>
                                      </p:to>
                                    </p:set>
                                  </p:childTnLst>
                                </p:cTn>
                              </p:par>
                            </p:childTnLst>
                          </p:cTn>
                        </p:par>
                        <p:par>
                          <p:cTn id="35" fill="hold">
                            <p:stCondLst>
                              <p:cond delay="6300"/>
                            </p:stCondLst>
                            <p:childTnLst>
                              <p:par>
                                <p:cTn id="36" presetClass="entr" nodeType="afterEffect" presetSubtype="0" presetID="1" grpId="2" fill="hold">
                                  <p:stCondLst>
                                    <p:cond delay="700"/>
                                  </p:stCondLst>
                                  <p:iterate type="el" backwards="0">
                                    <p:tmAbs val="0"/>
                                  </p:iterate>
                                  <p:childTnLst>
                                    <p:set>
                                      <p:cBhvr>
                                        <p:cTn id="37" fill="hold"/>
                                        <p:tgtEl>
                                          <p:spTgt spid="916">
                                            <p:txEl>
                                              <p:pRg st="4" end="4"/>
                                            </p:txEl>
                                          </p:spTgt>
                                        </p:tgtEl>
                                        <p:attrNameLst>
                                          <p:attrName>style.visibility</p:attrName>
                                        </p:attrNameLst>
                                      </p:cBhvr>
                                      <p:to>
                                        <p:strVal val="visible"/>
                                      </p:to>
                                    </p:set>
                                  </p:childTnLst>
                                </p:cTn>
                              </p:par>
                            </p:childTnLst>
                          </p:cTn>
                        </p:par>
                        <p:par>
                          <p:cTn id="38" fill="hold">
                            <p:stCondLst>
                              <p:cond delay="7000"/>
                            </p:stCondLst>
                            <p:childTnLst>
                              <p:par>
                                <p:cTn id="39" presetClass="entr" nodeType="afterEffect" presetSubtype="0" presetID="1" grpId="3" fill="hold">
                                  <p:stCondLst>
                                    <p:cond delay="700"/>
                                  </p:stCondLst>
                                  <p:iterate type="el" backwards="0">
                                    <p:tmAbs val="0"/>
                                  </p:iterate>
                                  <p:childTnLst>
                                    <p:set>
                                      <p:cBhvr>
                                        <p:cTn id="40" fill="hold"/>
                                        <p:tgtEl>
                                          <p:spTgt spid="917">
                                            <p:bg/>
                                          </p:spTgt>
                                        </p:tgtEl>
                                        <p:attrNameLst>
                                          <p:attrName>style.visibility</p:attrName>
                                        </p:attrNameLst>
                                      </p:cBhvr>
                                      <p:to>
                                        <p:strVal val="visible"/>
                                      </p:to>
                                    </p:set>
                                  </p:childTnLst>
                                </p:cTn>
                              </p:par>
                              <p:par>
                                <p:cTn id="41" presetClass="entr" nodeType="withEffect" presetSubtype="0" presetID="1" grpId="3" fill="hold">
                                  <p:stCondLst>
                                    <p:cond delay="700"/>
                                  </p:stCondLst>
                                  <p:iterate type="el" backwards="0">
                                    <p:tmAbs val="0"/>
                                  </p:iterate>
                                  <p:childTnLst>
                                    <p:set>
                                      <p:cBhvr>
                                        <p:cTn id="42" fill="hold"/>
                                        <p:tgtEl>
                                          <p:spTgt spid="917">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16" grpId="2"/>
      <p:bldP build="p" bldLvl="5" animBg="1" rev="0" advAuto="0" spid="917" grpId="3"/>
      <p:bldP build="p" bldLvl="5" animBg="1" rev="0" advAuto="0" spid="914" grpId="1"/>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2" name="Imagen 3" descr="Imagen 3"/>
          <p:cNvPicPr>
            <a:picLocks noChangeAspect="1"/>
          </p:cNvPicPr>
          <p:nvPr/>
        </p:nvPicPr>
        <p:blipFill>
          <a:blip r:embed="rId2">
            <a:extLst/>
          </a:blip>
          <a:stretch>
            <a:fillRect/>
          </a:stretch>
        </p:blipFill>
        <p:spPr>
          <a:xfrm>
            <a:off x="1203023" y="3850730"/>
            <a:ext cx="11433393" cy="8556840"/>
          </a:xfrm>
          <a:prstGeom prst="rect">
            <a:avLst/>
          </a:prstGeom>
          <a:ln w="12700">
            <a:miter lim="400000"/>
          </a:ln>
        </p:spPr>
      </p:pic>
      <p:sp>
        <p:nvSpPr>
          <p:cNvPr id="923" name="Rectángulo 4"/>
          <p:cNvSpPr txBox="1"/>
          <p:nvPr/>
        </p:nvSpPr>
        <p:spPr>
          <a:xfrm>
            <a:off x="-271176" y="9431552"/>
            <a:ext cx="3637052" cy="716278"/>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a:solidFill>
                  <a:srgbClr val="D8357D"/>
                </a:solidFill>
                <a:latin typeface="ヒラギノ明朝 ProN W6"/>
                <a:ea typeface="ヒラギノ明朝 ProN W6"/>
                <a:cs typeface="ヒラギノ明朝 ProN W6"/>
                <a:sym typeface="ヒラギノ明朝 ProN W6"/>
              </a:defRPr>
            </a:lvl1pPr>
          </a:lstStyle>
          <a:p>
            <a:pPr/>
            <a:r>
              <a:t>Arrastrar </a:t>
            </a:r>
          </a:p>
        </p:txBody>
      </p:sp>
      <p:sp>
        <p:nvSpPr>
          <p:cNvPr id="924" name="CuadroTexto 5"/>
          <p:cNvSpPr txBox="1"/>
          <p:nvPr/>
        </p:nvSpPr>
        <p:spPr>
          <a:xfrm>
            <a:off x="1632011" y="7588632"/>
            <a:ext cx="3119843" cy="7162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a:solidFill>
                  <a:srgbClr val="D8357D"/>
                </a:solidFill>
                <a:latin typeface="ヒラギノ明朝 ProN W6"/>
                <a:ea typeface="ヒラギノ明朝 ProN W6"/>
                <a:cs typeface="ヒラギノ明朝 ProN W6"/>
                <a:sym typeface="ヒラギノ明朝 ProN W6"/>
              </a:defRPr>
            </a:lvl1pPr>
          </a:lstStyle>
          <a:p>
            <a:pPr/>
            <a:r>
              <a:t>Gatear</a:t>
            </a:r>
          </a:p>
        </p:txBody>
      </p:sp>
      <p:sp>
        <p:nvSpPr>
          <p:cNvPr id="925" name="CuadroTexto 6"/>
          <p:cNvSpPr txBox="1"/>
          <p:nvPr/>
        </p:nvSpPr>
        <p:spPr>
          <a:xfrm>
            <a:off x="4971030" y="5648123"/>
            <a:ext cx="2762871" cy="7162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a:solidFill>
                  <a:srgbClr val="D8357D"/>
                </a:solidFill>
                <a:latin typeface="ヒラギノ明朝 ProN W6"/>
                <a:ea typeface="ヒラギノ明朝 ProN W6"/>
                <a:cs typeface="ヒラギノ明朝 ProN W6"/>
                <a:sym typeface="ヒラギノ明朝 ProN W6"/>
              </a:defRPr>
            </a:lvl1pPr>
          </a:lstStyle>
          <a:p>
            <a:pPr/>
            <a:r>
              <a:t>Andar </a:t>
            </a:r>
          </a:p>
        </p:txBody>
      </p:sp>
      <p:sp>
        <p:nvSpPr>
          <p:cNvPr id="926" name="Rectángulo 7"/>
          <p:cNvSpPr txBox="1"/>
          <p:nvPr/>
        </p:nvSpPr>
        <p:spPr>
          <a:xfrm>
            <a:off x="7449965" y="4289597"/>
            <a:ext cx="2558261" cy="716278"/>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just">
              <a:defRPr>
                <a:solidFill>
                  <a:srgbClr val="D8357D"/>
                </a:solidFill>
                <a:latin typeface="ヒラギノ明朝 ProN W6"/>
                <a:ea typeface="ヒラギノ明朝 ProN W6"/>
                <a:cs typeface="ヒラギノ明朝 ProN W6"/>
                <a:sym typeface="ヒラギノ明朝 ProN W6"/>
              </a:defRPr>
            </a:lvl1pPr>
          </a:lstStyle>
          <a:p>
            <a:pPr/>
            <a:r>
              <a:t>Correr</a:t>
            </a:r>
          </a:p>
        </p:txBody>
      </p:sp>
      <p:pic>
        <p:nvPicPr>
          <p:cNvPr id="927" name="green-2561430_640.jpg" descr="green-2561430_640.jpg"/>
          <p:cNvPicPr>
            <a:picLocks noChangeAspect="1"/>
          </p:cNvPicPr>
          <p:nvPr/>
        </p:nvPicPr>
        <p:blipFill>
          <a:blip r:embed="rId3">
            <a:alphaModFix amt="61441"/>
            <a:extLst/>
          </a:blip>
          <a:srcRect l="23384" t="0" r="12372" b="1806"/>
          <a:stretch>
            <a:fillRect/>
          </a:stretch>
        </p:blipFill>
        <p:spPr>
          <a:xfrm>
            <a:off x="12245343" y="-32781"/>
            <a:ext cx="13405670" cy="13638751"/>
          </a:xfrm>
          <a:prstGeom prst="rect">
            <a:avLst/>
          </a:prstGeom>
          <a:ln w="12700">
            <a:miter lim="400000"/>
          </a:ln>
        </p:spPr>
      </p:pic>
      <p:sp>
        <p:nvSpPr>
          <p:cNvPr id="928" name="Título 1"/>
          <p:cNvSpPr txBox="1"/>
          <p:nvPr>
            <p:ph type="title"/>
          </p:nvPr>
        </p:nvSpPr>
        <p:spPr>
          <a:xfrm>
            <a:off x="-47332" y="203200"/>
            <a:ext cx="24384004" cy="2286000"/>
          </a:xfrm>
          <a:prstGeom prst="rect">
            <a:avLst/>
          </a:prstGeom>
        </p:spPr>
        <p:txBody>
          <a:bodyPr/>
          <a:lstStyle/>
          <a:p>
            <a:pPr/>
            <a:r>
              <a:t>Desarrollo motor</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0" name="swing-2180703__480.jpg" descr="swing-2180703__480.jpg"/>
          <p:cNvPicPr>
            <a:picLocks noChangeAspect="1"/>
          </p:cNvPicPr>
          <p:nvPr/>
        </p:nvPicPr>
        <p:blipFill>
          <a:blip r:embed="rId2">
            <a:alphaModFix amt="17914"/>
            <a:extLst/>
          </a:blip>
          <a:stretch>
            <a:fillRect/>
          </a:stretch>
        </p:blipFill>
        <p:spPr>
          <a:xfrm>
            <a:off x="-912273" y="2339107"/>
            <a:ext cx="26208546" cy="17472365"/>
          </a:xfrm>
          <a:prstGeom prst="rect">
            <a:avLst/>
          </a:prstGeom>
          <a:ln w="12700">
            <a:miter lim="400000"/>
          </a:ln>
        </p:spPr>
      </p:pic>
      <p:sp>
        <p:nvSpPr>
          <p:cNvPr id="931" name="Título 1"/>
          <p:cNvSpPr txBox="1"/>
          <p:nvPr>
            <p:ph type="title"/>
          </p:nvPr>
        </p:nvSpPr>
        <p:spPr>
          <a:xfrm>
            <a:off x="479661" y="47181"/>
            <a:ext cx="24779608" cy="2286001"/>
          </a:xfrm>
          <a:prstGeom prst="rect">
            <a:avLst/>
          </a:prstGeom>
        </p:spPr>
        <p:txBody>
          <a:bodyPr/>
          <a:lstStyle/>
          <a:p>
            <a:pPr/>
            <a:r>
              <a:t>Leyes de desarrollo motor</a:t>
            </a:r>
          </a:p>
        </p:txBody>
      </p:sp>
      <p:sp>
        <p:nvSpPr>
          <p:cNvPr id="932" name="Date Placeholder 3"/>
          <p:cNvSpPr txBox="1"/>
          <p:nvPr/>
        </p:nvSpPr>
        <p:spPr>
          <a:xfrm>
            <a:off x="13788635" y="12628171"/>
            <a:ext cx="5402452" cy="5765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nchor="ctr">
            <a:spAutoFit/>
          </a:bodyPr>
          <a:lstStyle>
            <a:lvl1pPr algn="r">
              <a:defRPr sz="2400">
                <a:solidFill>
                  <a:srgbClr val="FFFFFF"/>
                </a:solidFill>
                <a:latin typeface="Lora Regular"/>
                <a:ea typeface="Lora Regular"/>
                <a:cs typeface="Lora Regular"/>
                <a:sym typeface="Lora Regular"/>
              </a:defRPr>
            </a:lvl1pPr>
          </a:lstStyle>
          <a:p>
            <a:pPr/>
            <a:r>
              <a:t>©Carlota López-Peredo Martínez</a:t>
            </a:r>
          </a:p>
        </p:txBody>
      </p:sp>
      <p:sp>
        <p:nvSpPr>
          <p:cNvPr id="933" name="CuadroTexto 4"/>
          <p:cNvSpPr txBox="1"/>
          <p:nvPr/>
        </p:nvSpPr>
        <p:spPr>
          <a:xfrm>
            <a:off x="1381980" y="2867486"/>
            <a:ext cx="8067597" cy="1816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defRPr sz="6400">
                <a:solidFill>
                  <a:srgbClr val="535353"/>
                </a:solidFill>
                <a:latin typeface="Lora Bold"/>
                <a:ea typeface="Lora Bold"/>
                <a:cs typeface="Lora Bold"/>
                <a:sym typeface="Lora Bold"/>
              </a:defRPr>
            </a:pPr>
            <a:r>
              <a:t>Ley Céfalo - Caudal</a:t>
            </a:r>
          </a:p>
          <a:p>
            <a:pPr algn="just">
              <a:defRPr sz="4800">
                <a:solidFill>
                  <a:srgbClr val="535353"/>
                </a:solidFill>
                <a:latin typeface="Lora Regular"/>
                <a:ea typeface="Lora Regular"/>
                <a:cs typeface="Lora Regular"/>
                <a:sym typeface="Lora Regular"/>
              </a:defRPr>
            </a:pPr>
            <a:r>
              <a:t>De la cabeza a los pies</a:t>
            </a:r>
          </a:p>
        </p:txBody>
      </p:sp>
      <p:sp>
        <p:nvSpPr>
          <p:cNvPr id="934" name="CuadroTexto 5"/>
          <p:cNvSpPr txBox="1"/>
          <p:nvPr/>
        </p:nvSpPr>
        <p:spPr>
          <a:xfrm>
            <a:off x="2770453" y="4922172"/>
            <a:ext cx="7974077" cy="181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just" defTabSz="914400">
              <a:defRPr sz="6400">
                <a:solidFill>
                  <a:srgbClr val="535353"/>
                </a:solidFill>
                <a:latin typeface="Lora Bold"/>
                <a:ea typeface="Lora Bold"/>
                <a:cs typeface="Lora Bold"/>
                <a:sym typeface="Lora Bold"/>
              </a:defRPr>
            </a:pPr>
            <a:r>
              <a:t>Ley Próximo - Distal</a:t>
            </a:r>
          </a:p>
          <a:p>
            <a:pPr algn="just" defTabSz="914400">
              <a:defRPr sz="4800">
                <a:solidFill>
                  <a:srgbClr val="535353"/>
                </a:solidFill>
                <a:latin typeface="Lora Regular"/>
                <a:ea typeface="Lora Regular"/>
                <a:cs typeface="Lora Regular"/>
                <a:sym typeface="Lora Regular"/>
              </a:defRPr>
            </a:pPr>
            <a:r>
              <a:t>Del centro al exterior</a:t>
            </a:r>
          </a:p>
        </p:txBody>
      </p:sp>
      <p:sp>
        <p:nvSpPr>
          <p:cNvPr id="935" name="CuadroTexto 6"/>
          <p:cNvSpPr txBox="1"/>
          <p:nvPr/>
        </p:nvSpPr>
        <p:spPr>
          <a:xfrm>
            <a:off x="7569369" y="9555770"/>
            <a:ext cx="16474760" cy="1676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defTabSz="12700">
              <a:defRPr sz="5600">
                <a:solidFill>
                  <a:srgbClr val="535353"/>
                </a:solidFill>
                <a:latin typeface="Lora Bold"/>
                <a:ea typeface="Lora Bold"/>
                <a:cs typeface="Lora Bold"/>
                <a:sym typeface="Lora Bold"/>
              </a:defRPr>
            </a:pPr>
            <a:r>
              <a:t>Ley Flexores/Extensores</a:t>
            </a:r>
          </a:p>
          <a:p>
            <a:pPr algn="just" defTabSz="12700">
              <a:defRPr sz="4800">
                <a:solidFill>
                  <a:srgbClr val="535353"/>
                </a:solidFill>
                <a:latin typeface="Lora Regular"/>
                <a:ea typeface="Lora Regular"/>
                <a:cs typeface="Lora Regular"/>
                <a:sym typeface="Lora Regular"/>
              </a:defRPr>
            </a:pPr>
            <a:r>
              <a:t>Primacia de los músculos flexores y luego los extensores</a:t>
            </a:r>
          </a:p>
        </p:txBody>
      </p:sp>
      <p:sp>
        <p:nvSpPr>
          <p:cNvPr id="936" name="CuadroTexto 5"/>
          <p:cNvSpPr txBox="1"/>
          <p:nvPr/>
        </p:nvSpPr>
        <p:spPr>
          <a:xfrm>
            <a:off x="4988171" y="7098078"/>
            <a:ext cx="17061994" cy="181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just" defTabSz="914400">
              <a:defRPr sz="6400">
                <a:solidFill>
                  <a:srgbClr val="535353"/>
                </a:solidFill>
                <a:latin typeface="Lora Bold"/>
                <a:ea typeface="Lora Bold"/>
                <a:cs typeface="Lora Bold"/>
                <a:sym typeface="Lora Bold"/>
              </a:defRPr>
            </a:pPr>
            <a:r>
              <a:t>Ley de Actividades en Masa a las específicas</a:t>
            </a:r>
          </a:p>
          <a:p>
            <a:pPr algn="just" defTabSz="914400">
              <a:defRPr sz="4800">
                <a:solidFill>
                  <a:srgbClr val="535353"/>
                </a:solidFill>
                <a:latin typeface="Lora Regular"/>
                <a:ea typeface="Lora Regular"/>
                <a:cs typeface="Lora Regular"/>
                <a:sym typeface="Lora Regular"/>
              </a:defRPr>
            </a:pPr>
            <a:r>
              <a:t>Del músculos grandes a músculos a los más pequeños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33">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93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2" fill="hold">
                                  <p:stCondLst>
                                    <p:cond delay="0"/>
                                  </p:stCondLst>
                                  <p:iterate type="el" backwards="0">
                                    <p:tmAbs val="0"/>
                                  </p:iterate>
                                  <p:childTnLst>
                                    <p:set>
                                      <p:cBhvr>
                                        <p:cTn id="15" fill="hold"/>
                                        <p:tgtEl>
                                          <p:spTgt spid="934">
                                            <p:bg/>
                                          </p:spTgt>
                                        </p:tgtEl>
                                        <p:attrNameLst>
                                          <p:attrName>style.visibility</p:attrName>
                                        </p:attrNameLst>
                                      </p:cBhvr>
                                      <p:to>
                                        <p:strVal val="visible"/>
                                      </p:to>
                                    </p:set>
                                  </p:childTnLst>
                                </p:cTn>
                              </p:par>
                              <p:par>
                                <p:cTn id="16" presetClass="entr" nodeType="withEffect" presetSubtype="0" presetID="1" grpId="2" fill="hold">
                                  <p:stCondLst>
                                    <p:cond delay="0"/>
                                  </p:stCondLst>
                                  <p:iterate type="el" backwards="0">
                                    <p:tmAbs val="0"/>
                                  </p:iterate>
                                  <p:childTnLst>
                                    <p:set>
                                      <p:cBhvr>
                                        <p:cTn id="17" fill="hold"/>
                                        <p:tgtEl>
                                          <p:spTgt spid="934">
                                            <p:txEl>
                                              <p:pRg st="0" end="0"/>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2" fill="hold">
                                  <p:stCondLst>
                                    <p:cond delay="0"/>
                                  </p:stCondLst>
                                  <p:iterate type="el" backwards="0">
                                    <p:tmAbs val="0"/>
                                  </p:iterate>
                                  <p:childTnLst>
                                    <p:set>
                                      <p:cBhvr>
                                        <p:cTn id="20" fill="hold"/>
                                        <p:tgtEl>
                                          <p:spTgt spid="93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3" fill="hold">
                                  <p:stCondLst>
                                    <p:cond delay="0"/>
                                  </p:stCondLst>
                                  <p:iterate type="el" backwards="0">
                                    <p:tmAbs val="0"/>
                                  </p:iterate>
                                  <p:childTnLst>
                                    <p:set>
                                      <p:cBhvr>
                                        <p:cTn id="24" fill="hold"/>
                                        <p:tgtEl>
                                          <p:spTgt spid="936">
                                            <p:bg/>
                                          </p:spTgt>
                                        </p:tgtEl>
                                        <p:attrNameLst>
                                          <p:attrName>style.visibility</p:attrName>
                                        </p:attrNameLst>
                                      </p:cBhvr>
                                      <p:to>
                                        <p:strVal val="visible"/>
                                      </p:to>
                                    </p:set>
                                  </p:childTnLst>
                                </p:cTn>
                              </p:par>
                              <p:par>
                                <p:cTn id="25" presetClass="entr" nodeType="withEffect" presetSubtype="0" presetID="1" grpId="3" fill="hold">
                                  <p:stCondLst>
                                    <p:cond delay="0"/>
                                  </p:stCondLst>
                                  <p:iterate type="el" backwards="0">
                                    <p:tmAbs val="0"/>
                                  </p:iterate>
                                  <p:childTnLst>
                                    <p:set>
                                      <p:cBhvr>
                                        <p:cTn id="26" fill="hold"/>
                                        <p:tgtEl>
                                          <p:spTgt spid="936">
                                            <p:txEl>
                                              <p:pRg st="0" end="0"/>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3" fill="hold">
                                  <p:stCondLst>
                                    <p:cond delay="0"/>
                                  </p:stCondLst>
                                  <p:iterate type="el" backwards="0">
                                    <p:tmAbs val="0"/>
                                  </p:iterate>
                                  <p:childTnLst>
                                    <p:set>
                                      <p:cBhvr>
                                        <p:cTn id="29" fill="hold"/>
                                        <p:tgtEl>
                                          <p:spTgt spid="936">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4" fill="hold">
                                  <p:stCondLst>
                                    <p:cond delay="0"/>
                                  </p:stCondLst>
                                  <p:iterate type="el" backwards="0">
                                    <p:tmAbs val="0"/>
                                  </p:iterate>
                                  <p:childTnLst>
                                    <p:set>
                                      <p:cBhvr>
                                        <p:cTn id="33" fill="hold"/>
                                        <p:tgtEl>
                                          <p:spTgt spid="935">
                                            <p:bg/>
                                          </p:spTgt>
                                        </p:tgtEl>
                                        <p:attrNameLst>
                                          <p:attrName>style.visibility</p:attrName>
                                        </p:attrNameLst>
                                      </p:cBhvr>
                                      <p:to>
                                        <p:strVal val="visible"/>
                                      </p:to>
                                    </p:set>
                                  </p:childTnLst>
                                </p:cTn>
                              </p:par>
                              <p:par>
                                <p:cTn id="34" presetClass="entr" nodeType="withEffect" presetSubtype="0" presetID="1" grpId="4" fill="hold">
                                  <p:stCondLst>
                                    <p:cond delay="0"/>
                                  </p:stCondLst>
                                  <p:iterate type="el" backwards="0">
                                    <p:tmAbs val="0"/>
                                  </p:iterate>
                                  <p:childTnLst>
                                    <p:set>
                                      <p:cBhvr>
                                        <p:cTn id="35" fill="hold"/>
                                        <p:tgtEl>
                                          <p:spTgt spid="935">
                                            <p:txEl>
                                              <p:pRg st="0" end="0"/>
                                            </p:txEl>
                                          </p:spTgt>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4" fill="hold">
                                  <p:stCondLst>
                                    <p:cond delay="0"/>
                                  </p:stCondLst>
                                  <p:iterate type="el" backwards="0">
                                    <p:tmAbs val="0"/>
                                  </p:iterate>
                                  <p:childTnLst>
                                    <p:set>
                                      <p:cBhvr>
                                        <p:cTn id="38" fill="hold"/>
                                        <p:tgtEl>
                                          <p:spTgt spid="93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34" grpId="2"/>
      <p:bldP build="p" bldLvl="5" animBg="1" rev="0" advAuto="0" spid="933" grpId="1"/>
      <p:bldP build="p" bldLvl="5" animBg="1" rev="0" advAuto="0" spid="935" grpId="4"/>
      <p:bldP build="p" bldLvl="5" animBg="1" rev="0" advAuto="0" spid="936" grpId="3"/>
    </p:bld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Leyes de desarrollo motor"/>
          <p:cNvSpPr txBox="1"/>
          <p:nvPr>
            <p:ph type="title"/>
          </p:nvPr>
        </p:nvSpPr>
        <p:spPr>
          <a:xfrm>
            <a:off x="-409098" y="75575"/>
            <a:ext cx="16459202" cy="2286001"/>
          </a:xfrm>
          <a:prstGeom prst="rect">
            <a:avLst/>
          </a:prstGeom>
        </p:spPr>
        <p:txBody>
          <a:bodyPr/>
          <a:lstStyle/>
          <a:p>
            <a:pPr/>
            <a:r>
              <a:t>Leyes de desarrollo motor</a:t>
            </a:r>
          </a:p>
        </p:txBody>
      </p:sp>
      <p:pic>
        <p:nvPicPr>
          <p:cNvPr id="939" name="Imagen" descr="Imagen"/>
          <p:cNvPicPr>
            <a:picLocks noChangeAspect="1"/>
          </p:cNvPicPr>
          <p:nvPr/>
        </p:nvPicPr>
        <p:blipFill>
          <a:blip r:embed="rId2">
            <a:extLst/>
          </a:blip>
          <a:stretch>
            <a:fillRect/>
          </a:stretch>
        </p:blipFill>
        <p:spPr>
          <a:xfrm>
            <a:off x="743516" y="3047026"/>
            <a:ext cx="23518044" cy="8983603"/>
          </a:xfrm>
          <a:prstGeom prst="rect">
            <a:avLst/>
          </a:prstGeom>
          <a:ln w="12700">
            <a:miter lim="400000"/>
          </a:ln>
        </p:spPr>
      </p:pic>
      <p:sp>
        <p:nvSpPr>
          <p:cNvPr id="940" name="Título 1"/>
          <p:cNvSpPr txBox="1"/>
          <p:nvPr/>
        </p:nvSpPr>
        <p:spPr>
          <a:xfrm>
            <a:off x="-50801" y="203200"/>
            <a:ext cx="24196820" cy="2286000"/>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nchor="ctr">
            <a:normAutofit fontScale="100000" lnSpcReduction="0"/>
          </a:bodyPr>
          <a:lstStyle>
            <a:lvl1pPr defTabSz="914400">
              <a:defRPr sz="8000">
                <a:solidFill>
                  <a:srgbClr val="D8357D"/>
                </a:solidFill>
                <a:latin typeface="Montserrat Bold"/>
                <a:ea typeface="Montserrat Bold"/>
                <a:cs typeface="Montserrat Bold"/>
                <a:sym typeface="Montserrat Bold"/>
              </a:defRPr>
            </a:lvl1pPr>
          </a:lstStyle>
          <a:p>
            <a:pPr/>
            <a:r>
              <a:t>Movimientos según el desarrollo motor</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Hitos del desarrollo"/>
          <p:cNvSpPr txBox="1"/>
          <p:nvPr>
            <p:ph type="title"/>
          </p:nvPr>
        </p:nvSpPr>
        <p:spPr>
          <a:xfrm>
            <a:off x="-53293" y="64283"/>
            <a:ext cx="24490586" cy="2286001"/>
          </a:xfrm>
          <a:prstGeom prst="rect">
            <a:avLst/>
          </a:prstGeom>
        </p:spPr>
        <p:txBody>
          <a:bodyPr/>
          <a:lstStyle>
            <a:lvl1pPr indent="0" defTabSz="914400">
              <a:defRPr cap="none" sz="8000">
                <a:latin typeface="Montserrat Bold"/>
                <a:ea typeface="Montserrat Bold"/>
                <a:cs typeface="Montserrat Bold"/>
                <a:sym typeface="Montserrat Bold"/>
              </a:defRPr>
            </a:lvl1pPr>
          </a:lstStyle>
          <a:p>
            <a:pPr/>
            <a:r>
              <a:t>Hitos del desarrollo</a:t>
            </a:r>
          </a:p>
        </p:txBody>
      </p:sp>
      <p:sp>
        <p:nvSpPr>
          <p:cNvPr id="943" name="Control de la cabeza…"/>
          <p:cNvSpPr txBox="1"/>
          <p:nvPr>
            <p:ph type="body" sz="quarter" idx="1"/>
          </p:nvPr>
        </p:nvSpPr>
        <p:spPr>
          <a:xfrm>
            <a:off x="1240222" y="2966899"/>
            <a:ext cx="6273603" cy="9935403"/>
          </a:xfrm>
          <a:prstGeom prst="rect">
            <a:avLst/>
          </a:prstGeom>
        </p:spPr>
        <p:txBody>
          <a:bodyPr/>
          <a:lstStyle/>
          <a:p>
            <a:pPr lvl="2" marL="546100" indent="-393700" defTabSz="821530">
              <a:lnSpc>
                <a:spcPct val="90000"/>
              </a:lnSpc>
              <a:spcBef>
                <a:spcPts val="800"/>
              </a:spcBef>
              <a:buClr>
                <a:srgbClr val="535353"/>
              </a:buClr>
              <a:buSzPct val="82000"/>
              <a:buFontTx/>
              <a:defRPr sz="4500"/>
            </a:pPr>
            <a:r>
              <a:t>Control de la cabeza</a:t>
            </a:r>
          </a:p>
          <a:p>
            <a:pPr lvl="2" marL="546100" indent="-393700" defTabSz="821530">
              <a:lnSpc>
                <a:spcPct val="90000"/>
              </a:lnSpc>
              <a:spcBef>
                <a:spcPts val="800"/>
              </a:spcBef>
              <a:buClr>
                <a:srgbClr val="535353"/>
              </a:buClr>
              <a:buSzPct val="82000"/>
              <a:buFontTx/>
              <a:defRPr sz="4500"/>
            </a:pPr>
            <a:r>
              <a:t>Inicio del volteo y posterior reptado</a:t>
            </a:r>
          </a:p>
          <a:p>
            <a:pPr lvl="2" marL="546100" indent="-393700" defTabSz="821530">
              <a:lnSpc>
                <a:spcPct val="90000"/>
              </a:lnSpc>
              <a:spcBef>
                <a:spcPts val="800"/>
              </a:spcBef>
              <a:buClr>
                <a:srgbClr val="535353"/>
              </a:buClr>
              <a:buSzPct val="82000"/>
              <a:buFontTx/>
              <a:defRPr sz="4500"/>
            </a:pPr>
            <a:r>
              <a:t>Posición de sentado</a:t>
            </a:r>
          </a:p>
          <a:p>
            <a:pPr lvl="2" marL="546100" indent="-393700" defTabSz="821530">
              <a:lnSpc>
                <a:spcPct val="90000"/>
              </a:lnSpc>
              <a:spcBef>
                <a:spcPts val="800"/>
              </a:spcBef>
              <a:buClr>
                <a:srgbClr val="535353"/>
              </a:buClr>
              <a:buSzPct val="82000"/>
              <a:buFontTx/>
              <a:defRPr sz="4500"/>
            </a:pPr>
            <a:r>
              <a:t>Arrastre y movimiento contralateral</a:t>
            </a:r>
          </a:p>
        </p:txBody>
      </p:sp>
      <p:sp>
        <p:nvSpPr>
          <p:cNvPr id="944" name="Google Shape;42;p6"/>
          <p:cNvSpPr txBox="1"/>
          <p:nvPr>
            <p:ph type="body" idx="21"/>
          </p:nvPr>
        </p:nvSpPr>
        <p:spPr>
          <a:prstGeom prst="rect">
            <a:avLst/>
          </a:prstGeom>
        </p:spPr>
        <p:txBody>
          <a:bodyPr/>
          <a:lstStyle/>
          <a:p>
            <a:pPr marL="800100" indent="-685800" defTabSz="1828800">
              <a:lnSpc>
                <a:spcPct val="100000"/>
              </a:lnSpc>
              <a:spcBef>
                <a:spcPts val="1200"/>
              </a:spcBef>
              <a:buClr>
                <a:srgbClr val="677480"/>
              </a:buClr>
              <a:buSzPts val="3600"/>
              <a:buFont typeface="Helvetica"/>
              <a:buChar char="▷"/>
              <a:defRPr sz="3600">
                <a:solidFill>
                  <a:srgbClr val="677480"/>
                </a:solidFill>
                <a:latin typeface="Lato"/>
                <a:ea typeface="Lato"/>
                <a:cs typeface="Lato"/>
                <a:sym typeface="Lato"/>
              </a:defRPr>
            </a:pPr>
          </a:p>
        </p:txBody>
      </p:sp>
      <p:pic>
        <p:nvPicPr>
          <p:cNvPr id="945" name="Imagen" descr="Imagen"/>
          <p:cNvPicPr>
            <a:picLocks noChangeAspect="1"/>
          </p:cNvPicPr>
          <p:nvPr/>
        </p:nvPicPr>
        <p:blipFill>
          <a:blip r:embed="rId2">
            <a:extLst/>
          </a:blip>
          <a:srcRect l="0" t="14506" r="42" b="12501"/>
          <a:stretch>
            <a:fillRect/>
          </a:stretch>
        </p:blipFill>
        <p:spPr>
          <a:xfrm>
            <a:off x="2697451" y="7679550"/>
            <a:ext cx="18154359" cy="6045553"/>
          </a:xfrm>
          <a:custGeom>
            <a:avLst/>
            <a:gdLst/>
            <a:ahLst/>
            <a:cxnLst>
              <a:cxn ang="0">
                <a:pos x="wd2" y="hd2"/>
              </a:cxn>
              <a:cxn ang="5400000">
                <a:pos x="wd2" y="hd2"/>
              </a:cxn>
              <a:cxn ang="10800000">
                <a:pos x="wd2" y="hd2"/>
              </a:cxn>
              <a:cxn ang="16200000">
                <a:pos x="wd2" y="hd2"/>
              </a:cxn>
            </a:cxnLst>
            <a:rect l="0" t="0" r="r" b="b"/>
            <a:pathLst>
              <a:path w="21586" h="21586" fill="norm" stroke="1" extrusionOk="0">
                <a:moveTo>
                  <a:pt x="19934" y="1"/>
                </a:moveTo>
                <a:cubicBezTo>
                  <a:pt x="19698" y="27"/>
                  <a:pt x="19452" y="427"/>
                  <a:pt x="19331" y="1101"/>
                </a:cubicBezTo>
                <a:cubicBezTo>
                  <a:pt x="19203" y="1817"/>
                  <a:pt x="19214" y="3134"/>
                  <a:pt x="19354" y="3751"/>
                </a:cubicBezTo>
                <a:cubicBezTo>
                  <a:pt x="19546" y="4598"/>
                  <a:pt x="19509" y="4926"/>
                  <a:pt x="19172" y="5359"/>
                </a:cubicBezTo>
                <a:cubicBezTo>
                  <a:pt x="18948" y="5647"/>
                  <a:pt x="18841" y="5938"/>
                  <a:pt x="18770" y="6447"/>
                </a:cubicBezTo>
                <a:cubicBezTo>
                  <a:pt x="18717" y="6829"/>
                  <a:pt x="18593" y="7332"/>
                  <a:pt x="18494" y="7565"/>
                </a:cubicBezTo>
                <a:cubicBezTo>
                  <a:pt x="18248" y="8146"/>
                  <a:pt x="18238" y="9264"/>
                  <a:pt x="18478" y="9264"/>
                </a:cubicBezTo>
                <a:cubicBezTo>
                  <a:pt x="18567" y="9264"/>
                  <a:pt x="18680" y="9122"/>
                  <a:pt x="18728" y="8947"/>
                </a:cubicBezTo>
                <a:cubicBezTo>
                  <a:pt x="18776" y="8773"/>
                  <a:pt x="18864" y="8658"/>
                  <a:pt x="18924" y="8693"/>
                </a:cubicBezTo>
                <a:cubicBezTo>
                  <a:pt x="19060" y="8771"/>
                  <a:pt x="19038" y="10282"/>
                  <a:pt x="18895" y="10614"/>
                </a:cubicBezTo>
                <a:cubicBezTo>
                  <a:pt x="18844" y="10734"/>
                  <a:pt x="18800" y="11149"/>
                  <a:pt x="18797" y="11537"/>
                </a:cubicBezTo>
                <a:cubicBezTo>
                  <a:pt x="18795" y="11924"/>
                  <a:pt x="18762" y="13351"/>
                  <a:pt x="18724" y="14706"/>
                </a:cubicBezTo>
                <a:cubicBezTo>
                  <a:pt x="18614" y="18617"/>
                  <a:pt x="18607" y="19210"/>
                  <a:pt x="18669" y="19456"/>
                </a:cubicBezTo>
                <a:cubicBezTo>
                  <a:pt x="18702" y="19586"/>
                  <a:pt x="18701" y="19901"/>
                  <a:pt x="18667" y="20175"/>
                </a:cubicBezTo>
                <a:cubicBezTo>
                  <a:pt x="18633" y="20445"/>
                  <a:pt x="18632" y="20868"/>
                  <a:pt x="18664" y="21124"/>
                </a:cubicBezTo>
                <a:cubicBezTo>
                  <a:pt x="18713" y="21520"/>
                  <a:pt x="18771" y="21586"/>
                  <a:pt x="19069" y="21586"/>
                </a:cubicBezTo>
                <a:cubicBezTo>
                  <a:pt x="19391" y="21586"/>
                  <a:pt x="19416" y="21551"/>
                  <a:pt x="19396" y="21124"/>
                </a:cubicBezTo>
                <a:cubicBezTo>
                  <a:pt x="19384" y="20870"/>
                  <a:pt x="19313" y="20566"/>
                  <a:pt x="19238" y="20448"/>
                </a:cubicBezTo>
                <a:cubicBezTo>
                  <a:pt x="19129" y="20276"/>
                  <a:pt x="19102" y="20029"/>
                  <a:pt x="19104" y="19215"/>
                </a:cubicBezTo>
                <a:cubicBezTo>
                  <a:pt x="19105" y="18656"/>
                  <a:pt x="19133" y="18013"/>
                  <a:pt x="19166" y="17787"/>
                </a:cubicBezTo>
                <a:cubicBezTo>
                  <a:pt x="19199" y="17561"/>
                  <a:pt x="19232" y="17330"/>
                  <a:pt x="19238" y="17274"/>
                </a:cubicBezTo>
                <a:cubicBezTo>
                  <a:pt x="19245" y="17217"/>
                  <a:pt x="19269" y="17032"/>
                  <a:pt x="19292" y="16863"/>
                </a:cubicBezTo>
                <a:cubicBezTo>
                  <a:pt x="19316" y="16694"/>
                  <a:pt x="19361" y="16230"/>
                  <a:pt x="19393" y="15835"/>
                </a:cubicBezTo>
                <a:cubicBezTo>
                  <a:pt x="19442" y="15230"/>
                  <a:pt x="19491" y="15086"/>
                  <a:pt x="19704" y="14926"/>
                </a:cubicBezTo>
                <a:cubicBezTo>
                  <a:pt x="19900" y="14778"/>
                  <a:pt x="20012" y="14814"/>
                  <a:pt x="20199" y="15082"/>
                </a:cubicBezTo>
                <a:lnTo>
                  <a:pt x="20441" y="15429"/>
                </a:lnTo>
                <a:lnTo>
                  <a:pt x="20397" y="16801"/>
                </a:lnTo>
                <a:cubicBezTo>
                  <a:pt x="20372" y="17555"/>
                  <a:pt x="20326" y="18378"/>
                  <a:pt x="20295" y="18630"/>
                </a:cubicBezTo>
                <a:cubicBezTo>
                  <a:pt x="20250" y="18984"/>
                  <a:pt x="20275" y="19210"/>
                  <a:pt x="20405" y="19632"/>
                </a:cubicBezTo>
                <a:cubicBezTo>
                  <a:pt x="20497" y="19932"/>
                  <a:pt x="20557" y="20255"/>
                  <a:pt x="20538" y="20349"/>
                </a:cubicBezTo>
                <a:cubicBezTo>
                  <a:pt x="20495" y="20557"/>
                  <a:pt x="20844" y="20943"/>
                  <a:pt x="20964" y="20819"/>
                </a:cubicBezTo>
                <a:cubicBezTo>
                  <a:pt x="21098" y="20681"/>
                  <a:pt x="21065" y="20136"/>
                  <a:pt x="20871" y="19297"/>
                </a:cubicBezTo>
                <a:cubicBezTo>
                  <a:pt x="20699" y="18552"/>
                  <a:pt x="20697" y="18498"/>
                  <a:pt x="20794" y="17644"/>
                </a:cubicBezTo>
                <a:cubicBezTo>
                  <a:pt x="20985" y="15969"/>
                  <a:pt x="21049" y="15292"/>
                  <a:pt x="21049" y="14934"/>
                </a:cubicBezTo>
                <a:cubicBezTo>
                  <a:pt x="21049" y="14506"/>
                  <a:pt x="20705" y="12960"/>
                  <a:pt x="20447" y="12229"/>
                </a:cubicBezTo>
                <a:lnTo>
                  <a:pt x="20263" y="11708"/>
                </a:lnTo>
                <a:lnTo>
                  <a:pt x="20416" y="11328"/>
                </a:lnTo>
                <a:cubicBezTo>
                  <a:pt x="20524" y="11060"/>
                  <a:pt x="20543" y="10919"/>
                  <a:pt x="20480" y="10847"/>
                </a:cubicBezTo>
                <a:cubicBezTo>
                  <a:pt x="20417" y="10774"/>
                  <a:pt x="20403" y="10461"/>
                  <a:pt x="20430" y="9748"/>
                </a:cubicBezTo>
                <a:cubicBezTo>
                  <a:pt x="20464" y="8885"/>
                  <a:pt x="20487" y="8764"/>
                  <a:pt x="20605" y="8842"/>
                </a:cubicBezTo>
                <a:cubicBezTo>
                  <a:pt x="20680" y="8892"/>
                  <a:pt x="20834" y="8919"/>
                  <a:pt x="20946" y="8902"/>
                </a:cubicBezTo>
                <a:cubicBezTo>
                  <a:pt x="21059" y="8885"/>
                  <a:pt x="21253" y="8858"/>
                  <a:pt x="21378" y="8842"/>
                </a:cubicBezTo>
                <a:cubicBezTo>
                  <a:pt x="21568" y="8818"/>
                  <a:pt x="21600" y="8744"/>
                  <a:pt x="21582" y="8372"/>
                </a:cubicBezTo>
                <a:cubicBezTo>
                  <a:pt x="21566" y="8027"/>
                  <a:pt x="21501" y="7904"/>
                  <a:pt x="21288" y="7815"/>
                </a:cubicBezTo>
                <a:cubicBezTo>
                  <a:pt x="20874" y="7642"/>
                  <a:pt x="20707" y="7294"/>
                  <a:pt x="20707" y="6599"/>
                </a:cubicBezTo>
                <a:cubicBezTo>
                  <a:pt x="20707" y="6271"/>
                  <a:pt x="20676" y="5944"/>
                  <a:pt x="20637" y="5872"/>
                </a:cubicBezTo>
                <a:cubicBezTo>
                  <a:pt x="20592" y="5789"/>
                  <a:pt x="20617" y="5492"/>
                  <a:pt x="20706" y="5063"/>
                </a:cubicBezTo>
                <a:cubicBezTo>
                  <a:pt x="20814" y="4536"/>
                  <a:pt x="20840" y="4119"/>
                  <a:pt x="20822" y="3180"/>
                </a:cubicBezTo>
                <a:cubicBezTo>
                  <a:pt x="20810" y="2516"/>
                  <a:pt x="20767" y="1740"/>
                  <a:pt x="20726" y="1452"/>
                </a:cubicBezTo>
                <a:cubicBezTo>
                  <a:pt x="20653" y="927"/>
                  <a:pt x="20434" y="245"/>
                  <a:pt x="20434" y="542"/>
                </a:cubicBezTo>
                <a:cubicBezTo>
                  <a:pt x="20434" y="630"/>
                  <a:pt x="20380" y="558"/>
                  <a:pt x="20314" y="381"/>
                </a:cubicBezTo>
                <a:cubicBezTo>
                  <a:pt x="20212" y="105"/>
                  <a:pt x="20075" y="-14"/>
                  <a:pt x="19934" y="1"/>
                </a:cubicBezTo>
                <a:close/>
                <a:moveTo>
                  <a:pt x="16147" y="3518"/>
                </a:moveTo>
                <a:cubicBezTo>
                  <a:pt x="16063" y="3515"/>
                  <a:pt x="15894" y="3782"/>
                  <a:pt x="15772" y="4109"/>
                </a:cubicBezTo>
                <a:cubicBezTo>
                  <a:pt x="15592" y="4595"/>
                  <a:pt x="15551" y="4857"/>
                  <a:pt x="15551" y="5535"/>
                </a:cubicBezTo>
                <a:cubicBezTo>
                  <a:pt x="15551" y="6094"/>
                  <a:pt x="15598" y="6521"/>
                  <a:pt x="15695" y="6840"/>
                </a:cubicBezTo>
                <a:cubicBezTo>
                  <a:pt x="15778" y="7112"/>
                  <a:pt x="15821" y="7444"/>
                  <a:pt x="15796" y="7621"/>
                </a:cubicBezTo>
                <a:cubicBezTo>
                  <a:pt x="15720" y="8154"/>
                  <a:pt x="15012" y="10324"/>
                  <a:pt x="14750" y="10823"/>
                </a:cubicBezTo>
                <a:cubicBezTo>
                  <a:pt x="14366" y="11556"/>
                  <a:pt x="14139" y="12575"/>
                  <a:pt x="14134" y="13581"/>
                </a:cubicBezTo>
                <a:cubicBezTo>
                  <a:pt x="14131" y="14317"/>
                  <a:pt x="14171" y="14559"/>
                  <a:pt x="14418" y="15317"/>
                </a:cubicBezTo>
                <a:cubicBezTo>
                  <a:pt x="14705" y="16197"/>
                  <a:pt x="14706" y="16199"/>
                  <a:pt x="14723" y="17916"/>
                </a:cubicBezTo>
                <a:cubicBezTo>
                  <a:pt x="14738" y="19421"/>
                  <a:pt x="14757" y="19645"/>
                  <a:pt x="14871" y="19707"/>
                </a:cubicBezTo>
                <a:cubicBezTo>
                  <a:pt x="14942" y="19746"/>
                  <a:pt x="15031" y="19864"/>
                  <a:pt x="15068" y="19969"/>
                </a:cubicBezTo>
                <a:cubicBezTo>
                  <a:pt x="15166" y="20250"/>
                  <a:pt x="15474" y="19990"/>
                  <a:pt x="15977" y="19202"/>
                </a:cubicBezTo>
                <a:cubicBezTo>
                  <a:pt x="16221" y="18819"/>
                  <a:pt x="16494" y="18505"/>
                  <a:pt x="16582" y="18505"/>
                </a:cubicBezTo>
                <a:cubicBezTo>
                  <a:pt x="16770" y="18505"/>
                  <a:pt x="16799" y="18134"/>
                  <a:pt x="16624" y="17971"/>
                </a:cubicBezTo>
                <a:cubicBezTo>
                  <a:pt x="16340" y="17708"/>
                  <a:pt x="16301" y="17546"/>
                  <a:pt x="16323" y="16740"/>
                </a:cubicBezTo>
                <a:cubicBezTo>
                  <a:pt x="16353" y="15623"/>
                  <a:pt x="16423" y="15508"/>
                  <a:pt x="16627" y="16235"/>
                </a:cubicBezTo>
                <a:cubicBezTo>
                  <a:pt x="16724" y="16581"/>
                  <a:pt x="16825" y="16863"/>
                  <a:pt x="16851" y="16863"/>
                </a:cubicBezTo>
                <a:cubicBezTo>
                  <a:pt x="16968" y="16863"/>
                  <a:pt x="16814" y="14413"/>
                  <a:pt x="16621" y="13222"/>
                </a:cubicBezTo>
                <a:cubicBezTo>
                  <a:pt x="16437" y="12079"/>
                  <a:pt x="16419" y="11797"/>
                  <a:pt x="16449" y="10554"/>
                </a:cubicBezTo>
                <a:cubicBezTo>
                  <a:pt x="16481" y="9248"/>
                  <a:pt x="16500" y="9118"/>
                  <a:pt x="16759" y="8400"/>
                </a:cubicBezTo>
                <a:cubicBezTo>
                  <a:pt x="16959" y="7845"/>
                  <a:pt x="17024" y="7523"/>
                  <a:pt x="16998" y="7218"/>
                </a:cubicBezTo>
                <a:cubicBezTo>
                  <a:pt x="16978" y="6989"/>
                  <a:pt x="16989" y="6748"/>
                  <a:pt x="17023" y="6685"/>
                </a:cubicBezTo>
                <a:cubicBezTo>
                  <a:pt x="17125" y="6496"/>
                  <a:pt x="17093" y="5283"/>
                  <a:pt x="16973" y="4769"/>
                </a:cubicBezTo>
                <a:cubicBezTo>
                  <a:pt x="16849" y="4233"/>
                  <a:pt x="16380" y="3524"/>
                  <a:pt x="16147" y="3518"/>
                </a:cubicBezTo>
                <a:close/>
                <a:moveTo>
                  <a:pt x="11993" y="7760"/>
                </a:moveTo>
                <a:cubicBezTo>
                  <a:pt x="11932" y="7760"/>
                  <a:pt x="11870" y="7811"/>
                  <a:pt x="11788" y="7915"/>
                </a:cubicBezTo>
                <a:cubicBezTo>
                  <a:pt x="11498" y="8281"/>
                  <a:pt x="11389" y="8762"/>
                  <a:pt x="11347" y="9847"/>
                </a:cubicBezTo>
                <a:cubicBezTo>
                  <a:pt x="11312" y="10751"/>
                  <a:pt x="11297" y="10808"/>
                  <a:pt x="11003" y="11125"/>
                </a:cubicBezTo>
                <a:cubicBezTo>
                  <a:pt x="10819" y="11325"/>
                  <a:pt x="10650" y="11389"/>
                  <a:pt x="10583" y="11289"/>
                </a:cubicBezTo>
                <a:cubicBezTo>
                  <a:pt x="10500" y="11165"/>
                  <a:pt x="10461" y="11238"/>
                  <a:pt x="10433" y="11569"/>
                </a:cubicBezTo>
                <a:cubicBezTo>
                  <a:pt x="10395" y="12002"/>
                  <a:pt x="10390" y="12003"/>
                  <a:pt x="10256" y="11638"/>
                </a:cubicBezTo>
                <a:cubicBezTo>
                  <a:pt x="10180" y="11432"/>
                  <a:pt x="10133" y="11189"/>
                  <a:pt x="10152" y="11098"/>
                </a:cubicBezTo>
                <a:cubicBezTo>
                  <a:pt x="10170" y="11007"/>
                  <a:pt x="10131" y="10925"/>
                  <a:pt x="10064" y="10917"/>
                </a:cubicBezTo>
                <a:cubicBezTo>
                  <a:pt x="9998" y="10909"/>
                  <a:pt x="9802" y="10849"/>
                  <a:pt x="9630" y="10784"/>
                </a:cubicBezTo>
                <a:cubicBezTo>
                  <a:pt x="9340" y="10675"/>
                  <a:pt x="9303" y="10714"/>
                  <a:pt x="9134" y="11315"/>
                </a:cubicBezTo>
                <a:cubicBezTo>
                  <a:pt x="9007" y="11770"/>
                  <a:pt x="8953" y="12201"/>
                  <a:pt x="8953" y="12746"/>
                </a:cubicBezTo>
                <a:cubicBezTo>
                  <a:pt x="8953" y="13640"/>
                  <a:pt x="8899" y="13814"/>
                  <a:pt x="8474" y="14308"/>
                </a:cubicBezTo>
                <a:cubicBezTo>
                  <a:pt x="8305" y="14504"/>
                  <a:pt x="8143" y="14728"/>
                  <a:pt x="8114" y="14804"/>
                </a:cubicBezTo>
                <a:cubicBezTo>
                  <a:pt x="8026" y="15034"/>
                  <a:pt x="8252" y="16381"/>
                  <a:pt x="8452" y="16819"/>
                </a:cubicBezTo>
                <a:cubicBezTo>
                  <a:pt x="8614" y="17172"/>
                  <a:pt x="8627" y="17276"/>
                  <a:pt x="8549" y="17560"/>
                </a:cubicBezTo>
                <a:cubicBezTo>
                  <a:pt x="8499" y="17742"/>
                  <a:pt x="8392" y="17897"/>
                  <a:pt x="8312" y="17906"/>
                </a:cubicBezTo>
                <a:cubicBezTo>
                  <a:pt x="8223" y="17916"/>
                  <a:pt x="8272" y="18020"/>
                  <a:pt x="8440" y="18178"/>
                </a:cubicBezTo>
                <a:cubicBezTo>
                  <a:pt x="8721" y="18442"/>
                  <a:pt x="9597" y="18487"/>
                  <a:pt x="9678" y="18242"/>
                </a:cubicBezTo>
                <a:cubicBezTo>
                  <a:pt x="9704" y="18166"/>
                  <a:pt x="9691" y="17985"/>
                  <a:pt x="9651" y="17839"/>
                </a:cubicBezTo>
                <a:cubicBezTo>
                  <a:pt x="9597" y="17646"/>
                  <a:pt x="9608" y="17455"/>
                  <a:pt x="9692" y="17129"/>
                </a:cubicBezTo>
                <a:cubicBezTo>
                  <a:pt x="9802" y="16705"/>
                  <a:pt x="9833" y="16693"/>
                  <a:pt x="10354" y="16887"/>
                </a:cubicBezTo>
                <a:cubicBezTo>
                  <a:pt x="10920" y="17098"/>
                  <a:pt x="11547" y="17144"/>
                  <a:pt x="11601" y="16980"/>
                </a:cubicBezTo>
                <a:cubicBezTo>
                  <a:pt x="11619" y="16928"/>
                  <a:pt x="11530" y="16806"/>
                  <a:pt x="11405" y="16708"/>
                </a:cubicBezTo>
                <a:cubicBezTo>
                  <a:pt x="11200" y="16548"/>
                  <a:pt x="11175" y="16449"/>
                  <a:pt x="11154" y="15690"/>
                </a:cubicBezTo>
                <a:cubicBezTo>
                  <a:pt x="11132" y="14898"/>
                  <a:pt x="11148" y="14811"/>
                  <a:pt x="11426" y="14237"/>
                </a:cubicBezTo>
                <a:lnTo>
                  <a:pt x="11721" y="13626"/>
                </a:lnTo>
                <a:lnTo>
                  <a:pt x="11994" y="14338"/>
                </a:lnTo>
                <a:cubicBezTo>
                  <a:pt x="12264" y="15042"/>
                  <a:pt x="12273" y="15049"/>
                  <a:pt x="12826" y="14981"/>
                </a:cubicBezTo>
                <a:cubicBezTo>
                  <a:pt x="13327" y="14920"/>
                  <a:pt x="13406" y="14851"/>
                  <a:pt x="13581" y="14350"/>
                </a:cubicBezTo>
                <a:cubicBezTo>
                  <a:pt x="13778" y="13780"/>
                  <a:pt x="13860" y="12960"/>
                  <a:pt x="13719" y="12960"/>
                </a:cubicBezTo>
                <a:cubicBezTo>
                  <a:pt x="13676" y="12960"/>
                  <a:pt x="13563" y="13185"/>
                  <a:pt x="13467" y="13458"/>
                </a:cubicBezTo>
                <a:cubicBezTo>
                  <a:pt x="13253" y="14065"/>
                  <a:pt x="13189" y="14101"/>
                  <a:pt x="12698" y="13898"/>
                </a:cubicBezTo>
                <a:cubicBezTo>
                  <a:pt x="12459" y="13800"/>
                  <a:pt x="12265" y="13590"/>
                  <a:pt x="12194" y="13354"/>
                </a:cubicBezTo>
                <a:cubicBezTo>
                  <a:pt x="12084" y="12991"/>
                  <a:pt x="12087" y="12962"/>
                  <a:pt x="12241" y="12783"/>
                </a:cubicBezTo>
                <a:cubicBezTo>
                  <a:pt x="12479" y="12507"/>
                  <a:pt x="12711" y="11674"/>
                  <a:pt x="12742" y="10990"/>
                </a:cubicBezTo>
                <a:cubicBezTo>
                  <a:pt x="12756" y="10661"/>
                  <a:pt x="12789" y="10237"/>
                  <a:pt x="12814" y="10044"/>
                </a:cubicBezTo>
                <a:cubicBezTo>
                  <a:pt x="12869" y="9630"/>
                  <a:pt x="12583" y="7989"/>
                  <a:pt x="12476" y="8098"/>
                </a:cubicBezTo>
                <a:cubicBezTo>
                  <a:pt x="12436" y="8139"/>
                  <a:pt x="12311" y="8056"/>
                  <a:pt x="12198" y="7914"/>
                </a:cubicBezTo>
                <a:cubicBezTo>
                  <a:pt x="12116" y="7811"/>
                  <a:pt x="12055" y="7760"/>
                  <a:pt x="11993" y="7760"/>
                </a:cubicBezTo>
                <a:close/>
                <a:moveTo>
                  <a:pt x="6335" y="8240"/>
                </a:moveTo>
                <a:cubicBezTo>
                  <a:pt x="6261" y="8242"/>
                  <a:pt x="6184" y="8270"/>
                  <a:pt x="6108" y="8328"/>
                </a:cubicBezTo>
                <a:cubicBezTo>
                  <a:pt x="5928" y="8463"/>
                  <a:pt x="5722" y="9286"/>
                  <a:pt x="5707" y="9930"/>
                </a:cubicBezTo>
                <a:cubicBezTo>
                  <a:pt x="5697" y="10311"/>
                  <a:pt x="5649" y="10356"/>
                  <a:pt x="5242" y="10374"/>
                </a:cubicBezTo>
                <a:cubicBezTo>
                  <a:pt x="4652" y="10400"/>
                  <a:pt x="4518" y="10759"/>
                  <a:pt x="4465" y="12464"/>
                </a:cubicBezTo>
                <a:cubicBezTo>
                  <a:pt x="4441" y="13241"/>
                  <a:pt x="4368" y="13957"/>
                  <a:pt x="4263" y="14448"/>
                </a:cubicBezTo>
                <a:cubicBezTo>
                  <a:pt x="4085" y="15282"/>
                  <a:pt x="3927" y="17104"/>
                  <a:pt x="3990" y="17597"/>
                </a:cubicBezTo>
                <a:cubicBezTo>
                  <a:pt x="4017" y="17803"/>
                  <a:pt x="4109" y="17888"/>
                  <a:pt x="4270" y="17855"/>
                </a:cubicBezTo>
                <a:cubicBezTo>
                  <a:pt x="4402" y="17828"/>
                  <a:pt x="4510" y="17791"/>
                  <a:pt x="4510" y="17775"/>
                </a:cubicBezTo>
                <a:cubicBezTo>
                  <a:pt x="4510" y="17758"/>
                  <a:pt x="4476" y="17453"/>
                  <a:pt x="4435" y="17095"/>
                </a:cubicBezTo>
                <a:cubicBezTo>
                  <a:pt x="4374" y="16567"/>
                  <a:pt x="4380" y="16349"/>
                  <a:pt x="4471" y="15935"/>
                </a:cubicBezTo>
                <a:cubicBezTo>
                  <a:pt x="4609" y="15300"/>
                  <a:pt x="4702" y="15288"/>
                  <a:pt x="4778" y="15896"/>
                </a:cubicBezTo>
                <a:cubicBezTo>
                  <a:pt x="4893" y="16803"/>
                  <a:pt x="5075" y="17024"/>
                  <a:pt x="5553" y="16844"/>
                </a:cubicBezTo>
                <a:cubicBezTo>
                  <a:pt x="5770" y="16761"/>
                  <a:pt x="5807" y="16191"/>
                  <a:pt x="5632" y="15612"/>
                </a:cubicBezTo>
                <a:cubicBezTo>
                  <a:pt x="5533" y="15281"/>
                  <a:pt x="5537" y="15232"/>
                  <a:pt x="5684" y="15006"/>
                </a:cubicBezTo>
                <a:cubicBezTo>
                  <a:pt x="5772" y="14870"/>
                  <a:pt x="5889" y="14605"/>
                  <a:pt x="5946" y="14414"/>
                </a:cubicBezTo>
                <a:cubicBezTo>
                  <a:pt x="6002" y="14223"/>
                  <a:pt x="6130" y="13963"/>
                  <a:pt x="6229" y="13836"/>
                </a:cubicBezTo>
                <a:cubicBezTo>
                  <a:pt x="6528" y="13455"/>
                  <a:pt x="6645" y="14046"/>
                  <a:pt x="6655" y="15984"/>
                </a:cubicBezTo>
                <a:lnTo>
                  <a:pt x="6663" y="17581"/>
                </a:lnTo>
                <a:lnTo>
                  <a:pt x="6151" y="17550"/>
                </a:lnTo>
                <a:lnTo>
                  <a:pt x="5638" y="17519"/>
                </a:lnTo>
                <a:lnTo>
                  <a:pt x="6117" y="17886"/>
                </a:lnTo>
                <a:cubicBezTo>
                  <a:pt x="6648" y="18294"/>
                  <a:pt x="7176" y="18404"/>
                  <a:pt x="7176" y="18107"/>
                </a:cubicBezTo>
                <a:cubicBezTo>
                  <a:pt x="7176" y="18001"/>
                  <a:pt x="7145" y="17857"/>
                  <a:pt x="7108" y="17787"/>
                </a:cubicBezTo>
                <a:cubicBezTo>
                  <a:pt x="7070" y="17717"/>
                  <a:pt x="7039" y="17219"/>
                  <a:pt x="7039" y="16679"/>
                </a:cubicBezTo>
                <a:cubicBezTo>
                  <a:pt x="7039" y="16139"/>
                  <a:pt x="6977" y="14966"/>
                  <a:pt x="6901" y="14075"/>
                </a:cubicBezTo>
                <a:cubicBezTo>
                  <a:pt x="6796" y="12831"/>
                  <a:pt x="6780" y="12317"/>
                  <a:pt x="6833" y="11856"/>
                </a:cubicBezTo>
                <a:cubicBezTo>
                  <a:pt x="6928" y="11040"/>
                  <a:pt x="6919" y="9474"/>
                  <a:pt x="6816" y="8866"/>
                </a:cubicBezTo>
                <a:cubicBezTo>
                  <a:pt x="6749" y="8467"/>
                  <a:pt x="6556" y="8235"/>
                  <a:pt x="6335" y="8240"/>
                </a:cubicBezTo>
                <a:close/>
                <a:moveTo>
                  <a:pt x="2085" y="8345"/>
                </a:moveTo>
                <a:cubicBezTo>
                  <a:pt x="2052" y="8344"/>
                  <a:pt x="2013" y="8355"/>
                  <a:pt x="1967" y="8377"/>
                </a:cubicBezTo>
                <a:cubicBezTo>
                  <a:pt x="1608" y="8546"/>
                  <a:pt x="1508" y="8805"/>
                  <a:pt x="1461" y="9685"/>
                </a:cubicBezTo>
                <a:cubicBezTo>
                  <a:pt x="1437" y="10135"/>
                  <a:pt x="1389" y="10558"/>
                  <a:pt x="1354" y="10622"/>
                </a:cubicBezTo>
                <a:cubicBezTo>
                  <a:pt x="1319" y="10688"/>
                  <a:pt x="1329" y="10874"/>
                  <a:pt x="1378" y="11050"/>
                </a:cubicBezTo>
                <a:cubicBezTo>
                  <a:pt x="1450" y="11311"/>
                  <a:pt x="1425" y="11457"/>
                  <a:pt x="1227" y="11947"/>
                </a:cubicBezTo>
                <a:cubicBezTo>
                  <a:pt x="949" y="12637"/>
                  <a:pt x="655" y="13099"/>
                  <a:pt x="390" y="13265"/>
                </a:cubicBezTo>
                <a:cubicBezTo>
                  <a:pt x="285" y="13331"/>
                  <a:pt x="183" y="13543"/>
                  <a:pt x="163" y="13737"/>
                </a:cubicBezTo>
                <a:cubicBezTo>
                  <a:pt x="143" y="13931"/>
                  <a:pt x="98" y="14251"/>
                  <a:pt x="63" y="14447"/>
                </a:cubicBezTo>
                <a:cubicBezTo>
                  <a:pt x="28" y="14643"/>
                  <a:pt x="0" y="15305"/>
                  <a:pt x="0" y="15918"/>
                </a:cubicBezTo>
                <a:cubicBezTo>
                  <a:pt x="0" y="16912"/>
                  <a:pt x="23" y="17089"/>
                  <a:pt x="212" y="17567"/>
                </a:cubicBezTo>
                <a:cubicBezTo>
                  <a:pt x="401" y="18046"/>
                  <a:pt x="470" y="18095"/>
                  <a:pt x="854" y="18026"/>
                </a:cubicBezTo>
                <a:cubicBezTo>
                  <a:pt x="1323" y="17942"/>
                  <a:pt x="1872" y="17272"/>
                  <a:pt x="1983" y="16649"/>
                </a:cubicBezTo>
                <a:cubicBezTo>
                  <a:pt x="2030" y="16389"/>
                  <a:pt x="2025" y="16097"/>
                  <a:pt x="1968" y="15721"/>
                </a:cubicBezTo>
                <a:cubicBezTo>
                  <a:pt x="1892" y="15221"/>
                  <a:pt x="1902" y="15125"/>
                  <a:pt x="2082" y="14659"/>
                </a:cubicBezTo>
                <a:cubicBezTo>
                  <a:pt x="2264" y="14191"/>
                  <a:pt x="2287" y="14177"/>
                  <a:pt x="2364" y="14491"/>
                </a:cubicBezTo>
                <a:cubicBezTo>
                  <a:pt x="2410" y="14680"/>
                  <a:pt x="2498" y="15301"/>
                  <a:pt x="2560" y="15871"/>
                </a:cubicBezTo>
                <a:cubicBezTo>
                  <a:pt x="2666" y="16842"/>
                  <a:pt x="2666" y="16932"/>
                  <a:pt x="2556" y="17296"/>
                </a:cubicBezTo>
                <a:cubicBezTo>
                  <a:pt x="2492" y="17509"/>
                  <a:pt x="2467" y="17696"/>
                  <a:pt x="2501" y="17709"/>
                </a:cubicBezTo>
                <a:cubicBezTo>
                  <a:pt x="2967" y="17890"/>
                  <a:pt x="3305" y="17709"/>
                  <a:pt x="3051" y="17416"/>
                </a:cubicBezTo>
                <a:cubicBezTo>
                  <a:pt x="3000" y="17357"/>
                  <a:pt x="2940" y="16899"/>
                  <a:pt x="2917" y="16397"/>
                </a:cubicBezTo>
                <a:cubicBezTo>
                  <a:pt x="2868" y="15328"/>
                  <a:pt x="2467" y="12576"/>
                  <a:pt x="2299" y="12160"/>
                </a:cubicBezTo>
                <a:cubicBezTo>
                  <a:pt x="2190" y="11890"/>
                  <a:pt x="2191" y="11845"/>
                  <a:pt x="2315" y="11441"/>
                </a:cubicBezTo>
                <a:cubicBezTo>
                  <a:pt x="2477" y="10911"/>
                  <a:pt x="2473" y="9561"/>
                  <a:pt x="2306" y="8795"/>
                </a:cubicBezTo>
                <a:cubicBezTo>
                  <a:pt x="2235" y="8469"/>
                  <a:pt x="2184" y="8348"/>
                  <a:pt x="2085" y="8345"/>
                </a:cubicBezTo>
                <a:close/>
              </a:path>
            </a:pathLst>
          </a:custGeom>
          <a:ln w="12700">
            <a:miter lim="400000"/>
          </a:ln>
        </p:spPr>
      </p:pic>
      <p:sp>
        <p:nvSpPr>
          <p:cNvPr id="946" name="Gateo y movimiento contralateral…"/>
          <p:cNvSpPr txBox="1"/>
          <p:nvPr/>
        </p:nvSpPr>
        <p:spPr>
          <a:xfrm>
            <a:off x="12361530" y="3493215"/>
            <a:ext cx="10518396" cy="4121241"/>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ctr">
            <a:normAutofit fontScale="100000" lnSpcReduction="0"/>
          </a:bodyPr>
          <a:lstStyle/>
          <a:p>
            <a:pPr lvl="2" marL="546100" indent="-393700" defTabSz="821530">
              <a:lnSpc>
                <a:spcPct val="90000"/>
              </a:lnSpc>
              <a:spcBef>
                <a:spcPts val="800"/>
              </a:spcBef>
              <a:buClr>
                <a:srgbClr val="535353"/>
              </a:buClr>
              <a:buSzPct val="82000"/>
              <a:buChar char="•"/>
              <a:defRPr sz="4500">
                <a:solidFill>
                  <a:srgbClr val="535353"/>
                </a:solidFill>
                <a:latin typeface="Lora Regular"/>
                <a:ea typeface="Lora Regular"/>
                <a:cs typeface="Lora Regular"/>
                <a:sym typeface="Lora Regular"/>
              </a:defRPr>
            </a:pPr>
            <a:r>
              <a:t>Gateo y movimiento contralateral</a:t>
            </a:r>
          </a:p>
          <a:p>
            <a:pPr lvl="2" marL="546100" indent="-393700" defTabSz="821530">
              <a:lnSpc>
                <a:spcPct val="90000"/>
              </a:lnSpc>
              <a:spcBef>
                <a:spcPts val="800"/>
              </a:spcBef>
              <a:buClr>
                <a:srgbClr val="535353"/>
              </a:buClr>
              <a:buSzPct val="82000"/>
              <a:buChar char="•"/>
              <a:defRPr sz="4500">
                <a:solidFill>
                  <a:srgbClr val="535353"/>
                </a:solidFill>
                <a:latin typeface="Lora Regular"/>
                <a:ea typeface="Lora Regular"/>
                <a:cs typeface="Lora Regular"/>
                <a:sym typeface="Lora Regular"/>
              </a:defRPr>
            </a:pPr>
            <a:r>
              <a:t>Sostén de pie para andar</a:t>
            </a:r>
          </a:p>
          <a:p>
            <a:pPr lvl="2" marL="546100" indent="-393700" defTabSz="821530">
              <a:lnSpc>
                <a:spcPct val="90000"/>
              </a:lnSpc>
              <a:spcBef>
                <a:spcPts val="800"/>
              </a:spcBef>
              <a:buClr>
                <a:srgbClr val="535353"/>
              </a:buClr>
              <a:buSzPct val="82000"/>
              <a:buChar char="•"/>
              <a:defRPr sz="4500">
                <a:solidFill>
                  <a:srgbClr val="535353"/>
                </a:solidFill>
                <a:latin typeface="Lora Regular"/>
                <a:ea typeface="Lora Regular"/>
                <a:cs typeface="Lora Regular"/>
                <a:sym typeface="Lora Regular"/>
              </a:defRPr>
            </a:pPr>
            <a:r>
              <a:t>La carrera y el salto</a:t>
            </a:r>
          </a:p>
          <a:p>
            <a:pPr lvl="2" marL="546100" indent="-393700" defTabSz="821530">
              <a:lnSpc>
                <a:spcPct val="90000"/>
              </a:lnSpc>
              <a:spcBef>
                <a:spcPts val="800"/>
              </a:spcBef>
              <a:buClr>
                <a:srgbClr val="535353"/>
              </a:buClr>
              <a:buSzPct val="82000"/>
              <a:buChar char="•"/>
              <a:defRPr sz="4500">
                <a:solidFill>
                  <a:srgbClr val="535353"/>
                </a:solidFill>
                <a:latin typeface="Lora Regular"/>
                <a:ea typeface="Lora Regular"/>
                <a:cs typeface="Lora Regular"/>
                <a:sym typeface="Lora Regular"/>
              </a:defRPr>
            </a:pPr>
            <a:r>
              <a:t>Triscado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3" grpId="1"/>
      <p:bldP build="whole" bldLvl="1" animBg="1" rev="0" advAuto="0" spid="946" grpId="2"/>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8"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949" name="Imagen" descr="Imagen"/>
          <p:cNvPicPr>
            <a:picLocks noChangeAspect="1"/>
          </p:cNvPicPr>
          <p:nvPr/>
        </p:nvPicPr>
        <p:blipFill>
          <a:blip r:embed="rId2">
            <a:extLst/>
          </a:blip>
          <a:stretch>
            <a:fillRect/>
          </a:stretch>
        </p:blipFill>
        <p:spPr>
          <a:xfrm>
            <a:off x="9143800" y="1909541"/>
            <a:ext cx="14392519" cy="10794391"/>
          </a:xfrm>
          <a:prstGeom prst="rect">
            <a:avLst/>
          </a:prstGeom>
          <a:ln w="12700">
            <a:miter lim="400000"/>
          </a:ln>
        </p:spPr>
      </p:pic>
      <p:sp>
        <p:nvSpPr>
          <p:cNvPr id="950" name="¡GRACIAS!"/>
          <p:cNvSpPr txBox="1"/>
          <p:nvPr/>
        </p:nvSpPr>
        <p:spPr>
          <a:xfrm>
            <a:off x="356592" y="777964"/>
            <a:ext cx="9474976" cy="6100743"/>
          </a:xfrm>
          <a:prstGeom prst="rect">
            <a:avLst/>
          </a:prstGeom>
          <a:ln w="12700">
            <a:miter lim="400000"/>
          </a:ln>
          <a:extLst>
            <a:ext uri="{C572A759-6A51-4108-AA02-DFA0A04FC94B}">
              <ma14:wrappingTextBoxFlag xmlns:ma14="http://schemas.microsoft.com/office/mac/drawingml/2011/main" val="1"/>
            </a:ext>
          </a:extLst>
        </p:spPr>
        <p:txBody>
          <a:bodyPr lIns="182849" tIns="182849" rIns="182849" bIns="182849" anchor="b">
            <a:normAutofit fontScale="100000" lnSpcReduction="0"/>
          </a:bodyPr>
          <a:lstStyle>
            <a:lvl1pPr indent="952500">
              <a:lnSpc>
                <a:spcPct val="80000"/>
              </a:lnSpc>
              <a:defRPr cap="all" sz="15000">
                <a:solidFill>
                  <a:srgbClr val="D8357D"/>
                </a:solidFill>
                <a:latin typeface="Caveat Regular"/>
                <a:ea typeface="Caveat Regular"/>
                <a:cs typeface="Caveat Regular"/>
                <a:sym typeface="Caveat Regular"/>
              </a:defRPr>
            </a:lvl1pPr>
          </a:lstStyle>
          <a:p>
            <a:pPr/>
            <a:r>
              <a:t>¡GRACIAS!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50"/>
                                        </p:tgtEl>
                                        <p:attrNameLst>
                                          <p:attrName>style.visibility</p:attrName>
                                        </p:attrNameLst>
                                      </p:cBhvr>
                                      <p:to>
                                        <p:strVal val="visible"/>
                                      </p:to>
                                    </p:set>
                                    <p:animEffect filter="fade" transition="in">
                                      <p:cBhvr>
                                        <p:cTn id="7" dur="2250"/>
                                        <p:tgtEl>
                                          <p:spTgt spid="9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Google Shape;106;p14"/>
          <p:cNvSpPr txBox="1"/>
          <p:nvPr>
            <p:ph type="sldNum" sz="quarter" idx="4294967295"/>
          </p:nvPr>
        </p:nvSpPr>
        <p:spPr>
          <a:xfrm>
            <a:off x="23462101" y="12605074"/>
            <a:ext cx="562040"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sp>
        <p:nvSpPr>
          <p:cNvPr id="286" name="Rectángulo 2"/>
          <p:cNvSpPr txBox="1"/>
          <p:nvPr/>
        </p:nvSpPr>
        <p:spPr>
          <a:xfrm>
            <a:off x="1889845" y="12483214"/>
            <a:ext cx="18615592" cy="1249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ctr">
              <a:defRPr sz="2200">
                <a:solidFill>
                  <a:srgbClr val="404040"/>
                </a:solidFill>
                <a:latin typeface="Lora Regular"/>
                <a:ea typeface="Lora Regular"/>
                <a:cs typeface="Lora Regular"/>
                <a:sym typeface="Lora Regular"/>
              </a:defRPr>
            </a:pPr>
            <a:r>
              <a:t>Brain Gym is a registered trademark of the Educational Kinesiology </a:t>
            </a:r>
            <a:r>
              <a:rPr sz="1200">
                <a:latin typeface="Times Roman"/>
                <a:ea typeface="Times Roman"/>
                <a:cs typeface="Times Roman"/>
                <a:sym typeface="Times Roman"/>
              </a:rPr>
              <a:t> </a:t>
            </a:r>
            <a:r>
              <a:t>Foundation, dba Breakthroughs International, Santa Barbara, CA, </a:t>
            </a:r>
            <a:r>
              <a:rPr>
                <a:solidFill>
                  <a:srgbClr val="1155CC"/>
                </a:solidFill>
              </a:rPr>
              <a:t>www.breakthroughsinternational.org</a:t>
            </a:r>
            <a:r>
              <a:t>. </a:t>
            </a:r>
            <a:br/>
          </a:p>
        </p:txBody>
      </p:sp>
      <p:pic>
        <p:nvPicPr>
          <p:cNvPr id="287" name="Captura de pantalla 2020-06-08 a las 12.21.47.png" descr="Captura de pantalla 2020-06-08 a las 12.21.47.png"/>
          <p:cNvPicPr>
            <a:picLocks noChangeAspect="1"/>
          </p:cNvPicPr>
          <p:nvPr/>
        </p:nvPicPr>
        <p:blipFill>
          <a:blip r:embed="rId2">
            <a:extLst/>
          </a:blip>
          <a:stretch>
            <a:fillRect/>
          </a:stretch>
        </p:blipFill>
        <p:spPr>
          <a:xfrm>
            <a:off x="7250206" y="1191146"/>
            <a:ext cx="9883587" cy="10594035"/>
          </a:xfrm>
          <a:prstGeom prst="rect">
            <a:avLst/>
          </a:prstGeom>
          <a:ln w="12700">
            <a:miter lim="400000"/>
          </a:ln>
        </p:spPr>
      </p:pic>
      <p:sp>
        <p:nvSpPr>
          <p:cNvPr id="288" name="Google Shape;102;p14"/>
          <p:cNvSpPr txBox="1"/>
          <p:nvPr>
            <p:ph type="title" idx="4294967295"/>
          </p:nvPr>
        </p:nvSpPr>
        <p:spPr>
          <a:xfrm>
            <a:off x="572653" y="272472"/>
            <a:ext cx="23882562" cy="2286001"/>
          </a:xfrm>
          <a:prstGeom prst="rect">
            <a:avLst/>
          </a:prstGeom>
        </p:spPr>
        <p:txBody>
          <a:bodyPr/>
          <a:lstStyle/>
          <a:p>
            <a:pPr/>
            <a:r>
              <a:t>PACE</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Número de diapositiva"/>
          <p:cNvSpPr txBox="1"/>
          <p:nvPr>
            <p:ph type="sldNum" sz="quarter" idx="4294967295"/>
          </p:nvPr>
        </p:nvSpPr>
        <p:spPr>
          <a:xfrm>
            <a:off x="23278459" y="12605074"/>
            <a:ext cx="745682" cy="759399"/>
          </a:xfrm>
          <a:prstGeom prst="rect">
            <a:avLst/>
          </a:prstGeom>
          <a:extLst>
            <a:ext uri="{C572A759-6A51-4108-AA02-DFA0A04FC94B}">
              <ma14:wrappingTextBoxFlag xmlns:ma14="http://schemas.microsoft.com/office/mac/drawingml/2011/main" val="1"/>
            </a:ext>
          </a:extLst>
        </p:spPr>
        <p:txBody>
          <a:bodyPr lIns="182849" tIns="182849" rIns="182849" bIns="182849" anchor="t"/>
          <a:lstStyle>
            <a:lvl1pPr>
              <a:defRPr sz="2600">
                <a:solidFill>
                  <a:srgbClr val="97ABBC"/>
                </a:solidFill>
                <a:latin typeface="Lato"/>
                <a:ea typeface="Lato"/>
                <a:cs typeface="Lato"/>
                <a:sym typeface="Lato"/>
              </a:defRPr>
            </a:lvl1pPr>
          </a:lstStyle>
          <a:p>
            <a:pPr/>
            <a:fld id="{86CB4B4D-7CA3-9044-876B-883B54F8677D}" type="slidenum"/>
          </a:p>
        </p:txBody>
      </p:sp>
      <p:pic>
        <p:nvPicPr>
          <p:cNvPr id="953" name="Imagen" descr="Imagen"/>
          <p:cNvPicPr>
            <a:picLocks noChangeAspect="1"/>
          </p:cNvPicPr>
          <p:nvPr/>
        </p:nvPicPr>
        <p:blipFill>
          <a:blip r:embed="rId2">
            <a:extLst/>
          </a:blip>
          <a:stretch>
            <a:fillRect/>
          </a:stretch>
        </p:blipFill>
        <p:spPr>
          <a:xfrm>
            <a:off x="765809" y="2070549"/>
            <a:ext cx="23779637" cy="11715482"/>
          </a:xfrm>
          <a:prstGeom prst="rect">
            <a:avLst/>
          </a:prstGeom>
          <a:ln w="12700">
            <a:miter lim="400000"/>
          </a:ln>
        </p:spPr>
      </p:pic>
      <p:pic>
        <p:nvPicPr>
          <p:cNvPr id="954" name="Imagen" descr="Imagen"/>
          <p:cNvPicPr>
            <a:picLocks noChangeAspect="1"/>
          </p:cNvPicPr>
          <p:nvPr/>
        </p:nvPicPr>
        <p:blipFill>
          <a:blip r:embed="rId3">
            <a:extLst/>
          </a:blip>
          <a:stretch>
            <a:fillRect/>
          </a:stretch>
        </p:blipFill>
        <p:spPr>
          <a:xfrm>
            <a:off x="-233125" y="55390"/>
            <a:ext cx="9305077" cy="3905084"/>
          </a:xfrm>
          <a:prstGeom prst="rect">
            <a:avLst/>
          </a:prstGeom>
          <a:ln w="12700">
            <a:miter lim="400000"/>
          </a:ln>
        </p:spPr>
      </p:pic>
      <p:sp>
        <p:nvSpPr>
          <p:cNvPr id="955" name="Atención a familias: dificultades de aprendizaje, de desarrollo y necesidades especiales…"/>
          <p:cNvSpPr txBox="1"/>
          <p:nvPr/>
        </p:nvSpPr>
        <p:spPr>
          <a:xfrm>
            <a:off x="1077746" y="2908865"/>
            <a:ext cx="19192390" cy="160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3400">
                <a:latin typeface="Montserrat Regular"/>
                <a:ea typeface="Montserrat Regular"/>
                <a:cs typeface="Montserrat Regular"/>
                <a:sym typeface="Montserrat Regular"/>
              </a:defRPr>
            </a:pPr>
            <a:r>
              <a:t>Atención a familias: dificultades de aprendizaje, de desarrollo y necesidades especiales</a:t>
            </a:r>
          </a:p>
          <a:p>
            <a:pPr>
              <a:defRPr sz="3400">
                <a:latin typeface="Montserrat Regular"/>
                <a:ea typeface="Montserrat Regular"/>
                <a:cs typeface="Montserrat Regular"/>
                <a:sym typeface="Montserrat Regular"/>
              </a:defRPr>
            </a:pPr>
            <a:r>
              <a:t>Apoyo y formación a centros educativos: Programas de evaluación, intervención y seguimiento. Formación del profesorado.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Antonio template">
  <a:themeElements>
    <a:clrScheme name="Antonio template">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Antonio template">
      <a:majorFont>
        <a:latin typeface="Helvetica"/>
        <a:ea typeface="Helvetica"/>
        <a:cs typeface="Helvetica"/>
      </a:majorFont>
      <a:minorFont>
        <a:latin typeface="Arial"/>
        <a:ea typeface="Arial"/>
        <a:cs typeface="Arial"/>
      </a:minorFont>
    </a:fontScheme>
    <a:fmtScheme name="Antonio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ntonio template">
  <a:themeElements>
    <a:clrScheme name="Antonio template">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Antonio template">
      <a:majorFont>
        <a:latin typeface="Helvetica"/>
        <a:ea typeface="Helvetica"/>
        <a:cs typeface="Helvetica"/>
      </a:majorFont>
      <a:minorFont>
        <a:latin typeface="Arial"/>
        <a:ea typeface="Arial"/>
        <a:cs typeface="Arial"/>
      </a:minorFont>
    </a:fontScheme>
    <a:fmtScheme name="Antonio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81A6ACF6AAD7C41BF6026B99E2053B1" ma:contentTypeVersion="2" ma:contentTypeDescription="Crear nuevo documento." ma:contentTypeScope="" ma:versionID="062188704274db3c735e3385a5953671">
  <xsd:schema xmlns:xsd="http://www.w3.org/2001/XMLSchema" xmlns:xs="http://www.w3.org/2001/XMLSchema" xmlns:p="http://schemas.microsoft.com/office/2006/metadata/properties" xmlns:ns2="2434b2fe-4242-4a40-b783-b9e7978eb8cc" targetNamespace="http://schemas.microsoft.com/office/2006/metadata/properties" ma:root="true" ma:fieldsID="4b6d783fc9161faa9550f932eb8dedd3" ns2:_="">
    <xsd:import namespace="2434b2fe-4242-4a40-b783-b9e7978eb8c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34b2fe-4242-4a40-b783-b9e7978eb8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970FE4-037C-40B9-AABD-1D171C585357}"/>
</file>

<file path=customXml/itemProps2.xml><?xml version="1.0" encoding="utf-8"?>
<ds:datastoreItem xmlns:ds="http://schemas.openxmlformats.org/officeDocument/2006/customXml" ds:itemID="{03C7A353-FE6C-455E-8301-A598BAA6C6F3}"/>
</file>

<file path=customXml/itemProps3.xml><?xml version="1.0" encoding="utf-8"?>
<ds:datastoreItem xmlns:ds="http://schemas.openxmlformats.org/officeDocument/2006/customXml" ds:itemID="{5F9A9D2A-4059-4B7C-A330-2916A2667F3D}"/>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0x010100981A6ACF6AAD7C41BF6026B99E2053B1</vt:lpwstr>
  </property>
</Properties>
</file>