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lacial Indifference" panose="020B0604020202020204" charset="0"/>
      <p:regular r:id="rId21"/>
    </p:embeddedFont>
    <p:embeddedFont>
      <p:font typeface="Glacial Indifference Bold" panose="020B0604020202020204" charset="0"/>
      <p:regular r:id="rId22"/>
    </p:embeddedFont>
    <p:embeddedFont>
      <p:font typeface="Scripter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9.svg"/><Relationship Id="rId5" Type="http://schemas.openxmlformats.org/officeDocument/2006/relationships/image" Target="../media/image20.png"/><Relationship Id="rId10" Type="http://schemas.openxmlformats.org/officeDocument/2006/relationships/image" Target="../media/image28.png"/><Relationship Id="rId4" Type="http://schemas.openxmlformats.org/officeDocument/2006/relationships/image" Target="../media/image5.svg"/><Relationship Id="rId9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-2104014">
            <a:off x="1119125" y="1172488"/>
            <a:ext cx="4862142" cy="4296366"/>
          </a:xfrm>
          <a:custGeom>
            <a:avLst/>
            <a:gdLst/>
            <a:ahLst/>
            <a:cxnLst/>
            <a:rect l="l" t="t" r="r" b="b"/>
            <a:pathLst>
              <a:path w="4862142" h="4296366">
                <a:moveTo>
                  <a:pt x="0" y="0"/>
                </a:moveTo>
                <a:lnTo>
                  <a:pt x="4862142" y="0"/>
                </a:lnTo>
                <a:lnTo>
                  <a:pt x="4862142" y="4296365"/>
                </a:lnTo>
                <a:lnTo>
                  <a:pt x="0" y="42963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" name="Group 4"/>
          <p:cNvGrpSpPr/>
          <p:nvPr/>
        </p:nvGrpSpPr>
        <p:grpSpPr>
          <a:xfrm>
            <a:off x="2373749" y="1278176"/>
            <a:ext cx="13540501" cy="7730649"/>
            <a:chOff x="0" y="0"/>
            <a:chExt cx="18054002" cy="10307532"/>
          </a:xfrm>
        </p:grpSpPr>
        <p:grpSp>
          <p:nvGrpSpPr>
            <p:cNvPr id="5" name="Group 5"/>
            <p:cNvGrpSpPr/>
            <p:nvPr/>
          </p:nvGrpSpPr>
          <p:grpSpPr>
            <a:xfrm rot="-208414">
              <a:off x="259418" y="516605"/>
              <a:ext cx="17328616" cy="9088764"/>
              <a:chOff x="0" y="0"/>
              <a:chExt cx="3077638" cy="16142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 rot="191834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-66823"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85416" y="742603"/>
              <a:ext cx="17328616" cy="9088764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Freeform 17"/>
          <p:cNvSpPr/>
          <p:nvPr/>
        </p:nvSpPr>
        <p:spPr>
          <a:xfrm rot="9259338" flipH="1">
            <a:off x="13682113" y="6245619"/>
            <a:ext cx="3477159" cy="4586181"/>
          </a:xfrm>
          <a:custGeom>
            <a:avLst/>
            <a:gdLst/>
            <a:ahLst/>
            <a:cxnLst/>
            <a:rect l="l" t="t" r="r" b="b"/>
            <a:pathLst>
              <a:path w="3477159" h="4586181">
                <a:moveTo>
                  <a:pt x="3477159" y="0"/>
                </a:moveTo>
                <a:lnTo>
                  <a:pt x="0" y="0"/>
                </a:lnTo>
                <a:lnTo>
                  <a:pt x="0" y="4586181"/>
                </a:lnTo>
                <a:lnTo>
                  <a:pt x="3477159" y="4586181"/>
                </a:lnTo>
                <a:lnTo>
                  <a:pt x="34771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8" name="Group 18"/>
          <p:cNvGrpSpPr/>
          <p:nvPr/>
        </p:nvGrpSpPr>
        <p:grpSpPr>
          <a:xfrm>
            <a:off x="15169228" y="-301732"/>
            <a:ext cx="3533862" cy="3381444"/>
            <a:chOff x="0" y="0"/>
            <a:chExt cx="4711816" cy="4508593"/>
          </a:xfrm>
        </p:grpSpPr>
        <p:sp>
          <p:nvSpPr>
            <p:cNvPr id="19" name="Freeform 19"/>
            <p:cNvSpPr/>
            <p:nvPr/>
          </p:nvSpPr>
          <p:spPr>
            <a:xfrm rot="5002884">
              <a:off x="148194" y="62100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0" name="Freeform 20"/>
            <p:cNvSpPr/>
            <p:nvPr/>
          </p:nvSpPr>
          <p:spPr>
            <a:xfrm rot="10739848">
              <a:off x="2803959" y="1115372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60" y="0"/>
                  </a:lnTo>
                  <a:lnTo>
                    <a:pt x="1890660" y="1982342"/>
                  </a:lnTo>
                  <a:lnTo>
                    <a:pt x="0" y="19823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Freeform 21"/>
            <p:cNvSpPr/>
            <p:nvPr/>
          </p:nvSpPr>
          <p:spPr>
            <a:xfrm rot="1377244">
              <a:off x="1241718" y="2236061"/>
              <a:ext cx="1890659" cy="1982343"/>
            </a:xfrm>
            <a:custGeom>
              <a:avLst/>
              <a:gdLst/>
              <a:ahLst/>
              <a:cxnLst/>
              <a:rect l="l" t="t" r="r" b="b"/>
              <a:pathLst>
                <a:path w="1890659" h="1982343">
                  <a:moveTo>
                    <a:pt x="0" y="0"/>
                  </a:moveTo>
                  <a:lnTo>
                    <a:pt x="1890659" y="0"/>
                  </a:lnTo>
                  <a:lnTo>
                    <a:pt x="1890659" y="1982343"/>
                  </a:lnTo>
                  <a:lnTo>
                    <a:pt x="0" y="19823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2" name="Freeform 22"/>
          <p:cNvSpPr/>
          <p:nvPr/>
        </p:nvSpPr>
        <p:spPr>
          <a:xfrm rot="-5130068">
            <a:off x="-1522480" y="6898471"/>
            <a:ext cx="4504411" cy="4584642"/>
          </a:xfrm>
          <a:custGeom>
            <a:avLst/>
            <a:gdLst/>
            <a:ahLst/>
            <a:cxnLst/>
            <a:rect l="l" t="t" r="r" b="b"/>
            <a:pathLst>
              <a:path w="4504411" h="4584642">
                <a:moveTo>
                  <a:pt x="0" y="0"/>
                </a:moveTo>
                <a:lnTo>
                  <a:pt x="4504411" y="0"/>
                </a:lnTo>
                <a:lnTo>
                  <a:pt x="4504411" y="4584642"/>
                </a:lnTo>
                <a:lnTo>
                  <a:pt x="0" y="45846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3191645" y="3271309"/>
            <a:ext cx="11904711" cy="2447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27"/>
              </a:lnSpc>
            </a:pPr>
            <a:r>
              <a:rPr lang="en-US" sz="13519">
                <a:solidFill>
                  <a:srgbClr val="000000"/>
                </a:solidFill>
                <a:latin typeface="Scripter"/>
              </a:rPr>
              <a:t>formación tic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191645" y="5547788"/>
            <a:ext cx="11904711" cy="2539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Scripter"/>
              </a:rPr>
              <a:t>13 - 14 DE NOVIEMBRE 2023</a:t>
            </a:r>
          </a:p>
          <a:p>
            <a:pPr>
              <a:lnSpc>
                <a:spcPts val="5600"/>
              </a:lnSpc>
            </a:pPr>
            <a:endParaRPr lang="en-US" sz="6000">
              <a:solidFill>
                <a:srgbClr val="000000"/>
              </a:solidFill>
              <a:latin typeface="Scripter"/>
            </a:endParaRPr>
          </a:p>
          <a:p>
            <a:pPr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Scripter"/>
              </a:rPr>
              <a:t>María fernández martín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2676" y="733425"/>
            <a:ext cx="16230600" cy="181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LEARNING APPS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0500" y="2614741"/>
            <a:ext cx="3296055" cy="4107082"/>
            <a:chOff x="0" y="0"/>
            <a:chExt cx="4394740" cy="54761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94740" cy="5476110"/>
            </a:xfrm>
            <a:custGeom>
              <a:avLst/>
              <a:gdLst/>
              <a:ahLst/>
              <a:cxnLst/>
              <a:rect l="l" t="t" r="r" b="b"/>
              <a:pathLst>
                <a:path w="4394740" h="5476110">
                  <a:moveTo>
                    <a:pt x="0" y="0"/>
                  </a:moveTo>
                  <a:lnTo>
                    <a:pt x="4394740" y="0"/>
                  </a:lnTo>
                  <a:lnTo>
                    <a:pt x="4394740" y="5476110"/>
                  </a:lnTo>
                  <a:lnTo>
                    <a:pt x="0" y="5476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64" r="-856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2331" y="1272659"/>
              <a:ext cx="3550078" cy="315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2"/>
                </a:lnSpc>
              </a:pPr>
              <a:r>
                <a:rPr lang="en-US" sz="3408">
                  <a:solidFill>
                    <a:srgbClr val="000000"/>
                  </a:solidFill>
                  <a:latin typeface="Glacial Indifference Bold"/>
                </a:rPr>
                <a:t>1</a:t>
              </a:r>
            </a:p>
            <a:p>
              <a:pPr algn="ctr">
                <a:lnSpc>
                  <a:spcPts val="4772"/>
                </a:lnSpc>
              </a:pPr>
              <a:r>
                <a:rPr lang="en-US" sz="3408">
                  <a:solidFill>
                    <a:srgbClr val="000000"/>
                  </a:solidFill>
                  <a:latin typeface="Glacial Indifference Bold"/>
                </a:rPr>
                <a:t>Crear cuenta en Learning Apps 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22837" y="2971226"/>
            <a:ext cx="3288776" cy="5296640"/>
            <a:chOff x="0" y="0"/>
            <a:chExt cx="4385035" cy="70621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85035" cy="7062187"/>
            </a:xfrm>
            <a:custGeom>
              <a:avLst/>
              <a:gdLst/>
              <a:ahLst/>
              <a:cxnLst/>
              <a:rect l="l" t="t" r="r" b="b"/>
              <a:pathLst>
                <a:path w="4385035" h="7062187">
                  <a:moveTo>
                    <a:pt x="0" y="0"/>
                  </a:moveTo>
                  <a:lnTo>
                    <a:pt x="4385035" y="0"/>
                  </a:lnTo>
                  <a:lnTo>
                    <a:pt x="4385035" y="7062187"/>
                  </a:lnTo>
                  <a:lnTo>
                    <a:pt x="0" y="7062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5694" r="-2569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7602" y="1269701"/>
              <a:ext cx="3529831" cy="47460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3. </a:t>
              </a:r>
            </a:p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Crear aplicaciones y organizarlas en carpetas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60578" y="4902825"/>
            <a:ext cx="3386009" cy="3602138"/>
            <a:chOff x="0" y="0"/>
            <a:chExt cx="4514679" cy="48028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14679" cy="4802850"/>
            </a:xfrm>
            <a:custGeom>
              <a:avLst/>
              <a:gdLst/>
              <a:ahLst/>
              <a:cxnLst/>
              <a:rect l="l" t="t" r="r" b="b"/>
              <a:pathLst>
                <a:path w="4514679" h="4802850">
                  <a:moveTo>
                    <a:pt x="0" y="0"/>
                  </a:moveTo>
                  <a:lnTo>
                    <a:pt x="4514679" y="0"/>
                  </a:lnTo>
                  <a:lnTo>
                    <a:pt x="4514679" y="4802850"/>
                  </a:lnTo>
                  <a:lnTo>
                    <a:pt x="0" y="48028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78565" y="1150454"/>
              <a:ext cx="3557550" cy="2425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2"/>
                </a:lnSpc>
              </a:pPr>
              <a:r>
                <a:rPr lang="en-US" sz="3501">
                  <a:solidFill>
                    <a:srgbClr val="000000"/>
                  </a:solidFill>
                  <a:latin typeface="Glacial Indifference Bold"/>
                </a:rPr>
                <a:t>2</a:t>
              </a:r>
            </a:p>
            <a:p>
              <a:pPr algn="ctr">
                <a:lnSpc>
                  <a:spcPts val="4902"/>
                </a:lnSpc>
              </a:pPr>
              <a:r>
                <a:rPr lang="en-US" sz="3501">
                  <a:solidFill>
                    <a:srgbClr val="000000"/>
                  </a:solidFill>
                  <a:latin typeface="Glacial Indifference Bold"/>
                </a:rPr>
                <a:t>Explorar aplicaciones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748090" y="2934379"/>
            <a:ext cx="3474333" cy="3467806"/>
            <a:chOff x="0" y="0"/>
            <a:chExt cx="4632444" cy="462374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32444" cy="4623742"/>
            </a:xfrm>
            <a:custGeom>
              <a:avLst/>
              <a:gdLst/>
              <a:ahLst/>
              <a:cxnLst/>
              <a:rect l="l" t="t" r="r" b="b"/>
              <a:pathLst>
                <a:path w="4632444" h="4623742">
                  <a:moveTo>
                    <a:pt x="0" y="0"/>
                  </a:moveTo>
                  <a:lnTo>
                    <a:pt x="4632444" y="0"/>
                  </a:lnTo>
                  <a:lnTo>
                    <a:pt x="4632444" y="4623742"/>
                  </a:lnTo>
                  <a:lnTo>
                    <a:pt x="0" y="4623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3291" b="-3291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1048" y="1114234"/>
              <a:ext cx="3650348" cy="2328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9"/>
                </a:lnSpc>
              </a:pPr>
              <a:r>
                <a:rPr lang="en-US" sz="3371">
                  <a:solidFill>
                    <a:srgbClr val="000000"/>
                  </a:solidFill>
                  <a:latin typeface="Glacial Indifference Bold"/>
                </a:rPr>
                <a:t>5</a:t>
              </a:r>
            </a:p>
            <a:p>
              <a:pPr algn="ctr">
                <a:lnSpc>
                  <a:spcPts val="4719"/>
                </a:lnSpc>
              </a:pPr>
              <a:r>
                <a:rPr lang="en-US" sz="3371">
                  <a:solidFill>
                    <a:srgbClr val="000000"/>
                  </a:solidFill>
                  <a:latin typeface="Glacial Indifference Bold"/>
                </a:rPr>
                <a:t>Compartir aplicaciones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87863" y="4902825"/>
            <a:ext cx="3288776" cy="4098012"/>
            <a:chOff x="0" y="0"/>
            <a:chExt cx="4385035" cy="54640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85035" cy="5464016"/>
            </a:xfrm>
            <a:custGeom>
              <a:avLst/>
              <a:gdLst/>
              <a:ahLst/>
              <a:cxnLst/>
              <a:rect l="l" t="t" r="r" b="b"/>
              <a:pathLst>
                <a:path w="4385035" h="5464016">
                  <a:moveTo>
                    <a:pt x="0" y="0"/>
                  </a:moveTo>
                  <a:lnTo>
                    <a:pt x="4385035" y="0"/>
                  </a:lnTo>
                  <a:lnTo>
                    <a:pt x="4385035" y="5464016"/>
                  </a:lnTo>
                  <a:lnTo>
                    <a:pt x="0" y="5464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64" r="-856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7602" y="1269701"/>
              <a:ext cx="3529831" cy="314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4. </a:t>
              </a:r>
            </a:p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Crear colección</a:t>
              </a:r>
            </a:p>
            <a:p>
              <a:pPr algn="ctr">
                <a:lnSpc>
                  <a:spcPts val="4761"/>
                </a:lnSpc>
              </a:pPr>
              <a:endParaRPr lang="en-US" sz="3401">
                <a:solidFill>
                  <a:srgbClr val="000000"/>
                </a:solidFill>
                <a:latin typeface="Glacial Indifference Bold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86434" y="2814057"/>
            <a:ext cx="12937856" cy="8871709"/>
            <a:chOff x="0" y="0"/>
            <a:chExt cx="17250475" cy="11828945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38204" y="474359"/>
              <a:ext cx="15911553" cy="8345522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2587818" y="6565933"/>
              <a:ext cx="3547819" cy="4679377"/>
            </a:xfrm>
            <a:custGeom>
              <a:avLst/>
              <a:gdLst/>
              <a:ahLst/>
              <a:cxnLst/>
              <a:rect l="l" t="t" r="r" b="b"/>
              <a:pathLst>
                <a:path w="3547819" h="4679377">
                  <a:moveTo>
                    <a:pt x="3547819" y="0"/>
                  </a:moveTo>
                  <a:lnTo>
                    <a:pt x="0" y="0"/>
                  </a:lnTo>
                  <a:lnTo>
                    <a:pt x="0" y="4679377"/>
                  </a:lnTo>
                  <a:lnTo>
                    <a:pt x="3547819" y="4679377"/>
                  </a:lnTo>
                  <a:lnTo>
                    <a:pt x="354781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642546" y="2814057"/>
            <a:ext cx="4130786" cy="4394454"/>
          </a:xfrm>
          <a:custGeom>
            <a:avLst/>
            <a:gdLst/>
            <a:ahLst/>
            <a:cxnLst/>
            <a:rect l="l" t="t" r="r" b="b"/>
            <a:pathLst>
              <a:path w="4130786" h="4394454">
                <a:moveTo>
                  <a:pt x="0" y="0"/>
                </a:moveTo>
                <a:lnTo>
                  <a:pt x="4130787" y="0"/>
                </a:lnTo>
                <a:lnTo>
                  <a:pt x="4130787" y="4394454"/>
                </a:lnTo>
                <a:lnTo>
                  <a:pt x="0" y="439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7419591" y="3605635"/>
            <a:ext cx="8071542" cy="5216183"/>
          </a:xfrm>
          <a:custGeom>
            <a:avLst/>
            <a:gdLst/>
            <a:ahLst/>
            <a:cxnLst/>
            <a:rect l="l" t="t" r="r" b="b"/>
            <a:pathLst>
              <a:path w="8071542" h="5216183">
                <a:moveTo>
                  <a:pt x="0" y="0"/>
                </a:moveTo>
                <a:lnTo>
                  <a:pt x="8071542" y="0"/>
                </a:lnTo>
                <a:lnTo>
                  <a:pt x="8071542" y="5216183"/>
                </a:lnTo>
                <a:lnTo>
                  <a:pt x="0" y="521618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TextBox 22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1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0216" y="4183063"/>
            <a:ext cx="3993117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CUENTA / INICIAR SESIÓN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EN LEARNING APPS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300614" y="6994647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6" y="0"/>
                </a:lnTo>
                <a:lnTo>
                  <a:pt x="2309496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0935" y="2546353"/>
            <a:ext cx="13664285" cy="9369834"/>
            <a:chOff x="0" y="0"/>
            <a:chExt cx="18219047" cy="12493112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51578" y="500994"/>
              <a:ext cx="16804948" cy="8814103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3294594" y="6934594"/>
              <a:ext cx="3747020" cy="4942113"/>
            </a:xfrm>
            <a:custGeom>
              <a:avLst/>
              <a:gdLst/>
              <a:ahLst/>
              <a:cxnLst/>
              <a:rect l="l" t="t" r="r" b="b"/>
              <a:pathLst>
                <a:path w="3747020" h="4942113">
                  <a:moveTo>
                    <a:pt x="3747020" y="0"/>
                  </a:moveTo>
                  <a:lnTo>
                    <a:pt x="0" y="0"/>
                  </a:lnTo>
                  <a:lnTo>
                    <a:pt x="0" y="4942113"/>
                  </a:lnTo>
                  <a:lnTo>
                    <a:pt x="3747020" y="4942113"/>
                  </a:lnTo>
                  <a:lnTo>
                    <a:pt x="374702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92120" y="3140046"/>
            <a:ext cx="3766493" cy="4006907"/>
          </a:xfrm>
          <a:custGeom>
            <a:avLst/>
            <a:gdLst/>
            <a:ahLst/>
            <a:cxnLst/>
            <a:rect l="l" t="t" r="r" b="b"/>
            <a:pathLst>
              <a:path w="3766493" h="4006907">
                <a:moveTo>
                  <a:pt x="0" y="0"/>
                </a:moveTo>
                <a:lnTo>
                  <a:pt x="3766492" y="0"/>
                </a:lnTo>
                <a:lnTo>
                  <a:pt x="3766492" y="4006908"/>
                </a:lnTo>
                <a:lnTo>
                  <a:pt x="0" y="4006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7070515" y="3313595"/>
            <a:ext cx="8465126" cy="5609725"/>
          </a:xfrm>
          <a:custGeom>
            <a:avLst/>
            <a:gdLst/>
            <a:ahLst/>
            <a:cxnLst/>
            <a:rect l="l" t="t" r="r" b="b"/>
            <a:pathLst>
              <a:path w="8465126" h="5609725">
                <a:moveTo>
                  <a:pt x="0" y="0"/>
                </a:moveTo>
                <a:lnTo>
                  <a:pt x="8465126" y="0"/>
                </a:lnTo>
                <a:lnTo>
                  <a:pt x="8465126" y="5609725"/>
                </a:lnTo>
                <a:lnTo>
                  <a:pt x="0" y="5609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TextBox 22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65323" y="4555835"/>
            <a:ext cx="3620086" cy="110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Glacial Indifference Bold"/>
              </a:rPr>
              <a:t>EXPLORAR APLICACIONES</a:t>
            </a:r>
          </a:p>
        </p:txBody>
      </p:sp>
      <p:sp>
        <p:nvSpPr>
          <p:cNvPr id="24" name="Freeform 24"/>
          <p:cNvSpPr/>
          <p:nvPr/>
        </p:nvSpPr>
        <p:spPr>
          <a:xfrm>
            <a:off x="8699434" y="3563029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6" y="0"/>
                </a:lnTo>
                <a:lnTo>
                  <a:pt x="2309496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910044" y="2728160"/>
            <a:ext cx="13160041" cy="9024065"/>
            <a:chOff x="0" y="0"/>
            <a:chExt cx="17546722" cy="12032087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42294" y="482506"/>
              <a:ext cx="16184806" cy="8488842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2803992" y="6678691"/>
              <a:ext cx="3608746" cy="4759737"/>
            </a:xfrm>
            <a:custGeom>
              <a:avLst/>
              <a:gdLst/>
              <a:ahLst/>
              <a:cxnLst/>
              <a:rect l="l" t="t" r="r" b="b"/>
              <a:pathLst>
                <a:path w="3608746" h="4759737">
                  <a:moveTo>
                    <a:pt x="3608747" y="0"/>
                  </a:moveTo>
                  <a:lnTo>
                    <a:pt x="0" y="0"/>
                  </a:lnTo>
                  <a:lnTo>
                    <a:pt x="0" y="4759737"/>
                  </a:lnTo>
                  <a:lnTo>
                    <a:pt x="3608747" y="4759737"/>
                  </a:lnTo>
                  <a:lnTo>
                    <a:pt x="360874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0267" y="2482547"/>
            <a:ext cx="4442405" cy="4725963"/>
          </a:xfrm>
          <a:custGeom>
            <a:avLst/>
            <a:gdLst/>
            <a:ahLst/>
            <a:cxnLst/>
            <a:rect l="l" t="t" r="r" b="b"/>
            <a:pathLst>
              <a:path w="4442405" h="4725963">
                <a:moveTo>
                  <a:pt x="0" y="0"/>
                </a:moveTo>
                <a:lnTo>
                  <a:pt x="4442405" y="0"/>
                </a:lnTo>
                <a:lnTo>
                  <a:pt x="4442405" y="4725964"/>
                </a:lnTo>
                <a:lnTo>
                  <a:pt x="0" y="4725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6661173" y="3409508"/>
            <a:ext cx="8798754" cy="5504639"/>
          </a:xfrm>
          <a:custGeom>
            <a:avLst/>
            <a:gdLst/>
            <a:ahLst/>
            <a:cxnLst/>
            <a:rect l="l" t="t" r="r" b="b"/>
            <a:pathLst>
              <a:path w="8798754" h="5504639">
                <a:moveTo>
                  <a:pt x="0" y="0"/>
                </a:moveTo>
                <a:lnTo>
                  <a:pt x="8798755" y="0"/>
                </a:lnTo>
                <a:lnTo>
                  <a:pt x="8798755" y="5504640"/>
                </a:lnTo>
                <a:lnTo>
                  <a:pt x="0" y="55046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514911" y="3873500"/>
            <a:ext cx="3993117" cy="246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APLICACIONES Y ORGANIZARLAS EN CARPETAS</a:t>
            </a:r>
          </a:p>
        </p:txBody>
      </p:sp>
      <p:sp>
        <p:nvSpPr>
          <p:cNvPr id="24" name="Freeform 24"/>
          <p:cNvSpPr/>
          <p:nvPr/>
        </p:nvSpPr>
        <p:spPr>
          <a:xfrm>
            <a:off x="9598727" y="3632510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6" y="0"/>
                </a:lnTo>
                <a:lnTo>
                  <a:pt x="2309496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451707" y="2546353"/>
            <a:ext cx="13467338" cy="9234784"/>
            <a:chOff x="0" y="0"/>
            <a:chExt cx="17956451" cy="12313045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47952" y="493773"/>
              <a:ext cx="16562734" cy="8687063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3102975" y="6834644"/>
              <a:ext cx="3693013" cy="4870881"/>
            </a:xfrm>
            <a:custGeom>
              <a:avLst/>
              <a:gdLst/>
              <a:ahLst/>
              <a:cxnLst/>
              <a:rect l="l" t="t" r="r" b="b"/>
              <a:pathLst>
                <a:path w="3693013" h="4870881">
                  <a:moveTo>
                    <a:pt x="3693013" y="0"/>
                  </a:moveTo>
                  <a:lnTo>
                    <a:pt x="0" y="0"/>
                  </a:lnTo>
                  <a:lnTo>
                    <a:pt x="0" y="4870880"/>
                  </a:lnTo>
                  <a:lnTo>
                    <a:pt x="3693013" y="4870880"/>
                  </a:lnTo>
                  <a:lnTo>
                    <a:pt x="369301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66656" y="2813668"/>
            <a:ext cx="3742349" cy="3981222"/>
          </a:xfrm>
          <a:custGeom>
            <a:avLst/>
            <a:gdLst/>
            <a:ahLst/>
            <a:cxnLst/>
            <a:rect l="l" t="t" r="r" b="b"/>
            <a:pathLst>
              <a:path w="3742349" h="3981222">
                <a:moveTo>
                  <a:pt x="0" y="0"/>
                </a:moveTo>
                <a:lnTo>
                  <a:pt x="3742349" y="0"/>
                </a:lnTo>
                <a:lnTo>
                  <a:pt x="3742349" y="3981222"/>
                </a:lnTo>
                <a:lnTo>
                  <a:pt x="0" y="3981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6619436" y="3365754"/>
            <a:ext cx="8880743" cy="5547320"/>
          </a:xfrm>
          <a:custGeom>
            <a:avLst/>
            <a:gdLst/>
            <a:ahLst/>
            <a:cxnLst/>
            <a:rect l="l" t="t" r="r" b="b"/>
            <a:pathLst>
              <a:path w="8880743" h="5547320">
                <a:moveTo>
                  <a:pt x="0" y="0"/>
                </a:moveTo>
                <a:lnTo>
                  <a:pt x="8880743" y="0"/>
                </a:lnTo>
                <a:lnTo>
                  <a:pt x="8880743" y="5547320"/>
                </a:lnTo>
                <a:lnTo>
                  <a:pt x="0" y="55473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208066" y="4153404"/>
            <a:ext cx="4059529" cy="122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COLECCIÓN</a:t>
            </a:r>
          </a:p>
        </p:txBody>
      </p:sp>
      <p:sp>
        <p:nvSpPr>
          <p:cNvPr id="24" name="Freeform 24"/>
          <p:cNvSpPr/>
          <p:nvPr/>
        </p:nvSpPr>
        <p:spPr>
          <a:xfrm>
            <a:off x="10739294" y="3529080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5" y="0"/>
                </a:lnTo>
                <a:lnTo>
                  <a:pt x="2309495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01040" y="2546353"/>
            <a:ext cx="13400899" cy="9189225"/>
            <a:chOff x="0" y="0"/>
            <a:chExt cx="17867865" cy="12252300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46729" y="491337"/>
              <a:ext cx="16481024" cy="8644206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3038333" y="6800926"/>
              <a:ext cx="3674794" cy="4846851"/>
            </a:xfrm>
            <a:custGeom>
              <a:avLst/>
              <a:gdLst/>
              <a:ahLst/>
              <a:cxnLst/>
              <a:rect l="l" t="t" r="r" b="b"/>
              <a:pathLst>
                <a:path w="3674794" h="4846851">
                  <a:moveTo>
                    <a:pt x="3674794" y="0"/>
                  </a:moveTo>
                  <a:lnTo>
                    <a:pt x="0" y="0"/>
                  </a:lnTo>
                  <a:lnTo>
                    <a:pt x="0" y="4846850"/>
                  </a:lnTo>
                  <a:lnTo>
                    <a:pt x="3674794" y="4846850"/>
                  </a:lnTo>
                  <a:lnTo>
                    <a:pt x="367479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66656" y="2546353"/>
            <a:ext cx="3762681" cy="4002852"/>
          </a:xfrm>
          <a:custGeom>
            <a:avLst/>
            <a:gdLst/>
            <a:ahLst/>
            <a:cxnLst/>
            <a:rect l="l" t="t" r="r" b="b"/>
            <a:pathLst>
              <a:path w="3762681" h="4002852">
                <a:moveTo>
                  <a:pt x="0" y="0"/>
                </a:moveTo>
                <a:lnTo>
                  <a:pt x="3762681" y="0"/>
                </a:lnTo>
                <a:lnTo>
                  <a:pt x="3762681" y="4002851"/>
                </a:lnTo>
                <a:lnTo>
                  <a:pt x="0" y="4002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6785721" y="3321097"/>
            <a:ext cx="9031537" cy="5492151"/>
          </a:xfrm>
          <a:custGeom>
            <a:avLst/>
            <a:gdLst/>
            <a:ahLst/>
            <a:cxnLst/>
            <a:rect l="l" t="t" r="r" b="b"/>
            <a:pathLst>
              <a:path w="9031537" h="5492151">
                <a:moveTo>
                  <a:pt x="0" y="0"/>
                </a:moveTo>
                <a:lnTo>
                  <a:pt x="9031537" y="0"/>
                </a:lnTo>
                <a:lnTo>
                  <a:pt x="9031537" y="5492151"/>
                </a:lnTo>
                <a:lnTo>
                  <a:pt x="0" y="549215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TextBox 22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711" y="4032089"/>
            <a:ext cx="3596571" cy="1111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152">
                <a:solidFill>
                  <a:srgbClr val="000000"/>
                </a:solidFill>
                <a:latin typeface="Glacial Indifference Bold"/>
              </a:rPr>
              <a:t>COMPARTIR APLICACIONES</a:t>
            </a:r>
          </a:p>
        </p:txBody>
      </p:sp>
      <p:grpSp>
        <p:nvGrpSpPr>
          <p:cNvPr id="24" name="Group 24"/>
          <p:cNvGrpSpPr/>
          <p:nvPr/>
        </p:nvGrpSpPr>
        <p:grpSpPr>
          <a:xfrm rot="8782276">
            <a:off x="15350788" y="7124553"/>
            <a:ext cx="1240017" cy="888344"/>
            <a:chOff x="0" y="0"/>
            <a:chExt cx="812800" cy="58228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582287"/>
            </a:xfrm>
            <a:custGeom>
              <a:avLst/>
              <a:gdLst/>
              <a:ahLst/>
              <a:cxnLst/>
              <a:rect l="l" t="t" r="r" b="b"/>
              <a:pathLst>
                <a:path w="812800" h="582287">
                  <a:moveTo>
                    <a:pt x="812800" y="291144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9087"/>
                  </a:lnTo>
                  <a:lnTo>
                    <a:pt x="406400" y="379087"/>
                  </a:lnTo>
                  <a:lnTo>
                    <a:pt x="406400" y="582287"/>
                  </a:lnTo>
                  <a:lnTo>
                    <a:pt x="812800" y="291144"/>
                  </a:lnTo>
                  <a:close/>
                </a:path>
              </a:pathLst>
            </a:custGeom>
            <a:solidFill>
              <a:srgbClr val="69C27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65100"/>
              <a:ext cx="711200" cy="2139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5871076">
            <a:off x="-250277" y="8177639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9991959">
            <a:off x="953233" y="9055351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 rot="2245436">
            <a:off x="18558" y="9417593"/>
            <a:ext cx="985742" cy="1033543"/>
          </a:xfrm>
          <a:custGeom>
            <a:avLst/>
            <a:gdLst/>
            <a:ahLst/>
            <a:cxnLst/>
            <a:rect l="l" t="t" r="r" b="b"/>
            <a:pathLst>
              <a:path w="985742" h="1033543">
                <a:moveTo>
                  <a:pt x="0" y="0"/>
                </a:moveTo>
                <a:lnTo>
                  <a:pt x="985742" y="0"/>
                </a:lnTo>
                <a:lnTo>
                  <a:pt x="985742" y="1033543"/>
                </a:lnTo>
                <a:lnTo>
                  <a:pt x="0" y="1033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-5400000">
            <a:off x="3129634" y="2454517"/>
            <a:ext cx="5565686" cy="7974166"/>
          </a:xfrm>
          <a:custGeom>
            <a:avLst/>
            <a:gdLst/>
            <a:ahLst/>
            <a:cxnLst/>
            <a:rect l="l" t="t" r="r" b="b"/>
            <a:pathLst>
              <a:path w="5565686" h="7974166">
                <a:moveTo>
                  <a:pt x="0" y="0"/>
                </a:moveTo>
                <a:lnTo>
                  <a:pt x="5565686" y="0"/>
                </a:lnTo>
                <a:lnTo>
                  <a:pt x="5565686" y="7974167"/>
                </a:lnTo>
                <a:lnTo>
                  <a:pt x="0" y="79741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-519" r="-51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7" name="TextBox 7"/>
          <p:cNvSpPr txBox="1"/>
          <p:nvPr/>
        </p:nvSpPr>
        <p:spPr>
          <a:xfrm>
            <a:off x="2928404" y="5243038"/>
            <a:ext cx="5968145" cy="157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50"/>
              </a:lnSpc>
            </a:pPr>
            <a:r>
              <a:rPr lang="en-US" sz="5000">
                <a:solidFill>
                  <a:srgbClr val="000000"/>
                </a:solidFill>
                <a:latin typeface="Glacial Indifference Bold"/>
              </a:rPr>
              <a:t>1. Kahoot</a:t>
            </a:r>
          </a:p>
          <a:p>
            <a:pPr algn="just">
              <a:lnSpc>
                <a:spcPts val="6250"/>
              </a:lnSpc>
            </a:pPr>
            <a:r>
              <a:rPr lang="en-US" sz="5000">
                <a:solidFill>
                  <a:srgbClr val="000000"/>
                </a:solidFill>
                <a:latin typeface="Glacial Indifference Bold"/>
              </a:rPr>
              <a:t>2. Learning Apps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42546" y="813064"/>
            <a:ext cx="17035072" cy="1800486"/>
            <a:chOff x="0" y="0"/>
            <a:chExt cx="4486603" cy="47420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6603" cy="474202"/>
            </a:xfrm>
            <a:custGeom>
              <a:avLst/>
              <a:gdLst/>
              <a:ahLst/>
              <a:cxnLst/>
              <a:rect l="l" t="t" r="r" b="b"/>
              <a:pathLst>
                <a:path w="4486603" h="474202">
                  <a:moveTo>
                    <a:pt x="4486603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86603" y="474202"/>
                  </a:lnTo>
                  <a:lnTo>
                    <a:pt x="4385003" y="237101"/>
                  </a:lnTo>
                  <a:lnTo>
                    <a:pt x="4486603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88900" y="-38100"/>
              <a:ext cx="4308803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28700" y="733425"/>
            <a:ext cx="16230600" cy="1812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APLICACIONES</a:t>
            </a:r>
          </a:p>
        </p:txBody>
      </p:sp>
      <p:sp>
        <p:nvSpPr>
          <p:cNvPr id="12" name="Freeform 12"/>
          <p:cNvSpPr/>
          <p:nvPr/>
        </p:nvSpPr>
        <p:spPr>
          <a:xfrm rot="-10800000">
            <a:off x="14655410" y="7149579"/>
            <a:ext cx="3946039" cy="4016325"/>
          </a:xfrm>
          <a:custGeom>
            <a:avLst/>
            <a:gdLst/>
            <a:ahLst/>
            <a:cxnLst/>
            <a:rect l="l" t="t" r="r" b="b"/>
            <a:pathLst>
              <a:path w="3946039" h="4016325">
                <a:moveTo>
                  <a:pt x="0" y="0"/>
                </a:moveTo>
                <a:lnTo>
                  <a:pt x="3946039" y="0"/>
                </a:lnTo>
                <a:lnTo>
                  <a:pt x="3946039" y="4016324"/>
                </a:lnTo>
                <a:lnTo>
                  <a:pt x="0" y="401632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1786032" y="2964202"/>
            <a:ext cx="3920937" cy="4647386"/>
            <a:chOff x="0" y="0"/>
            <a:chExt cx="5227917" cy="619651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61725" y="211999"/>
              <a:ext cx="5066192" cy="5984516"/>
            </a:xfrm>
            <a:custGeom>
              <a:avLst/>
              <a:gdLst/>
              <a:ahLst/>
              <a:cxnLst/>
              <a:rect l="l" t="t" r="r" b="b"/>
              <a:pathLst>
                <a:path w="5066192" h="5984516">
                  <a:moveTo>
                    <a:pt x="0" y="0"/>
                  </a:moveTo>
                  <a:lnTo>
                    <a:pt x="5066192" y="0"/>
                  </a:lnTo>
                  <a:lnTo>
                    <a:pt x="5066192" y="5984516"/>
                  </a:lnTo>
                  <a:lnTo>
                    <a:pt x="0" y="598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814255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32676" y="733425"/>
            <a:ext cx="16230600" cy="18129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kahoot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0500" y="2614741"/>
            <a:ext cx="3296055" cy="4107082"/>
            <a:chOff x="0" y="0"/>
            <a:chExt cx="4394740" cy="547611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394740" cy="5476110"/>
            </a:xfrm>
            <a:custGeom>
              <a:avLst/>
              <a:gdLst/>
              <a:ahLst/>
              <a:cxnLst/>
              <a:rect l="l" t="t" r="r" b="b"/>
              <a:pathLst>
                <a:path w="4394740" h="5476110">
                  <a:moveTo>
                    <a:pt x="0" y="0"/>
                  </a:moveTo>
                  <a:lnTo>
                    <a:pt x="4394740" y="0"/>
                  </a:lnTo>
                  <a:lnTo>
                    <a:pt x="4394740" y="5476110"/>
                  </a:lnTo>
                  <a:lnTo>
                    <a:pt x="0" y="54761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64" r="-856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422331" y="1272659"/>
              <a:ext cx="3550078" cy="3154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72"/>
                </a:lnSpc>
              </a:pPr>
              <a:r>
                <a:rPr lang="en-US" sz="3408">
                  <a:solidFill>
                    <a:srgbClr val="000000"/>
                  </a:solidFill>
                  <a:latin typeface="Glacial Indifference Bold"/>
                </a:rPr>
                <a:t>1</a:t>
              </a:r>
            </a:p>
            <a:p>
              <a:pPr algn="ctr">
                <a:lnSpc>
                  <a:spcPts val="4772"/>
                </a:lnSpc>
              </a:pPr>
              <a:r>
                <a:rPr lang="en-US" sz="3408">
                  <a:solidFill>
                    <a:srgbClr val="000000"/>
                  </a:solidFill>
                  <a:latin typeface="Glacial Indifference Bold"/>
                </a:rPr>
                <a:t>Crear cuenta Iniciar sesión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522837" y="2971226"/>
            <a:ext cx="3288776" cy="4697326"/>
            <a:chOff x="0" y="0"/>
            <a:chExt cx="4385035" cy="626310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385035" cy="6263102"/>
            </a:xfrm>
            <a:custGeom>
              <a:avLst/>
              <a:gdLst/>
              <a:ahLst/>
              <a:cxnLst/>
              <a:rect l="l" t="t" r="r" b="b"/>
              <a:pathLst>
                <a:path w="4385035" h="6263102">
                  <a:moveTo>
                    <a:pt x="0" y="0"/>
                  </a:moveTo>
                  <a:lnTo>
                    <a:pt x="4385035" y="0"/>
                  </a:lnTo>
                  <a:lnTo>
                    <a:pt x="4385035" y="6263102"/>
                  </a:lnTo>
                  <a:lnTo>
                    <a:pt x="0" y="6263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17129" r="-17129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27602" y="1269701"/>
              <a:ext cx="3529831" cy="39469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3. </a:t>
              </a:r>
            </a:p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Crear y configurar nuestro Kahoot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658005" y="4842246"/>
            <a:ext cx="3386009" cy="4219171"/>
            <a:chOff x="0" y="0"/>
            <a:chExt cx="4514679" cy="56255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14679" cy="5625561"/>
            </a:xfrm>
            <a:custGeom>
              <a:avLst/>
              <a:gdLst/>
              <a:ahLst/>
              <a:cxnLst/>
              <a:rect l="l" t="t" r="r" b="b"/>
              <a:pathLst>
                <a:path w="4514679" h="5625561">
                  <a:moveTo>
                    <a:pt x="0" y="0"/>
                  </a:moveTo>
                  <a:lnTo>
                    <a:pt x="4514679" y="0"/>
                  </a:lnTo>
                  <a:lnTo>
                    <a:pt x="4514679" y="5625561"/>
                  </a:lnTo>
                  <a:lnTo>
                    <a:pt x="0" y="5625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64" r="-856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78565" y="1150454"/>
              <a:ext cx="3557550" cy="32484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2"/>
                </a:lnSpc>
              </a:pPr>
              <a:r>
                <a:rPr lang="en-US" sz="3501">
                  <a:solidFill>
                    <a:srgbClr val="000000"/>
                  </a:solidFill>
                  <a:latin typeface="Glacial Indifference Bold"/>
                </a:rPr>
                <a:t>2</a:t>
              </a:r>
            </a:p>
            <a:p>
              <a:pPr algn="ctr">
                <a:lnSpc>
                  <a:spcPts val="4902"/>
                </a:lnSpc>
              </a:pPr>
              <a:r>
                <a:rPr lang="en-US" sz="3501">
                  <a:solidFill>
                    <a:srgbClr val="000000"/>
                  </a:solidFill>
                  <a:latin typeface="Glacial Indifference Bold"/>
                </a:rPr>
                <a:t>Buscar Kahoot ya hechos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360171" y="9258300"/>
            <a:ext cx="19459526" cy="1231556"/>
            <a:chOff x="0" y="0"/>
            <a:chExt cx="13180282" cy="8341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180282" cy="834155"/>
            </a:xfrm>
            <a:custGeom>
              <a:avLst/>
              <a:gdLst/>
              <a:ahLst/>
              <a:cxnLst/>
              <a:rect l="l" t="t" r="r" b="b"/>
              <a:pathLst>
                <a:path w="13180282" h="834155">
                  <a:moveTo>
                    <a:pt x="13180282" y="0"/>
                  </a:moveTo>
                  <a:lnTo>
                    <a:pt x="0" y="0"/>
                  </a:lnTo>
                  <a:lnTo>
                    <a:pt x="101600" y="417077"/>
                  </a:lnTo>
                  <a:lnTo>
                    <a:pt x="0" y="834155"/>
                  </a:lnTo>
                  <a:lnTo>
                    <a:pt x="13180282" y="834155"/>
                  </a:lnTo>
                  <a:lnTo>
                    <a:pt x="13078682" y="417077"/>
                  </a:lnTo>
                  <a:lnTo>
                    <a:pt x="1318028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8900" y="-38100"/>
              <a:ext cx="13002482" cy="872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750662" y="2546351"/>
            <a:ext cx="3474333" cy="4061829"/>
            <a:chOff x="0" y="0"/>
            <a:chExt cx="4632444" cy="54157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632444" cy="5415772"/>
            </a:xfrm>
            <a:custGeom>
              <a:avLst/>
              <a:gdLst/>
              <a:ahLst/>
              <a:cxnLst/>
              <a:rect l="l" t="t" r="r" b="b"/>
              <a:pathLst>
                <a:path w="4632444" h="5415772">
                  <a:moveTo>
                    <a:pt x="0" y="0"/>
                  </a:moveTo>
                  <a:lnTo>
                    <a:pt x="4632444" y="0"/>
                  </a:lnTo>
                  <a:lnTo>
                    <a:pt x="4632444" y="5415772"/>
                  </a:lnTo>
                  <a:lnTo>
                    <a:pt x="0" y="54157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947" r="-4947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1048" y="1114234"/>
              <a:ext cx="3650348" cy="3120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19"/>
                </a:lnSpc>
              </a:pPr>
              <a:r>
                <a:rPr lang="en-US" sz="3371">
                  <a:solidFill>
                    <a:srgbClr val="000000"/>
                  </a:solidFill>
                  <a:latin typeface="Glacial Indifference Bold"/>
                </a:rPr>
                <a:t>5</a:t>
              </a:r>
            </a:p>
            <a:p>
              <a:pPr algn="ctr">
                <a:lnSpc>
                  <a:spcPts val="4719"/>
                </a:lnSpc>
              </a:pPr>
              <a:r>
                <a:rPr lang="en-US" sz="3371">
                  <a:solidFill>
                    <a:srgbClr val="000000"/>
                  </a:solidFill>
                  <a:latin typeface="Glacial Indifference Bold"/>
                </a:rPr>
                <a:t>Compartir el curso/kahoot creado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287863" y="4902825"/>
            <a:ext cx="3288776" cy="4098012"/>
            <a:chOff x="0" y="0"/>
            <a:chExt cx="4385035" cy="546401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385035" cy="5464016"/>
            </a:xfrm>
            <a:custGeom>
              <a:avLst/>
              <a:gdLst/>
              <a:ahLst/>
              <a:cxnLst/>
              <a:rect l="l" t="t" r="r" b="b"/>
              <a:pathLst>
                <a:path w="4385035" h="5464016">
                  <a:moveTo>
                    <a:pt x="0" y="0"/>
                  </a:moveTo>
                  <a:lnTo>
                    <a:pt x="4385035" y="0"/>
                  </a:lnTo>
                  <a:lnTo>
                    <a:pt x="4385035" y="5464016"/>
                  </a:lnTo>
                  <a:lnTo>
                    <a:pt x="0" y="5464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8564" r="-8564"/>
              </a:stretch>
            </a:blip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427602" y="1269701"/>
              <a:ext cx="3529831" cy="31478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4. </a:t>
              </a:r>
            </a:p>
            <a:p>
              <a:pPr algn="ctr">
                <a:lnSpc>
                  <a:spcPts val="4761"/>
                </a:lnSpc>
              </a:pPr>
              <a:r>
                <a:rPr lang="en-US" sz="3401">
                  <a:solidFill>
                    <a:srgbClr val="000000"/>
                  </a:solidFill>
                  <a:latin typeface="Glacial Indifference Bold"/>
                </a:rPr>
                <a:t>Crear y configurar un Curso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86434" y="2814057"/>
            <a:ext cx="12937856" cy="8871709"/>
            <a:chOff x="0" y="0"/>
            <a:chExt cx="17250475" cy="11828945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38204" y="474359"/>
              <a:ext cx="15911553" cy="8345522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45721" y="681876"/>
              <a:ext cx="15911553" cy="8345522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2587818" y="6565933"/>
              <a:ext cx="3547819" cy="4679377"/>
            </a:xfrm>
            <a:custGeom>
              <a:avLst/>
              <a:gdLst/>
              <a:ahLst/>
              <a:cxnLst/>
              <a:rect l="l" t="t" r="r" b="b"/>
              <a:pathLst>
                <a:path w="3547819" h="4679377">
                  <a:moveTo>
                    <a:pt x="3547819" y="0"/>
                  </a:moveTo>
                  <a:lnTo>
                    <a:pt x="0" y="0"/>
                  </a:lnTo>
                  <a:lnTo>
                    <a:pt x="0" y="4679377"/>
                  </a:lnTo>
                  <a:lnTo>
                    <a:pt x="3547819" y="4679377"/>
                  </a:lnTo>
                  <a:lnTo>
                    <a:pt x="3547819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642546" y="2814057"/>
            <a:ext cx="4130786" cy="4394454"/>
          </a:xfrm>
          <a:custGeom>
            <a:avLst/>
            <a:gdLst/>
            <a:ahLst/>
            <a:cxnLst/>
            <a:rect l="l" t="t" r="r" b="b"/>
            <a:pathLst>
              <a:path w="4130786" h="4394454">
                <a:moveTo>
                  <a:pt x="0" y="0"/>
                </a:moveTo>
                <a:lnTo>
                  <a:pt x="4130787" y="0"/>
                </a:lnTo>
                <a:lnTo>
                  <a:pt x="4130787" y="4394454"/>
                </a:lnTo>
                <a:lnTo>
                  <a:pt x="0" y="43944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5766760" y="3576450"/>
            <a:ext cx="11141375" cy="5048712"/>
          </a:xfrm>
          <a:custGeom>
            <a:avLst/>
            <a:gdLst/>
            <a:ahLst/>
            <a:cxnLst/>
            <a:rect l="l" t="t" r="r" b="b"/>
            <a:pathLst>
              <a:path w="11141375" h="5048712">
                <a:moveTo>
                  <a:pt x="0" y="0"/>
                </a:moveTo>
                <a:lnTo>
                  <a:pt x="11141375" y="0"/>
                </a:lnTo>
                <a:lnTo>
                  <a:pt x="11141375" y="5048712"/>
                </a:lnTo>
                <a:lnTo>
                  <a:pt x="0" y="50487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10833675" y="7870712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6" y="0"/>
                </a:lnTo>
                <a:lnTo>
                  <a:pt x="2309496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0216" y="4183063"/>
            <a:ext cx="3993117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CUENTA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O 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INICIAR SESIÓN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470935" y="2546353"/>
            <a:ext cx="13664285" cy="9369834"/>
            <a:chOff x="0" y="0"/>
            <a:chExt cx="18219047" cy="12493112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51578" y="500994"/>
              <a:ext cx="16804948" cy="8814103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70747" y="720162"/>
              <a:ext cx="16804948" cy="8814103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3294594" y="6934594"/>
              <a:ext cx="3747020" cy="4942113"/>
            </a:xfrm>
            <a:custGeom>
              <a:avLst/>
              <a:gdLst/>
              <a:ahLst/>
              <a:cxnLst/>
              <a:rect l="l" t="t" r="r" b="b"/>
              <a:pathLst>
                <a:path w="3747020" h="4942113">
                  <a:moveTo>
                    <a:pt x="3747020" y="0"/>
                  </a:moveTo>
                  <a:lnTo>
                    <a:pt x="0" y="0"/>
                  </a:lnTo>
                  <a:lnTo>
                    <a:pt x="0" y="4942113"/>
                  </a:lnTo>
                  <a:lnTo>
                    <a:pt x="3747020" y="4942113"/>
                  </a:lnTo>
                  <a:lnTo>
                    <a:pt x="374702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92120" y="3140046"/>
            <a:ext cx="3766493" cy="4006907"/>
          </a:xfrm>
          <a:custGeom>
            <a:avLst/>
            <a:gdLst/>
            <a:ahLst/>
            <a:cxnLst/>
            <a:rect l="l" t="t" r="r" b="b"/>
            <a:pathLst>
              <a:path w="3766493" h="4006907">
                <a:moveTo>
                  <a:pt x="0" y="0"/>
                </a:moveTo>
                <a:lnTo>
                  <a:pt x="3766492" y="0"/>
                </a:lnTo>
                <a:lnTo>
                  <a:pt x="3766492" y="4006908"/>
                </a:lnTo>
                <a:lnTo>
                  <a:pt x="0" y="40069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5165867" y="3555482"/>
            <a:ext cx="11836962" cy="5397260"/>
          </a:xfrm>
          <a:custGeom>
            <a:avLst/>
            <a:gdLst/>
            <a:ahLst/>
            <a:cxnLst/>
            <a:rect l="l" t="t" r="r" b="b"/>
            <a:pathLst>
              <a:path w="11836962" h="5397260">
                <a:moveTo>
                  <a:pt x="0" y="0"/>
                </a:moveTo>
                <a:lnTo>
                  <a:pt x="11836962" y="0"/>
                </a:lnTo>
                <a:lnTo>
                  <a:pt x="11836962" y="5397259"/>
                </a:lnTo>
                <a:lnTo>
                  <a:pt x="0" y="53972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22" name="Group 22"/>
          <p:cNvGrpSpPr/>
          <p:nvPr/>
        </p:nvGrpSpPr>
        <p:grpSpPr>
          <a:xfrm rot="1665686">
            <a:off x="7878520" y="2699975"/>
            <a:ext cx="1240017" cy="124001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9C275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65323" y="4555835"/>
            <a:ext cx="3620086" cy="1108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2"/>
              </a:lnSpc>
            </a:pPr>
            <a:r>
              <a:rPr lang="en-US" sz="3173">
                <a:solidFill>
                  <a:srgbClr val="000000"/>
                </a:solidFill>
                <a:latin typeface="Glacial Indifference Bold"/>
              </a:rPr>
              <a:t>BUSCAR KAHOOT YA HECHOS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910044" y="2728160"/>
            <a:ext cx="13160041" cy="9024065"/>
            <a:chOff x="0" y="0"/>
            <a:chExt cx="17546722" cy="12032087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42294" y="482506"/>
              <a:ext cx="16184806" cy="8488842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3375" y="693586"/>
              <a:ext cx="16184806" cy="8488842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2803992" y="6678691"/>
              <a:ext cx="3608746" cy="4759737"/>
            </a:xfrm>
            <a:custGeom>
              <a:avLst/>
              <a:gdLst/>
              <a:ahLst/>
              <a:cxnLst/>
              <a:rect l="l" t="t" r="r" b="b"/>
              <a:pathLst>
                <a:path w="3608746" h="4759737">
                  <a:moveTo>
                    <a:pt x="3608747" y="0"/>
                  </a:moveTo>
                  <a:lnTo>
                    <a:pt x="0" y="0"/>
                  </a:lnTo>
                  <a:lnTo>
                    <a:pt x="0" y="4759737"/>
                  </a:lnTo>
                  <a:lnTo>
                    <a:pt x="3608747" y="4759737"/>
                  </a:lnTo>
                  <a:lnTo>
                    <a:pt x="3608747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290267" y="2482547"/>
            <a:ext cx="4442405" cy="4725963"/>
          </a:xfrm>
          <a:custGeom>
            <a:avLst/>
            <a:gdLst/>
            <a:ahLst/>
            <a:cxnLst/>
            <a:rect l="l" t="t" r="r" b="b"/>
            <a:pathLst>
              <a:path w="4442405" h="4725963">
                <a:moveTo>
                  <a:pt x="0" y="0"/>
                </a:moveTo>
                <a:lnTo>
                  <a:pt x="4442405" y="0"/>
                </a:lnTo>
                <a:lnTo>
                  <a:pt x="4442405" y="4725964"/>
                </a:lnTo>
                <a:lnTo>
                  <a:pt x="0" y="47259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5798380" y="3721270"/>
            <a:ext cx="10866106" cy="5042552"/>
          </a:xfrm>
          <a:custGeom>
            <a:avLst/>
            <a:gdLst/>
            <a:ahLst/>
            <a:cxnLst/>
            <a:rect l="l" t="t" r="r" b="b"/>
            <a:pathLst>
              <a:path w="10866106" h="5042552">
                <a:moveTo>
                  <a:pt x="0" y="0"/>
                </a:moveTo>
                <a:lnTo>
                  <a:pt x="10866106" y="0"/>
                </a:lnTo>
                <a:lnTo>
                  <a:pt x="10866106" y="5042552"/>
                </a:lnTo>
                <a:lnTo>
                  <a:pt x="0" y="504255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514911" y="3079211"/>
            <a:ext cx="3993117" cy="370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Y CONFIGURAR NUESTRO KAHOOT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"/>
              </a:rPr>
              <a:t> CON DIFERENTES TIPOS DE PREGUNTAS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3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680876" y="2546353"/>
            <a:ext cx="13281278" cy="9107199"/>
            <a:chOff x="0" y="0"/>
            <a:chExt cx="17708370" cy="12142932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44527" y="486951"/>
              <a:ext cx="16333908" cy="8567045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57552" y="699976"/>
              <a:ext cx="16333908" cy="8567045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57552" y="699976"/>
              <a:ext cx="16333908" cy="8567045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57552" y="699976"/>
              <a:ext cx="16333908" cy="8567045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2921949" y="6740218"/>
              <a:ext cx="3641992" cy="4803586"/>
            </a:xfrm>
            <a:custGeom>
              <a:avLst/>
              <a:gdLst/>
              <a:ahLst/>
              <a:cxnLst/>
              <a:rect l="l" t="t" r="r" b="b"/>
              <a:pathLst>
                <a:path w="3641992" h="4803586">
                  <a:moveTo>
                    <a:pt x="3641991" y="0"/>
                  </a:moveTo>
                  <a:lnTo>
                    <a:pt x="0" y="0"/>
                  </a:lnTo>
                  <a:lnTo>
                    <a:pt x="0" y="4803586"/>
                  </a:lnTo>
                  <a:lnTo>
                    <a:pt x="3641991" y="4803586"/>
                  </a:lnTo>
                  <a:lnTo>
                    <a:pt x="3641991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15730" y="2546353"/>
            <a:ext cx="3395949" cy="3612711"/>
          </a:xfrm>
          <a:custGeom>
            <a:avLst/>
            <a:gdLst/>
            <a:ahLst/>
            <a:cxnLst/>
            <a:rect l="l" t="t" r="r" b="b"/>
            <a:pathLst>
              <a:path w="3395949" h="3612711">
                <a:moveTo>
                  <a:pt x="0" y="0"/>
                </a:moveTo>
                <a:lnTo>
                  <a:pt x="3395949" y="0"/>
                </a:lnTo>
                <a:lnTo>
                  <a:pt x="3395949" y="3612711"/>
                </a:lnTo>
                <a:lnTo>
                  <a:pt x="0" y="36127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5123042" y="3405174"/>
            <a:ext cx="11983479" cy="5507779"/>
          </a:xfrm>
          <a:custGeom>
            <a:avLst/>
            <a:gdLst/>
            <a:ahLst/>
            <a:cxnLst/>
            <a:rect l="l" t="t" r="r" b="b"/>
            <a:pathLst>
              <a:path w="11983479" h="5507779">
                <a:moveTo>
                  <a:pt x="0" y="0"/>
                </a:moveTo>
                <a:lnTo>
                  <a:pt x="11983479" y="0"/>
                </a:lnTo>
                <a:lnTo>
                  <a:pt x="11983479" y="5507779"/>
                </a:lnTo>
                <a:lnTo>
                  <a:pt x="0" y="55077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Freeform 23"/>
          <p:cNvSpPr/>
          <p:nvPr/>
        </p:nvSpPr>
        <p:spPr>
          <a:xfrm>
            <a:off x="6155901" y="6311843"/>
            <a:ext cx="2309495" cy="1059481"/>
          </a:xfrm>
          <a:custGeom>
            <a:avLst/>
            <a:gdLst/>
            <a:ahLst/>
            <a:cxnLst/>
            <a:rect l="l" t="t" r="r" b="b"/>
            <a:pathLst>
              <a:path w="2309495" h="1059481">
                <a:moveTo>
                  <a:pt x="0" y="0"/>
                </a:moveTo>
                <a:lnTo>
                  <a:pt x="2309495" y="0"/>
                </a:lnTo>
                <a:lnTo>
                  <a:pt x="2309495" y="1059481"/>
                </a:lnTo>
                <a:lnTo>
                  <a:pt x="0" y="10594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4" name="Freeform 24"/>
          <p:cNvSpPr/>
          <p:nvPr/>
        </p:nvSpPr>
        <p:spPr>
          <a:xfrm rot="1405589">
            <a:off x="4430053" y="4328268"/>
            <a:ext cx="896694" cy="391833"/>
          </a:xfrm>
          <a:custGeom>
            <a:avLst/>
            <a:gdLst/>
            <a:ahLst/>
            <a:cxnLst/>
            <a:rect l="l" t="t" r="r" b="b"/>
            <a:pathLst>
              <a:path w="896694" h="391833">
                <a:moveTo>
                  <a:pt x="0" y="0"/>
                </a:moveTo>
                <a:lnTo>
                  <a:pt x="896695" y="0"/>
                </a:lnTo>
                <a:lnTo>
                  <a:pt x="896695" y="391833"/>
                </a:lnTo>
                <a:lnTo>
                  <a:pt x="0" y="3918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5" name="Freeform 25"/>
          <p:cNvSpPr/>
          <p:nvPr/>
        </p:nvSpPr>
        <p:spPr>
          <a:xfrm>
            <a:off x="1028700" y="6634263"/>
            <a:ext cx="2421291" cy="3192820"/>
          </a:xfrm>
          <a:custGeom>
            <a:avLst/>
            <a:gdLst/>
            <a:ahLst/>
            <a:cxnLst/>
            <a:rect l="l" t="t" r="r" b="b"/>
            <a:pathLst>
              <a:path w="2421291" h="3192820">
                <a:moveTo>
                  <a:pt x="0" y="0"/>
                </a:moveTo>
                <a:lnTo>
                  <a:pt x="2421291" y="0"/>
                </a:lnTo>
                <a:lnTo>
                  <a:pt x="2421291" y="3192820"/>
                </a:lnTo>
                <a:lnTo>
                  <a:pt x="0" y="31928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6" name="TextBox 26"/>
          <p:cNvSpPr txBox="1"/>
          <p:nvPr/>
        </p:nvSpPr>
        <p:spPr>
          <a:xfrm>
            <a:off x="0" y="4089967"/>
            <a:ext cx="399311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Para jugarlo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4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451707" y="2546353"/>
            <a:ext cx="13467338" cy="9234784"/>
            <a:chOff x="0" y="0"/>
            <a:chExt cx="17956451" cy="12313045"/>
          </a:xfrm>
        </p:grpSpPr>
        <p:grpSp>
          <p:nvGrpSpPr>
            <p:cNvPr id="8" name="Group 8"/>
            <p:cNvGrpSpPr/>
            <p:nvPr/>
          </p:nvGrpSpPr>
          <p:grpSpPr>
            <a:xfrm rot="-208414">
              <a:off x="247952" y="493773"/>
              <a:ext cx="16562734" cy="8687063"/>
              <a:chOff x="0" y="0"/>
              <a:chExt cx="3077638" cy="161420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 rot="191834"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 rot="-66823"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463962" y="709782"/>
              <a:ext cx="16562734" cy="8687063"/>
              <a:chOff x="0" y="0"/>
              <a:chExt cx="3077638" cy="1614204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8248605" flipH="1">
              <a:off x="13102975" y="6834644"/>
              <a:ext cx="3693013" cy="4870881"/>
            </a:xfrm>
            <a:custGeom>
              <a:avLst/>
              <a:gdLst/>
              <a:ahLst/>
              <a:cxnLst/>
              <a:rect l="l" t="t" r="r" b="b"/>
              <a:pathLst>
                <a:path w="3693013" h="4870881">
                  <a:moveTo>
                    <a:pt x="3693013" y="0"/>
                  </a:moveTo>
                  <a:lnTo>
                    <a:pt x="0" y="0"/>
                  </a:lnTo>
                  <a:lnTo>
                    <a:pt x="0" y="4870880"/>
                  </a:lnTo>
                  <a:lnTo>
                    <a:pt x="3693013" y="4870880"/>
                  </a:lnTo>
                  <a:lnTo>
                    <a:pt x="369301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Freeform 21"/>
          <p:cNvSpPr/>
          <p:nvPr/>
        </p:nvSpPr>
        <p:spPr>
          <a:xfrm>
            <a:off x="366656" y="2813668"/>
            <a:ext cx="3742349" cy="3981222"/>
          </a:xfrm>
          <a:custGeom>
            <a:avLst/>
            <a:gdLst/>
            <a:ahLst/>
            <a:cxnLst/>
            <a:rect l="l" t="t" r="r" b="b"/>
            <a:pathLst>
              <a:path w="3742349" h="3981222">
                <a:moveTo>
                  <a:pt x="0" y="0"/>
                </a:moveTo>
                <a:lnTo>
                  <a:pt x="3742349" y="0"/>
                </a:lnTo>
                <a:lnTo>
                  <a:pt x="3742349" y="3981222"/>
                </a:lnTo>
                <a:lnTo>
                  <a:pt x="0" y="39812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Freeform 22"/>
          <p:cNvSpPr/>
          <p:nvPr/>
        </p:nvSpPr>
        <p:spPr>
          <a:xfrm>
            <a:off x="5117663" y="3419432"/>
            <a:ext cx="11821283" cy="5437914"/>
          </a:xfrm>
          <a:custGeom>
            <a:avLst/>
            <a:gdLst/>
            <a:ahLst/>
            <a:cxnLst/>
            <a:rect l="l" t="t" r="r" b="b"/>
            <a:pathLst>
              <a:path w="11821283" h="5437914">
                <a:moveTo>
                  <a:pt x="0" y="0"/>
                </a:moveTo>
                <a:lnTo>
                  <a:pt x="11821283" y="0"/>
                </a:lnTo>
                <a:lnTo>
                  <a:pt x="11821283" y="5437913"/>
                </a:lnTo>
                <a:lnTo>
                  <a:pt x="0" y="543791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3" name="TextBox 23"/>
          <p:cNvSpPr txBox="1"/>
          <p:nvPr/>
        </p:nvSpPr>
        <p:spPr>
          <a:xfrm>
            <a:off x="208066" y="3843842"/>
            <a:ext cx="4059529" cy="184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Glacial Indifference Bold"/>
              </a:rPr>
              <a:t>CREAR Y CONFIGURAR UN CURSO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</a:blip>
            <a:stretch>
              <a:fillRect t="-9222" b="-9222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" name="Group 3"/>
          <p:cNvGrpSpPr/>
          <p:nvPr/>
        </p:nvGrpSpPr>
        <p:grpSpPr>
          <a:xfrm>
            <a:off x="642546" y="682061"/>
            <a:ext cx="17002907" cy="1800486"/>
            <a:chOff x="0" y="0"/>
            <a:chExt cx="4478132" cy="4742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78132" cy="474202"/>
            </a:xfrm>
            <a:custGeom>
              <a:avLst/>
              <a:gdLst/>
              <a:ahLst/>
              <a:cxnLst/>
              <a:rect l="l" t="t" r="r" b="b"/>
              <a:pathLst>
                <a:path w="4478132" h="474202">
                  <a:moveTo>
                    <a:pt x="4478132" y="0"/>
                  </a:moveTo>
                  <a:lnTo>
                    <a:pt x="0" y="0"/>
                  </a:lnTo>
                  <a:lnTo>
                    <a:pt x="101600" y="237101"/>
                  </a:lnTo>
                  <a:lnTo>
                    <a:pt x="0" y="474202"/>
                  </a:lnTo>
                  <a:lnTo>
                    <a:pt x="4478132" y="474202"/>
                  </a:lnTo>
                  <a:lnTo>
                    <a:pt x="4376532" y="237101"/>
                  </a:lnTo>
                  <a:lnTo>
                    <a:pt x="4478132" y="0"/>
                  </a:lnTo>
                  <a:close/>
                </a:path>
              </a:pathLst>
            </a:custGeom>
            <a:solidFill>
              <a:srgbClr val="3D4984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8900" y="-38100"/>
              <a:ext cx="4300332" cy="51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4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601040" y="2546353"/>
            <a:ext cx="13400899" cy="9189225"/>
            <a:chOff x="0" y="0"/>
            <a:chExt cx="17867865" cy="12252300"/>
          </a:xfrm>
        </p:grpSpPr>
        <p:grpSp>
          <p:nvGrpSpPr>
            <p:cNvPr id="7" name="Group 7"/>
            <p:cNvGrpSpPr/>
            <p:nvPr/>
          </p:nvGrpSpPr>
          <p:grpSpPr>
            <a:xfrm rot="-208414">
              <a:off x="246729" y="491337"/>
              <a:ext cx="16481024" cy="8644206"/>
              <a:chOff x="0" y="0"/>
              <a:chExt cx="3077638" cy="16142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191834"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66823"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461673" y="706281"/>
              <a:ext cx="16481024" cy="8644206"/>
              <a:chOff x="0" y="0"/>
              <a:chExt cx="3077638" cy="1614204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077638" cy="1614204"/>
              </a:xfrm>
              <a:custGeom>
                <a:avLst/>
                <a:gdLst/>
                <a:ahLst/>
                <a:cxnLst/>
                <a:rect l="l" t="t" r="r" b="b"/>
                <a:pathLst>
                  <a:path w="3077638" h="1614204">
                    <a:moveTo>
                      <a:pt x="0" y="0"/>
                    </a:moveTo>
                    <a:lnTo>
                      <a:pt x="3077638" y="0"/>
                    </a:lnTo>
                    <a:lnTo>
                      <a:pt x="3077638" y="1614204"/>
                    </a:lnTo>
                    <a:lnTo>
                      <a:pt x="0" y="1614204"/>
                    </a:ln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3D4984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3077638" cy="16427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8248605" flipH="1">
              <a:off x="13038333" y="6800926"/>
              <a:ext cx="3674794" cy="4846851"/>
            </a:xfrm>
            <a:custGeom>
              <a:avLst/>
              <a:gdLst/>
              <a:ahLst/>
              <a:cxnLst/>
              <a:rect l="l" t="t" r="r" b="b"/>
              <a:pathLst>
                <a:path w="3674794" h="4846851">
                  <a:moveTo>
                    <a:pt x="3674794" y="0"/>
                  </a:moveTo>
                  <a:lnTo>
                    <a:pt x="0" y="0"/>
                  </a:lnTo>
                  <a:lnTo>
                    <a:pt x="0" y="4846850"/>
                  </a:lnTo>
                  <a:lnTo>
                    <a:pt x="3674794" y="4846850"/>
                  </a:lnTo>
                  <a:lnTo>
                    <a:pt x="3674794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366656" y="2546353"/>
            <a:ext cx="3762681" cy="4002852"/>
          </a:xfrm>
          <a:custGeom>
            <a:avLst/>
            <a:gdLst/>
            <a:ahLst/>
            <a:cxnLst/>
            <a:rect l="l" t="t" r="r" b="b"/>
            <a:pathLst>
              <a:path w="3762681" h="4002852">
                <a:moveTo>
                  <a:pt x="0" y="0"/>
                </a:moveTo>
                <a:lnTo>
                  <a:pt x="3762681" y="0"/>
                </a:lnTo>
                <a:lnTo>
                  <a:pt x="3762681" y="4002851"/>
                </a:lnTo>
                <a:lnTo>
                  <a:pt x="0" y="4002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1" name="Freeform 21"/>
          <p:cNvSpPr/>
          <p:nvPr/>
        </p:nvSpPr>
        <p:spPr>
          <a:xfrm>
            <a:off x="5656874" y="3382459"/>
            <a:ext cx="11289230" cy="5280639"/>
          </a:xfrm>
          <a:custGeom>
            <a:avLst/>
            <a:gdLst/>
            <a:ahLst/>
            <a:cxnLst/>
            <a:rect l="l" t="t" r="r" b="b"/>
            <a:pathLst>
              <a:path w="11289230" h="5280639">
                <a:moveTo>
                  <a:pt x="0" y="0"/>
                </a:moveTo>
                <a:lnTo>
                  <a:pt x="11289231" y="0"/>
                </a:lnTo>
                <a:lnTo>
                  <a:pt x="11289231" y="5280639"/>
                </a:lnTo>
                <a:lnTo>
                  <a:pt x="0" y="5280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22" name="TextBox 22"/>
          <p:cNvSpPr txBox="1"/>
          <p:nvPr/>
        </p:nvSpPr>
        <p:spPr>
          <a:xfrm>
            <a:off x="1028700" y="733425"/>
            <a:ext cx="16230600" cy="1812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FFFFFF"/>
                </a:solidFill>
                <a:latin typeface="Scripter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9711" y="4032089"/>
            <a:ext cx="3596571" cy="1669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3"/>
              </a:lnSpc>
            </a:pPr>
            <a:r>
              <a:rPr lang="en-US" sz="3152">
                <a:solidFill>
                  <a:srgbClr val="000000"/>
                </a:solidFill>
                <a:latin typeface="Glacial Indifference Bold"/>
              </a:rPr>
              <a:t>COMPARTIR EL KAHOOT/CURSO CREADO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Personalizado</PresentationFormat>
  <Paragraphs>56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Glacial Indifference</vt:lpstr>
      <vt:lpstr>Calibri</vt:lpstr>
      <vt:lpstr>Arial</vt:lpstr>
      <vt:lpstr>Scripter</vt:lpstr>
      <vt:lpstr>Glacial Indifference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TIC_ 13/14 NOV</dc:title>
  <dc:creator>Ases_Convivencia</dc:creator>
  <cp:lastModifiedBy>VANESSA ALVAREZ RODRIGUEZ</cp:lastModifiedBy>
  <cp:revision>1</cp:revision>
  <dcterms:created xsi:type="dcterms:W3CDTF">2006-08-16T00:00:00Z</dcterms:created>
  <dcterms:modified xsi:type="dcterms:W3CDTF">2023-11-15T09:18:06Z</dcterms:modified>
  <dc:identifier>DAF0CiRX8wo</dc:identifier>
</cp:coreProperties>
</file>