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96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BE64C2-D596-4B6C-956A-7762530146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Noticiario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DA9306E-EDEF-4A04-A403-7FC34DDBBF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Francisco miguel García olmedo</a:t>
            </a:r>
          </a:p>
        </p:txBody>
      </p:sp>
    </p:spTree>
    <p:extLst>
      <p:ext uri="{BB962C8B-B14F-4D97-AF65-F5344CB8AC3E}">
        <p14:creationId xmlns:p14="http://schemas.microsoft.com/office/powerpoint/2010/main" val="88574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ACF09C-61E8-4D92-865D-43C7F1BCE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NOTICIARIO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97213D-DBDE-4047-8FCC-B0F871D57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GRABACIÓN DEL AUDIO</a:t>
            </a:r>
          </a:p>
          <a:p>
            <a:r>
              <a:rPr lang="es-ES" dirty="0"/>
              <a:t>GRABACIÓN DEL VIDEO</a:t>
            </a:r>
          </a:p>
        </p:txBody>
      </p:sp>
    </p:spTree>
    <p:extLst>
      <p:ext uri="{BB962C8B-B14F-4D97-AF65-F5344CB8AC3E}">
        <p14:creationId xmlns:p14="http://schemas.microsoft.com/office/powerpoint/2010/main" val="2332680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2A3DC2-821E-49EA-B097-217DE2A93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GRABACIÓN DE AUDIO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E36441-3FB7-4751-8ED8-EF81DC173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COMPONENTES BÁSICOS DE GRABACIÓN</a:t>
            </a:r>
          </a:p>
          <a:p>
            <a:r>
              <a:rPr lang="es-ES" dirty="0"/>
              <a:t>SISTEMA DE GRABACIÓN DE AUDIO: ZOOM H8</a:t>
            </a:r>
          </a:p>
        </p:txBody>
      </p:sp>
    </p:spTree>
    <p:extLst>
      <p:ext uri="{BB962C8B-B14F-4D97-AF65-F5344CB8AC3E}">
        <p14:creationId xmlns:p14="http://schemas.microsoft.com/office/powerpoint/2010/main" val="1035093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52A60-651F-40B7-B5C3-0B04BF8A8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COMPONENTES BÁSICOS DE GRABACIÓN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12A196-188D-4D2D-B371-0C2FB8636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n-US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Cables (XLR, Jack, </a:t>
            </a:r>
            <a:r>
              <a:rPr lang="en-US" spc="-5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mini´jack</a:t>
            </a:r>
            <a:r>
              <a:rPr lang="en-US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Puertos de entrada (XLR y </a:t>
            </a:r>
            <a:r>
              <a:rPr lang="es-ES" spc="-5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jack</a:t>
            </a:r>
            <a:r>
              <a:rPr lang="es-ES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Micrófonos de membrana (</a:t>
            </a:r>
            <a:r>
              <a:rPr lang="es-ES" spc="-5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phantom</a:t>
            </a:r>
            <a:r>
              <a:rPr lang="es-ES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Soportes de microfonía de sobremesa</a:t>
            </a:r>
            <a:endParaRPr lang="es-E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78180">
              <a:lnSpc>
                <a:spcPct val="150000"/>
              </a:lnSpc>
              <a:spcBef>
                <a:spcPts val="200"/>
              </a:spcBef>
              <a:spcAft>
                <a:spcPts val="1000"/>
              </a:spcAft>
            </a:pPr>
            <a:r>
              <a:rPr lang="es-ES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ha procedido a montar y configurar todo el equipo para la elaboración de una radio para el centro.</a:t>
            </a:r>
            <a:endParaRPr lang="es-E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651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9C70D-B73F-46BD-9595-F7B030F18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SISTEMA DE GRABACIÓN DE AUDIO: ZOOM H8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4A1F50-A123-4346-AA7E-47635390F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78180">
              <a:lnSpc>
                <a:spcPct val="150000"/>
              </a:lnSpc>
              <a:spcBef>
                <a:spcPts val="200"/>
              </a:spcBef>
            </a:pP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ZOOM H8 es una grabadora digital de 6 canales XLR (opcionales 2 </a:t>
            </a:r>
            <a:r>
              <a:rPr lang="es-ES" sz="1400" spc="-5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jack</a:t>
            </a: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+ 1 canal </a:t>
            </a:r>
            <a:r>
              <a:rPr lang="es-ES" sz="1400" spc="-5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stereo</a:t>
            </a: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Durante la ponencia se explicó de forma detallada su funcionamiento, que incluye los siguientes aspectos:</a:t>
            </a:r>
            <a:endParaRPr lang="es-E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Adaptación de la grabadora ZOOM H8 para adaptarla a los recursos del centro.</a:t>
            </a:r>
            <a:endParaRPr lang="es-E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Conexión y desconexión de cables.</a:t>
            </a:r>
            <a:endParaRPr lang="es-E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Activación y desactivación de pistas.</a:t>
            </a:r>
            <a:endParaRPr lang="es-E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Grabación en </a:t>
            </a:r>
            <a:r>
              <a:rPr lang="es-ES" sz="1400" spc="-5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stereo</a:t>
            </a: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y/o por pistas.</a:t>
            </a:r>
            <a:endParaRPr lang="es-E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Introducción de un audio externo a nuestra grabación.</a:t>
            </a:r>
            <a:endParaRPr lang="es-E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spcAft>
                <a:spcPts val="1000"/>
              </a:spcAft>
              <a:buFont typeface="+mj-lt"/>
              <a:buAutoNum type="alphaLcPeriod"/>
            </a:pPr>
            <a:r>
              <a:rPr lang="es-ES" sz="14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Funciones digitales propias de la grabadora.</a:t>
            </a:r>
            <a:endParaRPr lang="es-E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8462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96CF74-706D-4CD3-82A5-93399CE93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GRABACIÓN DE VIDEO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4FBD44-2AC2-4F46-B985-4AA2BDAE7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COMPONENTES BÁSIDOS DE GRABACIÓN</a:t>
            </a:r>
          </a:p>
          <a:p>
            <a:r>
              <a:rPr lang="es-ES" dirty="0"/>
              <a:t>MANEJO BÁSICO DE UNA CÁMARA DE VIDEO</a:t>
            </a:r>
          </a:p>
          <a:p>
            <a:r>
              <a:rPr lang="es-ES" dirty="0"/>
              <a:t>COORDINACIÓN ENTRE LA GRABACIÓN DE AUDIO Y VIDEO</a:t>
            </a:r>
          </a:p>
        </p:txBody>
      </p:sp>
    </p:spTree>
    <p:extLst>
      <p:ext uri="{BB962C8B-B14F-4D97-AF65-F5344CB8AC3E}">
        <p14:creationId xmlns:p14="http://schemas.microsoft.com/office/powerpoint/2010/main" val="147919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3E0F70-C9F0-48E2-BBB6-EA4EE5DA6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COMPONENTES BÁSICOS DE GRABACIÓN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A8E202-BFA1-40F6-9505-A64BF840A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Cámara de video y trípode</a:t>
            </a:r>
            <a:endParaRPr lang="es-E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Cables de corriente</a:t>
            </a:r>
            <a:endParaRPr lang="es-E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Font typeface="+mj-lt"/>
              <a:buAutoNum type="alphaLcPeriod"/>
            </a:pPr>
            <a:r>
              <a:rPr lang="es-ES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Iluminación</a:t>
            </a:r>
            <a:endParaRPr lang="es-E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spcAft>
                <a:spcPts val="1000"/>
              </a:spcAft>
              <a:buFont typeface="+mj-lt"/>
              <a:buAutoNum type="alphaLcPeriod"/>
            </a:pPr>
            <a:r>
              <a:rPr lang="es-ES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Croma</a:t>
            </a:r>
            <a:endParaRPr lang="es-E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0940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84D538-42F2-4F81-8311-1C84F8B52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MANEJO BÁSICO DE UNA CÁMARA DE VIDEO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E6DADF-D8DA-47A6-B6FA-4C4F48AB3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Puesta en marcha,</a:t>
            </a:r>
          </a:p>
          <a:p>
            <a:r>
              <a:rPr lang="es-ES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Zoom digital,</a:t>
            </a:r>
          </a:p>
          <a:p>
            <a:r>
              <a:rPr lang="es-ES" sz="1800" spc="-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Descarga de la </a:t>
            </a:r>
            <a:r>
              <a:rPr lang="es-ES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tarjeta de almacén de datos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8638381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7</TotalTime>
  <Words>235</Words>
  <Application>Microsoft Office PowerPoint</Application>
  <PresentationFormat>Panorámica</PresentationFormat>
  <Paragraphs>35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Palatino Linotype</vt:lpstr>
      <vt:lpstr>Galería</vt:lpstr>
      <vt:lpstr>Noticiario </vt:lpstr>
      <vt:lpstr>NOTICIARIO</vt:lpstr>
      <vt:lpstr>GRABACIÓN DE AUDIO</vt:lpstr>
      <vt:lpstr>COMPONENTES BÁSICOS DE GRABACIÓN</vt:lpstr>
      <vt:lpstr>SISTEMA DE GRABACIÓN DE AUDIO: ZOOM H8</vt:lpstr>
      <vt:lpstr>GRABACIÓN DE VIDEO</vt:lpstr>
      <vt:lpstr>COMPONENTES BÁSICOS DE GRABACIÓN</vt:lpstr>
      <vt:lpstr>MANEJO BÁSICO DE UNA CÁMARA DE 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Noticiario </dc:title>
  <dc:creator>RAQUEL BAUTISTA PUENTE</dc:creator>
  <cp:lastModifiedBy>RAQUEL BAUTISTA PUENTE</cp:lastModifiedBy>
  <cp:revision>1</cp:revision>
  <dcterms:created xsi:type="dcterms:W3CDTF">2024-01-24T11:29:05Z</dcterms:created>
  <dcterms:modified xsi:type="dcterms:W3CDTF">2024-01-24T11:36:53Z</dcterms:modified>
</cp:coreProperties>
</file>