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3" r:id="rId10"/>
    <p:sldId id="267" r:id="rId11"/>
    <p:sldId id="268" r:id="rId12"/>
    <p:sldId id="262" r:id="rId13"/>
    <p:sldId id="266" r:id="rId14"/>
    <p:sldId id="269" r:id="rId15"/>
    <p:sldId id="270" r:id="rId16"/>
    <p:sldId id="271" r:id="rId17"/>
    <p:sldId id="272" r:id="rId18"/>
    <p:sldId id="273" r:id="rId19"/>
    <p:sldId id="275" r:id="rId20"/>
    <p:sldId id="277" r:id="rId21"/>
    <p:sldId id="274" r:id="rId22"/>
    <p:sldId id="278" r:id="rId23"/>
    <p:sldId id="276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47D9-72E5-47F8-9345-AB409931BD81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F8B-6CB2-485B-BD5E-D6D2FD2B79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9220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47D9-72E5-47F8-9345-AB409931BD81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F8B-6CB2-485B-BD5E-D6D2FD2B79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876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47D9-72E5-47F8-9345-AB409931BD81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F8B-6CB2-485B-BD5E-D6D2FD2B79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249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47D9-72E5-47F8-9345-AB409931BD81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F8B-6CB2-485B-BD5E-D6D2FD2B79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0239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47D9-72E5-47F8-9345-AB409931BD81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F8B-6CB2-485B-BD5E-D6D2FD2B79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5918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47D9-72E5-47F8-9345-AB409931BD81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F8B-6CB2-485B-BD5E-D6D2FD2B79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184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47D9-72E5-47F8-9345-AB409931BD81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F8B-6CB2-485B-BD5E-D6D2FD2B79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3802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47D9-72E5-47F8-9345-AB409931BD81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F8B-6CB2-485B-BD5E-D6D2FD2B79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732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47D9-72E5-47F8-9345-AB409931BD81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F8B-6CB2-485B-BD5E-D6D2FD2B79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427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47D9-72E5-47F8-9345-AB409931BD81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F8B-6CB2-485B-BD5E-D6D2FD2B79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905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47D9-72E5-47F8-9345-AB409931BD81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F8B-6CB2-485B-BD5E-D6D2FD2B79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202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547D9-72E5-47F8-9345-AB409931BD81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FFF8B-6CB2-485B-BD5E-D6D2FD2B79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066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30942" y="548681"/>
            <a:ext cx="8185355" cy="5619665"/>
            <a:chOff x="530942" y="548681"/>
            <a:chExt cx="8185355" cy="5619665"/>
          </a:xfrm>
        </p:grpSpPr>
        <p:pic>
          <p:nvPicPr>
            <p:cNvPr id="1026" name="Picture 2" descr="logo moodle-02 - CompuEducación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EEF2F5"/>
                </a:clrFrom>
                <a:clrTo>
                  <a:srgbClr val="EEF2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7" t="2825" r="1651" b="3986"/>
            <a:stretch/>
          </p:blipFill>
          <p:spPr bwMode="auto">
            <a:xfrm>
              <a:off x="530942" y="548681"/>
              <a:ext cx="8185355" cy="4755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3 CuadroTexto"/>
            <p:cNvSpPr txBox="1"/>
            <p:nvPr/>
          </p:nvSpPr>
          <p:spPr>
            <a:xfrm>
              <a:off x="1115616" y="548681"/>
              <a:ext cx="698477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600" dirty="0" smtClean="0">
                  <a:latin typeface="Arial Black" pitchFamily="34" charset="0"/>
                </a:rPr>
                <a:t>CURSO</a:t>
              </a:r>
            </a:p>
          </p:txBody>
        </p:sp>
        <p:pic>
          <p:nvPicPr>
            <p:cNvPr id="2050" name="Picture 2" descr="contratos – E.T.S. Ingenierías Agrarias de Palenci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93687">
              <a:off x="3635896" y="4440154"/>
              <a:ext cx="1728192" cy="1728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Curso Música 2.0 en el CFIE de León - Clase de Música 2.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586" y="6165304"/>
            <a:ext cx="678669" cy="53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019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424936" cy="43434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83568" y="509771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" pitchFamily="34" charset="0"/>
                <a:cs typeface="Arial" pitchFamily="34" charset="0"/>
              </a:rPr>
              <a:t>Donde introducimos nuestro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Nombre de usuario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y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contraseña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facilitados por la Junta a cada profesor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Curso Música 2.0 en el CFIE de León - Clase de Música 2.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586" y="6165304"/>
            <a:ext cx="678669" cy="53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823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79359"/>
            <a:ext cx="7128792" cy="45859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043608" y="365755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" pitchFamily="34" charset="0"/>
                <a:cs typeface="Arial" pitchFamily="34" charset="0"/>
              </a:rPr>
              <a:t>Accedes a todas las Aulas Virtuales en las que tengas algún curso creado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Curso Música 2.0 en el CFIE de León - Clase de Música 2.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586" y="6165304"/>
            <a:ext cx="678669" cy="53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87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7495346" cy="35859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17698" y="265872"/>
            <a:ext cx="7980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3. Escribiendo la dirección</a:t>
            </a:r>
          </a:p>
          <a:p>
            <a:pPr algn="ctr"/>
            <a:r>
              <a:rPr lang="es-ES" sz="24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https://aulavirtual.educa.jcyl.es/iesnombredelcentro/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960280" y="155679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" pitchFamily="34" charset="0"/>
                <a:cs typeface="Arial" pitchFamily="34" charset="0"/>
              </a:rPr>
              <a:t>Picando en Acceder…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115616" y="5991671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" pitchFamily="34" charset="0"/>
                <a:cs typeface="Arial" pitchFamily="34" charset="0"/>
              </a:rPr>
              <a:t>Nos lleva a…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Curso Música 2.0 en el CFIE de León - Clase de Música 2.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586" y="6165304"/>
            <a:ext cx="678669" cy="53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98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424936" cy="43434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83568" y="509771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" pitchFamily="34" charset="0"/>
                <a:cs typeface="Arial" pitchFamily="34" charset="0"/>
              </a:rPr>
              <a:t>Donde introducimos nuestro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Nombre de usuario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y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contraseña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facilitados por la Junta a cada profesor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urso Música 2.0 en el CFIE de León - Clase de Música 2.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586" y="6165304"/>
            <a:ext cx="678669" cy="53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540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650"/>
            <a:ext cx="8172400" cy="38166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83568" y="764704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" pitchFamily="34" charset="0"/>
                <a:cs typeface="Arial" pitchFamily="34" charset="0"/>
              </a:rPr>
              <a:t>Independientemente del modo que utilices para entrar llegarás a tu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Área Personal…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Curso Música 2.0 en el CFIE de León - Clase de Música 2.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586" y="6165304"/>
            <a:ext cx="678669" cy="53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567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8429062" cy="39364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83568" y="879103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" pitchFamily="34" charset="0"/>
                <a:cs typeface="Arial" pitchFamily="34" charset="0"/>
              </a:rPr>
              <a:t>…o al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Inicio del Sitio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Curso Música 2.0 en el CFIE de León - Clase de Música 2.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586" y="6165304"/>
            <a:ext cx="678669" cy="53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730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47664" y="3717032"/>
            <a:ext cx="63305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PRIMEROS PASOS CON MOODLE</a:t>
            </a:r>
          </a:p>
        </p:txBody>
      </p:sp>
      <p:pic>
        <p:nvPicPr>
          <p:cNvPr id="3" name="Picture 4" descr="Curso Música 2.0 en el CFIE de León - Clase de Música 2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586" y="6165304"/>
            <a:ext cx="678669" cy="53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730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339752" y="1720300"/>
            <a:ext cx="4464496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EDITAR PERFIL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r>
              <a:rPr lang="es-ES" sz="24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CURSOS 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y CATEGORÍAS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endParaRPr lang="es-ES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PARTICIPANTES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endParaRPr lang="es-ES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EDITAR EL CURSO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r>
              <a:rPr lang="es-ES" sz="2400" dirty="0">
                <a:latin typeface="Arial" pitchFamily="34" charset="0"/>
                <a:cs typeface="Arial" pitchFamily="34" charset="0"/>
              </a:rPr>
              <a:t>		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EDITAR LOS TEMAS</a:t>
            </a:r>
            <a:r>
              <a:rPr lang="es-ES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3" name="Picture 4" descr="Curso Música 2.0 en el CFIE de León - Clase de Música 2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586" y="6165304"/>
            <a:ext cx="678669" cy="53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998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439323" y="265871"/>
            <a:ext cx="4166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Actividades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422" y="1196753"/>
            <a:ext cx="4320000" cy="50709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Curso Música 2.0 en el CFIE de León - Clase de Música 2.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586" y="6165304"/>
            <a:ext cx="678669" cy="53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998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489141" y="286182"/>
            <a:ext cx="4166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Recursos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240" y="1167760"/>
            <a:ext cx="4320000" cy="506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Curso Música 2.0 en el CFIE de León - Clase de Música 2.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586" y="6165304"/>
            <a:ext cx="678669" cy="53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047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maximaformacion.es/wp-content/uploads/2018/10/Imagen-qué-es-Mood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52109"/>
            <a:ext cx="5760640" cy="294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043608" y="3959130"/>
            <a:ext cx="7128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 smtClean="0">
                <a:effectLst/>
              </a:rPr>
              <a:t>Es una  </a:t>
            </a:r>
            <a:r>
              <a:rPr lang="es-ES" sz="2800" b="1" dirty="0" smtClean="0">
                <a:effectLst/>
              </a:rPr>
              <a:t>plataforma LMS </a:t>
            </a:r>
            <a:r>
              <a:rPr lang="es-ES" sz="2800" dirty="0" smtClean="0">
                <a:effectLst/>
              </a:rPr>
              <a:t>(</a:t>
            </a:r>
            <a:r>
              <a:rPr lang="es-ES" sz="2800" dirty="0" err="1" smtClean="0">
                <a:effectLst/>
              </a:rPr>
              <a:t>L</a:t>
            </a:r>
            <a:r>
              <a:rPr lang="es-ES" sz="2800" i="1" dirty="0" err="1" smtClean="0">
                <a:effectLst/>
              </a:rPr>
              <a:t>earning</a:t>
            </a:r>
            <a:r>
              <a:rPr lang="es-ES" sz="2800" i="1" dirty="0" smtClean="0">
                <a:effectLst/>
              </a:rPr>
              <a:t> Management </a:t>
            </a:r>
            <a:r>
              <a:rPr lang="es-ES" sz="2800" i="1" dirty="0" err="1" smtClean="0">
                <a:effectLst/>
              </a:rPr>
              <a:t>System</a:t>
            </a:r>
            <a:r>
              <a:rPr lang="es-ES" sz="2800" i="1" dirty="0" smtClean="0">
                <a:effectLst/>
              </a:rPr>
              <a:t>) </a:t>
            </a:r>
            <a:r>
              <a:rPr lang="es-ES" sz="2800" dirty="0" smtClean="0">
                <a:effectLst/>
              </a:rPr>
              <a:t>de enseñanza gratuita, diseñada para crear y gestionar espacios de aprendizaje online adaptados a las necesidades de profesores, estudiantes y administradores.</a:t>
            </a:r>
            <a:endParaRPr lang="es-ES" sz="2800" dirty="0"/>
          </a:p>
        </p:txBody>
      </p:sp>
      <p:pic>
        <p:nvPicPr>
          <p:cNvPr id="5" name="Picture 4" descr="Curso Música 2.0 en el CFIE de León - Clase de Música 2.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586" y="6165304"/>
            <a:ext cx="678669" cy="53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348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13005" y="3212976"/>
            <a:ext cx="63305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MÁS COSAS QUE PODEMOS HACER CON </a:t>
            </a:r>
            <a:r>
              <a:rPr lang="es-ES" sz="4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MOODLE</a:t>
            </a:r>
          </a:p>
        </p:txBody>
      </p:sp>
      <p:pic>
        <p:nvPicPr>
          <p:cNvPr id="3" name="Picture 4" descr="Curso Música 2.0 en el CFIE de León - Clase de Música 2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586" y="6165304"/>
            <a:ext cx="678669" cy="53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388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096543" y="1556792"/>
            <a:ext cx="7128792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CALIFICACIONES 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COPIAR RECURSOS DE UN CURSO A OTRO 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ENVIAR 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CORREOS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b="1" dirty="0">
                <a:latin typeface="Arial" pitchFamily="34" charset="0"/>
                <a:cs typeface="Arial" pitchFamily="34" charset="0"/>
              </a:rPr>
              <a:t>ENVIAR MENSAJES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b="1" dirty="0">
                <a:latin typeface="Arial" pitchFamily="34" charset="0"/>
                <a:cs typeface="Arial" pitchFamily="34" charset="0"/>
              </a:rPr>
              <a:t>ENVIAR MENSAJE INDIVIDUAL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b="1" dirty="0">
                <a:latin typeface="Arial" pitchFamily="34" charset="0"/>
                <a:cs typeface="Arial" pitchFamily="34" charset="0"/>
              </a:rPr>
              <a:t>ENVIAR MENSAJE COLECTIVO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b="1" dirty="0">
                <a:latin typeface="Arial" pitchFamily="34" charset="0"/>
                <a:cs typeface="Arial" pitchFamily="34" charset="0"/>
              </a:rPr>
              <a:t>NOTIFICACIONES</a:t>
            </a:r>
            <a:endParaRPr lang="es-ES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4" descr="Curso Música 2.0 en el CFIE de León - Clase de Música 2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586" y="6165304"/>
            <a:ext cx="678669" cy="53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998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971600" y="2128788"/>
            <a:ext cx="7128792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BANCO DE PREGUNTAS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b="1" dirty="0">
                <a:latin typeface="Arial" pitchFamily="34" charset="0"/>
                <a:cs typeface="Arial" pitchFamily="34" charset="0"/>
              </a:rPr>
              <a:t>COPIA DE SEGURIDAD 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b="1" dirty="0">
                <a:latin typeface="Arial" pitchFamily="34" charset="0"/>
                <a:cs typeface="Arial" pitchFamily="34" charset="0"/>
              </a:rPr>
              <a:t>RESTAURAR 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b="1" dirty="0">
                <a:latin typeface="Arial" pitchFamily="34" charset="0"/>
                <a:cs typeface="Arial" pitchFamily="34" charset="0"/>
              </a:rPr>
              <a:t>CLONAR UN CURSO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 descr="Curso Música 2.0 en el CFIE de León - Clase de Música 2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586" y="6165304"/>
            <a:ext cx="678669" cy="53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802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511291" y="3068960"/>
            <a:ext cx="6330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FIN</a:t>
            </a:r>
            <a:endParaRPr lang="es-ES" sz="4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Curso Música 2.0 en el CFIE de León - Clase de Música 2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586" y="6165304"/>
            <a:ext cx="678669" cy="53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989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mbre barbudo que duda sobre nueva idea en el fondo blanco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52" b="20694"/>
          <a:stretch/>
        </p:blipFill>
        <p:spPr bwMode="auto">
          <a:xfrm>
            <a:off x="0" y="-27384"/>
            <a:ext cx="9468543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-324544" y="44624"/>
            <a:ext cx="102515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¿Para qué sirve </a:t>
            </a:r>
            <a:r>
              <a:rPr lang="es-ES" sz="60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moodle</a:t>
            </a:r>
            <a:r>
              <a:rPr lang="es-ES" sz="6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s-ES" sz="60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55576" y="4411751"/>
            <a:ext cx="8208912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900"/>
              </a:lnSpc>
            </a:pPr>
            <a:r>
              <a:rPr lang="es-ES" sz="2800" b="1" dirty="0" smtClean="0">
                <a:effectLst/>
                <a:latin typeface="Arial" pitchFamily="34" charset="0"/>
                <a:cs typeface="Arial" pitchFamily="34" charset="0"/>
              </a:rPr>
              <a:t>Sirve para crear espacios de enseñanza online y administrar, distribuir y controlar todas las actividades de formación no presencial de una entidad educativa u organización.</a:t>
            </a:r>
            <a:r>
              <a:rPr lang="es-ES" sz="3200" dirty="0" smtClean="0">
                <a:effectLst/>
                <a:latin typeface="Arial" pitchFamily="34" charset="0"/>
                <a:cs typeface="Arial" pitchFamily="34" charset="0"/>
              </a:rPr>
              <a:t> 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Curso Música 2.0 en el CFIE de León - Clase de Música 2.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586" y="6165304"/>
            <a:ext cx="678669" cy="53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248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991590" y="2482034"/>
            <a:ext cx="7272808" cy="390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65113">
              <a:lnSpc>
                <a:spcPts val="3000"/>
              </a:lnSpc>
            </a:pPr>
            <a:r>
              <a:rPr lang="es-ES" sz="2000" dirty="0" smtClean="0">
                <a:effectLst/>
                <a:latin typeface="Arial" pitchFamily="34" charset="0"/>
                <a:cs typeface="Arial" pitchFamily="34" charset="0"/>
              </a:rPr>
              <a:t>Con </a:t>
            </a:r>
            <a:r>
              <a:rPr lang="es-ES" sz="2000" dirty="0" err="1" smtClean="0">
                <a:effectLst/>
                <a:latin typeface="Arial" pitchFamily="34" charset="0"/>
                <a:cs typeface="Arial" pitchFamily="34" charset="0"/>
              </a:rPr>
              <a:t>Moodle</a:t>
            </a:r>
            <a:r>
              <a:rPr lang="es-ES" sz="2000" dirty="0" smtClean="0">
                <a:effectLst/>
                <a:latin typeface="Arial" pitchFamily="34" charset="0"/>
                <a:cs typeface="Arial" pitchFamily="34" charset="0"/>
              </a:rPr>
              <a:t> podemos: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442913" indent="-177800">
              <a:lnSpc>
                <a:spcPts val="3000"/>
              </a:lnSpc>
              <a:buFont typeface="Arial" pitchFamily="34" charset="0"/>
              <a:buChar char="•"/>
            </a:pPr>
            <a:r>
              <a:rPr lang="es-ES" sz="2000" dirty="0" smtClean="0">
                <a:effectLst/>
                <a:latin typeface="Arial" pitchFamily="34" charset="0"/>
                <a:cs typeface="Arial" pitchFamily="34" charset="0"/>
              </a:rPr>
              <a:t>Gestionar usuarios, accesos y roles.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442913" indent="-177800">
              <a:lnSpc>
                <a:spcPts val="3000"/>
              </a:lnSpc>
              <a:buFont typeface="Arial" pitchFamily="34" charset="0"/>
              <a:buChar char="•"/>
            </a:pPr>
            <a:r>
              <a:rPr lang="es-ES" sz="2000" dirty="0" smtClean="0">
                <a:effectLst/>
                <a:latin typeface="Arial" pitchFamily="34" charset="0"/>
                <a:cs typeface="Arial" pitchFamily="34" charset="0"/>
              </a:rPr>
              <a:t>Diseñar la estructura pedagógica acciones formativas.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442913" indent="-177800">
              <a:lnSpc>
                <a:spcPts val="3000"/>
              </a:lnSpc>
              <a:buFont typeface="Arial" pitchFamily="34" charset="0"/>
              <a:buChar char="•"/>
            </a:pPr>
            <a:r>
              <a:rPr lang="es-ES" sz="2000" dirty="0" smtClean="0">
                <a:effectLst/>
                <a:latin typeface="Arial" pitchFamily="34" charset="0"/>
                <a:cs typeface="Arial" pitchFamily="34" charset="0"/>
              </a:rPr>
              <a:t>Gestionar recursos didácticos y actividades de formación.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442913" indent="-177800">
              <a:lnSpc>
                <a:spcPts val="3000"/>
              </a:lnSpc>
              <a:buFont typeface="Arial" pitchFamily="34" charset="0"/>
              <a:buChar char="•"/>
            </a:pPr>
            <a:r>
              <a:rPr lang="es-ES" sz="2000" dirty="0" smtClean="0">
                <a:effectLst/>
                <a:latin typeface="Arial" pitchFamily="34" charset="0"/>
                <a:cs typeface="Arial" pitchFamily="34" charset="0"/>
              </a:rPr>
              <a:t>Controlar y hacer seguimiento del proceso de aprendizaje de los alumnos.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442913" indent="-177800">
              <a:lnSpc>
                <a:spcPts val="3000"/>
              </a:lnSpc>
              <a:buFont typeface="Arial" pitchFamily="34" charset="0"/>
              <a:buChar char="•"/>
            </a:pPr>
            <a:r>
              <a:rPr lang="es-ES" sz="2000" dirty="0" smtClean="0">
                <a:effectLst/>
                <a:latin typeface="Arial" pitchFamily="34" charset="0"/>
                <a:cs typeface="Arial" pitchFamily="34" charset="0"/>
              </a:rPr>
              <a:t>Evaluar a los alumnos y generar informes.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442913" indent="-177800">
              <a:lnSpc>
                <a:spcPts val="3000"/>
              </a:lnSpc>
              <a:buFont typeface="Arial" pitchFamily="34" charset="0"/>
              <a:buChar char="•"/>
            </a:pPr>
            <a:r>
              <a:rPr lang="es-ES" sz="2000" dirty="0" smtClean="0">
                <a:effectLst/>
                <a:latin typeface="Arial" pitchFamily="34" charset="0"/>
                <a:cs typeface="Arial" pitchFamily="34" charset="0"/>
              </a:rPr>
              <a:t>Establecer vías de comunicación entre el profesor y los alumnos.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442913" indent="-177800">
              <a:lnSpc>
                <a:spcPts val="3000"/>
              </a:lnSpc>
              <a:buFont typeface="Arial" pitchFamily="34" charset="0"/>
              <a:buChar char="•"/>
            </a:pPr>
            <a:r>
              <a:rPr lang="es-ES" sz="2000" dirty="0" smtClean="0">
                <a:effectLst/>
                <a:latin typeface="Arial" pitchFamily="34" charset="0"/>
                <a:cs typeface="Arial" pitchFamily="34" charset="0"/>
              </a:rPr>
              <a:t>Crear espacios de aprendizaje colaborativo.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5496" y="265872"/>
            <a:ext cx="91450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s-ES" sz="6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¿Qué podemos hacer</a:t>
            </a:r>
          </a:p>
          <a:p>
            <a:pPr algn="ctr">
              <a:lnSpc>
                <a:spcPts val="6000"/>
              </a:lnSpc>
            </a:pPr>
            <a:r>
              <a:rPr lang="es-ES" sz="6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s-ES" sz="60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moodle</a:t>
            </a:r>
            <a:r>
              <a:rPr lang="es-ES" sz="6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s-ES" sz="60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Curso Música 2.0 en el CFIE de León - Clase de Música 2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586" y="6165304"/>
            <a:ext cx="678669" cy="53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45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17698" y="265872"/>
            <a:ext cx="79806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s-ES" sz="6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¿Cómo accedemos</a:t>
            </a:r>
          </a:p>
          <a:p>
            <a:pPr algn="ctr">
              <a:lnSpc>
                <a:spcPts val="6000"/>
              </a:lnSpc>
            </a:pPr>
            <a:r>
              <a:rPr lang="es-ES" sz="6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s-ES" sz="60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moodle</a:t>
            </a:r>
            <a:r>
              <a:rPr lang="es-ES" sz="6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s-ES" sz="60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99592" y="2420888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s-ES" sz="3200" dirty="0" smtClean="0">
                <a:latin typeface="Arial" pitchFamily="34" charset="0"/>
                <a:cs typeface="Arial" pitchFamily="34" charset="0"/>
              </a:rPr>
              <a:t>Página </a:t>
            </a:r>
            <a:r>
              <a:rPr lang="es-ES" sz="3200" dirty="0">
                <a:latin typeface="Arial" pitchFamily="34" charset="0"/>
                <a:cs typeface="Arial" pitchFamily="34" charset="0"/>
              </a:rPr>
              <a:t>web </a:t>
            </a:r>
            <a:endParaRPr lang="es-ES" sz="3200" dirty="0" smtClean="0">
              <a:latin typeface="Arial" pitchFamily="34" charset="0"/>
              <a:cs typeface="Arial" pitchFamily="34" charset="0"/>
            </a:endParaRPr>
          </a:p>
          <a:p>
            <a:endParaRPr lang="es-ES" sz="3200" dirty="0">
              <a:latin typeface="Arial" pitchFamily="34" charset="0"/>
              <a:cs typeface="Arial" pitchFamily="34" charset="0"/>
            </a:endParaRPr>
          </a:p>
          <a:p>
            <a:r>
              <a:rPr lang="es-ES" sz="3200" dirty="0" smtClean="0">
                <a:latin typeface="Arial" pitchFamily="34" charset="0"/>
                <a:cs typeface="Arial" pitchFamily="34" charset="0"/>
              </a:rPr>
              <a:t>2. Zona de usuario de </a:t>
            </a:r>
            <a:r>
              <a:rPr lang="es-ES" sz="3200" dirty="0" err="1" smtClean="0">
                <a:latin typeface="Arial" pitchFamily="34" charset="0"/>
                <a:cs typeface="Arial" pitchFamily="34" charset="0"/>
              </a:rPr>
              <a:t>educacyl</a:t>
            </a:r>
            <a:endParaRPr lang="es-ES" sz="3200" dirty="0" smtClean="0">
              <a:latin typeface="Arial" pitchFamily="34" charset="0"/>
              <a:cs typeface="Arial" pitchFamily="34" charset="0"/>
            </a:endParaRPr>
          </a:p>
          <a:p>
            <a:endParaRPr lang="es-ES" sz="3200" dirty="0">
              <a:latin typeface="Arial" pitchFamily="34" charset="0"/>
              <a:cs typeface="Arial" pitchFamily="34" charset="0"/>
            </a:endParaRPr>
          </a:p>
          <a:p>
            <a:r>
              <a:rPr lang="es-ES" sz="3200" dirty="0" smtClean="0">
                <a:latin typeface="Arial" pitchFamily="34" charset="0"/>
                <a:cs typeface="Arial" pitchFamily="34" charset="0"/>
              </a:rPr>
              <a:t>3. Escribiendo </a:t>
            </a:r>
            <a:r>
              <a:rPr lang="es-ES" sz="3200" dirty="0">
                <a:latin typeface="Arial" pitchFamily="34" charset="0"/>
                <a:cs typeface="Arial" pitchFamily="34" charset="0"/>
              </a:rPr>
              <a:t>la 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dirección</a:t>
            </a:r>
          </a:p>
          <a:p>
            <a:pPr marL="442913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https://aulavirtual.educa.jcyl.es/iesnombre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delcentro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/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urso Música 2.0 en el CFIE de León - Clase de Música 2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586" y="6165304"/>
            <a:ext cx="678669" cy="53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751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7698" y="265872"/>
            <a:ext cx="7980612" cy="809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s-ES" sz="4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1. Página web</a:t>
            </a:r>
            <a:endParaRPr lang="es-ES" sz="48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80" y="1844824"/>
            <a:ext cx="6998044" cy="41764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960280" y="119675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" pitchFamily="34" charset="0"/>
                <a:cs typeface="Arial" pitchFamily="34" charset="0"/>
              </a:rPr>
              <a:t>Picando en sitio web / aula virtual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843808" y="6093296"/>
            <a:ext cx="364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" pitchFamily="34" charset="0"/>
                <a:cs typeface="Arial" pitchFamily="34" charset="0"/>
              </a:rPr>
              <a:t>Nos lleva a…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Curso Música 2.0 en el CFIE de León - Clase de Música 2.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586" y="6165304"/>
            <a:ext cx="678669" cy="53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722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89" y="1859260"/>
            <a:ext cx="7495346" cy="35859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960280" y="105273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" pitchFamily="34" charset="0"/>
                <a:cs typeface="Arial" pitchFamily="34" charset="0"/>
              </a:rPr>
              <a:t>Picando en Acceder…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15616" y="573325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" pitchFamily="34" charset="0"/>
                <a:cs typeface="Arial" pitchFamily="34" charset="0"/>
              </a:rPr>
              <a:t>Nos lleva a…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Curso Música 2.0 en el CFIE de León - Clase de Música 2.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586" y="6165304"/>
            <a:ext cx="678669" cy="53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918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424936" cy="43434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83568" y="509771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" pitchFamily="34" charset="0"/>
                <a:cs typeface="Arial" pitchFamily="34" charset="0"/>
              </a:rPr>
              <a:t>Donde introducimos nuestro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Nombre de usuario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y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contraseña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facilitados por la Junta a cada profesor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Curso Música 2.0 en el CFIE de León - Clase de Música 2.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586" y="6165304"/>
            <a:ext cx="678669" cy="53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870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7698" y="265872"/>
            <a:ext cx="7980612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s-ES" sz="4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2. Zona de usuario</a:t>
            </a:r>
          </a:p>
          <a:p>
            <a:pPr algn="ctr">
              <a:lnSpc>
                <a:spcPts val="5000"/>
              </a:lnSpc>
            </a:pPr>
            <a:r>
              <a:rPr lang="es-ES" sz="4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ES" sz="4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educacyl</a:t>
            </a:r>
            <a:endParaRPr lang="es-ES" sz="48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32" y="2204864"/>
            <a:ext cx="8244408" cy="4175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Curso Música 2.0 en el CFIE de León - Clase de Música 2.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586" y="6165304"/>
            <a:ext cx="678669" cy="53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8204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252</Words>
  <Application>Microsoft Office PowerPoint</Application>
  <PresentationFormat>Presentación en pantalla (4:3)</PresentationFormat>
  <Paragraphs>64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User</dc:creator>
  <cp:lastModifiedBy>Windows User</cp:lastModifiedBy>
  <cp:revision>20</cp:revision>
  <dcterms:created xsi:type="dcterms:W3CDTF">2020-04-21T16:55:31Z</dcterms:created>
  <dcterms:modified xsi:type="dcterms:W3CDTF">2020-04-21T20:03:47Z</dcterms:modified>
</cp:coreProperties>
</file>