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notesSlides/notesSlide34.xml" ContentType="application/vnd.openxmlformats-officedocument.presentationml.notesSlide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054.xml" ContentType="application/inkml+xml"/>
  <Override PartName="/ppt/ink/ink1055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637" r:id="rId2"/>
    <p:sldId id="705" r:id="rId3"/>
    <p:sldId id="304" r:id="rId4"/>
    <p:sldId id="667" r:id="rId5"/>
    <p:sldId id="260" r:id="rId6"/>
    <p:sldId id="699" r:id="rId7"/>
    <p:sldId id="668" r:id="rId8"/>
    <p:sldId id="683" r:id="rId9"/>
    <p:sldId id="684" r:id="rId10"/>
    <p:sldId id="686" r:id="rId11"/>
    <p:sldId id="687" r:id="rId12"/>
    <p:sldId id="615" r:id="rId13"/>
    <p:sldId id="670" r:id="rId14"/>
    <p:sldId id="642" r:id="rId15"/>
    <p:sldId id="671" r:id="rId16"/>
    <p:sldId id="707" r:id="rId17"/>
    <p:sldId id="587" r:id="rId18"/>
    <p:sldId id="682" r:id="rId19"/>
    <p:sldId id="586" r:id="rId20"/>
    <p:sldId id="648" r:id="rId21"/>
    <p:sldId id="672" r:id="rId22"/>
    <p:sldId id="400" r:id="rId23"/>
    <p:sldId id="578" r:id="rId24"/>
    <p:sldId id="694" r:id="rId25"/>
    <p:sldId id="689" r:id="rId26"/>
    <p:sldId id="327" r:id="rId27"/>
    <p:sldId id="702" r:id="rId28"/>
    <p:sldId id="259" r:id="rId29"/>
    <p:sldId id="708" r:id="rId30"/>
    <p:sldId id="709" r:id="rId31"/>
    <p:sldId id="573" r:id="rId32"/>
    <p:sldId id="592" r:id="rId33"/>
    <p:sldId id="601" r:id="rId34"/>
    <p:sldId id="597" r:id="rId35"/>
    <p:sldId id="602" r:id="rId36"/>
    <p:sldId id="603" r:id="rId37"/>
    <p:sldId id="257" r:id="rId38"/>
    <p:sldId id="700" r:id="rId39"/>
    <p:sldId id="696" r:id="rId40"/>
    <p:sldId id="697" r:id="rId41"/>
    <p:sldId id="698" r:id="rId42"/>
    <p:sldId id="514" r:id="rId43"/>
    <p:sldId id="560" r:id="rId44"/>
    <p:sldId id="608" r:id="rId45"/>
    <p:sldId id="685" r:id="rId46"/>
    <p:sldId id="632" r:id="rId47"/>
    <p:sldId id="269" r:id="rId48"/>
    <p:sldId id="434" r:id="rId49"/>
    <p:sldId id="435" r:id="rId50"/>
    <p:sldId id="351" r:id="rId5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ción" id="{D0684F0B-2D76-434A-8694-5A552FB2FEFA}">
          <p14:sldIdLst>
            <p14:sldId id="637"/>
          </p14:sldIdLst>
        </p14:section>
        <p14:section name="PATOLOGÍAS ORGÁNICAS" id="{8A7BB6D8-E36F-474B-8422-D67B99A35C0B}">
          <p14:sldIdLst>
            <p14:sldId id="705"/>
            <p14:sldId id="304"/>
            <p14:sldId id="667"/>
            <p14:sldId id="260"/>
            <p14:sldId id="699"/>
            <p14:sldId id="668"/>
            <p14:sldId id="683"/>
            <p14:sldId id="684"/>
            <p14:sldId id="686"/>
            <p14:sldId id="687"/>
            <p14:sldId id="615"/>
            <p14:sldId id="670"/>
            <p14:sldId id="642"/>
            <p14:sldId id="671"/>
            <p14:sldId id="707"/>
            <p14:sldId id="587"/>
            <p14:sldId id="682"/>
            <p14:sldId id="586"/>
            <p14:sldId id="648"/>
            <p14:sldId id="672"/>
            <p14:sldId id="400"/>
            <p14:sldId id="578"/>
            <p14:sldId id="694"/>
            <p14:sldId id="689"/>
            <p14:sldId id="327"/>
            <p14:sldId id="702"/>
            <p14:sldId id="259"/>
            <p14:sldId id="708"/>
            <p14:sldId id="709"/>
            <p14:sldId id="573"/>
            <p14:sldId id="592"/>
            <p14:sldId id="601"/>
            <p14:sldId id="597"/>
            <p14:sldId id="602"/>
            <p14:sldId id="603"/>
            <p14:sldId id="257"/>
            <p14:sldId id="700"/>
            <p14:sldId id="696"/>
            <p14:sldId id="697"/>
            <p14:sldId id="698"/>
            <p14:sldId id="514"/>
            <p14:sldId id="560"/>
            <p14:sldId id="608"/>
            <p14:sldId id="685"/>
            <p14:sldId id="632"/>
            <p14:sldId id="269"/>
            <p14:sldId id="434"/>
            <p14:sldId id="435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IA ROSA BARDON" initials="ARB" lastIdx="1" clrIdx="0">
    <p:extLst>
      <p:ext uri="{19B8F6BF-5375-455C-9EA6-DF929625EA0E}">
        <p15:presenceInfo xmlns:p15="http://schemas.microsoft.com/office/powerpoint/2012/main" userId="ALICIA ROSA BARD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EA"/>
    <a:srgbClr val="006600"/>
    <a:srgbClr val="D8730E"/>
    <a:srgbClr val="BA0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160E3-A701-4B46-91DD-9D6572B7FB2A}" v="13" dt="2021-04-23T13:17:34.921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86" autoAdjust="0"/>
  </p:normalViewPr>
  <p:slideViewPr>
    <p:cSldViewPr>
      <p:cViewPr varScale="1">
        <p:scale>
          <a:sx n="62" d="100"/>
          <a:sy n="62" d="100"/>
        </p:scale>
        <p:origin x="258" y="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FE3A9F-B649-46DC-B75E-42B2FA21A742}" type="datetime1">
              <a:rPr lang="es-ES" smtClean="0"/>
              <a:t>08/02/2022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861E8E-D392-497B-BB21-122DD7C27CF3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4:41.6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514 399 24575,'-43'2'0,"-59"10"0,-33 2 0,-37 4 0,120-11 0,43-5 0,10-1 0,21 0 0,-2 0 0,203 37 0,-143-21 0,124 10 0,-148-26 0,-46-2 0,-37 0 0,-507 1 0,565 1 0,59 12 0,22 1 0,43 0 0,47 1 0,-74-15 0,-855-1 0,1599 1 0,-900-12 0,5 2 0,-12 0 0,-1 1 0,0 2 0,-1 2 0,-40-1 0,-154 6 0,100 3 0,6-3 0,434-17 0,-142 4 0,-159 9 0,-15-1 0,-19-2 0,-65-1 0,-144 4 0,174 5 0,61-1 0,0 1 0,-1-1 0,1 0 0,-1 0 0,1 0 0,-1 0 0,1 0 0,-1 0 0,1 0 0,0 0 0,-1 0 0,1 0 0,-1 0 0,1 0 0,-1 0 0,1-1 0,0 1 0,-1 0 0,1 0 0,-1 0 0,1 0 0,0-1 0,-1 1 0,1 0 0,0-1 0,-1 1 0,1 0 0,0 0 0,-1-1 0,1 0 0,9-8 0,32-13 0,-34 19 0,9-6 0,1 0 0,-2-1 0,28-22 0,-36 26 0,-1 0 0,1-1 0,-1 0 0,-1 0 0,1 0 0,-1-1 0,0 1 0,-1-1 0,7-16 0,-10 22 0,-1 0 0,1 0 0,0 1 0,-1-1 0,1 0 0,-1 0 0,0 0 0,1 0 0,-1 1 0,0-1 0,0 0 0,0 0 0,-1 0 0,1 0 0,0 0 0,-1 0 0,1 1 0,-1-1 0,1 0 0,-1 0 0,0 1 0,0-1 0,0 0 0,0 1 0,0-1 0,0 1 0,0-1 0,-1 1 0,1 0 0,0-1 0,-1 1 0,1 0 0,-1 0 0,0 0 0,1 0 0,-1 0 0,0 0 0,1 1 0,-1-1 0,-3 0 0,-6-2 0,-1 1 0,0 0 0,0 1 0,0 1 0,-14 0 0,17 0 0,4 0 0,-62 3 0,61-2 0,1-1 0,-1 1 0,1 1 0,-1-1 0,1 1 0,0 0 0,-1 0 0,1 0 0,-5 4 0,9-2 0,9 0 0,13 0 0,-19-3 0,15 2 0,-1 1 0,1 1 0,-1 1 0,0 0 0,0 1 0,-1 1 0,0 0 0,-1 1 0,25 19 0,-39-27 0,1-1 0,-1 0 0,0 1 0,1-1 0,-1 0 0,1 1 0,-1-1 0,0 1 0,1-1 0,-1 0 0,0 1 0,1-1 0,-1 1 0,0-1 0,0 1 0,0-1 0,1 1 0,-1-1 0,0 1 0,0-1 0,0 1 0,0 0 0,0-1 0,0 1 0,0-1 0,0 1 0,0-1 0,0 1 0,0-1 0,0 1 0,-1-1 0,1 1 0,0-1 0,0 1 0,0-1 0,-1 1 0,1-1 0,0 1 0,-1-1 0,1 0 0,0 1 0,-1-1 0,1 1 0,-1-1 0,1 0 0,0 1 0,-1-1 0,1 0 0,-1 0 0,1 1 0,-1-1 0,1 0 0,-1 0 0,1 0 0,-1 0 0,0 1 0,1-1 0,-1 0 0,1 0 0,-1 0 0,0 0 0,-36 5 0,36-5 0,-17 1 0,0-1 0,0-1 0,-20-4 0,30 4 0,1 0 0,0-1 0,-1 0 0,1-1 0,0 1 0,1-1 0,-1-1 0,0 1 0,1-1 0,-7-6 0,11 10 0,1-1 0,0 0 0,0 0 0,0 0 0,0 0 0,0 0 0,0 0 0,1 0 0,-1-1 0,0 1 0,0 0 0,1 0 0,-1-1 0,1 1 0,-1 0 0,1-1 0,-1-1 0,1 2 0,0 1 0,1-1 0,-1 0 0,0 0 0,0 1 0,1-1 0,-1 0 0,1 0 0,-1 1 0,0-1 0,1 1 0,-1-1 0,1 0 0,-1 1 0,1-1 0,0 1 0,-1-1 0,1 1 0,-1-1 0,1 1 0,0 0 0,1-1 0,6-2 0,0 0 0,0 0 0,0 1 0,15-1 0,-2-2 0,-20 5 0,1 0 0,-1-1 0,0 1 0,1-1 0,-1 1 0,0-1 0,0 0 0,0 0 0,0 1 0,0-1 0,1 0 0,-1 0 0,-1 0 0,1 0 0,0 0 0,0 0 0,0 0 0,0-1 0,-1 1 0,1 0 0,-1 0 0,1-1 0,-1 1 0,1 0 0,-1-1 0,0 1 0,0 0 0,1-1 0,-1 1 0,0 0 0,0-1 0,0 1 0,-1-1 0,1 1 0,0 0 0,0-1 0,-1 1 0,0-2 0,-2-6 0,-1 0 0,0 0 0,-1 1 0,-9-14 0,2 2 0,-19-24 0,-5-7 0,34 47 0,0 0 0,0 1 0,0-1 0,1 0 0,0 0 0,-1 0 0,1 0 0,1 0 0,-1 0 0,1-1 0,-1-5 0,5 1 0,1 20 0,4 19 0,-7-20 0,1-1 0,0 0 0,1 0 0,0-1 0,0 1 0,1-1 0,0 0 0,1 0 0,0 0 0,0-1 0,0 0 0,1 0 0,0-1 0,0 0 0,1 0 0,0 0 0,0-1 0,0 0 0,0-1 0,1 0 0,0 0 0,0-1 0,0 0 0,11 2 0,25 7 0,-1 3 0,-1 1 0,-1 1 0,67 40 0,-106-56 0,0 1 0,0 0 0,0 0 0,0 0 0,-1 0 0,1 0 0,-1 0 0,1 1 0,-1 0 0,0-1 0,0 1 0,0 0 0,0 0 0,-1 0 0,1 0 0,-1 0 0,0 0 0,1 4 0,-2-5 0,0 0 0,0 0 0,0 0 0,0 0 0,0 0 0,-1-1 0,1 1 0,-1 0 0,0 0 0,1 0 0,-1 0 0,0-1 0,0 1 0,0 0 0,0-1 0,-1 1 0,1-1 0,0 1 0,-1-1 0,1 0 0,0 1 0,-1-1 0,0 0 0,1 0 0,-1 0 0,0 0 0,0 0 0,1 0 0,-1-1 0,0 1 0,0-1 0,-3 1 0,-1 1 0,-1-1 0,0 1 0,0-1 0,0-1 0,0 1 0,1-1 0,-1-1 0,0 1 0,0-1 0,0 0 0,0-1 0,1 0 0,-1 0 0,1 0 0,-1-1 0,1 0 0,0 0 0,0 0 0,-11-9 0,6 4 0,0-1 0,0-1 0,1 0 0,0 0 0,1-1 0,1 0 0,-1-1 0,-11-22 0,20 33 0,-1 0 0,0 0 0,1-1 0,-1 1 0,0 0 0,1-1 0,0 1 0,-1 0 0,1-1 0,0 1 0,-1 0 0,1-1 0,0 1 0,0-1 0,0 1 0,1-1 0,-1 1 0,0 0 0,0-1 0,1 1 0,-1 0 0,1-1 0,-1 1 0,2-2 0,-1 2 0,0-1 0,1 1 0,0 0 0,-1-1 0,1 1 0,0 0 0,-1 0 0,1 0 0,0 0 0,0 1 0,0-1 0,0 0 0,0 1 0,3-1 0,8 0 0,-1 0 0,1 0 0,-1 1 0,15 3 0,-22-3 0,-1 1 0,1 1 0,0-1 0,0 1 0,-1 0 0,1 0 0,-1 0 0,0 0 0,0 1 0,1 0 0,-2 0 0,8 6 0,-10-8 0,1 0 0,-1 1 0,0-1 0,0 1 0,0-1 0,0 0 0,0 1 0,0 0 0,0-1 0,0 1 0,-1 0 0,1-1 0,0 1 0,-1 0 0,0 0 0,1-1 0,-1 1 0,0 0 0,0 0 0,0 0 0,0-1 0,0 1 0,-1 0 0,1 0 0,0-1 0,-1 1 0,1 0 0,-1 0 0,0-1 0,1 1 0,-1 0 0,0-1 0,0 1 0,0-1 0,0 0 0,-1 1 0,-1 1 0,0 0 0,-1 0 0,0 0 0,0-1 0,0 0 0,0 1 0,0-1 0,0-1 0,-1 1 0,1-1 0,-1 1 0,1-1 0,-1 0 0,1-1 0,-1 1 0,0-1 0,1 0 0,-1 0 0,0-1 0,-7-1 0,-4 0 0,1-2 0,-1 0 0,1-1 0,-19-9 0,2 1 0,18 8 0,1-1 0,0 0 0,0 0 0,0-2 0,1 1 0,-21-18 0,21 14 0,8 8 0,-1-1 0,1 1 0,0-1 0,0 0 0,0 0 0,1 0 0,-1-1 0,1 1 0,0-1 0,0 0 0,1 0 0,0 0 0,-1 0 0,2 0 0,-3-8 0,5 11 0,3 6 0,9 15 0,11 26 0,-8-3 0,-13-29 0,2-1 0,10 24 0,-13-33 0,0 0 0,0 0 0,0 0 0,1 0 0,-1 0 0,1 0 0,-1-1 0,1 1 0,0-1 0,0 0 0,0 0 0,1 0 0,-1 0 0,6 2 0,11 2 0,-1-2 0,1 0 0,23 1 0,32 6 0,-62-7 0,0-1 0,-1 0 0,1-1 0,23 2 0,-34-4 0,-1 1 0,1-1 0,0 0 0,-1 0 0,1 0 0,-1 0 0,1 0 0,0-1 0,-1 1 0,1 0 0,-1-1 0,1 0 0,0 1 0,-1-1 0,0 0 0,1 1 0,-1-1 0,1 0 0,-1 0 0,0 0 0,0 0 0,1 0 0,-1-1 0,0 1 0,0 0 0,0-1 0,0 1 0,-1 0 0,1-1 0,0 1 0,0-1 0,-1 1 0,1-1 0,-1 1 0,0-1 0,1 0 0,-1-2 0,-1-11 0,0-18 0,1 32 0,0 0 0,0 0 0,0 0 0,0 0 0,0 0 0,0 0 0,0 0 0,0 0 0,1 0 0,-1 0 0,0 0 0,1 0 0,-1 1 0,1-1 0,-1 0 0,1 0 0,-1 0 0,1 1 0,0-1 0,-1 0 0,1 1 0,0-1 0,0 0 0,0 0 0,1 2 0,-1-1 0,0 1 0,0 0 0,1 0 0,-1 0 0,0 0 0,0 0 0,0 0 0,0 0 0,0 1 0,-1-1 0,1 0 0,0 0 0,0 1 0,-1-1 0,1 0 0,0 3 0,3 5 0,4 3 0,-1 0 0,0 1 0,-1 1 0,0-1 0,-1 1 0,6 25 0,-10-35 0,0 0 0,0 0 0,-1-1 0,0 1 0,1 0 0,-1 0 0,-1 0 0,1 0 0,-1 0 0,1-1 0,-1 1 0,0 0 0,0 0 0,-1-1 0,1 1 0,-1-1 0,0 1 0,0-1 0,0 0 0,0 0 0,0 0 0,-1 0 0,1 0 0,-1 0 0,0 0 0,0-1 0,0 0 0,0 1 0,0-1 0,-1 0 0,-3 1 0,-18 5 0,-1-1 0,0-1 0,0-1 0,-1-1 0,-33 0 0,41-3 0,-34 3 0,18-3 0,0 3 0,-40 8 0,27-5 0,212 2 0,-125-4 0,15 3 0,1-2 0,100-3 0,-147-4 0,-1-1 0,0 0 0,0 0 0,0-1 0,0 0 0,-1 0 0,1-1 0,-1 1 0,1-1 0,-1-1 0,-1 1 0,1-1 0,8-9 0,-7 8 0,-1-1 0,1 1 0,1 1 0,-1-1 0,1 1 0,0 1 0,0 0 0,1 0 0,8-3 0,10 2-3,-1 2 0,1 0-1,0 2 1,1 1-1,30 5 1,14-2-1342,-42-3-5481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1.9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1.9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11,'0'-5,"0"0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1,'0'4,"0"6,0 5,0 4,0 9,0 6,0-1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3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1,'-5'0,"0"0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0,'8'0,"7"0,6 0,2 0,2 5,6 5,1 5,-5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4.0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106 1,'-4'0,"-6"0,-5 4,-4 1,-3 5,1 4,6 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 0,'0'5,"-9"5,-2 4,1 6,1-1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20,'0'-8,"0"-4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0,'4'0,"1"5,5 5,0 4,-2 6,-2 3,-2 6,-2-2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4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325 34,'15'0,"-11"1,0-1,0 1,1-1,-1 0,1-1,-1 1,0-1,0 0,1 0,-1 0,0-1,1 1,4-4,-9 5,0 0,0 0,0 0,0 0,0 0,0 0,1 0,-1 0,0-1,0 1,0 0,0 0,0 0,0 0,0 0,0 0,0-1,0 1,0 0,0 0,1 0,-1 0,0 0,0-1,0 1,0 0,0 0,0 0,0 0,0-1,-1 1,1 0,0 0,0 0,0 0,0 0,0-1,0 1,0 0,0 0,0 0,0 0,0 0,0 0,-1-1,-7 0,-10 0,-2 3,-1 0,0 2,1 1,0 0,0 1,-28 15,40-18,0 2,0-2,-1 0,0 0,1 0,-1-1,0-1,-13 1,18-1,-1-1,1-1,-1 1,1-1,-1 0,2 0,-2 1,1-1,-1-1,2 0,-2 0,2 0,-1 0,1 0,-1-1,0 0,1 0,-1 0,-2-4,-13-17,2-1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 1,'-5'0,"-5"0,-5 0,0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0.0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 24575,'0'-5'0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0,'-5'0,"0"0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0,'4'5,"1"5,9 9,6 2,0-3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2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2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 18,'-5'-5,"-6"-1,-1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152 0,'-5'0,"-5"5,-7 1,-5 5,1 4,0 6,-1-2,3 1,4-3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2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212 0,'0'5,"-5"2,-11-1,-7-1,0 3,-1 0,-5-1,-3-1,0-8,5-2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28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11,'0'-4,"0"-3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0:04:36.70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6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6.5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4.0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5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4.4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7.0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8.2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0.2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3.2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4.0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5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7.7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08.5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6.8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7.4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5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1.9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2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4.2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24575,'-4'0'0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4.7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5.4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6.3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6.9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24575,'-4'0'0,"-12"0"0,-8 0 0,1 0-8191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7.4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9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39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6.7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0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1.9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2.7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24575,'5'5'0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4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5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24575,'4'5'0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6.3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7.3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8.6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49.2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4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0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0.9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1.6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2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3.2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3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4.6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5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6.0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2.7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5.2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3.2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4.2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5.3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5.9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27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1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4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24575,'-5'0'0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5.7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6.3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5.2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7.7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6.5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2.2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4.9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5.8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8.7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8.1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9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1.7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2.5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2.9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8.3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4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 24575,'5'-5'0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5.4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6.6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39.8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0.3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1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2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4.0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4.5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4.6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1.7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2.7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4.5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9.8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1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1.7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3.1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4.3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24575,'0'5'0,"0"6"0,0 2-8191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4.9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6.0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7.1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3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8.3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9.1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19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1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2.2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4.0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5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1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2.3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3.7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1 24575,'-9'0'0,"-4"0"-8191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31.8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176 0 24575,'0'27'0,"-1"-1"0,-1 1 0,-1-1 0,-1 0 0,-1 0 0,-12 33 0,13-52 0,1 0 0,-1-1 0,-1 1 0,1-1 0,-1 0 0,0 0 0,-8 7 0,11-11 0,-1 1 0,1-1 0,-1 0 0,0 0 0,0 0 0,0 0 0,0 0 0,0-1 0,0 1 0,0-1 0,0 0 0,0 0 0,-1 0 0,1 0 0,0-1 0,-1 0 0,1 1 0,-6-1 0,7-1 0,0 1 0,1-1 0,-1 0 0,0 1 0,1-1 0,-1 0 0,1 0 0,-1 0 0,1 0 0,0 0 0,-1-1 0,1 1 0,0 0 0,0-1 0,0 1 0,0-1 0,0 1 0,0-1 0,0 1 0,0-1 0,1 0 0,-1 1 0,0-1 0,1 0 0,0 0 0,-1 1 0,1-1 0,0 0 0,0 0 0,0 1 0,0-1 0,0 0 0,0 0 0,1 0 0,0-1 0,-1-2 0,1 1 0,0 0 0,0 0 0,0 0 0,1 0 0,0 0 0,-1 0 0,1 0 0,1 0 0,-1 1 0,0-1 0,1 1 0,5-6 0,37-16 0,-40 23 0,1 0 0,-1 0 0,0-1 0,0 1 0,-1-1 0,1 0 0,0-1 0,-1 1 0,0-1 0,0 0 0,0 0 0,0 0 0,3-6 0,-6 9 0,-1 1 0,0-1 0,0 0 0,1 1 0,-1-1 0,0 1 0,0-1 0,0 0 0,1 1 0,-1-1 0,0 1 0,0-1 0,0 0 0,0 1 0,0-1 0,-1 0 0,1 1 0,0-1 0,0 1 0,0-1 0,0 0 0,-1 1 0,1-1 0,0 1 0,-1-1 0,1 1 0,0-1 0,-1 1 0,0-2 0,-20-7 0,-30 4 0,47 5 0,-16 0 0,-6 0 0,56 4 0,-27-4 0,0 1 0,0-1 0,0 1 0,0-1 0,0 1 0,0 0 0,0 0 0,0 0 0,-1 1 0,1-1 0,0 1 0,-1 0 0,1-1 0,-1 1 0,1 0 0,-1 0 0,0 1 0,0-1 0,0 0 0,0 1 0,0-1 0,-1 1 0,1 0 0,-1 0 0,2 4 0,-2-3 0,0-1 0,-1 0 0,0 1 0,0-1 0,0 0 0,0 1 0,0-1 0,0 0 0,-1 0 0,0 1 0,0-1 0,0 0 0,0 0 0,0 0 0,-1 0 0,1 0 0,-1 0 0,0 0 0,0 0 0,0-1 0,0 1 0,0-1 0,0 1 0,-4 1 0,-26 21 0,26-21 0,-1 1 0,0 0 0,1 0 0,0 1 0,0 0 0,1 0 0,-6 8 0,10-12 0,0 0 0,0 0 0,0 1 0,0-1 0,1 0 0,-1 0 0,1 1 0,0-1 0,0 0 0,0 1 0,0-1 0,0 0 0,0 1 0,1-1 0,-1 0 0,1 1 0,-1-1 0,1 0 0,0 0 0,0 0 0,0 1 0,0-1 0,0 0 0,1 0 0,-1-1 0,1 1 0,-1 0 0,1 0 0,0-1 0,2 3 0,11 11 0,-6-6 0,0-1 0,-1 2 0,10 13 0,-16-20 0,0 0 0,-1-1 0,1 1 0,-1 0 0,0 0 0,0 0 0,0 0 0,0 0 0,-1 1 0,1-1 0,-1 0 0,0 0 0,1 0 0,-2 1 0,1-1 0,0 0 0,-1 0 0,0 4 0,-2 2 0,-1-1 0,1 1 0,-1-1 0,-1 0 0,0-1 0,0 1 0,0-1 0,-12 12 0,16-18 0,1-1 0,0 1 0,-1-1 0,1 0 0,-1 1 0,1-1 0,-1 1 0,1-1 0,-1 0 0,1 1 0,-1-1 0,0 0 0,1 0 0,-1 0 0,1 1 0,-1-1 0,0 0 0,1 0 0,-1 0 0,0 0 0,1 0 0,-1 0 0,1 0 0,-1 0 0,0 0 0,1 0 0,-1 0 0,1-1 0,-1 1 0,0 0 0,1 0 0,-1-1 0,1 1 0,-1 0 0,0-1 0,0-1 0,-1 1 0,1-1 0,0 0 0,0 0 0,0 0 0,0 0 0,1 0 0,-1 0 0,0 0 0,0-3 0,-1-6 0,1 1 0,0-1 0,0-13 0,5 0 0,0-1 0,13-41 0,-13 52 0,3-4 0,0 1 0,1 1 0,1-1 0,1 1 0,0 1 0,1 0 0,1 0 0,0 1 0,23-20 0,-24 25 0,0 1 0,1 0 0,0 1 0,0 0 0,1 1 0,0 0 0,0 1 0,0 1 0,0 0 0,1 1 0,0 0 0,-1 1 0,1 0 0,0 1 0,0 1 0,24 2 0,-37-2 0,0 0 0,0 0 0,0 0 0,0 0 0,0 0 0,0 1 0,0-1 0,0 0 0,0 0 0,0 1 0,-1-1 0,1 1 0,0-1 0,0 1 0,0-1 0,0 1 0,-1-1 0,1 1 0,0 0 0,-1-1 0,1 1 0,0 0 0,-1 0 0,1 0 0,-1-1 0,1 1 0,-1 0 0,0 0 0,1 1 0,-1 0 0,0 0 0,0 0 0,0 0 0,-1 0 0,1 0 0,0 0 0,-1 0 0,0 0 0,1 0 0,-1 0 0,0 0 0,0-1 0,-2 4 0,-2 1 0,0 1 0,0-1 0,0 0 0,-1 0 0,0 0 0,-10 7 0,7-9 0,0-1 0,0 1 0,0-2 0,0 1 0,-1-1 0,1-1 0,-1 0 0,0 0 0,1 0 0,-1-2 0,-10 0 0,-47 3 0,62-1 0,0 0 0,0 0 0,1 0 0,-1 0 0,1 1 0,-1 0 0,1 0 0,0 0 0,-1 1 0,1-1 0,-4 4 0,25-15 0,-12 6 0,0 1 0,0-1 0,-1 0 0,1 0 0,5-6 0,72-83 0,-74 86 0,-8 13 0,-9 14 0,-9 7 0,9-15 0,1 0 0,1 0 0,0 1 0,0 0 0,-7 27 0,6-15 0,-2 1 0,-14 27 0,16-37 0,0-1 0,2 1 0,-1 1 0,2-1 0,0 1 0,2 0 0,-4 31 0,8-31 0,-1 0 0,-1 0 0,-1-1 0,0 1 0,-1-1 0,-1 1 0,-1-1 0,-1 0 0,-10 22 0,-18 30 0,34-70 0,0 1 0,0 0 0,0 0 0,0 0 0,0-1 0,0 1 0,0 0 0,0 0 0,-1 0 0,1 0 0,0-1 0,0 1 0,0 0 0,0 0 0,0 0 0,0 0 0,-1 0 0,1 0 0,0-1 0,0 1 0,0 0 0,0 0 0,-1 0 0,1 0 0,0 0 0,0 0 0,0 0 0,0 0 0,-1 0 0,1 0 0,0 0 0,0 0 0,0 0 0,-1 0 0,1 0 0,0 0 0,0 0 0,0 0 0,-1 0 0,1 0 0,0 0 0,0 0 0,0 0 0,0 0 0,-1 0 0,1 1 0,0-1 0,0 0 0,0 0 0,0 0 0,0 0 0,-1 0 0,1 1 0,0-1 0,0 0 0,0 0 0,0 0 0,0 0 0,0 1 0,0-1 0,0 0 0,0 0 0,-2-18 0,2 16 0,1-37 0,1 0 0,10-47 0,-5 39 0,2-48 0,-9 66 0,0 10 0,1-1 0,0 1 0,5-24 0,-4 35 0,1 1 0,-1-1 0,1 1 0,1 0 0,-1-1 0,1 2 0,0-1 0,1 0 0,0 1 0,0 0 0,8-8 0,20-15 0,2 1 0,1 1 0,0 2 0,73-35 0,-96 54 0,-1 1 0,1 0 0,0 1 0,0 1 0,0 0 0,1 0 0,19 0 0,99 5 0,-56 1 0,-22-2 0,105-2 0,-155 1 0,0 0 0,0 0 0,0-1 0,0 1 0,0-1 0,0 0 0,0 0 0,0-1 0,0 1 0,0-1 0,-1 0 0,1 1 0,-1-2 0,1 1 0,-1 0 0,0-1 0,4-3 0,-7 6 0,0 0 0,1-1 0,-1 1 0,0 0 0,0-1 0,0 1 0,0-1 0,1 1 0,-1 0 0,0-1 0,0 1 0,0-1 0,0 1 0,0-1 0,0 1 0,0-1 0,0 1 0,0 0 0,0-1 0,0 1 0,0-1 0,0 1 0,-1-1 0,1 1 0,0 0 0,0-1 0,0 1 0,-1 0 0,1-1 0,0 1 0,0-1 0,-1 1 0,1-1 0,-18-7 0,-25 2 0,41 6 0,-14 0 0,0 1 0,-1 1 0,1 0 0,0 1 0,0 1 0,0 0 0,-15 7 0,8-3 0,0-1 0,-39 6 0,3-9 0,35-3 0,-47 8 0,63-7 0,1 0 0,-1 0 0,1 1 0,0 0 0,0 0 0,0 0 0,1 1 0,-1 0 0,1 1 0,-8 6 0,12-10 0,1 0 0,0 0 0,0 0 0,0 0 0,0 0 0,-1 0 0,2 0 0,-1 1 0,0-1 0,0 0 0,0 1 0,0-1 0,1 0 0,-1 1 0,1-1 0,-1 1 0,1-1 0,-1 1 0,1-1 0,0 1 0,0-1 0,0 1 0,0 1 0,1-1 0,-1-1 0,1 0 0,0 0 0,0 0 0,0 1 0,0-1 0,0 0 0,0 0 0,0-1 0,0 1 0,1 0 0,-1 0 0,0-1 0,0 1 0,1 0 0,-1-1 0,0 1 0,1-1 0,1 1 0,7 1 0,0-1 0,-1 1 0,1-2 0,0 1 0,0-1 0,9-2 0,9-2 0,-1-1 0,52-16 0,-67 16 0,0 0 0,-1-1 0,0 0 0,1 0 0,-2-1 0,1-1 0,-1 0 0,12-13 0,-10 5-1365,-8 4-5461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6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5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6.3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8.8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 24575,'0'-4'0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27.4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09.9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0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2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2.8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3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38.3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4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5.6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6.9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7.9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19.4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0.1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1.0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2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3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6.1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8.5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59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0.3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1.3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43.9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44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45 24575,'0'-9'0,"0"-8"0,0-2-8191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2.2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3.8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4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3.6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57.0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4.1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5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2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4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4.8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5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6.3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7.1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24575,'5'0'0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8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19.1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0 24575,'-5'0'0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4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0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 24575,'0'-5'0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0.8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2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3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4.7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5.7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6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27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24575,'5'5'0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6.9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28.5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5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8.1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8.9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0.3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0.9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3.1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3.9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5.0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5.7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6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 24575,'5'-5'0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5.3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05.7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6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49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50.0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4:41.9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2.3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11 24575,'0'-3'0,"0"-5"0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4.5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0.4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3.5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5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6.7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4.7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7.8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9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1.8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3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5.3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7.8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28.8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4.7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5.9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07.1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5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24575,'-5'0'0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7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8.6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 24575,'0'-4'0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9.2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10.6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4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5.3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7.2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18.6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0.2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2.0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6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4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3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5.3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6.5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8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1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2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3.1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5.1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6.1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48.0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333 208 24575,'1'0'0,"0"-1"0,0 1 0,1-1 0,-1 1 0,0-1 0,0 0 0,0 1 0,0-1 0,0 0 0,0 0 0,0 0 0,0 0 0,0 0 0,0 0 0,-1 0 0,1 0 0,0 0 0,-1 0 0,1-1 0,-1 1 0,1 0 0,-1 0 0,1-1 0,-1 1 0,0 0 0,0 0 0,0-3 0,6-42 0,-6 41 0,1-10 0,2-15 0,-4 27 0,-2 19 0,3-12 0,-1 0 0,0 0 0,0-1 0,-1 1 0,1 0 0,-1 0 0,0-1 0,0 1 0,0-1 0,0 1 0,-1-1 0,0 0 0,1 0 0,-1 0 0,0 0 0,0 0 0,-1-1 0,1 0 0,0 1 0,-1-1 0,0 0 0,1-1 0,-1 1 0,0-1 0,0 1 0,0-1 0,0 0 0,0-1 0,0 1 0,-5-1 0,-4 1 0,0-1 0,-1 0 0,1-1 0,0 0 0,-1-2 0,1 1 0,0-2 0,-13-4 0,-6-1 0,19 6 0,0-1 0,0 0 0,-21-11 0,32 15 0,0-1 0,0 0 0,0-1 0,1 1 0,-1 0 0,0 0 0,0-1 0,1 1 0,-1-1 0,1 0 0,-1 1 0,1-1 0,0 0 0,0 0 0,0 0 0,0 0 0,0 0 0,0 0 0,0 0 0,1 0 0,-1 0 0,1 0 0,-1 0 0,1 0 0,0-1 0,0 1 0,0 0 0,0-3 0,1 2 0,1 0 0,-1 0 0,0 0 0,1 0 0,0 0 0,-1 0 0,1 1 0,0-1 0,1 1 0,-1 0 0,0-1 0,1 1 0,-1 0 0,1 1 0,-1-1 0,1 0 0,0 1 0,0-1 0,0 1 0,0 0 0,0 0 0,0 0 0,0 0 0,0 1 0,4-1 0,12-3 0,0 2 0,34-1 0,-52 3 0,1 0 0,12 0 0,0 0 0,1 1 0,18 4 0,-31-5 0,1 1 0,-1-1 0,0 1 0,0 0 0,0 0 0,0 0 0,0 0 0,0 0 0,0 0 0,0 1 0,0-1 0,3 4 0,-4-4 0,-1 0 0,1 0 0,-1 0 0,1 0 0,-1 0 0,1 0 0,-1 0 0,0 0 0,0 1 0,0-1 0,0 0 0,0 0 0,0 0 0,0 1 0,0-1 0,0 0 0,0 0 0,-1 0 0,1 0 0,0 0 0,-1 1 0,1-1 0,-1 0 0,1 0 0,-1 0 0,0 0 0,0 1 0,-8 17 0,25-19 0,6-3 0,-1 0 0,-5 1 0,0 0 0,-1 1 0,1 1 0,17 1 0,-30-1 0,0 1 0,0-1 0,0 1 0,0-1 0,0 1 0,0 0 0,0 0 0,-1 0 0,1 1 0,0-1 0,-1 1 0,1-1 0,0 1 0,-1 0 0,0 0 0,0 0 0,1 0 0,-1 0 0,0 1 0,-1-1 0,1 1 0,0-1 0,-1 1 0,1-1 0,-1 1 0,0 0 0,1 4 0,2 20 0,-2-1 0,-1 1 0,-1-1 0,-2 1 0,-5 37 0,6-60 0,1 0 0,-1-1 0,1 1 0,-1 0 0,0 0 0,-1 0 0,1 0 0,-1-1 0,0 1 0,0-1 0,0 1 0,0-1 0,0 0 0,-1 0 0,1 0 0,-5 4 0,2-4 0,0 0 0,0 0 0,1-1 0,-2 0 0,1 0 0,0 0 0,0 0 0,-1-1 0,1 0 0,0 0 0,-8-1 0,-28 3 0,1-2 0,-60-7 0,98 6 0,-1 0 0,1-1 0,0 1 0,-1-1 0,1 1 0,-1-1 0,1 0 0,0 0 0,0 0 0,-1 0 0,1-1 0,0 1 0,0 0 0,0-1 0,1 0 0,-1 1 0,0-1 0,0 0 0,1 0 0,-1 0 0,1 0 0,-2-2 0,1-3 0,-1 0 0,1 0 0,1 0 0,-1 0 0,1 0 0,0-8 0,0 9 0,1-1 0,-1 1 0,0-1 0,-1 1 0,1 0 0,-1 0 0,-1-1 0,-5-10 0,-26-25 0,29 38 0,0-1 0,0 0 0,1 0 0,-1-1 0,1 1 0,1-1 0,-1 0 0,1 0 0,0 0 0,0 0 0,1-1 0,-1 1 0,2-1 0,-1 1 0,1-1 0,-1-11 0,2 15 0,0 1 0,1-1 0,0 0 0,-1 1 0,1-1 0,0 1 0,0-1 0,1 1 0,-1 0 0,0-1 0,1 1 0,-1 0 0,1 0 0,0 0 0,0 0 0,0 0 0,0 1 0,0-1 0,0 0 0,0 1 0,1 0 0,-1-1 0,0 1 0,1 0 0,-1 0 0,1 0 0,-1 1 0,1-1 0,0 1 0,2-1 0,9-1 0,-1 0 0,1 0 0,0 2 0,20 1 0,-30-1 0,-1 0 0,1 1 0,0 0 0,0 0 0,-1 0 0,1 0 0,0 0 0,-1 1 0,1 0 0,-1 0 0,0 0 0,1 0 0,-1 0 0,0 1 0,0-1 0,-1 1 0,1 0 0,0-1 0,-1 1 0,0 1 0,0-1 0,0 0 0,0 1 0,0-1 0,0 1 0,-1-1 0,0 1 0,0 0 0,0-1 0,1 8 0,1 11 0,-1 0 0,-2 0 0,0 0 0,-4 30 0,2-15 0,2-36 0,-6 40 0,7-41 0,-1 1 0,0 0 0,0-1 0,0 1 0,-1-1 0,1 1 0,0 0 0,0-1 0,0 1 0,0-1 0,0 1 0,-1-1 0,1 1 0,0-1 0,-1 1 0,1-1 0,0 1 0,-1-1 0,1 1 0,0-1 0,-1 1 0,1-1 0,-1 0 0,1 1 0,-1-1 0,1 0 0,-1 1 0,1-1 0,-1 0 0,1 0 0,-1 1 0,1-1 0,-1 0 0,0 0 0,1 0 0,-1 0 0,1 0 0,-1 0 0,0 0 0,1 0 0,-1 0 0,1 0 0,-1 0 0,0 0 0,1 0 0,-1-1 0,1 1 0,-1 0 0,1 0 0,-1-1 0,1 1 0,-1 0 0,1-1 0,-1 1 0,1 0 0,-1-1 0,1 1 0,-1-1 0,1 1 0,-1-1 0,-1-1 0,1 0 0,-1 0 0,0 1 0,1-1 0,-1 0 0,1-1 0,0 1 0,-1 0 0,1 0 0,0 0 0,0-1 0,1 1 0,-1-1 0,0 1 0,1 0 0,-1-1 0,1 1 0,0-1 0,0 1 0,0-1 0,0 1 0,1-1 0,-1 1 0,0-1 0,2-3 0,0 3 0,-1 0 0,1 0 0,0 1 0,-1-1 0,1 0 0,0 1 0,1 0 0,-1 0 0,0-1 0,1 1 0,-1 1 0,1-1 0,0 0 0,-1 1 0,1-1 0,0 1 0,0 0 0,0 0 0,0 0 0,3-1 0,8-1 0,0 1 0,0 1 0,1 0 0,23 2 0,-37-2 0,0 1 0,0 0 0,0 0 0,0 0 0,0 0 0,0 0 0,0 0 0,-1 0 0,1 1 0,0-1 0,0 0 0,0 1 0,0-1 0,0 0 0,-1 1 0,1-1 0,0 1 0,0-1 0,-1 1 0,1-1 0,0 1 0,-1-1 0,1 1 0,0 0 0,-1 0 0,1-1 0,-1 1 0,1 0 0,-1 0 0,0-1 0,1 1 0,-1 0 0,0 0 0,1 0 0,-1 0 0,0 0 0,0 0 0,0-1 0,0 1 0,0 0 0,0 2 0,-2 3 0,1-1 0,-2 1 0,1 0 0,-1 0 0,-5 8 0,6-11 0,0 1 0,0-1 0,0 1 0,0-1 0,1 1 0,-1-1 0,1 1 0,0 0 0,0 0 0,0 0 0,0 4 0,2-8 0,-1 1 0,1 0 0,0-1 0,-1 1 0,1-1 0,-1 1 0,1 0 0,0-1 0,0 0 0,-1 1 0,1-1 0,0 1 0,0-1 0,0 0 0,-1 1 0,1-1 0,0 0 0,0 0 0,0 0 0,0 0 0,-1 0 0,1 0 0,0 0 0,0 0 0,0 0 0,0 0 0,0 0 0,-1 0 0,1-1 0,0 1 0,0 0 0,0-1 0,-1 1 0,1-1 0,1 0 0,36-15 0,-35 14 0,12-4 0,-1-1 0,-1 0 0,1-2 0,-2 1 0,1-1 0,-1-1 0,13-13 0,-24 21 0,0 0 0,0 1 0,0-1 0,0 0 0,-1 0 0,1 1 0,0-1 0,-1 0 0,1 0 0,-1 0 0,0 0 0,0 0 0,0 0 0,0 1 0,0-1 0,0 0 0,0 0 0,-1 0 0,1 0 0,-1 0 0,1 0 0,-2-1 0,-24-46 0,6 12 0,-1-69-1365,15 88-5461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7.4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07.0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5.7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6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7.0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7.8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24575,'0'3'0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8.6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0.2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50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4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5.0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7.9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24575,'5'0'0,"6"0"0,6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1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3.8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4.6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6.6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9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0.5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24575,'4'0'0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51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19.6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0.6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4 24575,'-3'-3'0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1.6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9.0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2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26.9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23 24575,'0'-4'0,"0"-3"0,0-5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0.6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2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4.2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6.6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38.8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0.3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3.1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19.9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5.2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6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8:47.6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0.1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2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4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05.0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6.9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8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29.0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1:28.5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6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24575,'0'6'0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7.7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 24575,'-7'0'0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9.4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40.5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3.1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7:34.3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6.2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7.2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8.9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2.7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0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1579 19 24575,'-6'0'0,"1"0"0,0 0 0,0 1 0,-1 0 0,1 0 0,0 0 0,-6 2 0,10-2 0,1-1 0,-1 0 0,1 0 0,-1 1 0,1-1 0,-1 0 0,1 1 0,-1-1 0,1 0 0,0 1 0,-1-1 0,1 1 0,-1-1 0,1 1 0,0-1 0,0 1 0,-1-1 0,1 1 0,0-1 0,0 1 0,-1-1 0,1 1 0,0 0 0,0-1 0,0 1 0,0 0 0,0 1 0,1-1 0,-1 1 0,1-1 0,0 1 0,0-1 0,-1 1 0,1-1 0,0 0 0,0 1 0,0-1 0,0 0 0,1 0 0,-1 0 0,2 2 0,9 6 0,0-2 0,0 1 0,0-1 0,1-1 0,0 0 0,0-1 0,0-1 0,27 6 0,-20-6 0,1 0 0,0-2 0,0 0 0,0-2 0,30-2 0,-34-3 0,-13-2 0,-5 6 0,0 0 0,0 0 0,0 0 0,0 0 0,0 0 0,0 0 0,0 0 0,-1 1 0,1-1 0,0 0 0,-1 1 0,1-1 0,0 1 0,-1 0 0,1-1 0,0 1 0,-3 0 0,-43-4 0,-8 1 0,51 2 0,1 1 0,-1-1 0,0 0 0,1 0 0,-1-1 0,1 1 0,0-1 0,-1 1 0,1-1 0,-6-4 0,8 5 0,0 1 0,1-1 0,-1 0 0,0 1 0,0-1 0,1 0 0,-1 0 0,0 0 0,1 0 0,-1 1 0,1-1 0,-1 0 0,1 0 0,-1 0 0,1 0 0,0 0 0,-1 0 0,1 0 0,0 0 0,0 0 0,0-1 0,0 1 0,0 0 0,0 0 0,0-1 0,1 0 0,0 1 0,0-1 0,-1 1 0,1 0 0,0-1 0,0 1 0,1 0 0,-1 0 0,0 0 0,0 0 0,1 0 0,-1 0 0,0 0 0,3-1 0,3-2 0,1 1 0,0 0 0,0 0 0,0 1 0,10-2 0,7 0 0,0 1 0,0 2 0,0 0 0,0 1 0,0 2 0,41 7 0,-59-7 0,0-1 0,0 1 0,0 1 0,0 0 0,-1 0 0,1 0 0,-1 0 0,0 1 0,0 0 0,0 1 0,-1-1 0,1 1 0,-1 0 0,0 0 0,0 1 0,-1 0 0,0 0 0,6 9 0,-9-11 0,14 28 0,-15-32 0,0 0 0,0 1 0,0-1 0,1 0 0,-1 0 0,0 1 0,0-1 0,0 0 0,0 0 0,1 0 0,-1 1 0,0-1 0,0 0 0,0 0 0,1 0 0,-1 0 0,0 1 0,0-1 0,1 0 0,-1 0 0,0 0 0,0 0 0,1 0 0,-1 0 0,0 0 0,0 0 0,1 0 0,-1 0 0,0 0 0,0 0 0,1 0 0,-1 0 0,0 0 0,1 0 0,4-18 0,-4 11 0,0 0 0,0 0 0,1 0 0,0 0 0,0 1 0,1-1 0,-1 1 0,1-1 0,1 1 0,7-11 0,-9 15 0,-1 0 0,1 0 0,0 1 0,0-1 0,-1 0 0,1 1 0,0 0 0,0-1 0,1 1 0,-1 0 0,0 0 0,0 0 0,1 0 0,-1 1 0,0-1 0,1 1 0,-1-1 0,0 1 0,1 0 0,-1 0 0,1 0 0,-1 0 0,1 0 0,-1 0 0,0 1 0,1-1 0,-1 1 0,0 0 0,1 0 0,-1 0 0,0 0 0,0 0 0,0 0 0,0 1 0,4 2 0,0 1 0,0 0 0,-1 0 0,0 0 0,1 1 0,-2 0 0,1 0 0,-1 0 0,0 0 0,0 1 0,4 10 0,-7-15 0,0-1 0,0 1 0,-1 0 0,1 0 0,0 0 0,-1 0 0,1 0 0,-1 1 0,0-1 0,1 0 0,-1 0 0,0 0 0,0 0 0,-1 0 0,1 0 0,0 0 0,-1 0 0,1 0 0,-1 0 0,0 0 0,0 0 0,1 0 0,-1 0 0,-1 0 0,1 0 0,0-1 0,0 1 0,-1 0 0,1-1 0,0 1 0,-1-1 0,0 1 0,1-1 0,-1 0 0,0 0 0,0 0 0,0 0 0,1 0 0,-1 0 0,0 0 0,-3 0 0,2 0 0,-1 0 0,1 0 0,0 0 0,-1 0 0,1-1 0,-1 1 0,1-1 0,0 0 0,-1 0 0,1 0 0,-1-1 0,1 1 0,-1-1 0,1 0 0,0 0 0,-1 0 0,1 0 0,0 0 0,0-1 0,0 0 0,0 1 0,0-1 0,-3-3 0,2 1 0,1 0 0,0-1 0,0 1 0,0-1 0,0 0 0,0 0 0,1 0 0,0 0 0,0 0 0,1 0 0,-1-1 0,1 1 0,0 0 0,0-7 0,-1-3 0,1 0 0,1 0 0,2-21 0,-2 36 0,0 0 0,1 0 0,-1 0 0,1 1 0,-1-1 0,1 0 0,-1 0 0,0 1 0,1-1 0,-1 0 0,1 0 0,-1 1 0,0-1 0,1 0 0,-1 1 0,0-1 0,0 1 0,1-1 0,-1 0 0,0 1 0,0-1 0,0 1 0,1-1 0,-1 1 0,0-1 0,0 0 0,0 1 0,0-1 0,0 1 0,0-1 0,0 1 0,0-1 0,0 1 0,0-1 0,0 1 0,0-1 0,0 1 0,0-1 0,-1 0 0,1 1 0,0-1 0,0 1 0,0-1 0,-1 0 0,1 1 0,0-1 0,-1 1 0,1-1 0,0 0 0,-1 1 0,-1 1 0,-1 0 0,1-1 0,-1 1 0,0 0 0,0-1 0,1 0 0,-1 0 0,0 0 0,0 0 0,0 0 0,0 0 0,0-1 0,0 1 0,0-1 0,-6 0 0,-51-6 0,42 3 0,-171-12 0,-242 10 0,232 7 0,81-4 0,-131 5 0,228 1 0,21-4 0,0 0 0,0 0 0,-1 0 0,1 0 0,0 1 0,0-1 0,0 0 0,0 0 0,0 0 0,0 0 0,0 0 0,0 0 0,0 0 0,-1 1 0,1-1 0,0 0 0,0 0 0,0 0 0,0 0 0,0 0 0,0 0 0,0 1 0,0-1 0,0 0 0,0 0 0,0 0 0,0 0 0,0 0 0,0 1 0,0-1 0,0 0 0,0 0 0,0 0 0,0 0 0,0 0 0,1 1 0,-1-1 0,0 0 0,0 0 0,0 0 0,0 0 0,0 0 0,0 0 0,0 0 0,0 1 0,0-1 0,1 0 0,-1 0 0,0 0 0,0 0 0,0 0 0,0 0 0,0 0 0,0 0 0,1 0 0,-1 0 0,4 2 0,1 0 0,-1-1 0,1 1 0,-1-1 0,1 0 0,7 0 0,171 8 0,-1 0 0,109 35 0,-291-44 0,41 10 0,-40-10 0,0 1 0,1-1 0,-1 0 0,0 1 0,0-1 0,1 0 0,-1 1 0,0 0 0,0-1 0,0 1 0,1 0 0,-1 0 0,0-1 0,0 1 0,0 0 0,0 0 0,0 0 0,-1 0 0,1 0 0,0 0 0,0 1 0,-1-1 0,1 0 0,-1 0 0,1 1 0,-1-1 0,1 0 0,-1 2 0,0-2 0,-1 0 0,1 0 0,-1 0 0,0 0 0,1 0 0,-1-1 0,0 1 0,0 0 0,1 0 0,-1 0 0,0-1 0,0 1 0,0-1 0,0 1 0,0 0 0,0-1 0,0 0 0,0 1 0,0-1 0,0 1 0,0-1 0,-2 0 0,-28 5 0,28-5 0,-314 4 0,161-8 0,100 3 0,28 0 0,0 1 0,0 1 0,-37 6 0,64-7 0,0 0 0,0 0 0,0 0 0,-1 0 0,1 0 0,0 0 0,0 1 0,0-1 0,1 0 0,-1 1 0,0-1 0,0 1 0,0-1 0,0 1 0,0 0 0,0-1 0,1 1 0,-2 1 0,14 5 0,32 0 0,345-4 0,-198-6 0,359 3 0,-543 0 0,-1 0 0,1 0 0,0-1 0,-1 0 0,0-1 0,12-3 0,-17 5 0,0-1 0,0 1 0,0-1 0,0 1 0,0-1 0,0 0 0,0 1 0,0-1 0,0 0 0,0 0 0,0 0 0,0 0 0,0 0 0,-1 1 0,1-1 0,0-1 0,-1 1 0,1 0 0,-1 0 0,1 0 0,-1 0 0,0 0 0,1 0 0,-1-1 0,0 1 0,0 0 0,0 0 0,0 0 0,0-1 0,0 1 0,0 0 0,0 0 0,0 0 0,-1-1 0,1 1 0,0 0 0,-1 0 0,1 0 0,-1 0 0,1 0 0,-1 0 0,0 0 0,1 0 0,-2-2 0,-1-1 0,-1 0 0,1 0 0,-1 1 0,0-1 0,0 1 0,0 0 0,-1 0 0,1 0 0,-1 0 0,1 1 0,-1 0 0,0 0 0,0 0 0,0 1 0,-6-2 0,-10-2 0,-1 2 0,-27-2 0,-245 4 0,135 4 0,20-4 0,-139 3 0,160 12 0,-23 0 0,1079-16 0,-502 3 0,-428-1 0,1 0 0,-1 0 0,0 0 0,16-4 0,-23 4 0,0 0 0,0 0 0,1 0 0,-1-1 0,0 1 0,0-1 0,0 1 0,0-1 0,0 1 0,0-1 0,0 0 0,0 0 0,0 1 0,0-1 0,0 0 0,0 0 0,0 0 0,0 0 0,-1 0 0,1 0 0,0 0 0,-1 0 0,1 0 0,-1 0 0,1 0 0,-1-1 0,0 1 0,1 0 0,-1 0 0,0-1 0,0 1 0,0 0 0,0-2 0,0-3 0,-2-1 0,1 0 0,-1 1 0,0-1 0,0 1 0,0-1 0,-6-9 0,8 16 0,0 0 0,0-1 0,0 1 0,0 0 0,0 0 0,0-1 0,-1 1 0,1 0 0,0 0 0,0-1 0,0 1 0,0 0 0,0 0 0,-1 0 0,1-1 0,0 1 0,0 0 0,0 0 0,0 0 0,-1 0 0,1 0 0,0-1 0,0 1 0,0 0 0,-1 0 0,1 0 0,0 0 0,0 0 0,-1 0 0,1 0 0,0 0 0,0 0 0,-1 0 0,1 0 0,0 0 0,0 0 0,-1 0 0,1 0 0,0 0 0,0 0 0,-1 0 0,1 0 0,0 0 0,0 0 0,0 0 0,-1 1 0,1-1 0,0 0 0,0 0 0,0 0 0,-1 0 0,1 0 0,0 1 0,0-1 0,0 0 0,0 0 0,-1 0 0,1 1 0,0-1 0,-7 19 0,3-8 0,1-8 0,0 1 0,1-1 0,-1 0 0,0-1 0,-1 1 0,1 0 0,0-1 0,-1 0 0,1 0 0,-1 0 0,0 0 0,0 0 0,0-1 0,0 0 0,0 0 0,0 0 0,0 0 0,-4 0 0,-15 2 0,1-2 0,-25-1 0,28 0 0,-18 0 0,19-1 0,-1 1 0,0 1 0,0 0 0,-29 7 0,48-8 0,-1 0 0,1 0 0,0 0 0,0 1 0,-1-1 0,1 0 0,0 0 0,0 0 0,0 0 0,-1 0 0,1 0 0,0 1 0,0-1 0,0 0 0,0 0 0,-1 0 0,1 1 0,0-1 0,0 0 0,0 0 0,0 0 0,0 1 0,0-1 0,0 0 0,-1 0 0,1 1 0,0-1 0,0 0 0,0 0 0,0 1 0,0-1 0,0 0 0,0 0 0,0 0 0,0 1 0,0-1 0,1 0 0,-1 0 0,0 1 0,0-1 0,0 0 0,0 0 0,0 1 0,0-1 0,0 0 0,0 0 0,1 0 0,-1 0 0,0 1 0,0-1 0,0 0 0,1 0 0,-1 0 0,0 0 0,0 1 0,1-1 0,20 17 0,30 11 0,-34-23 0,0-1 0,0 0 0,0-2 0,1 0 0,18 0 0,-13-1 0,1 1 0,31 7 0,-49-7 0,0-1 0,0 1 0,0 0 0,-1 1 0,1-1 0,-1 1 0,0 0 0,0 1 0,0-1 0,0 1 0,0 0 0,-1 0 0,7 9 0,-10-13 0,0 1 0,-1-1 0,1 1 0,-1 0 0,0-1 0,1 1 0,-1 0 0,1-1 0,-1 1 0,0 0 0,0 0 0,1-1 0,-1 1 0,0 0 0,0 0 0,0 0 0,0-1 0,0 1 0,0 0 0,0 0 0,0 0 0,0-1 0,0 1 0,-1 0 0,1 0 0,0-1 0,0 1 0,-1 1 0,-1 0 0,1-1 0,0 0 0,-1 1 0,1-1 0,-1 0 0,1 0 0,-1 0 0,0 0 0,1 0 0,-1-1 0,-3 2 0,-5 1 0,-1 0 0,1-1 0,-13 1 0,-16-1 0,-1-1 0,1-2 0,0-1 0,-70-15 0,56 11 0,42 6 0,0-1 0,1 0 0,-1-1 0,1 0 0,-1 0 0,1-1 0,-19-8 0,28 10 0,1 1 0,-1 0 0,0-1 0,0 1 0,0-1 0,0 1 0,0-1 0,1 1 0,-1-1 0,0 0 0,1 1 0,-1-1 0,0 0 0,1 0 0,-1 1 0,1-1 0,-1 0 0,1 0 0,-1 0 0,1 0 0,0 0 0,-1 0 0,1 1 0,0-3 0,0 3 0,0-1 0,1 0 0,-1 0 0,1 1 0,-1-1 0,1 0 0,0 1 0,-1-1 0,1 0 0,0 1 0,-1-1 0,1 1 0,0-1 0,0 1 0,0-1 0,-1 1 0,1 0 0,0-1 0,2 1 0,47-9 0,94 10 0,-105 2 0,0-3 0,0-1 0,48-7 0,-81 6 0,1 0 0,0-1 0,-1 0 0,1 0 0,-1 0 0,0-1 0,0 0 0,0 0 0,-1-1 0,1 1 0,-1-1 0,0-1 0,-1 1 0,1-1 0,-1 1 0,0-1 0,0-1 0,-1 1 0,0 0 0,0-1 0,2-7 0,-5 13 0,1 0 0,-1-1 0,1 0 0,-1 1 0,0-1 0,0 1 0,0-1 0,1 1 0,-2-1 0,1 1 0,0-1 0,0 1 0,0-1 0,-1 0 0,1 1 0,-1 0 0,1-1 0,-1 1 0,0-1 0,1 1 0,-1 0 0,-1-2 0,0 1 0,0 0 0,0 0 0,0 1 0,-1-1 0,1 1 0,0 0 0,-1 0 0,1-1 0,-1 1 0,1 1 0,-1-1 0,-2 0 0,-10-2 0,0 2 0,-1 0 0,-26 1 0,29 1 0,-750 3 0,647-4 0,100 1 0,0 1 0,-1 1 0,1 0 0,0 1 0,1 1 0,-1 1 0,-24 12 0,23-10 0,-1 0 0,0-2 0,-1 0 0,1-1 0,-25 4 0,-235 18 0,280-27 0,41 0 0,-41 0 0,0 0 0,0 0 0,1 1 0,-1-1 0,0 1 0,0-1 0,0 1 0,0 0 0,0 0 0,0 0 0,0 0 0,0 0 0,0 0 0,0 0 0,0 1 0,3 2 0,-5-3 0,0 0 0,1-1 0,-1 1 0,0 0 0,0-1 0,1 1 0,-1 0 0,0-1 0,0 1 0,0 0 0,0 0 0,0-1 0,0 1 0,0 0 0,0 0 0,0-1 0,0 1 0,0 0 0,0 0 0,-1-1 0,1 1 0,0 0 0,0-1 0,-1 1 0,1 0 0,-1-1 0,1 1 0,0-1 0,-1 1 0,1-1 0,-1 1 0,1-1 0,-1 1 0,0-1 0,1 1 0,-1-1 0,1 1 0,-1-1 0,0 0 0,1 1 0,-1-1 0,0 0 0,0 0 0,-34 11 0,-32-4 0,50-6 0,0 0 0,0 1 0,1 1 0,-30 9 0,-58 36 0,78-35 0,12-7 0,0-1 0,-1 0 0,0 0 0,1-2 0,-2 0 0,-28 2 0,-98-6 0,78-2 0,35 4 0,14-1 0,37-7 0,25-2 0,0 1 0,0 3 0,1 2 0,88 6 0,65-4 0,-77-21 0,-103 18 0,70-18 0,-55 11 0,1 3 0,0 1 0,66-4 0,591 13 0,-761-1 0,-108 15 0,131-12 0,35-4 0,-1 1 0,0 0 0,1 0 0,-1 1 0,1 0 0,0 1 0,-1 0 0,1 0 0,-8 5 0,16-8 0,0 1 0,0-1 0,1 0 0,-1 1 0,0-1 0,0 1 0,1-1 0,-1 1 0,1-1 0,-1 1 0,0-1 0,1 1 0,-1 0 0,1-1 0,-1 1 0,1 0 0,0 0 0,-1-1 0,1 1 0,0 0 0,-1 0 0,1 0 0,0-1 0,0 1 0,0 0 0,0 0 0,0 1 0,0-1 0,1-1 0,-1 1 0,1 0 0,0 0 0,0 0 0,-1-1 0,1 1 0,0 0 0,0-1 0,0 1 0,0 0 0,0-1 0,0 1 0,0-1 0,0 0 0,0 1 0,1-1 0,50 9 0,171-8 0,-110-3 0,-85 1 0,0-2 0,30-7 0,-28 5 0,47-4 0,-49 9 0,-15 0 0,-1 0 0,1-1 0,0 0 0,-1-1 0,1 0 0,22-8 0,-13 2 0,1 0 0,-1 1 0,1 1 0,0 2 0,37-4 0,-650 9 0,225 0 0,343 1 0,0 1 0,0 1 0,0 0 0,1 2 0,0 0 0,0 2 0,-35 17 0,19-9 0,-40 12 0,52-23 0,0-1 0,0-1 0,-1-1 0,1-1 0,-37-4 0,-5 0 0,-34 3-1365,55 0-5461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4.2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5.5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7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8.3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49.5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51.0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0.6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1.5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2.9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0 24575,'-3'0'0,"-5"0"0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9:34.3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1.7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6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7.1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7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39.3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40.3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0:41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25.08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24575,'0'0'-8191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0.1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3.0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4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2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0 24575,'-5'0'0,"-11"0"0,-3 0-8191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7.6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38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1.6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2.5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3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8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9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0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5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46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13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2.5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8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0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1.3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3.0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34.5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5.4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6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2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1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1.9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3.7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5.5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7.3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18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2.7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3.4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4.76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7.01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24575,'0'0'-8191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8.15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2:58.95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5:51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236 22 24575,'-5'0'0,"-6"0"0,-6 0 0,-5 0 0,-3 0 0,2 5 0,-4 1 0,-2 0 0,3-6 0,7-7 0,2-8 0,3-1-8191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2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7.05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8.61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09.85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0.6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2.7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4.21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6.4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7.72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9.07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19.8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5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7.1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8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3:59.7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1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4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5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7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5.7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7.1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39.3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6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24575,'5'0'0,"10"0"0,9 0 0,-1 0-8191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1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2.9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24575,'3'2'0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6.7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09.8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5.1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6.6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7.3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8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1.7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6.5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2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1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12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4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5.5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0 24575,'-2'3'0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6.6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27.6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48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0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1.6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37.4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3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4.4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56.1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03.1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04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6.7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0.7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1.5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2.2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2.9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6.3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3.5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4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7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49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0.3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2.6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24575,'2'0'0,"4"0"0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3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4.6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7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4.8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7.2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24575,'9'0'0,"8"0"0,6 0 0,9 0 0,-2 0-8191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5.7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24575,'0'-2'0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6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8.4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39.5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5.5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6.6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7.6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8.5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9.3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6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7.8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7.5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2.3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3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9.2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2.1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3.3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4.9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6.3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07.6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8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8.8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9.3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0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0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5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6.7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07.6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5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7.8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8.8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19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09.8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1.3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4.3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6.2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28.2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7.1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8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50.2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5.9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3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4.2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6:04.9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0 794 24575,'3'0'0,"-1"-1"0,0 1 0,1 0 0,-1-1 0,0 0 0,0 1 0,0-1 0,1 0 0,-1 0 0,0 0 0,0-1 0,0 1 0,0 0 0,-1-1 0,1 1 0,0-1 0,0 0 0,1-2 0,26-42 0,-8 12 0,-11 18 0,0 0 0,0 0 0,-2-1 0,0 0 0,-1 0 0,0-1 0,-2 1 0,0-2 0,-1 1 0,-1 0 0,-1-1 0,0 0 0,-2-34 0,-1 39 0,2 0 0,0 0 0,0 1 0,1-1 0,1 0 0,0 1 0,1-1 0,1 1 0,0 0 0,0 0 0,2 1 0,-1 0 0,2 0 0,-1 0 0,2 1 0,-1 0 0,1 0 0,1 1 0,13-10 0,-6 5 0,-1-1 0,26-31 0,-2 1 0,-38 44 0,1-1 0,-1 1 0,1-1 0,0 1 0,0 0 0,0 0 0,0 0 0,0 0 0,0 0 0,1 1 0,6-3 0,-9 4 0,0 0 0,0 0 0,0 0 0,0 0 0,0 0 0,-1 0 0,1 0 0,0 0 0,0 1 0,0-1 0,0 0 0,0 0 0,0 1 0,-1-1 0,1 1 0,0-1 0,0 1 0,0-1 0,1 2 0,-1-1 0,0 1 0,0 0 0,0 0 0,0-1 0,0 1 0,0 0 0,0 0 0,0 0 0,-1 0 0,1 0 0,-1 0 0,1 3 0,0 3 0,-1 0 0,0 0 0,0 1 0,-1-1 0,0 0 0,0 0 0,-1 0 0,0 0 0,-1 0 0,0 0 0,0 0 0,-8 13 0,8-15 0,-1 0 0,1 0 0,-1-1 0,-1 1 0,1-1 0,-1 0 0,0 0 0,0-1 0,0 1 0,-1-1 0,1 0 0,-1 0 0,0-1 0,0 0 0,-14 5 0,-10-2 0,24-5 0,-1 0 0,0 0 0,0 0 0,1 1 0,-1 0 0,1 1 0,0-1 0,-1 1 0,1 0 0,0 1 0,1 0 0,-1-1 0,1 2 0,-9 7 0,11-8 0,5-6 0,6-10 0,-4-2 0,1 1 0,0 0 0,1 0 0,0 1 0,1-1 0,16-20 0,-18 27 0,0 1 0,1-1 0,0 1 0,0 0 0,0 0 0,1 1 0,-1-1 0,1 2 0,0-1 0,0 1 0,0 0 0,1 0 0,-1 1 0,9-2 0,7 0 0,0 1 0,0 1 0,0 1 0,42 4 0,-64-3 0,1 0 0,-1 0 0,0 0 0,0 0 0,1 0 0,-1 0 0,0 1 0,1-1 0,-1 0 0,0 1 0,0-1 0,0 1 0,1 0 0,-1-1 0,0 1 0,0 0 0,0 0 0,0-1 0,0 1 0,0 0 0,0 0 0,0 0 0,-1 0 0,2 2 0,-2-2 0,0 1 0,0-1 0,0 1 0,0-1 0,0 0 0,0 1 0,-1-1 0,1 1 0,0-1 0,-1 0 0,0 1 0,1-1 0,-1 0 0,1 0 0,-1 1 0,0-1 0,0 0 0,-1 1 0,-7 8 0,1-1 0,-2 0 0,-16 12 0,10-9 0,0-1 0,-1-1 0,0-1 0,-1 0 0,0-1 0,-30 9 0,41-15 0,0 0 0,0 1 0,0 0 0,1 1 0,-1-1 0,1 1 0,0 1 0,-9 6 0,3 1 0,0 1 0,-15 21 0,12-16-1365,0-3-5461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0.7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6.7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8.2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1.2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24575,'2'2'0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3.5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6:54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0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1.5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39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5.4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6.5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1.3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8.6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0.3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1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23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3.5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4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0.7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1.6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6.7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8.3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24575,'3'3'0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2.3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49.0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8.0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9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3.7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5.0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6.3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6.5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7.8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7:49.4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1.3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2:17.3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4:42.6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2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5:24.8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9.0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09.8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12.0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4.2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5.5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6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7.4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0.6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1 24575,'-5'0'0,"-5"0"0,-3 0-8191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8:59.8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2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5.1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24575,'0'-2'0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08.0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17.6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1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19.6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1.6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2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24575,'2'0'0,"5"0"0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3.7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2.9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4.4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39:25.4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133 0 24575,'-5'0'0,"-4"0"0,-3 0 0,-3 0 0,0 0 0,-1 0 0,0 0 0,0 0 0,0 0 0,3 0-8191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0:55.34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470 54 24575,'-5'-3'0,"1"1"0,-1 1 0,0-1 0,0 1 0,0-1 0,0 2 0,0-1 0,0 0 0,0 1 0,0 0 0,0 0 0,-7 1 0,-3 0 0,-320-12 0,328 11 0,0 0 0,-1 0 0,2-1 0,-14-4 0,80 1 0,344 4 0,-429 0 0,14-1 0,-1 0 0,0 2 0,0-1 0,0 1 0,1 1 0,-1 0 0,1 1 0,-1 0 0,-12 6 0,6-1 0,-1-1 0,0-1 0,0-1 0,-1 0 0,-34 3 0,-81-3 0,223-3 0,98-4 0,-79-8 0,-55 10 0,-348 0 0,288 1 0,0 0 0,1 0 0,-1 0 0,1 1 0,0 1 0,-1-1 0,-9 6 0,50-5 0,66-2 0,97-3 0,-150-9 0,-38 9 0,0-1 0,0 1 0,0 1 0,11-2 0,77 3 0,-45 1 0,1-2 0,71-12 0,-29 1 0,0 5 0,158 6 0,-109 3 0,-63-2 0,-48 0 0,-27 0 0,-12 0 0,5 0 0,-50-1 0,0 2 0,1 3 0,-89 17 0,94-10 0,-1-1 0,0-3 0,-93 4 0,-486-11 0,605-2 0,0 0 0,-38-9 0,-15-2 0,66 12 0,-29-3 0,35 4 0,1 0 0,0 0 0,0 0 0,0 0 0,0-1 0,0 1 0,0 0 0,0-1 0,0 1 0,0 0 0,0-1 0,0 1 0,0-1 0,0 0 0,0 1 0,1-1 0,-1 0 0,0 0 0,0 1 0,1-1 0,-1 0 0,0 0 0,1 0 0,-2-2 0,3 3 0,-1-1 0,0 0 0,1 0 0,-1 1 0,0-1 0,1 0 0,-1 1 0,1-1 0,-1 1 0,1-1 0,-1 1 0,1-1 0,-1 1 0,1-1 0,0 1 0,-1-1 0,1 1 0,0-1 0,-1 1 0,1 0 0,0 0 0,0-1 0,-1 1 0,1 0 0,0 0 0,0 0 0,1 0 0,28-5 0,-22 4 0,45-8 0,30-4 0,146-6 0,888 20 0,-1116-1 0,0 0 0,1-1 0,-1 1 0,0 0 0,0 0 0,0 0 0,1 0 0,-1 1 0,0-1 0,0 0 0,0 0 0,1 1 0,-1-1 0,0 1 0,0-1 0,2 2 0,-16 6 0,-37 8 0,-3-6 0,0-2 0,-1-3 0,0-2 0,-56-4 0,101 1 0,1 1 0,-1 0 0,1 1 0,-17 5 0,-27 3 0,33-7 0,28 0 0,32 1 0,238-3 0,-353-3 0,-81 4 0,142-1 0,4-1 0,-1 0 0,0 1 0,1 1 0,-1-1 0,1 1 0,0 1 0,-10 4 0,55-3 0,29-3 0,83-3 0,-27-12 0,-60 6 0,72-1 0,-99 9 0,-31 0 0,-21 0 0,-12 0 0,1 0 0,0 2 0,-41 9 0,15-6 0,46-5 0,1 0 0,-1 1 0,1 0 0,-1 0 0,1 1 0,-15 4 0,23-6 0,-1 0 0,1 0 0,0 0 0,0 0 0,0 0 0,-1 0 0,1 0 0,0 0 0,0 0 0,0 0 0,-1 0 0,1 1 0,0-1 0,0 0 0,0 0 0,0 0 0,-1 0 0,1 0 0,0 0 0,0 0 0,0 0 0,0 1 0,-1-1 0,1 0 0,0 0 0,0 0 0,0 0 0,0 0 0,0 1 0,0-1 0,0 0 0,0 0 0,-1 0 0,1 0 0,0 1 0,0-1 0,0 0 0,0 0 0,0 0 0,0 1 0,0-1 0,0 0 0,0 0 0,0 0 0,0 1 0,0-1 0,0 0 0,0 0 0,1 0 0,-1 0 0,0 1 0,0-1 0,0 0 0,14 4 0,19-1 0,35-2 0,-26 1 0,66-7 0,-51-10 0,-48 12 0,1 0 0,-1 0 0,1 1 0,0 0 0,-1 1 0,17-1 0,52 6 0,115 22 0,-307-24 0,-124-2-1365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1:22.42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1566 119 24575,'0'-2'0,"0"0"0,0 0 0,0 1 0,-1-1 0,1 0 0,0 0 0,-1 0 0,1 1 0,-1-1 0,0 0 0,1 0 0,-1 1 0,0-1 0,0 1 0,0-1 0,0 1 0,0-1 0,0 1 0,-1-1 0,1 1 0,0 0 0,-1 0 0,1 0 0,-1 0 0,1 0 0,-3-1 0,-2 0 0,-1 0 0,1 0 0,-1 0 0,1 1 0,-13 0 0,-10-3 0,25 2 0,1 1 0,0-1 0,-1 0 0,1 0 0,0 0 0,0 0 0,0 0 0,0-1 0,0 1 0,-4-6 0,4 4 0,0 1 0,0 0 0,0 1 0,0-1 0,0 1 0,0-1 0,-1 1 0,1 0 0,-1 0 0,-6-2 0,7 3 0,1 0 0,-1 0 0,1 1 0,-1-1 0,1 1 0,-1 0 0,1 0 0,-1 0 0,1 0 0,-1 0 0,1 1 0,-1-1 0,1 1 0,-1-1 0,-3 2 0,5 0 0,-1-1 0,1 0 0,0 1 0,-1-1 0,1 1 0,0-1 0,0 1 0,0 0 0,0-1 0,0 1 0,0 0 0,1 0 0,-1 0 0,1 0 0,-1-1 0,1 1 0,0 0 0,0 0 0,-1 0 0,2 2 0,-2-1 0,1-1 0,0 1 0,0-1 0,-1 0 0,1 1 0,-1-1 0,0 0 0,0 1 0,0-1 0,0 0 0,0 0 0,0 0 0,-1 0 0,1 0 0,-1 0 0,1 0 0,-1-1 0,0 1 0,0 0 0,1-1 0,-1 1 0,0-1 0,0 0 0,-1 0 0,1 0 0,0 0 0,0 0 0,0 0 0,-4 0 0,6-1 0,-1 0 0,1 0 0,-1 0 0,1 0 0,-1 0 0,1 0 0,-1-1 0,1 1 0,0 0 0,-1 0 0,1-1 0,-1 1 0,1 0 0,-1-1 0,1 1 0,0 0 0,-1-1 0,1 1 0,0 0 0,-1-1 0,1 1 0,0-1 0,0 1 0,-1-1 0,1 1 0,0-1 0,0 1 0,0-1 0,0 1 0,-1-1 0,1 0 0,0 1 0,0-1 0,0 1 0,0-1 0,0 0 0,0 1 0,-1-1 0,1 1 0,0-1 0,0 1 0,-1-1 0,1 1 0,-1-1 0,1 1 0,0 0 0,-1-1 0,1 1 0,-1-1 0,1 1 0,-1 0 0,1-1 0,-1 1 0,1 0 0,-1 0 0,1-1 0,-1 1 0,1 0 0,-1 0 0,1 0 0,-1 0 0,1 0 0,-1 0 0,0 0 0,1 0 0,-1 0 0,1 0 0,-1 0 0,0 0 0,1 0 0,-1 0 0,1 0 0,-1 0 0,1 1 0,-1-1 0,1 0 0,-1 1 0,1-1 0,-1 0 0,1 1 0,-1-1 0,1 0 0,0 1 0,-1-1 0,1 1 0,-1 0 0,-4 3 0,0 0 0,0 0 0,0 0 0,-1-1 0,0 1 0,0-1 0,0-1 0,0 1 0,0-1 0,0 0 0,0-1 0,-11 2 0,3-1 0,0-1 0,1 2 0,-1 0 0,1 0 0,0 2 0,0-1 0,-19 11 0,27-12 0,-1 0 0,1-1 0,-1 0 0,0 0 0,1 0 0,-1-1 0,0 0 0,-8 1 0,12-2 0,1 0 0,-1 0 0,0 0 0,1 0 0,-1 0 0,1 0 0,-1 0 0,0-1 0,1 1 0,-1-1 0,1 1 0,-1-1 0,1 0 0,0 1 0,-1-1 0,1 0 0,0 0 0,-1 0 0,1 0 0,0 0 0,0 0 0,0 0 0,0-1 0,0 1 0,0 0 0,0-1 0,0 1 0,0-1 0,1 1 0,-1 0 0,1-1 0,-1 0 0,1 1 0,-1-3 0,-2-7 0,0 21 0,1 40 0,2-27 0,-2-16 0,1 0 0,-1 1 0,-1-1 0,1 0 0,-1 0 0,0 0 0,-8 11 0,-32 43 0,41-58 0,-1-1 0,1 0 0,-1 0 0,0 0 0,0 0 0,0 0 0,0-1 0,0 1 0,0-1 0,0 0 0,0 0 0,0 0 0,-1 0 0,1-1 0,0 1 0,-1-1 0,1 0 0,-1 0 0,1 0 0,-4-1 0,-5 0 0,0-1 0,0 0 0,0-1 0,-15-5 0,-9 1 0,30 6 0,1 1 0,0-1 0,-1 0 0,1-1 0,-7-2 0,10 3 0,0 0 0,0 0 0,1 0 0,-1 0 0,0 0 0,1-1 0,-1 1 0,1 0 0,0-1 0,0 0 0,-1 1 0,1-1 0,0 0 0,0 1 0,0-1 0,1 0 0,-1 0 0,-1-3 0,2 4 0,0 0 0,0 0 0,0 0 0,0 0 0,0 1 0,-1-1 0,1 0 0,0 0 0,-1 1 0,1-1 0,0 0 0,-1 0 0,1 1 0,-1-1 0,1 1 0,-1-1 0,1 0 0,-1 1 0,0-1 0,1 1 0,-1-1 0,0 1 0,1-1 0,-1 1 0,0 0 0,1-1 0,-1 1 0,0 0 0,0 0 0,0-1 0,1 1 0,-1 0 0,-1 0 0,-1 1 0,0 0 0,0 0 0,0 0 0,0 0 0,0 1 0,1-1 0,-5 4 0,-1 0 0,-7 3 0,-1-1 0,0 0 0,0-1 0,-1 0 0,0-1 0,1-1 0,-2-1 0,-20 1 0,-22 0 0,-62-6 0,35 0 0,61 2 0,-12 0 0,35 0 0,6 0 0,23 0 0,127 7 0,-86-3 0,66 6 0,-155-8 0,-25 1 0,-58 11 0,91-11 0,1 0 0,0 1 0,0 0 0,0 2 0,0-1 0,0 1 0,1 1 0,-22 16 0,27-19 0,1 1 0,-2-2 0,1 1 0,0-1 0,-1 0 0,-14 4 0,13-5 0,0 1 0,0 1 0,-13 6 0,22-10 0,0 0 0,0 0 0,0 0 0,-1 0 0,1 0 0,0 0 0,0 0 0,0 0 0,0 0 0,0 0 0,-1 0 0,1 1 0,0-1 0,0 0 0,0 0 0,0 0 0,0 0 0,0 0 0,0 0 0,-1 0 0,1 0 0,0 1 0,0-1 0,0 0 0,0 0 0,0 0 0,0 0 0,0 0 0,0 0 0,0 1 0,0-1 0,0 0 0,0 0 0,0 0 0,0 0 0,0 0 0,0 1 0,0-1 0,0 0 0,0 0 0,0 0 0,0 0 0,0 0 0,0 1 0,0-1 0,0 0 0,0 0 0,0 0 0,0 0 0,0 0 0,0 0 0,1 1 0,-1-1 0,0 0 0,0 0 0,12 3 0,15-1 0,63-1 0,-27 1 0,98-11 0,-155 8 0,0 0 0,0-1 0,0 0 0,0 0 0,5-4 0,-6 4 0,-1 0 0,1 0 0,0 0 0,0 1 0,0-1 0,0 1 0,0 0 0,6 0 0,141-9 0,-58 12 0,77-4 0,-191-4 0,-22-2 0,-387-10 0,393 18 0,363 15 0,26-6 0,-221-11 0,-127 2 0,0 0 0,1 0 0,-1 0 0,0-1 0,0 0 0,0 0 0,0 0 0,7-3 0,-12 3 0,0 1 0,0 0 0,0 0 0,0 0 0,1 0 0,-1 0 0,0 0 0,0 0 0,0 0 0,0 0 0,0 0 0,0 0 0,0 0 0,0-1 0,0 1 0,0 0 0,0 0 0,0 0 0,0 0 0,0 0 0,0 0 0,0 0 0,0 0 0,0-1 0,0 1 0,0 0 0,0 0 0,0 0 0,0 0 0,0 0 0,0 0 0,0 0 0,0 0 0,0-1 0,0 1 0,0 0 0,0 0 0,0 0 0,0 0 0,0 0 0,0 0 0,0 0 0,0 0 0,-1 0 0,1 0 0,0 0 0,0 0 0,0-1 0,0 1 0,0 0 0,0 0 0,0 0 0,0 0 0,0 0 0,-1 0 0,1 0 0,0 0 0,0 0 0,0 0 0,0 0 0,0 0 0,-13-5 0,-13-1 0,-19 1 0,-1 2 0,0 2 0,0 2 0,0 2 0,-58 11 0,98-13 0,-30 4 0,35-5 0,-1 0 0,0 0 0,0 0 0,0 0 0,0 0 0,0 0 0,1-1 0,-1 1 0,0-1 0,0 1 0,1-1 0,-1 0 0,0 1 0,1-1 0,-3-1 0,4 2 0,0-1 0,0 1 0,-1 0 0,1 0 0,0 0 0,0 0 0,0 0 0,0 0 0,0-1 0,0 1 0,-1 0 0,1 0 0,0 0 0,0 0 0,0-1 0,0 1 0,0 0 0,0 0 0,0 0 0,0 0 0,0-1 0,0 1 0,0 0 0,0 0 0,0 0 0,0-1 0,0 1 0,0 0 0,0 0 0,0 0 0,0 0 0,0-1 0,0 1 0,0 0 0,0 0 0,0 0 0,1 0 0,-1-1 0,0 1 0,0 0 0,0 0 0,0 0 0,0 0 0,0 0 0,1-1 0,11-3 0,18 0 0,-28 4 0,178-11 0,-73-11 0,-103 22 0,0 0 0,0 0 0,0 0 0,0-1 0,0 1 0,0-1 0,0 0 0,0 0 0,0-1 0,-1 1 0,1-1 0,5-3 0,-8 5 0,-1 0 0,0-1 0,0 1 0,1 0 0,-1 0 0,0-1 0,0 1 0,0-1 0,1 1 0,-1 0 0,0-1 0,0 1 0,0 0 0,0-1 0,0 1 0,0-1 0,0 1 0,0 0 0,0-1 0,0 1 0,0 0 0,0-1 0,0 1 0,0-1 0,0 1 0,0 0 0,0-1 0,0 1 0,-1 0 0,1-1 0,0 1 0,0 0 0,0-1 0,-1 1 0,1 0 0,0-1 0,0 1 0,-1 0 0,1 0 0,0-1 0,-1 1 0,1 0 0,0 0 0,-1 0 0,1-1 0,0 1 0,-1 0 0,1 0 0,-1 0 0,1 0 0,-1 0 0,-22-9 0,-8 4 0,1 1 0,-1 1 0,-32 2 0,-5-1 0,83 0 0,0-1 0,0 0 0,-1-1 0,1-1 0,14-6 0,-22 7 0,0 0 0,-1 0 0,0-1 0,1 1 0,-2-1 0,1-1 0,-1 1 0,1-1 0,-1 0 0,-1 0 0,8-13 0,-11 17 0,1 1 0,-1 0 0,1-1 0,-1 1 0,1 0 0,-1 0 0,1 0 0,0 0 0,0 0 0,-1 0 0,1 0 0,0 1 0,0-1 0,0 0 0,0 1 0,0 0 0,0 0 0,0-1 0,2 1 0,46 2 0,-31-1 0,7-1 0,0-1 0,0-2 0,26-5 0,49-16 0,-72 9 0,-18 6 0,-11 9 0,0 0 0,0 0 0,0-1 0,0 1 0,0 0 0,0 0 0,0 0 0,0 0 0,0 0 0,0 0 0,0 0 0,0-1 0,0 1 0,1 0 0,-1 0 0,0 0 0,0 0 0,0 0 0,0 0 0,0-1 0,0 1 0,0 0 0,0 0 0,0 0 0,-1 0 0,1 0 0,0 0 0,0-1 0,0 1 0,0 0 0,0 0 0,0 0 0,0 0 0,0 0 0,0 0 0,0 0 0,0-1 0,0 1 0,0 0 0,-1 0 0,1 0 0,0 0 0,0 0 0,0 0 0,0 0 0,0 0 0,0 0 0,0 0 0,-1 0 0,1 0 0,0 0 0,0 0 0,0 0 0,0 0 0,0 0 0,-1 0 0,-56-5 0,45 5 0,0-1 0,-22-4 0,33 5 0,-1 0 0,1 0 0,0-1 0,0 1 0,0-1 0,0 1 0,0-1 0,0 1 0,0-1 0,0 0 0,0 1 0,0-1 0,0 0 0,0 0 0,0 0 0,0 0 0,0 0 0,1 0 0,-1 0 0,0 0 0,1 0 0,-1 0 0,1 0 0,-1 0 0,1 0 0,0-1 0,-1 1 0,1 0 0,0 0 0,0 0 0,0-1 0,0 1 0,0 0 0,0 0 0,0 0 0,0-1 0,1 1 0,-1 0 0,0 0 0,1 0 0,0-3 0,0 1 0,0 0 0,1 0 0,-1 0 0,1 1 0,0-1 0,0 0 0,0 0 0,0 1 0,0 0 0,0-1 0,1 1 0,-1 0 0,1 0 0,5-3 0,-7 5-15,9-4-154,1-1 0,-1 0 1,0-1-1,0 0 0,-1 0 0,0-1 1,12-10-1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2:03.64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1719 1 24575,'6'-1'0,"-1"1"0,0 0 0,1 1 0,-1 0 0,1 0 0,-1 0 0,0 0 0,0 1 0,0 0 0,0 0 0,0 0 0,0 0 0,0 1 0,-1 0 0,7 5 0,-3-4 0,0 0 0,0-1 0,0 0 0,1-1 0,-1 1 0,1-2 0,11 2 0,18 4 0,36 5 0,0 1 0,-72-13 0,-1 1 0,0-1 0,0 1 0,0 0 0,0-1 0,0 1 0,0 0 0,0 0 0,0 0 0,0 0 0,0 0 0,0 0 0,0 0 0,-1 0 0,1 0 0,0 1 0,-1-1 0,1 0 0,-1 0 0,1 1 0,-1-1 0,0 0 0,0 1 0,1-1 0,-1 0 0,0 1 0,0-1 0,-1 3 0,-5 47 0,2-29 0,3-16 0,1 0 0,0-1 0,0 1 0,0 0 0,0-1 0,1 1 0,0 0 0,1-1 0,-1 1 0,1-1 0,0 1 0,0-1 0,6 9 0,-5-8 0,-1 0 0,1 0 0,-1 1 0,0-1 0,-1 1 0,1 0 0,-1 0 0,0 9 0,-3 62 0,0-31 0,2-22 0,1-13 0,-1 0 0,0 0 0,-1 1 0,0-1 0,-4 13 0,5-23 0,-1 1 0,0-1 0,0 1 0,0-1 0,0 0 0,0 1 0,-1-1 0,1 0 0,-1 0 0,1 0 0,-1 0 0,0 0 0,1 0 0,-1-1 0,0 1 0,-1-1 0,1 1 0,0-1 0,0 0 0,0 1 0,-1-1 0,1-1 0,-1 1 0,1 0 0,-1 0 0,1-1 0,-1 1 0,1-1 0,-5 0 0,-104-2 0,110 2 0,0 0 0,0 0 0,0-1 0,1 1 0,-1 0 0,0 0 0,0 0 0,0-1 0,0 1 0,1-1 0,-1 1 0,0 0 0,0-1 0,1 1 0,-1-1 0,0 0 0,1 1 0,-1-1 0,0 0 0,1 1 0,-1-1 0,1 0 0,-1 1 0,1-1 0,0 0 0,-1 0 0,1-1 0,-1 0 0,1-1 0,-1 1 0,1-1 0,0 0 0,0 1 0,0-1 0,0 1 0,1-1 0,0-3 0,1-3 0,1 1 0,0 0 0,0 0 0,0 0 0,6-7 0,-5 8 0,0-1 0,-1 0 0,0 0 0,0 0 0,0 0 0,-1-1 0,0 1 0,-1-1 0,1-13 0,-1-11 0,-5-37 0,3 54 0,-3-32 0,-2-36 0,6 83 0,0 0 0,0 0 0,0 0 0,-1-1 0,1 1 0,0 0 0,0 0 0,-1 0 0,1-1 0,-1 1 0,1 0 0,-1 0 0,1 0 0,-1 0 0,0 0 0,0 0 0,1 0 0,-1 0 0,0 0 0,0 1 0,0-1 0,0 0 0,0 0 0,0 1 0,-1-1 0,-2-1 0,1 1 0,-1 0 0,1 0 0,-1 0 0,0 0 0,1 1 0,-1-1 0,-5 1 0,-7 1 0,1 0 0,0 1 0,-18 5 0,28-6 0,0 1 0,0-1 0,1 1 0,-1 0 0,1 0 0,-1 0 0,1 1 0,0-1 0,0 1 0,0 0 0,-3 4 0,0 1 0,0 0 0,0 1 0,-8 16 0,13-21 0,-1 0 0,1 1 0,-1-1 0,-1 0 0,1 0 0,-1-1 0,1 1 0,-1-1 0,0 0 0,0 0 0,-1 0 0,1 0 0,-6 2 0,-2 0 0,-1-1 0,0 0 0,-15 3 0,-29 8 0,55-14 0,0-1 0,1 1 0,-1-1 0,0 1 0,1 0 0,-1 0 0,1 0 0,-1 0 0,1 0 0,-1 0 0,1 0 0,-1 0 0,1 1 0,0-1 0,0 0 0,0 1 0,-2 2 0,3-3 0,0 0 0,1 0 0,-1 0 0,0 0 0,0 0 0,0 0 0,1-1 0,-1 1 0,1 0 0,-1 0 0,1 0 0,-1 0 0,1-1 0,-1 1 0,1 0 0,-1 0 0,1-1 0,0 1 0,0-1 0,-1 1 0,1 0 0,0-1 0,0 1 0,0-1 0,-1 0 0,1 1 0,0-1 0,0 0 0,0 0 0,0 1 0,0-1 0,2 0 0,30 11 0,0-1 0,1-1 0,0-2 0,0-2 0,62 3 0,-93-8 0,-1 0 0,1 0 0,-1 1 0,1-1 0,-1 1 0,1-1 0,-1 1 0,0 0 0,1 0 0,-1 0 0,0 0 0,0 1 0,0-1 0,0 1 0,0-1 0,0 1 0,0 0 0,0-1 0,-1 1 0,1 0 0,-1 0 0,3 5 0,-3-6 0,-1 0 0,1 0 0,-1 0 0,0 0 0,1 0 0,-1 0 0,0 0 0,0 0 0,0 1 0,1-1 0,-1 0 0,0 0 0,-1 0 0,1 0 0,0 0 0,0 0 0,0 1 0,-1-1 0,1 0 0,-1 1 0,0 0 0,0-1 0,0 0 0,-1 0 0,1 1 0,0-1 0,0 0 0,-1 0 0,1 0 0,-1 0 0,1-1 0,-1 1 0,1 0 0,-1-1 0,1 1 0,-1-1 0,0 1 0,-3 0 0,-20 2 0,-52 2 0,2-1 0,-21 16 0,119-22 0,0 2 0,23 1 0,3 0 0,-45 0 0,1-1 0,-1 0 0,0 1 0,0 0 0,1 0 0,-1 0 0,0 0 0,0 1 0,0 0 0,0 0 0,-1 0 0,1 0 0,0 0 0,4 5 0,15 8 0,-17-12 0,0 0 0,0-1 0,0 0 0,0 0 0,0 0 0,1-1 0,-1 0 0,1 0 0,-1 0 0,1-1 0,-1 0 0,1 0 0,-1-1 0,12-2 0,-14 2 0,-1 0 0,0 1 0,0-1 0,0-1 0,0 1 0,0 0 0,0-1 0,-1 1 0,1-1 0,0 0 0,-1 0 0,1 0 0,-1 0 0,0-1 0,0 1 0,0-1 0,0 1 0,0-1 0,0 1 0,-1-1 0,1 0 0,-1 0 0,0 0 0,0 0 0,0 0 0,0 0 0,0 0 0,-1-1 0,1 1 0,-1-6 0,1 0 0,0-1 0,0 0 0,1 0 0,0 1 0,6-15 0,-4 13 0,-1 1 0,-1-1 0,1 0 0,0-16 0,-3 5 0,2-21 0,-2 42 0,0 1 0,0 0 0,0 0 0,0 0 0,0 0 0,0-1 0,0 1 0,0 0 0,0 0 0,0 0 0,0 0 0,0 0 0,0-1 0,0 1 0,0 0 0,0 0 0,0 0 0,1 0 0,-1 0 0,0 0 0,0-1 0,0 1 0,0 0 0,0 0 0,0 0 0,0 0 0,1 0 0,-1 0 0,0 0 0,0 0 0,0 0 0,0 0 0,0 0 0,1 0 0,-1-1 0,0 1 0,0 0 0,0 0 0,0 0 0,0 0 0,1 0 0,-1 0 0,0 0 0,0 1 0,0-1 0,0 0 0,1 0 0,-1 0 0,0 0 0,0 0 0,0 0 0,0 0 0,1 0 0,7 11 0,3 13 0,-7 3 0,-1 1 0,-1-1 0,-2 1 0,-5 49 0,5-75 0,-1-1 0,1 1 0,-1 0 0,0 0 0,0-1 0,1 1 0,-1-1 0,0 1 0,0-1 0,-1 1 0,1-1 0,0 1 0,0-1 0,-1 0 0,1 0 0,-1 0 0,1 0 0,-1 0 0,0 0 0,1 0 0,-1 0 0,0-1 0,1 1 0,-1-1 0,0 1 0,0-1 0,0 1 0,1-1 0,-1 0 0,0 0 0,-3 0 0,-6 0 0,0 0 0,0 0 0,-20-4 0,20 2 0,0 0 0,0-1 0,1 0 0,-1 0 0,1-1 0,-1-1 0,1 0 0,-18-12 0,24 13 0,-1 1 0,1-1 0,0 0 0,0 0 0,1-1 0,-1 1 0,1-1 0,0 0 0,0 0 0,1 0 0,-1 0 0,1-1 0,0 1 0,1 0 0,-1-1 0,1 0 0,0 1 0,0-1 0,1-7 0,-1-9 0,-1 9 0,2 1 0,0-1 0,0 0 0,1 0 0,4-15 0,-4 26 0,1 0 0,-1 0 0,1 0 0,-1 0 0,1 0 0,0 1 0,0-1 0,0 0 0,0 1 0,0 0 0,0-1 0,1 1 0,-1 0 0,0 0 0,1 0 0,-1 0 0,1 1 0,-1-1 0,1 1 0,-1-1 0,1 1 0,3 0 0,-2-1 0,1 1 0,-1 0 0,0 0 0,1 0 0,-1 0 0,1 1 0,-1-1 0,0 1 0,0 0 0,1 0 0,-1 1 0,6 3 0,-8-4 0,0 1 0,0-1 0,0 1 0,0 0 0,-1 0 0,1 0 0,-1 0 0,1 0 0,-1 1 0,0-1 0,0 0 0,0 1 0,0-1 0,0 0 0,-1 1 0,1-1 0,-1 1 0,1 0 0,-1-1 0,0 1 0,0-1 0,0 1 0,0-1 0,-1 1 0,1-1 0,-1 1 0,1-1 0,-1 1 0,0-1 0,0 1 0,0-1 0,0 0 0,0 0 0,-1 1 0,1-1 0,-1 0 0,1 0 0,-1 0 0,0-1 0,0 1 0,0 0 0,0-1 0,0 1 0,0-1 0,0 0 0,-1 1 0,1-1 0,0 0 0,-1 0 0,1-1 0,-1 1 0,-4 0 0,-31 1 0,-61-4 0,-26 1 0,121 2 0,0-1 0,0 2 0,0-1 0,1 0 0,-1 1 0,0-1 0,1 1 0,-1 0 0,1 1 0,0-1 0,-6 5 0,9-6 0,-1-1 0,0 1 0,0-1 0,1 1 0,-1 0 0,0 0 0,1-1 0,-1 1 0,0 0 0,1 0 0,0 0 0,-1 0 0,1-1 0,-1 1 0,1 0 0,0 0 0,-1 0 0,1 0 0,0 0 0,0 0 0,0 0 0,0 0 0,0 0 0,0 0 0,0 0 0,0 0 0,0 0 0,1 0 0,-1 0 0,0 0 0,1 0 0,-1 0 0,0-1 0,1 1 0,-1 0 0,1 0 0,0 0 0,-1 0 0,1-1 0,-1 1 0,1 0 0,0-1 0,0 1 0,-1 0 0,1-1 0,0 1 0,0-1 0,0 1 0,0-1 0,0 0 0,1 1 0,2 1 0,1 1 0,-1-1 0,1 0 0,-1-1 0,1 1 0,0-1 0,0 0 0,0 0 0,9 0 0,-14-2 0,0 0 0,0 1 0,-1-1 0,1 0 0,0 0 0,0 1 0,0-1 0,-1 0 0,1 1 0,0-1 0,-1 0 0,1 1 0,-1-1 0,1 1 0,-1-1 0,1 0 0,-1 1 0,1-1 0,-1 1 0,0-1 0,1 1 0,-1 0 0,0-1 0,1 1 0,-1 0 0,-1-1 0,-22-18 0,14 13 0,0-2 0,1 1 0,-9-10 0,11 10 0,0 0 0,-1 0 0,0 1 0,-14-9 0,17 13 0,-2-3 0,-1 1 0,1 1 0,-1 0 0,0 0 0,-12-3 0,18 6 0,1 0 0,0-1 0,0 1 0,-1 0 0,1 0 0,0 0 0,0 1 0,0-1 0,-1 0 0,1 0 0,0 1 0,0-1 0,0 0 0,0 1 0,-1 0 0,1-1 0,0 1 0,-2 1 0,2-1 0,0 1 0,0-1 0,0 1 0,1-1 0,-1 1 0,0 0 0,1-1 0,-1 1 0,1 0 0,-1-1 0,1 1 0,0 0 0,0 0 0,0-1 0,0 1 0,0 0 0,0 3 0,4 29 0,-2-24 0,-1 1 0,0-1 0,-1 1 0,0 0 0,-2 19 0,1-27 0,0 0 0,0 0 0,-1 0 0,1 1 0,0-1 0,-1 0 0,0-1 0,0 1 0,0 0 0,0 0 0,0-1 0,-1 1 0,1-1 0,-1 0 0,1 0 0,-1 0 0,0 0 0,0 0 0,0-1 0,0 1 0,0-1 0,0 0 0,-4 2 0,-7 0 0,-1-1 0,1 0 0,-1 0 0,1-2 0,-1 0 0,-21-2 0,-13-1 0,-441 3 0,470-1 0,-1-1 0,0-1 0,-36-11 0,30 7 0,-34-5 0,-27 6 0,-99 7 0,68 1 0,106-2 0,-9 0 0,35 0 0,-4 0 0,-1 1 0,1 0 0,-1 0 0,1 1 0,10 3 0,-16-4 0,0 0 0,-1 0 0,1 0 0,0 0 0,-1 1 0,1-1 0,-1 1 0,0-1 0,1 1 0,-1 0 0,0 0 0,0 0 0,0 0 0,0 0 0,-1 0 0,1 1 0,0-1 0,-1 1 0,2 4 0,-3-6 0,0 0 0,0-1 0,0 1 0,0-1 0,0 1 0,-1 0 0,1-1 0,0 1 0,0 0 0,-1-1 0,1 1 0,0-1 0,-1 1 0,1-1 0,-1 1 0,1-1 0,-1 1 0,1-1 0,-1 1 0,1-1 0,-1 0 0,1 1 0,-1-1 0,0 0 0,1 1 0,-1-1 0,0 0 0,1 0 0,-1 0 0,0 1 0,1-1 0,-1 0 0,0 0 0,1 0 0,-1 0 0,0 0 0,0-1 0,-33 2 0,31-1 0,-7 0 0,-12-1 0,37-4 0,122-8 0,-50 7 0,-70 0 0,-17 6 0,1 0 0,-1-1 0,0 1 0,0 0 0,0-1 0,0 1 0,1 0 0,-1 0 0,0-1 0,0 1 0,0 0 0,0-1 0,0 1 0,0 0 0,0-1 0,0 1 0,0 0 0,0-1 0,0 1 0,0 0 0,0-1 0,0 1 0,0 0 0,0-1 0,-1 1 0,1 0 0,0-1 0,0 1 0,0-1 0,-24-22 0,23 22 0,-23-17 0,13 11 0,1-1 0,-1 0 0,-14-17 0,23 23 0,0 0 0,1 0 0,-1 0 0,1 0 0,-1 0 0,1 0 0,0-1 0,0 1 0,0 0 0,0-1 0,0 1 0,1-1 0,-1 1 0,1-1 0,-1 0 0,1 1 0,0-1 0,0 1 0,0-1 0,1 0 0,-1 1 0,0-1 0,1 1 0,1-4 0,-1 4 0,1 0 0,-1 0 0,1 1 0,0-1 0,0 0 0,0 0 0,0 1 0,0 0 0,0-1 0,0 1 0,0 0 0,1 0 0,-1 0 0,1 0 0,-1 0 0,0 1 0,1-1 0,-1 1 0,1 0 0,-1-1 0,1 1 0,-1 0 0,5 1 0,10-1 0,0 2 0,18 3 0,-34-5 0,6 2 0,0-1 0,1 0 0,-1 0 0,0 0 0,1-1 0,-1 0 0,0 0 0,1-1 0,-1 0 0,0 0 0,0 0 0,0-1 0,0-1 0,0 1 0,12-7 0,-5 2 0,-11 6 0,1 0 0,-1-1 0,0 0 0,1 1 0,-1-2 0,0 1 0,0 0 0,0 0 0,-1-1 0,1 0 0,2-3 0,-5 6 0,0 0 0,0 0 0,0-1 0,0 1 0,0 0 0,0 0 0,0-1 0,0 1 0,0 0 0,0 0 0,0-1 0,0 1 0,0 0 0,-1 0 0,1 0 0,0-1 0,0 1 0,0 0 0,0 0 0,-1 0 0,1-1 0,0 1 0,0 0 0,0 0 0,-1 0 0,1 0 0,0 0 0,0-1 0,-1 1 0,1 0 0,0 0 0,0 0 0,-1 0 0,1 0 0,0 0 0,0 0 0,-1 0 0,1 0 0,0 0 0,0 0 0,-1 0 0,-13-1 0,12 1 0,-52 2 0,32-1 0,0 0 0,-37-4 0,55 2 0,-1 1 0,1-1 0,-1 0 0,1 0 0,0-1 0,-1 1 0,1-1 0,0 0 0,0 0 0,0 0 0,0-1 0,1 1 0,-1-1 0,1 0 0,-1 0 0,1 0 0,0 0 0,-4-6 0,7 8 0,0 1 0,-1 0 0,1-1 0,0 1 0,0-1 0,0 1 0,-1 0 0,1-1 0,0 1 0,0-1 0,0 1 0,0-1 0,0 1 0,-1-1 0,1 1 0,0 0 0,0-1 0,0 1 0,0-1 0,1 1 0,-1-1 0,0 1 0,0-1 0,0 1 0,0-1 0,0 1 0,1 0 0,-1-1 0,0 1 0,0-1 0,0 1 0,1 0 0,-1-1 0,0 1 0,1 0 0,-1-1 0,21-5 0,-14 6 0,0 0 0,-1 0 0,1 0 0,11 3 0,16 11 0,-28-11 0,1 0 0,0-1 0,0 1 0,0-1 0,1-1 0,-1 1 0,9 0 0,-7-2 0,1 0 0,-1 0 0,0-1 0,0 0 0,0 0 0,0-1 0,0-1 0,0 1 0,0-1 0,-1-1 0,1 1 0,-1-2 0,0 1 0,0-1 0,0 0 0,-1-1 0,0 0 0,0 0 0,10-11 0,-17 17 0,0-1 0,0 1 0,0 0 0,0-1 0,0 1 0,0 0 0,1 0 0,-1-1 0,0 1 0,0 0 0,0 0 0,0-1 0,1 1 0,-1 0 0,0 0 0,0 0 0,1-1 0,-1 1 0,0 0 0,0 0 0,1 0 0,-1 0 0,0 0 0,0 0 0,1-1 0,-1 1 0,0 0 0,1 0 0,-1 0 0,0 0 0,1 0 0,-1 0 0,0 0 0,0 0 0,1 0 0,-1 0 0,0 1 0,1-1 0,-1 0 0,0 0 0,0 0 0,1 0 0,-1 0 0,0 0 0,0 1 0,1-1 0,-1 0 0,0 0 0,0 0 0,1 1 0,-1-1 0,0 0 0,0 0 0,0 1 0,7 22 0,2 5 0,-8-26 0,1-1 0,0 1 0,-1-1 0,1 0 0,0 0 0,0 1 0,0-1 0,0-1 0,0 1 0,3 1 0,-2-2 0,-1 1 0,1 0 0,-1 0 0,0 0 0,1 0 0,-1 1 0,0-1 0,0 1 0,3 2 0,0 0 0,0-1 0,0 1 0,0-1 0,0 1 0,1-2 0,0 1 0,-1-1 0,1 1 0,0-2 0,0 1 0,0-1 0,1 0 0,-1 0 0,12 0 0,-8 0 0,1 0 0,-1 1 0,0 0 0,16 6 0,-25-8 0,-1 0 0,1 0 0,-1 0 0,0 0 0,1 0 0,-1 0 0,0 0 0,1 1 0,-1-1 0,1 0 0,-1 0 0,0 0 0,0 0 0,1 1 0,-1-1 0,0 0 0,1 0 0,-1 1 0,0-1 0,0 0 0,1 1 0,-1-1 0,0 0 0,0 0 0,0 1 0,1-1 0,-1 1 0,0-1 0,0 0 0,0 1 0,0-1 0,0 0 0,0 1 0,0-1 0,0 1 0,-12 6 0,-22-1 0,-178-7 0,210 0 0,-1 1 0,1-1 0,-1 1 0,1-1 0,-1 0 0,1 0 0,-1 0 0,1 0 0,0 0 0,0-1 0,-1 1 0,1-1 0,0 1 0,0-1 0,1 0 0,-1 0 0,0 0 0,1 0 0,-3-2 0,-20-20 0,20 23 0,1-1 0,-1 1 0,0 0 0,0 0 0,0 0 0,0 0 0,0 1 0,0 0 0,0 0 0,0 0 0,-7 1 0,-47 9 0,49-8 0,-22 5 0,-44 3 0,43-4 0,30-5 0,0 0 0,0 0 0,-1-1 0,1 1 0,0 0 0,-1-1 0,1 0 0,0 0 0,-1 0 0,1 0 0,0 0 0,-1 0 0,1 0 0,0-1 0,-1 1 0,1-1 0,0 0 0,0 1 0,-1-1 0,1 0 0,0 0 0,0-1 0,0 1 0,0 0 0,0-1 0,1 1 0,-4-4 0,-3-4 0,1 1 0,0-1 0,1-1 0,0 1 0,1-1 0,-1 0 0,2 0 0,-7-20 0,7 21 0,-1-6 0,6 15 0,-1 0 0,1 0 0,-1-1 0,0 1 0,1 0 0,-1 0 0,1-1 0,-1 1 0,0 0 0,1 0 0,-1 0 0,1 0 0,-1 0 0,1 0 0,-1 0 0,1 0 0,-1 0 0,1 0 0,-1 0 0,0 0 0,1 0 0,-1 0 0,1 0 0,-1 0 0,1 1 0,-1-1 0,1 0 0,-1 0 0,0 0 0,1 1 0,-1-1 0,0 0 0,1 1 0,-1-1 0,1 1 0,25 19 0,-24-18 0,0 0 0,1 0 0,-1 0 0,0 0 0,1 0 0,-1 0 0,1 0 0,0-1 0,0 0 0,-1 1 0,1-1 0,4 1 0,-6-2 0,-1-1 0,1 1 0,-1 0 0,0 0 0,1-1 0,-1 1 0,1 0 0,-1-1 0,0 1 0,1 0 0,-1-1 0,0 1 0,1-1 0,-1 1 0,0-1 0,0 1 0,1-1 0,-1 1 0,0-1 0,0 1 0,0-1 0,0 1 0,0-1 0,1 1 0,-1-1 0,0 1 0,0-1 0,0 1 0,0-1 0,-1 1 0,1-1 0,0 0 0,-2-24 0,1 19 0,-5-14 0,1 13 0,2 12 0,3-4 0,0-1 0,0 1 0,0 0 0,0-1 0,0 1 0,0 0 0,1 0 0,-1-1 0,0 1 0,0 0 0,1-1 0,-1 1 0,1-1 0,-1 1 0,1 0 0,-1-1 0,1 1 0,-1-1 0,1 1 0,-1-1 0,1 0 0,-1 1 0,1-1 0,0 1 0,-1-1 0,1 0 0,0 0 0,-1 1 0,1-1 0,0 0 0,-1 0 0,2 0 0,30 5 0,-18-3 0,-7 1 0,0-1 0,0 1 0,-1 0 0,1 1 0,9 6 0,-12-7 0,1 0 0,-1 0 0,1 0 0,0-1 0,0 1 0,0-1 0,0-1 0,0 1 0,0-1 0,1 0 0,-1 0 0,7 0 0,-6-1 0,6 0 0,-1 0 0,1 1 0,0 0 0,-1 0 0,1 1 0,19 7 0,-29-8 0,0-1 0,1 1 0,-1-1 0,1 1 0,-1-1 0,0 0 0,1 0 0,-1 0 0,1 0 0,-1-1 0,0 1 0,1 0 0,-1-1 0,0 0 0,1 1 0,-1-1 0,0 0 0,0 0 0,0-1 0,1 1 0,-1 0 0,-1-1 0,1 1 0,0-1 0,0 0 0,0 1 0,-1-1 0,1 0 0,-1 0 0,0 0 0,1 0 0,-1 0 0,0 0 0,0-1 0,0 1 0,-1 0 0,1 0 0,0-1 0,-1 1 0,0-1 0,1 1 0,-1-4 0,0 6 0,0-1 0,0 1 0,0 0 0,0 0 0,0-1 0,0 1 0,1 0 0,-1-1 0,0 1 0,0 0 0,0 0 0,0-1 0,-1 1 0,1 0 0,0-1 0,0 1 0,0 0 0,0 0 0,0-1 0,0 1 0,0 0 0,0 0 0,-1-1 0,1 1 0,0 0 0,0 0 0,0-1 0,0 1 0,-1 0 0,1 0 0,0 0 0,0 0 0,-1-1 0,1 1 0,0 0 0,0 0 0,-1 0 0,1 0 0,-1 0 0,-12 5 0,-11 13 0,21-14-114,0 0 1,0 0-1,1 0 0,-1 1 0,1-1 1,0 1-1,0-1 0,0 1 0,1 0 1,-1-1-1,0 8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2:36.66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24575,'0'0'-8191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13.85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378 1417 24575,'-19'2'0,"-1"0"0,1 0 0,-27 9 0,28-7 0,-1 0 0,0-1 0,-33 2 0,43-5 0,-1 0 0,1-1 0,-1 0 0,1 0 0,-17-6 0,24 6 0,0 1 0,0-1 0,0 0 0,0 0 0,1 0 0,-1 0 0,0 0 0,1-1 0,-1 1 0,1 0 0,0-1 0,-1 1 0,1-1 0,0 1 0,0-1 0,0 0 0,0 0 0,0 1 0,0-1 0,0 0 0,1 0 0,-1 0 0,1 0 0,-1 0 0,1 0 0,0 0 0,0 0 0,0 0 0,0 0 0,0 0 0,0 0 0,0 0 0,1 0 0,0-3 0,0 4 0,-1-1 0,1 1 0,0-1 0,-1 1 0,1-1 0,0 1 0,0 0 0,0 0 0,0-1 0,0 1 0,0 0 0,0 0 0,1 0 0,-1 0 0,0 0 0,0 0 0,1 0 0,-1 1 0,1-1 0,-1 0 0,1 1 0,-1-1 0,1 1 0,-1 0 0,1-1 0,-1 1 0,1 0 0,3 0 0,1 0 0,0 0 0,1 0 0,-1 1 0,0 0 0,12 3 0,-85 0 0,64-4 0,0 0 0,0 0 0,0-1 0,0 1 0,1-1 0,-1 0 0,0 0 0,0 0 0,1 0 0,-1 0 0,1 0 0,-4-3 0,5 3 0,0 0 0,0 1 0,0-1 0,1 0 0,-1 0 0,0 0 0,1 0 0,-1 0 0,1 0 0,-1 0 0,1 0 0,0 0 0,-1 0 0,1 0 0,0 0 0,0 0 0,-1 0 0,1 0 0,0 0 0,0 0 0,0-1 0,0 1 0,1 0 0,-1 0 0,0 0 0,0 0 0,1 0 0,-1 0 0,0 0 0,1 0 0,-1 0 0,1 0 0,0 0 0,-1 0 0,1 0 0,1-1 0,-2 1 0,1 0 0,0 0 0,0 0 0,-1 0 0,1 0 0,0 0 0,0 1 0,0-1 0,0 0 0,0 0 0,0 1 0,0-1 0,0 1 0,0-1 0,0 1 0,0-1 0,1 1 0,-1 0 0,0-1 0,0 1 0,0 0 0,0 0 0,1 0 0,-1 0 0,0 0 0,0 0 0,2 0 0,0 1 0,0 0 0,0 1 0,0-1 0,-1 0 0,1 1 0,0 0 0,-1 0 0,1 0 0,-1 0 0,4 4 0,0 1 0,1 0 0,-2 1 0,1-1 0,-1 2 0,0-1 0,5 12 0,-4 3 0,-1 1 0,-1-1 0,-1 1 0,-1-1 0,-1 1 0,-5 47 0,4-69 0,-1 0 0,1-1 0,-1 1 0,1 0 0,-1-1 0,0 1 0,0 0 0,0-1 0,0 1 0,0-1 0,0 0 0,0 1 0,0-1 0,-1 0 0,1 0 0,-1 0 0,1 0 0,-1 0 0,1 0 0,-1 0 0,1 0 0,-1 0 0,0-1 0,1 1 0,-3 0 0,1 0 0,0-1 0,0 1 0,0 0 0,0-1 0,0 0 0,0 1 0,0-1 0,0 0 0,0-1 0,0 1 0,0 0 0,0-1 0,0 0 0,-5-2 0,7 3 0,0-1 0,0-1 0,1 1 0,-1 0 0,0 0 0,0 0 0,1 0 0,-1-1 0,1 1 0,-1 0 0,1 0 0,-1-1 0,1 1 0,0-1 0,0 1 0,-1 0 0,1-1 0,0 1 0,0 0 0,1-1 0,-1 1 0,0-1 0,0 1 0,1 0 0,-1-1 0,0 1 0,1 0 0,0 0 0,-1-1 0,1 1 0,1-1 0,21-41 0,12 2 0,-26 32 0,0-1 0,-1 0 0,0-1 0,7-13 0,-13 20 0,0 0 0,0 0 0,-1 0 0,0 0 0,1 0 0,-2-1 0,1 1 0,0 0 0,-1-1 0,0 1 0,0 0 0,0-1 0,-1 1 0,1 0 0,-1-1 0,-2-6 0,-3-11 0,-6-40 0,11 50 0,-1 7 0,1 0 0,-1 0 0,0 1 0,0-1 0,0 0 0,0 1 0,-1-1 0,0 1 0,0 0 0,-7-7 0,7 8 0,0 0 0,0-1 0,0 0 0,1 0 0,-1 1 0,1-1 0,0-1 0,0 1 0,0 0 0,0 0 0,1-1 0,0 1 0,0-1 0,-1-8 0,2-21 0,2-91 0,-1 119 0,0 1 0,0-1 0,1 1 0,0 0 0,0-1 0,0 1 0,1 0 0,5-8 0,-5 8 0,0-1 0,0 1 0,0-1 0,0 0 0,-1 0 0,2-10 0,-2 11 0,-1 1 0,1-1 0,0 1 0,1 0 0,-1-1 0,1 1 0,0 0 0,0 0 0,0 1 0,0-1 0,1 1 0,-1-1 0,1 1 0,0 0 0,0 1 0,0-1 0,9-4 0,29-24 0,-40 29 0,0 0 0,0-1 0,0 1 0,0-1 0,-1 0 0,1 1 0,0-1 0,-1 0 0,0 0 0,0 0 0,0 0 0,0 0 0,0 0 0,0-4 0,9-33 0,-2 18 0,-9 20 0,0 0 0,0 1 0,0-1 0,0 0 0,-1 1 0,1 0 0,0-1 0,-1 1 0,1 0 0,-1 0 0,1-1 0,-1 1 0,0 0 0,0 1 0,1-1 0,-1 0 0,0 0 0,-2 0 0,-17-11 0,18 8 0,0 1 0,1-1 0,0 0 0,0 0 0,0 0 0,0 0 0,1-1 0,-1 1 0,1 0 0,0-1 0,0 1 0,1-1 0,-1 1 0,1-1 0,0 1 0,0-1 0,1 0 0,-1 1 0,1 0 0,0-1 0,0 1 0,1-1 0,-1 1 0,1 0 0,0 0 0,0 0 0,0 0 0,4-4 0,9-20 0,-11 21 0,0 0 0,0-1 0,1 1 0,-1 1 0,2-1 0,5-6 0,10-7 0,-15 13 0,1 0 0,0 1 0,0-1 0,0 2 0,1-1 0,-1 1 0,1 0 0,1 1 0,14-7 0,-9 6 0,-2-1 0,1 0 0,-1-1 0,0-1 0,0 0 0,-1 0 0,12-11 0,8-7 0,-19 18 0,-1 1 0,23-10 0,-21 11 0,0-1 0,19-13 0,-23 13 0,2-1 0,-1 1 0,1 1 0,0 0 0,0 1 0,1 0 0,-1 1 0,1 0 0,0 0 0,23-2 0,126-8 0,-158 13 0,-1 0 0,0 0 0,1 0 0,-1 0 0,0 0 0,1 0 0,-1 0 0,0-1 0,0 0 0,0 1 0,0-1 0,-1 0 0,1 0 0,0 0 0,-1 0 0,1 0 0,-1 0 0,0 0 0,1 0 0,0-4 0,19-22 0,-20 28 0,-1 0 0,1-1 0,-1 1 0,1 0 0,-1 0 0,0-1 0,1 1 0,-1 0 0,1-1 0,-1 1 0,0-1 0,1 1 0,-1 0 0,0-1 0,1 1 0,-1-1 0,0 1 0,0-1 0,1 1 0,-1-1 0,0 1 0,0-1 0,0 1 0,0-1 0,0 1 0,0-1 0,0 1 0,0-1 0,0 1 0,0-1 0,0 1 0,0-1 0,0 1 0,0-1 0,0 1 0,0-1 0,-1 1 0,1-1 0,-1 0 0,0 0 0,-1 0 0,0 0 0,0 0 0,1 0 0,-1 0 0,0 0 0,0 0 0,0 1 0,0-1 0,-4 1 0,-56-4 0,61 4 0,-75-1 0,-97 3 0,151 1 0,0 2 0,-40 12 0,8-1 0,22-6 0,24-7 0,0-1 0,-1 1 0,1-2 0,-1 1 0,-13 0 0,-22-1 0,-186-3 0,211-2 0,0 0 0,1-2 0,-1 0 0,1-1 0,0-1 0,0 0 0,-20-15 0,30 17 0,19 7 0,19 8 0,-12-4 0,0 0 0,1 0 0,-1-2 0,35 2 0,80-6 0,-54-1 0,-78 2 0,7 0 0,0 0 0,-1 0 0,1 0 0,-1 1 0,1 0 0,-1 1 0,0 0 0,0 0 0,8 3 0,-15-5 0,0 1 0,1-1 0,-1 0 0,0 0 0,0 1 0,1-1 0,-1 0 0,0 0 0,0 1 0,0-1 0,1 0 0,-1 1 0,0-1 0,0 0 0,0 1 0,0-1 0,0 0 0,0 1 0,0-1 0,0 0 0,0 1 0,0-1 0,0 1 0,0-1 0,0 0 0,0 1 0,0-1 0,0 0 0,0 1 0,0-1 0,0 0 0,-1 1 0,1-1 0,0 0 0,0 1 0,-1-1 0,-13 14 0,-18 7 0,20-15 0,-1 0 0,0-1 0,0-1 0,0 0 0,0 0 0,0-2 0,-1 1 0,-25 0 0,-99 17 0,132-19 0,0 0 0,1 0 0,-1 0 0,0 1 0,-7 3 0,12-5 0,1 1 0,-1-1 0,1 0 0,-1 0 0,1 0 0,-1 1 0,1-1 0,-1 0 0,1 1 0,0-1 0,-1 1 0,1-1 0,-1 0 0,1 1 0,0-1 0,-1 1 0,1-1 0,0 1 0,0-1 0,-1 1 0,1-1 0,0 1 0,0-1 0,-1 2 0,2-1 0,-1 0 0,1 0 0,0-1 0,-1 1 0,1 0 0,0 0 0,-1-1 0,1 1 0,0 0 0,0-1 0,0 1 0,-1 0 0,1-1 0,0 1 0,0-1 0,0 0 0,0 1 0,0-1 0,2 1 0,38 6 0,-36-7 0,0 0 0,-1 0 0,1 1 0,0 0 0,-1 0 0,1 0 0,0 0 0,-1 1 0,1 0 0,-1 0 0,7 4 0,-11-6 0,1 0 0,-1 1 0,0-1 0,1 1 0,-1-1 0,0 1 0,0-1 0,1 1 0,-1-1 0,0 1 0,0-1 0,0 1 0,0-1 0,0 1 0,1-1 0,-1 1 0,0-1 0,0 1 0,0-1 0,0 1 0,-1 0 0,1-1 0,0 1 0,0-1 0,0 1 0,0-1 0,0 1 0,-1-1 0,1 1 0,0-1 0,-1 0 0,1 1 0,0-1 0,-1 1 0,1-1 0,0 1 0,-1-1 0,0 1 0,-22 17 0,6-5 0,15-10 0,0 0 0,1 1 0,-1-1 0,1 1 0,0-1 0,0 1 0,0 0 0,1-1 0,-1 1 0,1 7 0,3 45 0,-1-21 0,-1-28 0,-1-1 0,0 0 0,0 1 0,-1-1 0,0 1 0,0-1 0,0 0 0,-1 0 0,0 1 0,0-1 0,0-1 0,-1 1 0,0 0 0,0 0 0,0-1 0,-7 8 0,8-11 0,0-1 0,1 1 0,-1 0 0,0 0 0,1 0 0,-1 0 0,1 1 0,0-1 0,0 0 0,0 0 0,0 1 0,0-1 0,0 1 0,1-1 0,-1 1 0,1-1 0,0 1 0,-1-1 0,1 1 0,1-1 0,-1 1 0,1 3 0,1 2 0,1 0 0,0-1 0,0 1 0,1 0 0,6 10 0,-6-13 0,0 2 0,-1-1 0,1 0 0,-2 1 0,1-1 0,-1 1 0,0 0 0,2 10 0,-7 20 0,2-35 0,1-1 0,-1 1 0,1 0 0,-1 0 0,0 0 0,0 0 0,0-1 0,0 1 0,0 0 0,0-1 0,0 1 0,0-1 0,-1 1 0,1-1 0,-1 0 0,-2 2 0,4-2 0,0-1 0,0 0 0,-1 0 0,1 0 0,0 0 0,0 0 0,0 0 0,-1 0 0,1 0 0,0 0 0,0 0 0,0 0 0,-1 0 0,1 0 0,0 0 0,0 0 0,0 0 0,-1 0 0,1 0 0,0 0 0,0 0 0,0-1 0,-1 1 0,1 0 0,0 0 0,0 0 0,0 0 0,0 0 0,0 0 0,-1-1 0,1 1 0,0 0 0,0 0 0,0 0 0,0 0 0,0-1 0,0 1 0,0 0 0,-1 0 0,1-1 0,-3-12 0,2-17 0,1 29 0,0-24 0,0-1 0,1 0 0,5-32 0,-4 48 0,0 1 0,1 0 0,0 0 0,0 0 0,1 0 0,1 0 0,-1 1 0,1 0 0,11-13 0,28-21 0,-37 37 0,-1 0 0,1 0 0,-1-1 0,0 0 0,-1 0 0,1 0 0,-1-1 0,7-13 0,-8 13 0,-1 0 0,1 1 0,0 0 0,0 0 0,1 0 0,0 0 0,0 1 0,0 0 0,1 0 0,0 0 0,0 1 0,0-1 0,0 2 0,1-1 0,-1 1 0,15-6 0,14-8 0,-34 17 0,0-1 0,0 1 0,0 0 0,-1 0 0,1-1 0,0 1 0,0-1 0,-1 1 0,1 0 0,0-1 0,-1 0 0,1 1 0,0-1 0,-1 1 0,1-1 0,-1 0 0,1 1 0,-1-1 0,1 0 0,-1 1 0,0-1 0,1 0 0,-1 0 0,0 0 0,0 1 0,1-2 0,-2 1 0,1 0 0,-1 1 0,0-1 0,1 0 0,-1 0 0,0 1 0,1-1 0,-1 1 0,0-1 0,0 1 0,0-1 0,0 1 0,1 0 0,-1-1 0,0 1 0,0 0 0,0 0 0,-1-1 0,-48-4 0,20 4 0,19 1 0,1-1 0,-1 2 0,0-1 0,1 1 0,-1 1 0,1 0 0,-11 4 0,11 1 0,14-3 0,20-2 0,-9-5 0,-1-1 0,26-10 0,-27 8 0,1 1 0,-1 1 0,19-4 0,-27 7 0,0-1 0,1 1 0,-1-1 0,0-1 0,0 1 0,-1-1 0,1 1 0,-1-2 0,5-2 0,-4 2 0,0 0 0,0 1 0,0 0 0,0 0 0,1 0 0,-1 1 0,10-3 0,-3 1 0,0-1 0,0-1 0,0 1 0,0-2 0,-1 0 0,0 0 0,-1-1 0,17-15 0,-27 23 0,0 0 0,0 0 0,1-1 0,-1 1 0,0 0 0,0 0 0,0 0 0,0 0 0,1 0 0,-1-1 0,0 1 0,0 0 0,0 0 0,0 0 0,0-1 0,0 1 0,0 0 0,0 0 0,0-1 0,0 1 0,0 0 0,0 0 0,1 0 0,-1-1 0,-1 1 0,1 0 0,0 0 0,0-1 0,0 1 0,0 0 0,0 0 0,0 0 0,0-1 0,0 1 0,0 0 0,0 0 0,0 0 0,-1-1 0,1 1 0,0 0 0,0 0 0,0 0 0,0 0 0,0-1 0,-1 1 0,-14-4 0,-23 4 0,35 0 0,-19 0 0,17 0 0,0-1 0,-1 1 0,1 0 0,0 0 0,-1 1 0,1 0 0,0 0 0,0 0 0,0 0 0,0 1 0,0 0 0,0 0 0,0 0 0,0 1 0,1-1 0,-5 5 0,-25 17 0,27-20 0,0 1 0,1-1 0,0 1 0,-11 11 0,2 1 0,-1-1 0,-35 28 0,49-43 0,1-1 0,0 1 0,0 0 0,0 0 0,-1-1 0,1 1 0,0 0 0,0 0 0,0 0 0,0 0 0,0 0 0,1 0 0,-1 0 0,0 1 0,0-1 0,1 0 0,-1 0 0,1 1 0,-1-1 0,1 0 0,0 1 0,-1-1 0,1 0 0,0 1 0,0-1 0,0 0 0,0 1 0,0-1 0,0 1 0,0-1 0,1 2 0,0-2 0,0 1 0,1-1 0,-1 1 0,1-1 0,0 0 0,-1 0 0,1 0 0,0 0 0,0 0 0,0 0 0,-1 0 0,1 0 0,0-1 0,0 1 0,0-1 0,0 0 0,0 1 0,0-1 0,1 0 0,1 0 0,3 0 0,23 5 0,-30-5 0,1 1 0,-1-1 0,1 1 0,0-1 0,-1 1 0,1-1 0,-1 1 0,1 0 0,-1-1 0,1 1 0,-1 0 0,0-1 0,1 1 0,-1 0 0,0 0 0,0-1 0,1 1 0,-1 0 0,0 0 0,0-1 0,0 1 0,0 0 0,0 0 0,0 0 0,0-1 0,0 1 0,0 0 0,0 0 0,-1 0 0,1-1 0,0 1 0,0 0 0,-1 0 0,1-1 0,-1 2 0,-10 29 0,10-24 0,-2 0 0,1 0 0,-1 0 0,0 0 0,0 0 0,-1-1 0,0 1 0,-5 5 0,-7 6 0,10-12 0,0 1 0,0 0 0,1 0 0,-7 13 0,10-18 0,1 1 0,0-1 0,1 1 0,-1-1 0,0 1 0,1 0 0,-1 0 0,1-1 0,0 1 0,0 0 0,0 0 0,0-1 0,0 1 0,1 0 0,-1-1 0,1 1 0,0 0 0,0-1 0,1 4 0,13 34 0,-14-120 0,-2 70 0,-1 0 0,0 1 0,0-1 0,-1 0 0,0 1 0,-1 0 0,0 0 0,0 0 0,-1 0 0,0 0 0,-1 1 0,-7-9 0,-21-36 0,31 43 0,0 0 0,1 1 0,0-1 0,0 0 0,1 0 0,1 0 0,0 0 0,0 0 0,3-17 0,0-15 0,-4 29 0,1 8 0,0-1 0,0 0 0,0 0 0,1 1 0,1-11 0,-2 15 0,1 1 0,-1-1 0,0 1 0,0-1 0,1 0 0,-1 1 0,0-1 0,1 1 0,-1-1 0,1 1 0,-1-1 0,0 1 0,1-1 0,-1 1 0,1 0 0,-1-1 0,1 1 0,0 0 0,-1-1 0,1 1 0,-1 0 0,2-1 0,-1 1 0,1 0 0,-1 0 0,0 1 0,1-1 0,-1 0 0,1 0 0,-1 1 0,0-1 0,1 1 0,-1-1 0,0 1 0,0 0 0,0-1 0,3 3 0,30 18-1365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41.96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867 159 24575,'13'4'0,"-14"3"0,-23 12 0,23-18 0,-2 0 0,0 1 0,0-1 0,0 1 0,0-1 0,-1 0 0,1 0 0,0 0 0,-1-1 0,1 1 0,0-1 0,-1 0 0,-4 0 0,-26 4 0,32-3 0,1 0 0,0 0 0,-1 0 0,1 0 0,0 1 0,0-1 0,-1 0 0,1 1 0,0-1 0,0 1 0,1-1 0,-1 1 0,0-1 0,0 1 0,1 0 0,-1-1 0,1 1 0,-1 2 0,1-2 0,-1 1 0,0-1 0,0 1 0,1-1 0,-2 0 0,1 0 0,0 0 0,0 1 0,-1-1 0,1 0 0,-1 0 0,-3 2 0,2-2 0,-1 0 0,0-1 0,1 0 0,-1 0 0,0 0 0,-8 1 0,10-2 0,-1 0 0,0 1 0,0-1 0,1 1 0,-1-1 0,0 1 0,1 0 0,-1 0 0,1 0 0,-1 0 0,1 1 0,0-1 0,-4 3 0,21 3 0,3-1 0,-18-6 0,0 0 0,0 0 0,-1 0 0,1 0 0,0 0 0,0 0 0,0 0 0,0 0 0,0 0 0,0 1 0,-1-1 0,1 0 0,0 0 0,0 0 0,0 0 0,0 0 0,0 0 0,0 0 0,0 0 0,0 1 0,-1-1 0,1 0 0,0 0 0,0 0 0,0 0 0,0 0 0,0 1 0,0-1 0,0 0 0,0 0 0,0 0 0,0 0 0,0 0 0,0 1 0,0-1 0,0 0 0,0 0 0,0 0 0,0 0 0,0 1 0,0-1 0,0 0 0,0 0 0,0 0 0,1 0 0,-1 0 0,0 0 0,0 1 0,0-1 0,0 0 0,0 0 0,0 0 0,0 0 0,0 0 0,1 0 0,-1 0 0,0 0 0,0 1 0,0-1 0,0 0 0,0 0 0,0 0 0,1 0 0,-1 0 0,0 0 0,0 0 0,0 0 0,0 0 0,1 0 0,-12 9 0,12-2 0,22 6 0,-18-11 0,4 1 0,-1 0 0,0-1 0,1 0 0,-1 0 0,12 0 0,-12-2 0,1 1 0,0 1 0,-1-1 0,0 2 0,14 4 0,-12-3 0,1-1 0,-1 0 0,1 0 0,-1-1 0,1-1 0,0 0 0,11 0 0,78-5 0,-97 4 0,0 0 0,-1-1 0,1 1 0,0 0 0,0-1 0,0 0 0,-1 1 0,1-1 0,0 0 0,-1-1 0,1 1 0,-1 0 0,1-1 0,-1 1 0,1-1 0,-1 0 0,3-3 0,-3 2 0,-1 1 0,0-1 0,0 0 0,0 0 0,0 0 0,-1 0 0,1 0 0,-1 0 0,0 0 0,1 0 0,-1 0 0,-1 0 0,1 1 0,0-1 0,-1 0 0,0-4 0,-1-11 0,1 1 0,0-1 0,1 0 0,5-29 0,1-24 0,-6 67 0,0 0 0,0 0 0,0 0 0,-1 0 0,1 0 0,-1 0 0,0 0 0,0 0 0,-1 0 0,1 0 0,-1 1 0,1-1 0,-1 0 0,-1 1 0,-3-6 0,3 6 0,0 1 0,0 0 0,0 0 0,0 0 0,0 0 0,-1 1 0,1-1 0,-1 1 0,1 0 0,-1 0 0,1 0 0,-1 0 0,1 1 0,-1-1 0,0 1 0,1 0 0,-6 1 0,-31 0 0,-143-1 0,132-4 0,-51-2 0,6 7 0,-123-2 0,163-10 0,45 8 0,0 0 0,-1 1 0,-21-1 0,18 4 0,1 0 0,-1 0 0,0 1 0,1 1 0,0 1 0,0 0 0,0 1 0,-20 9 0,29-12 0,-1 0 0,0-1 0,0 1 0,0-1 0,-11 0 0,13-1 0,30-1 0,8-1 0,-1-1 0,32-8 0,-34 5 0,0 2 0,47-2 0,-58 6 0,7 0 0,0 1 0,0 1 0,47 10 0,-22-4 0,-45-8 0,-1 0 0,1 1 0,-1 0 0,0 0 0,0 0 0,1 1 0,-1 0 0,0 0 0,0 0 0,0 1 0,-1 0 0,1 0 0,-1 1 0,9 6 0,-5-2 0,0 0 0,-1 0 0,0 1 0,0 0 0,-1 1 0,-1-1 0,1 1 0,-2 1 0,8 16 0,-12-25 0,0 1 0,1-1 0,-1 0 0,0 1 0,1-1 0,0 0 0,-1 0 0,1 0 0,0 0 0,0 0 0,0-1 0,0 1 0,0-1 0,0 1 0,1-1 0,-1 0 0,0 0 0,1 0 0,-1 0 0,1 0 0,-1 0 0,1-1 0,0 1 0,-1-1 0,1 0 0,5 0 0,-4 1 0,0-2 0,0 1 0,1 0 0,-1-1 0,0 0 0,0 0 0,0 0 0,0 0 0,0-1 0,0 1 0,-1-1 0,1 0 0,0 0 0,-1-1 0,1 1 0,3-5 0,-4 5 0,0-1 0,-1 0 0,1 0 0,-1 0 0,0 0 0,0-1 0,0 1 0,2-6 0,-4 7 0,0 1 0,0 0 0,0 0 0,0 0 0,0 0 0,0 0 0,-1 0 0,1 0 0,0 0 0,0 0 0,-1 0 0,1 0 0,-1 0 0,1 0 0,-1 1 0,1-1 0,-1 0 0,0 0 0,1 0 0,-1 1 0,0-1 0,0 0 0,0 1 0,1-1 0,-1 0 0,0 1 0,0-1 0,0 1 0,0-1 0,0 1 0,0 0 0,0 0 0,0-1 0,0 1 0,0 0 0,-2 0 0,-9-3 0,7 2 0,0-1 0,0 1 0,0 0 0,1-1 0,-1 0 0,0 0 0,1-1 0,0 1 0,-1-1 0,1 0 0,-4-4 0,8 7 0,0 0 0,0 0 0,-1 0 0,1 0 0,0 0 0,0-1 0,0 1 0,0 0 0,0 0 0,0 0 0,0 0 0,0 0 0,0 0 0,0 0 0,0-1 0,0 1 0,0 0 0,0 0 0,0 0 0,0 0 0,0 0 0,0 0 0,0-1 0,0 1 0,0 0 0,0 0 0,0 0 0,0 0 0,0 0 0,0 0 0,0 0 0,0-1 0,0 1 0,0 0 0,0 0 0,0 0 0,0 0 0,0 0 0,0 0 0,0 0 0,1 0 0,-1 0 0,0-1 0,0 1 0,0 0 0,0 0 0,0 0 0,0 0 0,0 0 0,1 0 0,-1 0 0,0 0 0,0 0 0,0 0 0,12-1 0,21 3 0,-27-2 0,16 2 0,-12-2 0,0 0 0,0 1 0,0 0 0,0 1 0,18 5 0,-25-6 0,-1 1 0,0-1 0,0 0 0,1 1 0,-1-1 0,0 1 0,0-1 0,0 1 0,0 0 0,-1 0 0,1 0 0,0 0 0,-1 0 0,1 0 0,-1 1 0,0-1 0,0 0 0,0 1 0,0-1 0,0 1 0,0-1 0,-1 1 0,1 0 0,-1-1 0,0 1 0,0-1 0,0 6 0,0-3 0,0 1 0,0 0 0,0 0 0,-1-1 0,0 1 0,0 0 0,-1-1 0,1 1 0,-4 5 0,4-9 0,0 0 0,-1-1 0,0 1 0,1 0 0,-1 0 0,0-1 0,0 1 0,0-1 0,0 1 0,0-1 0,0 0 0,0 0 0,-1 0 0,1 0 0,0 0 0,-1-1 0,1 1 0,0-1 0,-1 1 0,1-1 0,-1 0 0,1 0 0,-4 0 0,-26-2 0,-16 2 0,92 9 0,-35-8 0,12 1 0,-1-1 0,42-4 0,-61 2 0,1 1 0,0-1 0,0 0 0,-1 1 0,1-1 0,-1 0 0,1 0 0,-1 0 0,1-1 0,-1 1 0,1 0 0,-1 0 0,0-1 0,0 1 0,1-1 0,-1 1 0,0-1 0,-1 1 0,1-1 0,0 0 0,0 0 0,-1 1 0,1-1 0,-1 0 0,1 0 0,-1 0 0,0 1 0,0-5 0,1-7 0,0-1 0,-1 1 0,-3-15 0,2 6 0,-3 35 0,2 1 0,-1-1 0,2 1 0,0-1 0,1 1 0,2 27 0,15-18-1365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3:58.51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244 461 24575,'6'-117'0,"-6"115"0,0 0 0,0 0 0,-1 0 0,1 0 0,-1 0 0,1 0 0,-1 0 0,0 0 0,1 0 0,-1 0 0,0 1 0,0-1 0,0 0 0,-1 1 0,1-1 0,0 1 0,-1-1 0,-2-2 0,2 3 0,0-1 0,0 0 0,1 0 0,-1 0 0,0 0 0,1-1 0,-1 1 0,1 0 0,0-1 0,0 1 0,0-1 0,0 1 0,0-1 0,0-3 0,0-12 0,2 12 0,-2 0 0,1 0 0,-1 0 0,0-1 0,0 1 0,-4-11 0,4 16 0,0-1 0,0 0 0,0 0 0,0 1 0,-1-1 0,1 1 0,0-1 0,-1 1 0,0 0 0,1-1 0,-1 1 0,0 0 0,1 0 0,-1 0 0,0 0 0,0 1 0,0-1 0,0 0 0,0 1 0,0-1 0,0 1 0,0 0 0,0 0 0,0 0 0,-3 0 0,-8-1 0,11 2 0,-1-1 0,1 0 0,0 0 0,-1 0 0,1 0 0,-1 0 0,1 0 0,0-1 0,-1 1 0,1-1 0,0 0 0,-1 1 0,1-1 0,0 0 0,0-1 0,0 1 0,0 0 0,0 0 0,0-1 0,0 1 0,0-1 0,1 0 0,-1 0 0,1 1 0,-1-1 0,1 0 0,-1 0 0,-1-4 0,-6-9 0,6 11 0,1 0 0,-1-1 0,1 1 0,-1-1 0,1 0 0,1 0 0,-4-9 0,4 11 0,0 0 0,0 1 0,-1-1 0,1 1 0,-1-1 0,0 1 0,0 0 0,0 0 0,0 0 0,0 0 0,-5-3 0,5 4 0,0 0 0,1 0 0,-1-1 0,0 1 0,1 0 0,-1-1 0,1 1 0,-1-1 0,1 1 0,-1-1 0,1 0 0,0 0 0,0 1 0,0-1 0,0 0 0,0 0 0,1 0 0,-1 0 0,1 0 0,-1 0 0,1 0 0,-1-1 0,1-3 0,0 6 2,0 0 0,1 0 0,-1-1 1,0 1-1,0 0 0,0 0 0,0 0 0,0-1 0,1 1 0,-1 0 0,0 0 0,0 0 0,0 0 0,1-1 0,-1 1 0,0 0 1,0 0-1,0 0 0,1 0 0,-1 0 0,0 0 0,0 0 0,1 0 0,-1-1 0,0 1 0,0 0 0,1 0 0,-1 0 0,0 0 0,0 0 1,1 0-1,-1 1 0,0-1 0,0 0 0,1 0 0,-1 0 0,0 0 0,0 0 0,1 0 0,-1 0 0,0 0 0,0 1 0,0-1 1,1 0-1,-1 0 0,0 0 0,0 0 0,0 1 0,0-1 0,1 0 0,-1 0 0,10 11-1475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4:12.53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688 5 24575,'-1'-1'0,"0"1"0,0-1 0,1 1 0,-1 0 0,0-1 0,0 1 0,0-1 0,0 1 0,1 0 0,-1 0 0,0 0 0,0-1 0,0 1 0,0 0 0,0 0 0,0 0 0,0 0 0,1 1 0,-1-1 0,0 0 0,0 0 0,0 0 0,0 1 0,0-1 0,1 0 0,-1 1 0,0-1 0,0 1 0,0-1 0,1 1 0,-1-1 0,0 1 0,0 1 0,-27 26 0,19-18 0,-3 1 0,-1 0 0,-1-1 0,0 0 0,0-1 0,-1-1 0,0 0 0,0-1 0,-1-1 0,0 0 0,0-1 0,0-1 0,-1 0 0,-17 1 0,14-1 0,0 2 0,0 0 0,-19 10 0,-4 0 0,36-13 0,-7 2 0,0 0 0,0 0 0,-1-2 0,1 0 0,-1 0 0,-27 0 0,34-3 0,6 0 0,-1-1 0,0 1 0,0 0 0,1 0 0,-1 1 0,0-1 0,1 0 0,-1 1 0,1 0 0,-1-1 0,0 1 0,-3 2 0,49 1 0,125-6 0,128 4 0,-284 0 0,1 0 0,-1 1 0,0 0 0,18 8 0,-18-6 0,-1-1 0,1 0 0,0-1 0,0-1 0,14 2 0,170-5 0,-194 1 0,0-1 0,0 1 0,0-1 0,0 1 0,0-1 0,0 0 0,0 0 0,0 0 0,0 0 0,0 0 0,0 0 0,-1 0 0,1-1 0,-1 1 0,1-1 0,-1 1 0,1-1 0,-1 0 0,0 1 0,1-1 0,-1 0 0,0 0 0,1-4 0,0 3 0,0-1 0,0 1 0,0 0 0,0 0 0,0 0 0,1 0 0,0 0 0,3-2 0,-4 4 0,0-1 0,0 1 0,0-1 0,0 0 0,0 1 0,-1-1 0,1 0 0,-1 0 0,1 0 0,-1 0 0,1-1 0,-1 1 0,0 0 0,0 0 0,1-5 0,-2 6 0,0 1 0,0-1 0,0 0 0,0 1 0,0-1 0,0 0 0,0 1 0,-1-1 0,1 1 0,0-1 0,0 0 0,0 1 0,-1-1 0,1 1 0,0-1 0,-1 1 0,1-1 0,-1 1 0,1-1 0,-1 1 0,1 0 0,0-1 0,-2 0 0,0 0 0,0 0 0,0 0 0,0 1 0,0-1 0,0 0 0,0 1 0,0 0 0,-1-1 0,1 1 0,-3 0 0,-68-10 0,56 6 0,-1 2 0,-31-2 0,-38 3 0,-65 3 0,150-2 0,-1 0 0,1 1 0,-1-1 0,1 1 0,-1 0 0,1 0 0,-1 0 0,1 0 0,0 0 0,0 0 0,0 1 0,-1-1 0,1 1 0,1-1 0,-1 1 0,0 0 0,0 0 0,-2 3 0,-18 15 0,14-15 0,0-1 0,0 0 0,-1 0 0,1-1 0,-1 0 0,0-1 0,0 0 0,0 0 0,-14 0 0,-13 0 0,-40-4 0,17 0 0,33 3 0,0 2 0,1 0 0,0 2 0,0 1 0,0 1 0,-46 19 0,40-17 0,21-5 0,34-4 0,392-1 0,-403 0 0,-1 0 0,0-1 0,0-1 0,18-5 0,32-7 0,-4 5 0,0-2 0,87-32 0,12-17 0,-147 55 0,-21 4 0,-22 5 0,-125 50 0,127-43 0,22-6 0,0-1 0,-1 0 0,1-1 0,-11 2 0,11-2 0,1 0 0,-1 0 0,1 1 0,0 0 0,0 1 0,0 0 0,-8 6 0,7-5 0,0 0 0,-1 0 0,1-1 0,-18 5 0,3-4 0,18-5 0,0 1 0,0-1 0,0 2 0,1-1 0,-1 1 0,1 0 0,-1 0 0,1 0 0,-11 7 0,16-9 0,0 0 0,0 0 0,0 0 0,0 0 0,-1 0 0,1 0 0,0 0 0,0 0 0,0 1 0,0-1 0,0 0 0,0 0 0,0 0 0,0 0 0,0 0 0,-1 0 0,1 1 0,0-1 0,0 0 0,0 0 0,0 0 0,0 0 0,0 0 0,0 1 0,0-1 0,0 0 0,0 0 0,0 0 0,0 0 0,0 0 0,0 1 0,0-1 0,0 0 0,0 0 0,1 0 0,-1 0 0,0 0 0,0 0 0,0 1 0,0-1 0,0 0 0,0 0 0,0 0 0,0 0 0,0 0 0,1 0 0,-1 0 0,0 1 0,0-1 0,0 0 0,0 0 0,0 0 0,0 0 0,1 0 0,12 3 0,15-1 0,33-1 0,-25 0 0,-1-1 0,57-7 0,-3-13 0,-80 17 0,1 0 0,-1 0 0,0-1 0,0 0 0,0-1 0,0 0 0,12-9 0,3-6 0,24-23 0,-17 14 0,-25 25 0,0 1 0,1 1 0,-1-1 0,1 1 0,0 0 0,0 1 0,-1-1 0,1 1 0,0 1 0,0-1 0,8 1 0,8-1 0,-13 0-1365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5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4:23.15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90 772 24575,'-4'0'0,"1"-1"0,-1 0 0,1-1 0,0 1 0,-1-1 0,1 1 0,0-1 0,0 0 0,0 0 0,0 0 0,0-1 0,1 1 0,-1-1 0,-2-2 0,1-1 0,-1 1 0,1 0 0,-1-1 0,2 0 0,-1 0 0,-4-9 0,5 0 0,1 0 0,0 0 0,1 0 0,1-1 0,0 1 0,4-20 0,-3 13 0,1 9 0,0-1 0,1 1 0,6-19 0,-5 21 0,0-1 0,-2 1 0,1-1 0,-2 0 0,2-12 0,-3 11 0,2 0 0,-1 0 0,6-17 0,-4 17 0,0 0 0,-1 0 0,0-20 0,-3-15 0,2-61 0,-1 106 0,1 0 0,-1 1 0,1-1 0,0 0 0,0 0 0,0 1 0,0-1 0,0 1 0,1-1 0,-1 1 0,1-1 0,0 1 0,-1 0 0,1 0 0,3-3 0,38-24 0,-13 10 0,-29 19 0,-1 0 0,0 0 0,0 0 0,0-1 0,0 1 0,0 0 0,0 0 0,0 0 0,0 0 0,1 0 0,-1 0 0,0-1 0,0 1 0,0 0 0,0 0 0,1 0 0,-1 0 0,0 0 0,0 0 0,0 0 0,0 0 0,1 0 0,-1 0 0,0 0 0,0 0 0,0-1 0,0 1 0,1 0 0,-1 1 0,0-1 0,0 0 0,0 0 0,1 0 0,-1 0 0,0 0 0,0 0 0,0 0 0,0 0 0,1 0 0,-1 0 0,0 0 0,0 0 0,0 0 0,0 1 0,1-1 0,-1 0 0,0 0 0,0 0 0,0 0 0,0 0 0,0 1 0,0-1 0,1 0 0,-3 15 0,-9 16 0,-10 11 0,16-30 0,0 0 0,-1-1 0,0 0 0,-10 13 0,15-24-2,1 1 0,0-1 0,0 1-1,-1-1 1,1 1 0,0-1 0,-1 1-1,1-1 1,-1 0 0,1 1 0,-1-1-1,1 1 1,-1-1 0,1 0 0,-1 1 0,1-1-1,-1 0 1,1 0 0,-1 0 0,1 1-1,-1-1 1,0 0 0,1 0 0,-1 0-1,1 0 1,-1 0 0,0 0 0,1 0-1,-1 0 1,1 0 0,-1 0 0,1 0 0,-1 0-1,0-1 1,0 1 0,0-1 17,0-1 1,0 1-1,0 0 0,0-1 1,0 1-1,0-1 1,1 1-1,-1-1 0,1 1 1,-1-1-1,1 0 1,-1-2-1,-4-48-1500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13.020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142 774 24575,'3'-1'0,"1"0"0,0 0 0,0-1 0,0 1 0,-1-1 0,1 1 0,-1-1 0,1 0 0,4-5 0,17-7 0,-20 11 0,1 0 0,-1 0 0,0-1 0,0 0 0,0 0 0,0 0 0,0-1 0,-1 1 0,0-1 0,0 0 0,-1 0 0,1-1 0,-1 1 0,0-1 0,0 1 0,3-12 0,3-12 0,-7 24 0,-1-1 0,1 1 0,0-1 0,0 1 0,0 0 0,1 0 0,0 0 0,0 0 0,0 1 0,8-8 0,85-75 0,-83 69 0,-12 16 0,0 0 0,1-1 0,-1 1 0,1 0 0,0 0 0,-1 0 0,1 0 0,0 0 0,0 0 0,1 0 0,-1 1 0,0-1 0,3 0 0,-4 2 0,-1 1 0,1-1 0,0 1 0,-1 0 0,1-1 0,0 1 0,-1 0 0,1 0 0,-1-1 0,0 1 0,1 0 0,-1 0 0,1 0 0,-1 0 0,0 0 0,0 0 0,0 0 0,1-1 0,-1 1 0,0 0 0,0 0 0,0 0 0,0 0 0,-1 0 0,1 2 0,-2 25 0,1-21 0,-1 0 0,0 0 0,0 0 0,0 0 0,-6 11 0,8-17 0,-1 0 0,1 0 0,0 0 0,-1 0 0,1 0 0,-1 0 0,0 0 0,1 0 0,-1 0 0,0 0 0,1 0 0,-1 0 0,0-1 0,0 1 0,0 0 0,0 0 0,0-1 0,0 1 0,0-1 0,0 1 0,0-1 0,0 1 0,0-1 0,0 0 0,0 1 0,0-1 0,-1 0 0,1 0 0,0 0 0,0 0 0,0 0 0,0 0 0,-1 0 0,1 0 0,0-1 0,0 1 0,0 0 0,0-1 0,0 1 0,0 0 0,0-1 0,0 0 0,0 1 0,-1-2 0,0 0 0,0 0 0,0-1 0,1 1 0,-1-1 0,1 1 0,-1-1 0,1 0 0,0 0 0,0 0 0,0 1 0,0-1 0,1 0 0,-1 0 0,1 0 0,0-3 0,-1 0 0,1 1 0,0 0 0,0 0 0,1-1 0,-1 1 0,1 0 0,0 0 0,2-5 0,1 7 0,-1 0 0,1 0 0,0 0 0,0 1 0,0-1 0,1 1 0,-1 0 0,0 0 0,1 1 0,0 0 0,-1-1 0,8 0 0,-8 5 0,-9 4 0,-11 7 0,13-12 0,-6 7 0,-1 0 0,0-1 0,-1 0 0,1-1 0,-2 0 0,1-1 0,-1 0 0,0-1 0,0-1 0,0 1 0,-1-2 0,1 0 0,-1 0 0,0-1 0,0-1 0,-13 0 0,-50-1 0,76 0 0,-1 0 0,1 1 0,0-1 0,0 0 0,0 0 0,0 1 0,0-1 0,0 0 0,0 0 0,0 1 0,0-1 0,0 0 0,0 1 0,0-1 0,0 0 0,0 0 0,0 1 0,1-1 0,-1 0 0,0 0 0,0 1 0,0-1 0,0 0 0,0 0 0,1 1 0,-1-1 0,0 0 0,0 0 0,0 0 0,1 1 0,-1-1 0,0 0 0,0 0 0,1 0 0,-1 0 0,0 0 0,0 0 0,1 0 0,-1 1 0,0-1 0,0 0 0,1 0 0,-1 0 0,1 0 0,14 9 0,6 2 0,-12-7 0,1 0 0,-1 0 0,0 1 0,0 0 0,0 1 0,-1 0 0,0 0 0,0 1 0,-1 0 0,1 1 0,-2-1 0,1 1 0,6 12 0,-12-19 0,0 0 0,-1 1 0,1-1 0,0 0 0,0 1 0,0-1 0,0 0 0,0 0 0,0 0 0,1 0 0,-1 0 0,2 2 0,-2-3 0,-1 0 0,0 0 0,1 0 0,-1 0 0,0 0 0,1 0 0,-1 0 0,0 0 0,1 0 0,-1-1 0,0 1 0,1 0 0,-1 0 0,0 0 0,0 0 0,1 0 0,-1-1 0,0 1 0,1 0 0,-1 0 0,0 0 0,0-1 0,0 1 0,1 0 0,-1 0 0,0-1 0,0 1 0,0 0 0,1-1 0,-1 1 0,0 0 0,0-1 0,0 1 0,0-1 0,8-45 0,-5 19 0,6-18 0,-8 38 0,0 0 0,0 1 0,0-1 0,1 1 0,0 0 0,3-8 0,-3 11 0,0 1 0,0-1 0,1 1 0,-1-1 0,1 1 0,0 0 0,0 0 0,0 0 0,0 0 0,0 1 0,0-1 0,0 1 0,0 0 0,0 0 0,1 0 0,-1 0 0,1 0 0,6 0 0,14-4 0,-23 7 0,-1 0 0,0 1 0,0-1 0,0 1 0,0-1 0,0 1 0,0-1 0,-1 0 0,1 1 0,-1-1 0,-1 4 0,-8 17 0,5-21 0,3-16 0,1-5 0,2 34 0,0 33 0,-2-43 0,1 0 0,1 0 0,-1 0 0,1 0 0,0 1 0,0-2 0,0 1 0,1 0 0,-1 0 0,1 0 0,1-1 0,-1 1 0,0-1 0,1 1 0,0-1 0,0 0 0,1 0 0,-1 0 0,1-1 0,-1 1 0,1-1 0,0 0 0,1 0 0,-1 0 0,0-1 0,1 0 0,-1 1 0,1-1 0,0-1 0,0 1 0,0-1 0,0 0 0,0 0 0,0 0 0,6-1 0,-6 0 0,10 1 0,0-1 0,-1-1 0,25-5 0,-35 5 0,0 0 0,0 0 0,0 0 0,-1-1 0,1 0 0,-1 1 0,1-1 0,-1-1 0,0 1 0,0 0 0,0-1 0,0 0 0,0 1 0,0-1 0,-1 0 0,1-1 0,-1 1 0,3-5 0,16-27 0,-17 30 0,0-1 0,0 0 0,-1 0 0,0 0 0,0 0 0,0-1 0,-1 1 0,0-1 0,2-8 0,1-3 0,-5 18 0,1 0 0,-1 0 0,0 0 0,0 0 0,0 0 0,0 0 0,1 0 0,-1-1 0,0 1 0,0 0 0,0 0 0,0 0 0,1 0 0,-1 0 0,0 0 0,0 0 0,0 0 0,1 0 0,-1 0 0,0 0 0,0 1 0,0-1 0,0 0 0,1 0 0,-1 0 0,0 0 0,0 0 0,0 0 0,0 0 0,0 0 0,1 0 0,-1 1 0,0-1 0,0 0 0,0 0 0,0 0 0,0 0 0,0 0 0,1 1 0,-1-1 0,0 0 0,0 0 0,0 1 0,1 1 0,1 1 0,-1 0 0,0 0 0,0 0 0,-1 0 0,1 0 0,0 0 0,-1 5 0,0 25 0,1 22 0,-1-52 0,1 1 0,0 0 0,-1-1 0,2 0 0,-1 1 0,0-1 0,1 0 0,-1 1 0,1-1 0,0 0 0,0 0 0,4 4 0,-8-10 0,0 0 0,0 0 0,0 0 0,1-1 0,-1 1 0,1 0 0,0-1 0,0 1 0,-2-7 0,2 5 0,0 0 0,0 1 0,-1-1 0,0 1 0,-4-8 0,6 12 0,0-1 0,0 1 0,0 0 0,0-1 0,-1 1 0,1 0 0,0-1 0,0 1 0,-1 0 0,1 0 0,0-1 0,0 1 0,-1 0 0,1 0 0,0-1 0,-1 1 0,1 0 0,-1 0 0,1 0 0,0 0 0,-1 0 0,1-1 0,0 1 0,-1 0 0,1 0 0,0 0 0,-1 0 0,1 0 0,-1 0 0,1 0 0,0 0 0,-1 1 0,1-1 0,-1 0 0,1 0 0,0 0 0,-1 0 0,-11 15 0,-1 20 0,4-16 0,9-19 0,0 1 0,0-1 0,0 0 0,-1 0 0,1 0 0,0 0 0,0 0 0,0 0 0,-1 0 0,1 0 0,0 0 0,0 0 0,0 0 0,0 0 0,-1 0 0,1 0 0,0-1 0,0 1 0,0 0 0,-1 0 0,1 0 0,0 0 0,0 0 0,0 0 0,0 0 0,0 0 0,-1-1 0,1 1 0,0 0 0,0 0 0,0 0 0,0 0 0,0 0 0,0-1 0,0 1 0,-1 0 0,1 0 0,0 0 0,0-1 0,0 1 0,0 0 0,0 0 0,0 0 0,0 0 0,0-1 0,-5-36 0,6 48 0,0-1 0,0 1 0,1-1 0,1 1 0,-1-1 0,2 0 0,-1 0 0,2 0 0,-1-1 0,1 1 0,8 10 0,-12-19 0,1 0 0,-1 0 0,1 0 0,-1 0 0,1 0 0,0 0 0,0-1 0,-1 1 0,1-1 0,0 1 0,0-1 0,0 0 0,0 1 0,-1-1 0,1 0 0,0 0 0,0-1 0,0 1 0,0 0 0,0 0 0,-1-1 0,1 1 0,0-1 0,0 0 0,-1 0 0,1 1 0,0-1 0,-1 0 0,3-2 0,6-3 0,0-1 0,0 1 0,10-11 0,20-12 0,-33 25 0,-1 0 0,0 0 0,1-1 0,-2 0 0,1 0 0,-1 0 0,0-1 0,0 1 0,8-13 0,-3-3 0,11-20 0,-19 39 0,-1 0 0,1 0 0,-1 0 0,1 0 0,0 0 0,-1 0 0,1 0 0,0 0 0,0 1 0,1-1 0,-1 1 0,0 0 0,3-2 0,-4 3 0,1 0 0,-1 0 0,1 0 0,-1 0 0,0 0 0,1 1 0,-1-1 0,0 0 0,1 1 0,-1-1 0,0 1 0,0-1 0,1 1 0,-1 0 0,0 0 0,0-1 0,0 1 0,0 0 0,0 0 0,0 0 0,0 0 0,0 0 0,0 0 0,0 0 0,-1 0 0,1 1 0,0-1 0,-1 0 0,2 3 0,15 40 0,-16-42 0,3 13 0,-1 0 0,-1 0 0,-1 1 0,0-1 0,0 0 0,-2 1 0,0-1 0,-1 0 0,-7 29 0,8-40 0,0 0 0,-1-1 0,0 1 0,1-1 0,-1 1 0,-1-1 0,1 0 0,0 0 0,-1 0 0,1 0 0,-1 0 0,0-1 0,0 1 0,0-1 0,-1 0 0,1 0 0,0 0 0,-1 0 0,1-1 0,-5 2 0,-7 2 0,-1-2 0,0 0 0,-28 2 0,31-4 0,-1 1 0,1 0 0,0 0 0,-18 7 0,17-4 0,0-1 0,0 0 0,0-1 0,0 0 0,-24 1 0,-77-5 0,47-1 0,13 3 0,34 1 0,0-1 0,0-1 0,0-1 0,0-1 0,1-1 0,-39-10 0,43 6 0,1 0 0,0-2 0,0 1 0,0-2 0,1 0 0,1-1 0,0 0 0,-14-16 0,9 6 0,0-1 0,1 0 0,1-2 0,-16-30 0,20 33 0,2 0 0,0 0 0,1-1 0,1-1 0,-8-36 0,14 35 0,1-1 0,0 1 0,6-40 0,-4 60 0,0 1 0,0-1 0,0 1 0,1 0 0,-1 0 0,1-1 0,0 1 0,0 0 0,0 0 0,0 0 0,5-3 0,35-31 0,-1 1 0,-36 29 0,0 0 0,-1-1 0,1 1 0,-1-1 0,-1 0 0,4-12 0,-4 12 0,0 0 0,0 0 0,1 0 0,0 1 0,1-1 0,9-13 0,-10 18 0,0 0 0,0 0 0,0 0 0,0 0 0,0 1 0,7-4 0,-7 4 0,0 1 0,0-2 0,-1 1 0,1 0 0,-1-1 0,1 0 0,3-4 0,-6 7 0,-1 0 0,0-1 0,1 1 0,-1-1 0,0 1 0,0-1 0,1 1 0,-1-1 0,0 1 0,0-1 0,0 1 0,1-1 0,-1 1 0,0-1 0,0 1 0,0-1 0,0 0 0,0 1 0,0-1 0,0 1 0,0-1 0,-1 1 0,1-1 0,0 1 0,0-1 0,0 1 0,0-1 0,-1 1 0,0-2 0,-15-10 0,14 11 0,0 0 0,0 0 0,0 0 0,0 1 0,0-1 0,0 1 0,0 0 0,0-1 0,0 1 0,0 0 0,0 0 0,0 0 0,0 0 0,0 1 0,0-1 0,0 0 0,0 1 0,-3 1 0,8-1 0,-1 1 0,1-1 0,0 0 0,0 0 0,0 0 0,0-1 0,-1 1 0,1 0 0,4-1 0,-5 1 0,9 1 0,-6-2 0,-1 1 0,1 0 0,0 0 0,-1 0 0,1 1 0,-1 0 0,5 2 0,-8-3 0,0-1 0,0 1 0,-1 0 0,1 0 0,0-1 0,0 1 0,-1 0 0,1 0 0,-1 0 0,1 0 0,-1 0 0,1 0 0,-1 0 0,0 0 0,0 0 0,1 0 0,-1 0 0,0 0 0,0 0 0,0 1 0,0-1 0,0 0 0,0 0 0,0 0 0,0 0 0,-1 0 0,1 0 0,0 0 0,-1 0 0,1 0 0,-1 0 0,1 0 0,-1 0 0,1 0 0,-1 0 0,0 0 0,0 0 0,-6 10 0,-1-1 0,-15 17 0,3-4 0,30-31 0,21-19 0,-29 26 0,-1 0 0,0-1 0,1 1 0,-1 0 0,0-1 0,0 0 0,0 1 0,0-1 0,0 0 0,0 1 0,-1-1 0,1 0 0,-1 0 0,1 0 0,-1 0 0,0 0 0,1 0 0,-1-2 0,0 3 0,-1 1 0,1-1 0,-1 0 0,1 0 0,-1 0 0,1 1 0,-1-1 0,0 0 0,1 0 0,-1 1 0,0-1 0,1 1 0,-1-1 0,0 1 0,0-1 0,0 1 0,1-1 0,-1 1 0,0 0 0,0-1 0,0 1 0,0 0 0,0 0 0,0 0 0,0-1 0,0 1 0,0 0 0,1 0 0,-1 1 0,0-1 0,0 0 0,0 0 0,0 0 0,0 1 0,0-1 0,0 0 0,0 1 0,1-1 0,-1 0 0,-1 2 0,1-2 0,-1 0 0,0 1 0,1-1 0,0 1 0,-1 0 0,1 0 0,-1-1 0,1 1 0,0 0 0,0 0 0,-1 0 0,1 0 0,0 0 0,0 1 0,0-1 0,0 0 0,0 0 0,0 1 0,1-1 0,-1 1 0,0-1 0,1 1 0,-1-1 0,0 3 0,8-14 0,0-9 0,-7 17 0,0 0 0,1 1 0,-1-1 0,0 0 0,-1 0 0,1 1 0,0-1 0,0 0 0,-1 1 0,1-1 0,-1 1 0,0-1 0,1 1 0,-1-1 0,0 1 0,0-1 0,0 1 0,0-1 0,0 1 0,0 0 0,0 0 0,0 0 0,-1-1 0,1 1 0,0 0 0,-1 1 0,1-1 0,-1 0 0,1 0 0,-4-1 0,0 1 0,-1 0 0,0 0 0,1 0 0,-1 0 0,0 1 0,1 0 0,-12 2 0,23-3 0,1 0 0,-1 1 0,1 0 0,0 0 0,-1 1 0,1-1 0,-1 2 0,11 2 0,-16-3 0,1-1 0,0 1 0,0 0 0,-1 0 0,1 0 0,0 1 0,-1-1 0,1 0 0,-1 0 0,0 1 0,1-1 0,-1 1 0,0 0 0,0-1 0,0 1 0,0 0 0,0-1 0,-1 1 0,1 0 0,0 0 0,-1 0 0,1 0 0,-1 0 0,0-1 0,1 1 0,-1 0 0,0 0 0,0 0 0,-1 0 0,1 0 0,0 0 0,0 0 0,-1 0 0,-1 3 0,1-1 0,0-1 0,-1 1 0,1 0 0,-1-1 0,0 1 0,0-1 0,-4 5 0,-8 16 0,50-59 0,-34 33 0,0-1 0,-1 1 0,1-1 0,-1 1 0,0-1 0,1 1 0,-1-1 0,-1 0 0,1 1 0,0-1 0,0 0 0,-1 0 0,0 0 0,0 0 0,0-3 0,0 4 0,-1 1 0,0 0 0,1 0 0,-1 0 0,0-1 0,0 1 0,0 0 0,0 0 0,0 0 0,0 0 0,0 0 0,0 0 0,0 1 0,0-1 0,-1 0 0,1 1 0,0-1 0,-1 0 0,1 1 0,0 0 0,-1-1 0,1 1 0,-1 0 0,1 0 0,0-1 0,-1 1 0,1 0 0,-1 0 0,1 1 0,-1-1 0,-1 0 0,-15 1 0,0 1 0,0 0 0,-32 8 0,49-10 0,0 0 0,0 0 0,0 0 0,-1 0 0,1 0 0,0-1 0,0 1 0,0 0 0,0 0 0,0-1 0,0 1 0,1-1 0,-1 1 0,0-1 0,0 1 0,0-1 0,0 0 0,0 1 0,1-1 0,-1 0 0,0 0 0,1 0 0,-1 1 0,1-1 0,-1 0 0,1 0 0,-1 0 0,1 0 0,-1 0 0,1 0 0,0 0 0,-1 0 0,1 0 0,0 0 0,0 0 0,0-1 0,-1-8 0,5 28 0,-2-9-1365,0-1-5461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19.124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160 0 24575,'0'3'0,"0"-1"0,0 1 0,-1 0 0,1-1 0,0 1 0,-1 0 0,0-1 0,1 1 0,-1-1 0,0 1 0,0-1 0,0 0 0,-1 1 0,1-1 0,-1 0 0,1 0 0,-1 0 0,0 0 0,0 0 0,0 0 0,0 0 0,0 0 0,-4 2 0,-2-1 0,0 1 0,0-1 0,-1-1 0,1 1 0,-16 1 0,-19 6 0,42-9 0,-1-1 0,1 1 0,0 0 0,0-1 0,0 1 0,0 0 0,-1 0 0,1 0 0,0 0 0,1 0 0,-1 0 0,0 0 0,0 0 0,0 0 0,0 0 0,1 0 0,-1 1 0,1-1 0,-1 0 0,1 0 0,-1 1 0,1-1 0,0 0 0,0 1 0,-1-1 0,1 1 0,0-1 0,0 0 0,0 1 0,1-1 0,-1 0 0,0 1 0,0-1 0,1 0 0,-1 1 0,1-1 0,-1 0 0,1 0 0,0 1 0,-1-1 0,1 0 0,0 0 0,0 0 0,0 0 0,0 0 0,0 0 0,0 0 0,0 0 0,0 0 0,0-1 0,0 1 0,0 0 0,0-1 0,1 1 0,-1-1 0,0 1 0,1-1 0,-1 1 0,0-1 0,1 0 0,1 0 0,49 1-1365,-42-1-5461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27.70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709 165 24575,'1'0'0,"-1"0"0,1 0 0,-1 0 0,1 0 0,0 0 0,-1 0 0,1 0 0,0 0 0,-1 0 0,1 0 0,-1 0 0,1 0 0,0 0 0,-1-1 0,1 1 0,-1 0 0,1 0 0,-1-1 0,1 1 0,-1 0 0,1-1 0,-1 1 0,1 0 0,-1-1 0,1 1 0,-1-1 0,1 1 0,-1-1 0,0 1 0,1-1 0,-1 1 0,0-1 0,1 1 0,-1-1 0,0 1 0,0-1 0,0 0 0,0 1 0,1-1 0,-1 1 0,0-1 0,0 0 0,0 1 0,0-1 0,0 1 0,0-1 0,-1 0 0,1 1 0,0-1 0,0 1 0,-1-2 0,1 1 0,-1-1 0,0 1 0,1-1 0,-1 1 0,0 0 0,0-1 0,0 1 0,0 0 0,-1 0 0,1 0 0,0 0 0,0 0 0,-1 0 0,1 0 0,-1 0 0,1 0 0,-1 0 0,1 1 0,-3-1 0,-10-1 0,0 0 0,0 2 0,-24 1 0,27 0 0,1 0 0,-1-1 0,1 0 0,0-1 0,-1 0 0,1-1 0,0 0 0,-14-4 0,15 2 0,0 1 0,-1 0 0,2-1 0,-1 0 0,0 0 0,1-1 0,0 0 0,0 0 0,0-1 0,1 0 0,0-1 0,0 1 0,0-1 0,-7-11 0,12 15 0,0 1 0,0 1 0,0-1 0,-1 0 0,1 0 0,0 1 0,-1-1 0,1 1 0,-1 0 0,1 0 0,-1 0 0,0 0 0,1 0 0,-1 1 0,0-1 0,0 1 0,1-1 0,-1 1 0,0 0 0,0 0 0,0 0 0,1 1 0,-6 0 0,2 0 0,-1 1 0,0-1 0,1 1 0,-1 0 0,1 1 0,0-1 0,-1 1 0,-8 7 0,5-3 0,0 0 0,0-1 0,-1 0 0,1 0 0,-1-1 0,-1 0 0,1-1 0,-1 0 0,1-1 0,-24 3 0,30-6-61,-5 1-102,0 1 0,-1 0 0,1 0 0,0 0 0,0 2 0,0-1 0,-14 8 0,15-5-6663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44.3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 24575,'3'-15'0,"6"19"0,14 27 0,-13-17 0,3-4 0,1 0 0,0 0 0,1-2 0,22 11 0,-29-17 0,1 0 0,0 0 0,0-1 0,0-1 0,15 1 0,23 1 0,-31 1 0,31 6 0,-1-2 0,1-3 0,82-1 0,-9-20 128,-38 4-1621,-72 12-5333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5:55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96 457 24575,'-3'-2'0,"1"0"0,0 1 0,0 0 0,-1 0 0,1-1 0,0 1 0,-1 1 0,1-1 0,-1 0 0,0 1 0,1-1 0,-1 1 0,-3 0 0,-6-3 0,9 3 0,1-1 0,-1 0 0,1 0 0,-1 0 0,1-1 0,0 1 0,0 0 0,0-1 0,-1 0 0,1 1 0,1-1 0,-1 0 0,0 0 0,0 0 0,1 0 0,-1 0 0,1-1 0,0 1 0,-2-5 0,2 3 0,0 0 0,0 0 0,0-1 0,1 1 0,-1 0 0,1-1 0,1 1 0,-1-1 0,0 1 0,3-9 0,1-1 0,1 1 0,1-1 0,-1 1 0,2 0 0,0 0 0,10-13 0,-11 18 0,1 0 0,-1 0 0,1 1 0,1 0 0,-1 1 0,1 0 0,0 0 0,16-9 0,1 4 0,48-17 0,-44 18 0,-4 0 0,0-2 0,34-21 0,-33 18 0,37-16 0,-53 27 0,1 0 0,-1 1 0,1 0 0,0 1 0,0 0 0,0 1 0,15 0 0,7 1-1365,-21 0-5461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04.4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1 159 24575,'4'-1'0,"0"1"0,1-1 0,-1-1 0,0 1 0,0-1 0,1 1 0,-1-1 0,-1 0 0,1 0 0,0-1 0,0 1 0,-1-1 0,1 0 0,-1 0 0,0 0 0,0-1 0,0 1 0,-1-1 0,1 1 0,2-5 0,4-17 0,-6 17 0,0 0 0,0 0 0,1 0 0,0 0 0,6-9 0,-8 15 0,-1 0 0,1 0 0,0 0 0,0 1 0,0-1 0,0 0 0,0 1 0,1 0 0,-1-1 0,0 1 0,1 0 0,-1 0 0,1 0 0,-1 0 0,1 1 0,-1-1 0,1 1 0,-1 0 0,1-1 0,0 1 0,-1 0 0,4 1 0,27 1 0,-1 2 0,0 1 0,56 17 0,-78-19 0,-1-1 0,1 0 0,0-1 0,17 1 0,-19-2 0,-1 0 0,1 0 0,0 1 0,-1 0 0,0 1 0,1 0 0,-1 0 0,0 0 0,8 5 0,64 46-1365,-69-47-5461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18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397 330 24575,'-3'0'0,"1"0"0,-1 1 0,0 0 0,1 0 0,-1-1 0,1 2 0,-1-1 0,1 0 0,-1 0 0,1 1 0,0-1 0,0 1 0,0 0 0,-2 2 0,-31 34 0,20-21 0,10-12 0,-1-1 0,0 1 0,1-1 0,-1-1 0,-1 1 0,1-1 0,0 0 0,-1-1 0,1 1 0,-1-1 0,0-1 0,0 1 0,-12 0 0,-11 0 0,-59-3 0,36-1 0,52 2 0,0 0 0,-1 0 0,1 0 0,0 0 0,-1 0 0,1-1 0,-1 1 0,1 0 0,0-1 0,0 1 0,-1-1 0,1 0 0,0 1 0,0-1 0,0 0 0,-1 0 0,1 1 0,0-1 0,0 0 0,0 0 0,0 0 0,1 0 0,-3-3 0,2 1 0,0 0 0,0 0 0,0 0 0,0 0 0,1 0 0,-1 0 0,1 0 0,0 0 0,0 0 0,0-5 0,2-8 0,0 0 0,2 0 0,6-20 0,-9 29 0,7-31 0,-8 33 0,0-1 0,1 1 0,0-1 0,1 1 0,-1-1 0,1 1 0,0 0 0,0 0 0,1 0 0,3-6 0,31-52 0,-31 51 0,0 0 0,1 0 0,0 0 0,1 1 0,18-19 0,25-10-1365,-42 34-5461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6:36.6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0 24575,'2'0'0,"1"1"0,0 0 0,0-1 0,-1 1 0,1 0 0,0 0 0,-1 1 0,4 1 0,19 7 0,11-5 0,-16-2 0,-1 0 0,38 11 0,-57-14 0,0 0 0,0 0 0,0 0 0,0 0 0,0 0 0,-1 0 0,1 0 0,0 0 0,0 1 0,0-1 0,0 0 0,0 0 0,0 0 0,0 0 0,0 0 0,0 0 0,0 0 0,0 0 0,0 1 0,0-1 0,0 0 0,0 0 0,0 0 0,0 0 0,0 0 0,0 0 0,0 0 0,0 1 0,0-1 0,0 0 0,0 0 0,0 0 0,0 0 0,0 0 0,0 0 0,0 0 0,0 0 0,1 1 0,-1-1 0,0 0 0,0 0 0,0 0 0,0 0 0,0 0 0,0 0 0,0 0 0,0 0 0,0 0 0,1 0 0,-1 0 0,0 0 0,0 0 0,0 0 0,0 0 0,0 0 0,0 0 0,0 0 0,0 0 0,1 0 0,-1 0 0,0 0 0,0 0 0,0 0 0,0 0 0,0 0 0,1 0 0,-15 3 0,-17-1 0,-24-1 0,-1 3 0,-59 12 0,94-12 0,6-1 0,35-14 0,-12 8 0,1 0 0,0 1 0,0-1 0,0 2 0,0-1 0,1 1 0,-1 1 0,11 0 0,41-5 0,-56 3 0,-6 0 0,-14 0 0,-21-1 0,-14 2 0,-56 3 0,106-2 0,-1 0 0,0-1 0,0 1 0,0 0 0,1 0 0,-1 0 0,0 0 0,0 1 0,0-1 0,1 0 0,-1 0 0,0 0 0,0 1 0,1-1 0,-1 0 0,0 1 0,0-1 0,1 0 0,-1 1 0,0-1 0,1 1 0,-1-1 0,1 1 0,-1 0 0,1-1 0,-1 1 0,1 0 0,-1-1 0,0 2 0,2-1 0,-1-1 0,1 1 0,0 0 0,-1 0 0,1-1 0,0 1 0,-1 0 0,1-1 0,0 1 0,0-1 0,-1 1 0,1-1 0,0 1 0,0-1 0,0 0 0,0 1 0,0-1 0,-1 0 0,1 0 0,0 0 0,0 1 0,0-1 0,0 0 0,2 0 0,24 0 0,-24 0 0,-17 0 0,-24-5-1365,25 3-5461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47:09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462 282 24575,'0'0'0,"-1"-1"0,1 1 0,0 0 0,-1 0 0,1-1 0,0 1 0,-1-1 0,1 1 0,0 0 0,-1-1 0,1 1 0,0-1 0,0 1 0,0-1 0,0 1 0,-1 0 0,1-1 0,0 1 0,0-1 0,0 1 0,0-1 0,0 1 0,0-1 0,0 1 0,0-1 0,0 1 0,0-1 0,0 1 0,1-1 0,-1 1 0,0 0 0,0-1 0,1 0 0,14-9 0,23 3 0,-30 6 0,-1 0 0,1 0 0,-1-1 0,0 0 0,0 0 0,0 0 0,0-1 0,0 0 0,9-6 0,-8 5 0,-7 3 0,0 0 0,0 1 0,0-1 0,0 1 0,0-1 0,1 1 0,-1 0 0,0-1 0,0 1 0,0 0 0,0 0 0,1 0 0,-1 0 0,2 0 0,-3 0 0,1 0 0,-1 0 0,0 0 0,0 1 0,1-1 0,-1 0 0,0 0 0,0 1 0,0-1 0,1 0 0,-1 0 0,0 1 0,0-1 0,0 0 0,0 0 0,0 1 0,1-1 0,-1 0 0,0 1 0,0-1 0,0 0 0,0 1 0,0-1 0,0 0 0,0 1 0,0-1 0,0 0 0,0 0 0,0 1 0,0-1 0,0 0 0,-1 1 0,1-1 0,-1 3 0,0-1 0,0 1 0,0-1 0,0 1 0,-1-1 0,1 0 0,-1 1 0,1-1 0,-1 0 0,0 0 0,-3 3 0,-2 0 0,0-1 0,0 1 0,0-1 0,-1 0 0,1-1 0,-1 0 0,0 0 0,0-1 0,0 1 0,0-2 0,0 1 0,0-1 0,0-1 0,-1 1 0,-15-3 0,29 3 0,0 0 0,0-1 0,0 0 0,1 0 0,-1-1 0,0 0 0,0 1 0,0-2 0,0 1 0,0 0 0,0-1 0,0 0 0,0 0 0,8-6 0,-13 8 0,0 0 0,1-1 0,-1 1 0,0 0 0,0-1 0,0 1 0,0 0 0,1-1 0,-1 1 0,0-1 0,0 1 0,0 0 0,0-1 0,0 1 0,0 0 0,0-1 0,0 1 0,0-1 0,0 1 0,0 0 0,0-1 0,0 1 0,0 0 0,-1-1 0,1 1 0,0 0 0,0-1 0,0 1 0,-1 0 0,1-1 0,0 1 0,0 0 0,0-1 0,-1 1 0,1 0 0,0 0 0,-1-1 0,1 1 0,0 0 0,-1 0 0,1 0 0,0-1 0,-1 1 0,1 0 0,0 0 0,-1 0 0,1 0 0,0 0 0,-1 0 0,1 0 0,-1 0 0,-24-8 0,22 7 0,-80-12 0,67 12 0,0-1 0,0 0 0,0-1 0,0-1 0,1-1 0,-21-8 0,35 13 0,1 0 0,-1 0 0,0-1 0,1 1 0,-1 0 0,1 0 0,-1 0 0,0-1 0,1 1 0,-1 0 0,1-1 0,-1 1 0,1-1 0,-1 1 0,1 0 0,-1-1 0,1 1 0,0-1 0,-1 1 0,1-1 0,-1 1 0,1-1 0,0 0 0,0 1 0,-1-1 0,1 1 0,0-1 0,0 0 0,0 1 0,-1-2 0,2 1 0,0 0 0,0 1 0,0-1 0,0 0 0,0 1 0,0-1 0,0 1 0,0-1 0,1 1 0,-1 0 0,0-1 0,0 1 0,0 0 0,2 0 0,46-3 0,119 4 0,-202 9 0,25-2 0,10-8 0,-1 1 0,1 0 0,-1-1 0,1 1 0,-1 0 0,1-1 0,0 1 0,-1-1 0,1 1 0,0-1 0,-1 0 0,1 1 0,0-1 0,-1 0 0,1 1 0,0-1 0,0 0 0,0 0 0,-1 0 0,2 1 0,36 2 0,-33-3 0,1 0 0,-1 0 0,0 1 0,0-1 0,0 1 0,1 1 0,5 1 0,-11-3 0,0 0 0,0 0 0,0 0 0,0 0 0,0 0 0,1 0 0,-1 0 0,0 0 0,0 0 0,0 0 0,0 0 0,0 0 0,0 1 0,0-1 0,1 0 0,-1 0 0,0 0 0,0 0 0,0 0 0,0 0 0,0 0 0,0 0 0,0 0 0,0 1 0,0-1 0,0 0 0,0 0 0,0 0 0,1 0 0,-1 0 0,0 0 0,0 1 0,0-1 0,0 0 0,0 0 0,0 0 0,0 0 0,0 0 0,0 0 0,0 1 0,-1-1 0,1 0 0,0 0 0,0 0 0,0 0 0,0 0 0,0 0 0,0 1 0,0-1 0,0 0 0,0 0 0,0 0 0,0 0 0,-1 0 0,-9 6 0,-22 4 0,25-9 0,-1 1 0,5-1 0,-1 0 0,1 0 0,-1 0 0,1 0 0,-1 0 0,1 1 0,0 0 0,0-1 0,0 1 0,-5 4 0,11-5 0,0 0 0,0 0 0,0 0 0,0-1 0,0 1 0,0-1 0,0 1 0,0-1 0,6 0 0,5 0 0,-10 1 0,1 0 0,-1-1 0,1 0 0,-1 0 0,1 0 0,-1-1 0,1 1 0,5-3 0,-42-15 0,24 14 0,-1 1 0,0 0 0,0 1 0,-12-2 0,13 3 0,0 0 0,0-1 0,0 0 0,0-1 0,-9-3 0,53 2 0,-25 4 0,-32-1 0,16 1 0,-1 0 0,1 0 0,-1 1 0,1-1 0,0 1 0,-1 1 0,-7 2 0,12-4 0,1 1 0,0-1 0,0 0 0,0 1 0,0-1 0,0 1 0,0-1 0,0 0 0,0 1 0,0-1 0,0 1 0,0-1 0,0 1 0,0-1 0,0 0 0,0 1 0,0-1 0,1 1 0,-1-1 0,0 0 0,0 1 0,0-1 0,1 1 0,-1-1 0,0 0 0,0 1 0,1-1 0,-1 0 0,0 0 0,1 1 0,-1-1 0,0 0 0,1 0 0,-1 1 0,0-1 0,1 0 0,-1 0 0,1 0 0,0 0 0,23 14 0,-15-10 0,-6-1 0,0-1 0,-1 1 0,1-1 0,-1 1 0,1 0 0,-1 0 0,0 0 0,0 0 0,-1 0 0,1 0 0,0 1 0,-1-1 0,2 6 0,3 46 0,-5-35 0,-1-19 0,1 1 0,-1-1 0,1 1 0,-1 0 0,1-1 0,-1 1 0,1-1 0,0 1 0,0-1 0,0 0 0,0 1 0,0-1 0,0 0 0,0 0 0,3 3 0,-3-3 0,1 0 0,-1 0 0,1 1 0,-1-1 0,0 1 0,0-1 0,0 1 0,0 0 0,0-1 0,0 1 0,0 0 0,-1 0 0,1 0 0,0-1 0,0 4 0,1 12 0,-1 0 0,-1 0 0,0 1 0,-1-1 0,-4 24 0,3-36 0,0-1 0,0 1 0,-1-1 0,1 0 0,-1 0 0,0 0 0,0 0 0,-5 5 0,4-5 0,0 0 0,1 1 0,-1-1 0,1 1 0,-3 6 0,6-10 0,0-1 0,0 1 0,0 0 0,0-1 0,0 1 0,0 0 0,0-1 0,0 1 0,0 0 0,0-1 0,1 1 0,-1 0 0,0-1 0,0 1 0,1-1 0,-1 1 0,0-1 0,1 1 0,-1-1 0,1 1 0,-1-1 0,1 1 0,-1-1 0,1 1 0,-1-1 0,1 0 0,-1 1 0,1-1 0,-1 0 0,1 1 0,0-1 0,-1 0 0,1 0 0,0 0 0,-1 1 0,1-1 0,0 0 0,-1 0 0,1 0 0,0 0 0,-1 0 0,2-1 0,36 4 0,-32-3 0,-4 1 0,2-2 0,-1 1 0,1 1 0,-1-1 0,0 0 0,1 1 0,-1 0 0,1 0 0,-1 0 0,0 0 0,5 3 0,-8-4 0,0 1 0,0-1 0,0 0 0,0 0 0,0 1 0,0-1 0,0 0 0,0 1 0,0-1 0,0 0 0,-1 0 0,1 1 0,0-1 0,0 0 0,0 0 0,0 0 0,-1 1 0,1-1 0,0 0 0,0 0 0,-1 0 0,1 1 0,0-1 0,0 0 0,-1 0 0,1 0 0,0 0 0,0 0 0,-1 0 0,1 0 0,0 0 0,-1 0 0,1 0 0,0 0 0,0 0 0,-1 0 0,1 0 0,0 0 0,-1 0 0,1 0 0,-1 0 0,-14 3 0,-115-2 0,119-1 0,57-2 0,-28 1 0,0 0 0,1 2 0,-1 0 0,19 3 0,-37-4 0,1 0 0,-1 0 0,0 0 0,1 0 0,-1 0 0,0 0 0,0 0 0,1 0 0,-1 0 0,0 0 0,1 0 0,-1 0 0,0 0 0,0 0 0,1 0 0,-1 0 0,0 0 0,0 0 0,1 0 0,-1 0 0,0 1 0,0-1 0,1 0 0,-1 0 0,0 0 0,0 0 0,1 1 0,-1-1 0,0 0 0,0 0 0,0 0 0,0 1 0,1-1 0,-1 0 0,0 0 0,0 1 0,0-1 0,0 0 0,0 1 0,0-1 0,0 0 0,0 0 0,0 1 0,0-1 0,-14 6 0,-26 0 0,18-5 0,10-1 0,-1 1 0,1 0 0,-18 4 0,86-1 0,-14-6 0,-29 1 0,0 0 0,0 1 0,0 0 0,0 1 0,18 3 0,-48 1 0,-14-1 0,11-4 0,5 0 0,0 0 0,0 1 0,0 0 0,0 1 0,1 1 0,-1 0 0,1 1 0,-1 1 0,-13 6 0,28-11 0,0 0 0,-1 0 0,1 0 0,0 0 0,0 0 0,-1 0 0,1 0 0,0 0 0,0 0 0,-1 0 0,1 0 0,0 0 0,0 0 0,0 0 0,-1 0 0,1 0 0,0 1 0,0-1 0,-1 0 0,1 0 0,0 0 0,0 0 0,0 1 0,-1-1 0,1 0 0,0 0 0,0 0 0,0 1 0,0-1 0,0 0 0,0 0 0,-1 0 0,1 1 0,0-1 0,0 0 0,0 0 0,0 1 0,0-1 0,0 0 0,0 0 0,0 1 0,0-1 0,0 0 0,0 0 0,0 1 0,0-1 0,0 0 0,0 0 0,0 1 0,1-1 0,-1 0 0,0 0 0,0 1 0,0-1 0,21 4 0,47-4 0,-49-1 0,2 2 0,-15 0 0,-1 0 0,1-1 0,-1 0 0,1 0 0,0 0 0,-1-1 0,1 0 0,-1 0 0,8-3 0,-14 3 0,-1 0 0,1 0 0,0 0 0,-1 0 0,1 0 0,-1 0 0,1 0 0,-1 0 0,0 1 0,1-1 0,-3 0 0,-10-3 0,0 2 0,-28-3 0,31 4 0,0 0 0,0-1 0,0 0 0,0 0 0,0-1 0,-11-5 0,22 8 0,-1 0 0,0 0 0,0-1 0,1 1 0,-1-1 0,0 1 0,1 0 0,-1-1 0,0 1 0,1-1 0,-1 0 0,1 1 0,-1-1 0,1 1 0,-1-1 0,1 0 0,-1 1 0,1-1 0,-1 0 0,1-1 0,0 2 0,0-1 0,0 1 0,0-1 0,0 1 0,1-1 0,-1 1 0,0-1 0,0 1 0,1-1 0,-1 1 0,0-1 0,1 1 0,-1-1 0,0 1 0,1 0 0,-1-1 0,1 1 0,-1 0 0,1-1 0,-1 1 0,0 0 0,2-1 0,37-13 0,-27 10 0,-9 3 0,0 0 0,-1 0 0,1 0 0,0-1 0,0 1 0,-1-1 0,1 0 0,-1 1 0,1-1 0,2-3 0,-5 4 0,0 1 0,0 0 0,0-1 0,1 1 0,-1 0 0,0-1 0,0 1 0,0 0 0,0-1 0,0 1 0,0 0 0,0-1 0,0 1 0,0 0 0,0-1 0,0 1 0,0 0 0,0-1 0,0 1 0,0 0 0,0-1 0,0 1 0,0 0 0,-1 0 0,1-1 0,0 1 0,0 0 0,0-1 0,0 1 0,-1 0 0,1 0 0,0-1 0,-21-8 0,16 8 0,-21-7 0,26 8 0,-1 0 0,0 0 0,0 0 0,1-1 0,-1 1 0,0 0 0,0-1 0,1 1 0,-1-1 0,0 1 0,1-1 0,-1 1 0,0-1 0,1 1 0,-1-1 0,1 0 0,-1 1 0,1-1 0,-1 0 0,1 1 0,0-1 0,-1 0 0,1 0 0,0 1 0,-1-2 0,3 0 0,0 1 0,0-1 0,0 1 0,0 0 0,0-1 0,0 1 0,0 0 0,1 0 0,-1 1 0,0-1 0,0 0 0,1 1 0,-1-1 0,1 1 0,3 0 0,1-2 0,13-6 0,-20 8 0,0 0 0,0 0 0,1-1 0,-1 1 0,0 0 0,0 0 0,0 0 0,1-1 0,-1 1 0,0 0 0,0 0 0,0 0 0,0-1 0,0 1 0,0 0 0,0 0 0,1-1 0,-1 1 0,0 0 0,0 0 0,0-1 0,0 1 0,0 0 0,0 0 0,0-1 0,0 1 0,0 0 0,0-1 0,0 1 0,-1 0 0,1 0 0,0-1 0,0 1 0,0 0 0,-2-2 0,1 1 0,-1 0 0,1 0 0,-1 0 0,0 1 0,1-1 0,-1 0 0,0 0 0,0 1 0,1-1 0,-1 1 0,0 0 0,0 0 0,0-1 0,-3 1 0,-23 1 0,21-2 0,26-5 0,-16 5 0,2 0 0,0-1 0,0 1 0,0-1 0,-1 0 0,1 0 0,-1-1 0,1 1 0,-1-1 0,4-3 0,-6 3 0,-1 1 0,1 0 0,-1-1 0,1 0 0,-1 1 0,0-1 0,0 0 0,0 1 0,0-1 0,-1 0 0,1 0 0,-1 0 0,0 0 0,0 0 0,0 1 0,0-1 0,0-4 0,0-1 0,0 4 0,0 1 0,0 0 0,-1-1 0,1 1 0,0 0 0,-1 0 0,0-1 0,0 1 0,-1-3 0,0 10 0,1 0 0,0 0 0,0 0 0,0 1 0,0-1 0,1 7 0,0 7 0,1-14 0,-1 1 0,0-1 0,0 1 0,-1-1 0,1 1 0,-2 4 0,2-8 0,-1 0 0,1 0 0,-1 0 0,1 0 0,-1 1 0,0-1 0,1 0 0,-1-1 0,0 1 0,0 0 0,0 0 0,0 0 0,0 0 0,0-1 0,0 1 0,0 0 0,0-1 0,0 1 0,0-1 0,0 1 0,0-1 0,0 0 0,-1 1 0,1-1 0,0 0 0,-3 0 0,-66 1 0,56-2 0,0 1 0,0 0 0,-1 1 0,1 1 0,0 0 0,-14 4 0,28-6 0,0 0 0,0 0 0,0 0 0,0 1 0,0-1 0,0 0 0,0 0 0,0 0 0,0 0 0,0 0 0,0 0 0,0 0 0,1 0 0,-1 0 0,0 1 0,0-1 0,0 0 0,0 0 0,0 0 0,0 0 0,0 0 0,0 0 0,0 0 0,0 0 0,0 1 0,0-1 0,0 0 0,-1 0 0,1 0 0,0 0 0,0 0 0,0 0 0,0 0 0,0 0 0,0 0 0,0 1 0,0-1 0,0 0 0,0 0 0,0 0 0,0 0 0,0 0 0,0 0 0,-1 0 0,1 0 0,0 0 0,0 0 0,0 0 0,0 0 0,0 0 0,0 0 0,0 0 0,0 0 0,-1 0 0,1 0 0,0 0 0,0 0 0,0 0 0,0 0 0,0 0 0,14 3 0,21 0 0,13-4 0,-20-1 0,37 4 0,-65-2 0,0 0 0,0 0 0,0 0 0,0 1 0,0-1 0,0 0 0,0 0 0,0 0 0,0 0 0,0 0 0,0 0 0,-1 0 0,1 0 0,0 0 0,0 0 0,0 0 0,0 1 0,0-1 0,0 0 0,0 0 0,0 0 0,0 0 0,0 0 0,0 0 0,0 0 0,0 0 0,0 1 0,0-1 0,0 0 0,0 0 0,0 0 0,0 0 0,0 0 0,0 0 0,1 0 0,-1 0 0,0 0 0,0 0 0,0 1 0,0-1 0,0 0 0,0 0 0,0 0 0,0 0 0,0 0 0,0 0 0,0 0 0,0 0 0,0 0 0,1 0 0,-1 0 0,0 0 0,0 0 0,0 0 0,0 0 0,0 0 0,0 0 0,0 0 0,0 0 0,0 0 0,1 0 0,-1 0 0,0 0 0,0 0 0,-12 7 0,-16 5 0,25-11 0,-28 12 0,29-13 0,1 1 0,-1-1 0,1 1 0,0 0 0,-1 0 0,1-1 0,0 1 0,0 0 0,-1 0 0,1 0 0,0 1 0,0-1 0,0 0 0,0 0 0,0 1 0,0 1 0,1-3 0,0 1 0,1 0 0,-1-1 0,1 1 0,-1-1 0,1 1 0,-1-1 0,1 1 0,-1-1 0,1 1 0,-1-1 0,1 1 0,0-1 0,-1 0 0,1 1 0,-1-1 0,1 0 0,0 0 0,0 1 0,-1-1 0,1 0 0,0 0 0,-1 0 0,1 0 0,0 0 0,0 0 0,-1 0 0,2 0 0,25 1 0,-24-1 0,68 0 0,-42-1 0,-22 1 0,-9-1 0,-50-9 0,49 10 0,-1-1 0,1 0 0,0 0 0,0 0 0,0 0 0,1-1 0,-1 1 0,0-1 0,0 0 0,1 0 0,-1 0 0,1 0 0,-4-4 0,6 5 0,-1 0 0,1 0 0,-1 0 0,1 0 0,0 0 0,0 0 0,0 0 0,-1 0 0,1 0 0,0 0 0,0 0 0,0 0 0,1 0 0,-1 0 0,0 0 0,0 0 0,0 0 0,1 0 0,-1 0 0,0 0 0,1 0 0,-1 1 0,1-1 0,0 0 0,-1 0 0,1 0 0,-1 0 0,3-1 0,28-22 0,-4 2 0,-25 17 0,0 0 0,0 0 0,-1 0 0,0-1 0,0 1 0,0 0 0,0-1 0,-1 1 0,0 0 0,-1-12 0,-10-53 0,10 63 0,0 0 0,1 0 0,0 0 0,0 0 0,0 1 0,1-1 0,0 0 0,0 0 0,1 0 0,2-6 0,4-20 0,-6 27 0,-1-1 0,-1 0 0,1 1 0,-1-1 0,0 0 0,-1 1 0,0-1 0,0 0 0,0 1 0,-4-11 0,4 14 0,-1-1 0,1 1 0,-1 0 0,1 0 0,-1 0 0,0 1 0,0-1 0,-1 0 0,1 1 0,0-1 0,-1 1 0,1 0 0,-1 0 0,0 0 0,0 0 0,0 0 0,0 1 0,0-1 0,0 1 0,-1 0 0,1 0 0,-4-1 0,-52-7 0,41 8 0,1-2 0,-1 0 0,0-1 0,-32-13 0,9 1 0,24 10 0,2 0 0,-1-1 0,1-1 0,0 0 0,-20-16 0,34 24 0,1 0 0,0 0 0,0 0 0,-1-1 0,1 1 0,0 0 0,0 0 0,-1 0 0,1 0 0,0-1 0,0 1 0,0 0 0,-1 0 0,1-1 0,0 1 0,0 0 0,0 0 0,0-1 0,0 1 0,0 0 0,0-1 0,-1 1 0,1 0 0,0 0 0,0-1 0,0 1 0,0 0 0,0-1 0,0 1 0,0 0 0,0-1 0,1 1 0,-1 0 0,0 0 0,0-1 0,0 1 0,0 0 0,0-1 0,0 1 0,1 0 0,13-5 0,20 3 0,-34 2 0,49 1 0,60 9 0,-97-8 0,1 0 0,-1 1 0,1 0 0,-1 1 0,0 0 0,0 1 0,0 1 0,-1 0 0,0 0 0,12 9 0,-23-14 0,0-1 0,0 0 0,0 0 0,0 0 0,0 0 0,0 0 0,1 0 0,-1 0 0,0 0 0,0 0 0,0 0 0,0 1 0,0-1 0,0 0 0,0 0 0,0 0 0,0 0 0,0 0 0,0 0 0,0 0 0,0 1 0,0-1 0,0 0 0,0 0 0,0 0 0,0 0 0,0 0 0,0 0 0,0 0 0,0 1 0,0-1 0,0 0 0,0 0 0,0 0 0,0 0 0,0 0 0,0 0 0,0 0 0,0 0 0,0 1 0,-1-1 0,1 0 0,0 0 0,0 0 0,0 0 0,0 0 0,0 0 0,0 0 0,0 0 0,0 0 0,-1 0 0,1 0 0,0 0 0,0 0 0,0 0 0,0 0 0,0 0 0,-13 4 0,-14-2 0,14-1 0,0-1 0,0 0 0,0-1 0,0 0 0,0-1 0,1-1 0,-1 0 0,0 0 0,1-1 0,-18-9 0,23 10 0,0 0 0,0 0 0,0 1 0,-1 0 0,1 0 0,0 1 0,-1 0 0,0 1 0,1-1 0,-1 1 0,1 1 0,-16 2 0,63 7 0,126 21 0,-271-39 0,325 7 0,-216 1 0,1 1 0,-1-1 0,0 1 0,1 0 0,-1 1 0,0-1 0,1 1 0,-1 0 0,7 4 0,-11-6 0,0 0 0,0 0 0,1 1 0,-1-1 0,0 0 0,0 0 0,0 0 0,0 0 0,0 1 0,1-1 0,-1 0 0,0 0 0,0 1 0,0-1 0,0 0 0,0 0 0,0 0 0,0 1 0,0-1 0,0 0 0,0 0 0,0 1 0,0-1 0,0 0 0,0 0 0,0 1 0,0-1 0,0 0 0,0 0 0,0 1 0,0-1 0,0 0 0,0 0 0,0 0 0,-1 1 0,1-1 0,0 0 0,0 0 0,0 0 0,0 1 0,-1-1 0,1 0 0,0 0 0,0 0 0,0 0 0,-1 0 0,1 1 0,0-1 0,0 0 0,0 0 0,-1 0 0,1 0 0,0 0 0,0 0 0,-1 0 0,1 0 0,0 0 0,0 0 0,-1 0 0,1 0 0,0 0 0,0 0 0,0 0 0,-1 0 0,1 0 0,0 0 0,-21 3 0,20-3 0,-149 3 0,116-3 0,33-1 0,1 1 0,-1 0 0,1 0 0,-1 0 0,0 0 0,1 0 0,-1 0 0,0 0 0,1 0 0,-1 0 0,1 0 0,-1 0 0,0 0 0,1 1 0,-1-1 0,1 0 0,-1 0 0,1 1 0,-1-1 0,1 0 0,-1 0 0,1 1 0,-1-1 0,1 1 0,-1-1 0,1 1 0,-1-1 0,1 1 0,0-1 0,-1 1 0,1 0 0,0 0 0,0 1 0,1-1 0,-1 0 0,0 0 0,1 0 0,-1-1 0,1 1 0,-1 0 0,1 0 0,-1 0 0,1 0 0,0 0 0,0 0 0,1 0 0,35 28 0,-14-17 0,1-2 0,35 10 0,-31-11 0,36 16 0,-174-49 0,85 18 0,17 4 0,0 0 0,0 0 0,1-1 0,-11-5 0,19 5 0,9 1 0,11 0 0,-11 2 0,22-1 0,-26-1 0,-18-3 0,-64-10 0,55 13 0,0-2 0,-33-11 0,54 15 0,0 0 0,0 0 0,0 0 0,0 0 0,0 0 0,0 0 0,0 0 0,0 0 0,0 0 0,0 0 0,0 0 0,0 0 0,0 0 0,1 0 0,-1 0 0,0 0 0,0 0 0,0-1 0,0 1 0,0 0 0,0 0 0,0 0 0,0 0 0,0 0 0,0 0 0,0 0 0,0 0 0,0 0 0,0 0 0,0 0 0,-1 0 0,1 0 0,0 0 0,0 0 0,0-1 0,0 1 0,0 0 0,0 0 0,0 0 0,0 0 0,0 0 0,0 0 0,0 0 0,0 0 0,0 0 0,0 0 0,0 0 0,0 0 0,0 0 0,0 0 0,11-1 0,15 1 0,133 25 0,-143-19 0,-26 0 0,-32 0 0,38-6 0,-124-3 0,113 2 0,0-1 0,0 0 0,1-2 0,-1 1 0,1-2 0,-20-8 0,34 13 0,-1 0 0,1 0 0,0 0 0,0 0 0,-1 0 0,1 0 0,0-1 0,0 1 0,-1 0 0,1 0 0,0 0 0,0 0 0,0 0 0,-1-1 0,1 1 0,0 0 0,0 0 0,0 0 0,-1-1 0,1 1 0,0 0 0,0 0 0,0-1 0,0 1 0,0 0 0,0 0 0,0-1 0,0 1 0,0 0 0,0 0 0,0-1 0,0 1 0,0-1 0,8-5 0,24-2 0,-22 6 0,17-6 0,1 2 0,1 1 0,38-2 0,-55 5 0,-10-2 0,-21-7 0,-33-7 0,-26 5 0,40 8 0,253 29 0,-206-22 0,-9 0 0,-22 2 0,-34-1 0,14-5 0,-62-10 0,56 6 0,-70-7 0,134 14 0,0 0 0,0-1 0,-1-1 0,28-4 0,17-2 0,-28 8 0,-25 0 0,0-1 0,1 1 0,-1-2 0,0 1 0,1-1 0,9-2 0,-60-5 0,-19 5 0,-67-11 0,200 25 0,125 23 0,-174-31 0,1 0 0,39-2 0,13 2 0,-65-2 0,-7-1 0,1 0 0,0 0 0,0 0 0,0 1 0,0 0 0,0 0 0,-1 0 0,1 0 0,0 1 0,-1-1 0,7 5 0,-10-6 0,1 0 0,-1 0 0,0 0 0,0 0 0,0 0 0,0 0 0,0 0 0,0 1 0,0-1 0,0 0 0,0 0 0,0 0 0,0 0 0,0 0 0,0 0 0,0 1 0,0-1 0,0 0 0,0 0 0,0 0 0,0 0 0,0 0 0,0 0 0,0 0 0,0 1 0,0-1 0,0 0 0,0 0 0,0 0 0,0 0 0,0 0 0,0 0 0,0 1 0,0-1 0,0 0 0,0 0 0,0 0 0,-1 0 0,1 0 0,0 0 0,0 0 0,0 0 0,0 0 0,0 0 0,0 0 0,0 1 0,0-1 0,-1 0 0,1 0 0,-11 3 0,-10-1 0,-27-1 0,31-2 0,1 1 0,-1 1 0,1 0 0,-31 7 0,47-8 0,-1 0 0,1 0 0,0 0 0,0 0 0,-1 0 0,1 0 0,0 0 0,0 0 0,-1 0 0,1 0 0,0 0 0,0 0 0,-1 0 0,1 1 0,0-1 0,0 0 0,0 0 0,-1 0 0,1 0 0,0 0 0,0 0 0,0 1 0,-1-1 0,1 0 0,0 0 0,0 0 0,0 1 0,0-1 0,0 0 0,-1 0 0,1 0 0,0 1 0,0-1 0,0 0 0,0 0 0,0 1 0,0-1 0,0 0 0,0 0 0,0 1 0,0-1 0,0 0 0,0 0 0,0 1 0,0-1 0,0 0 0,0 0 0,0 1 0,14 8 0,22 4 0,-10-7 0,-20-4 0,1-1 0,-1 1 0,0 0 0,11 5 0,-15-6 0,0 0 0,0 1 0,0-1 0,0 1 0,0 0 0,0 0 0,0 0 0,0 0 0,-1 0 0,1 0 0,-1 0 0,0 1 0,1-1 0,-1 0 0,1 5 0,-1-5 0,0 0 0,1 0 0,-1 0 0,0 0 0,1 0 0,0 0 0,-1 0 0,1 0 0,0-1 0,0 1 0,0-1 0,0 1 0,0-1 0,0 0 0,1 0 0,3 2 0,-5-3 0,1 1 0,0-1 0,-1 1 0,1 0 0,0-1 0,-1 1 0,1 0 0,-1 0 0,1 0 0,-1 0 0,0 1 0,1-1 0,-1 0 0,0 1 0,0-1 0,0 0 0,0 1 0,0 0 0,0-1 0,0 1 0,0-1 0,-1 1 0,1 0 0,-1 0 0,1-1 0,-1 1 0,0 0 0,1 0 0,-1-1 0,0 1 0,0 0 0,-1 0 0,1 1 0,-2 5 0,-1-1 0,0 0 0,0 0 0,-1 0 0,0 0 0,0-1 0,-1 1 0,0-1 0,0 0 0,0-1 0,-6 6 0,-27 34 0,36-42 0,0-1 0,0 1 0,1 0 0,-1 0 0,0 0 0,1 0 0,0 0 0,0 0 0,0 0 0,0 0 0,0 0 0,1 1 0,-1-1 0,1 0 0,0 0 0,0 1 0,0-1 0,0 0 0,1 1 0,-1-1 0,1 0 0,0 0 0,0 1 0,0-1 0,0 0 0,1 0 0,-1 0 0,1-1 0,0 1 0,0 0 0,3 3 0,-4-4 0,7 9 0,-1 0 0,1 0 0,-2 1 0,7 17 0,-11-24 0,-1-1 0,0 1 0,0 0 0,0 0 0,-1-1 0,0 1 0,0 0 0,0 0 0,0 0 0,-1-1 0,0 1 0,0 0 0,0-1 0,-1 1 0,-3 8 0,4-12 0,0 0 0,1 0 0,-1 0 0,0 1 0,1-1 0,-1 0 0,1 1 0,0-1 0,-1 0 0,1 1 0,0-1 0,0 0 0,-1 1 0,1-1 0,0 1 0,1-1 0,-1 0 0,0 1 0,0-1 0,1 1 0,-1-1 0,0 0 0,1 1 0,0-1 0,-1 0 0,1 0 0,0 1 0,-1-1 0,1 0 0,0 0 0,0 0 0,0 0 0,1 1 0,3 0 0,0 1 0,0-2 0,0 1 0,0 0 0,0-1 0,0 0 0,10 1 0,33 3 0,-89 7 0,5 0 0,26-8 0,0 0 0,1 0 0,-1 1 0,1 0 0,-1 1 0,2 0 0,-1 0 0,1 1 0,0 0 0,-12 13 0,-32 26 0,-48 14 0,158-82 0,-39 11 0,-2-1 0,1-1 0,-2-1 0,20-20 0,-23 22 0,16-8 0,-25 18 0,0-1 0,0 1 0,0-1 0,0 0 0,0 0 0,-1 0 0,4-4 0,-7 6 0,0 1 0,0-1 0,0 1 0,0-1 0,0 1 0,0 0 0,-1-1 0,1 1 0,0 0 0,0-1 0,0 1 0,-1 0 0,1-1 0,0 1 0,-1 0 0,1-1 0,0 1 0,-1 0 0,1 0 0,0-1 0,-1 1 0,1 0 0,0 0 0,-1 0 0,1 0 0,-1-1 0,1 1 0,0 0 0,-1 0 0,1 0 0,-1 0 0,1 0 0,-1 0 0,1 0 0,0 0 0,-1 0 0,1 0 0,-1 0 0,0 1 0,-21-3 0,22 2 0,-12 0 0,0 0 0,0 0 0,0 2 0,-14 2 0,20-2 0,0 0 0,0 0 0,0 1 0,0 0 0,0 0 0,1 0 0,-1 1 0,1-1 0,-7 8 0,11-11 0,0 1 0,0-1 0,0 1 0,1-1 0,-1 1 0,0 0 0,0-1 0,1 1 0,-1 0 0,1 0 0,-1-1 0,0 1 0,1 0 0,-1 0 0,1 0 0,0 0 0,-1 0 0,1 0 0,0-1 0,-1 1 0,1 0 0,0 0 0,0 0 0,0 1 0,1-1 0,-1-1 0,1 1 0,0-1 0,0 1 0,0-1 0,0 0 0,0 1 0,0-1 0,0 0 0,0 0 0,-1 0 0,1 0 0,0 1 0,0-1 0,0-1 0,0 1 0,0 0 0,2 0 0,51-13 0,-21 0 0,-33 13 0,0 0 0,0 0 0,0 0 0,0 0 0,0 0 0,1 0 0,-1 0 0,0 0 0,0-1 0,0 1 0,0 0 0,0 0 0,1 0 0,-1 0 0,0 0 0,0 0 0,0 0 0,0 0 0,0 0 0,0 0 0,0 0 0,0-1 0,1 1 0,-1 0 0,0 0 0,0 0 0,0 0 0,0 0 0,0 0 0,0-1 0,0 1 0,0 0 0,0 0 0,0 0 0,0 0 0,0 0 0,0-1 0,0 1 0,0 0 0,0 0 0,0 0 0,0 0 0,0 0 0,0-1 0,0 1 0,0 0 0,0 0 0,0 0 0,0 0 0,0 0 0,-1-1 0,-17 1 0,-27 12 0,39-9 0,-1-1 0,0 0 0,0 0 0,0-1 0,-11 2 0,18-4 0,0 1 0,0 0 0,0 0 0,0 0 0,0 0 0,0 0 0,0 0 0,0 0 0,0 0 0,1 0 0,-1 0 0,0 0 0,0 0 0,0 0 0,0 0 0,0 0 0,0 0 0,0 0 0,0 0 0,0 0 0,0-1 0,0 1 0,0 0 0,0 0 0,0 0 0,0 0 0,0 0 0,0 0 0,0 0 0,0 0 0,0 0 0,0 0 0,0 0 0,0 0 0,0 0 0,0 0 0,-1 0 0,1 0 0,0-1 0,0 1 0,0 0 0,0 0 0,0 0 0,0 0 0,0 0 0,0 0 0,0 0 0,0 0 0,0 0 0,0 0 0,0 0 0,0 0 0,10-5 0,14-5 0,-6 7-1365,-2 0-5461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5 24575,'-5'-4'0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53:05.18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5 24575,'0'-2'0,"2"0"0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2T18:53:59.210"/>
    </inkml:context>
    <inkml:brush xml:id="br0">
      <inkml:brushProperty name="width" value="0.025" units="cm"/>
      <inkml:brushProperty name="height" value="0.025" units="cm"/>
      <inkml:brushProperty name="color" value="#00963D"/>
    </inkml:brush>
  </inkml:definitions>
  <inkml:trace contextRef="#ctx0" brushRef="#br0">0 0 24575,'0'1'0,"1"0"0,-1 0 0,0 0 0,0 0 0,1 0 0,-1 0 0,0 0 0,1-1 0,-1 1 0,1 0 0,-1 0 0,1 0 0,0 0 0,-1-1 0,1 1 0,0 0 0,0-1 0,-1 1 0,1-1 0,0 1 0,0 0 0,0-1 0,0 0 0,-1 1 0,1-1 0,0 0 0,0 1 0,0-1 0,0 0 0,0 0 0,0 0 0,0 0 0,0 0 0,0 0 0,2 0 0,7 2 0,-10-2 0,0 0 0,0 0 0,0 0 0,0 0 0,0 0 0,-1 0 0,1 0 0,0 0 0,0 0 0,0 0 0,0 0 0,0 0 0,0 0 0,0 0 0,0 0 0,0 0 0,0 0 0,-1 0 0,1 0 0,0 0 0,0 0 0,0 0 0,0 0 0,0 0 0,0 0 0,0 0 0,0 0 0,0 1 0,0-1 0,0 0 0,0 0 0,0 0 0,0 0 0,0 0 0,0 0 0,0 0 0,-1 0 0,1 0 0,0 0 0,0 0 0,0 0 0,0 1 0,0-1 0,0 0 0,0 0 0,0 0 0,0 0 0,0 0 0,0 0 0,0 0 0,0 0 0,1 0 0,-1 0 0,0 1 0,-14 2 0,1 0 0,23-2 0,62-11 0,-86 9 0,9 0 0,-1 1 0,0-1 0,-1 1 0,1 0 0,-11 2 0,19-2 0,0 1 0,1-1 0,-1 1 0,0-1 0,0 1 0,0 0 0,1 0 0,-1 0 0,3 2 0,0 5 0,-22-4 0,3-3-1365,-1-1-5461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29:26.278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2207 444 24575,'-2133'0'0,"2074"-1"0,44-2 0,17 0 0,23-3 0,198-22 0,112-18 0,-166 17 0,310-60 0,-462 85 0,28-5 0,72-25 0,-107 30 0,0 0 0,0 0 0,0-1 0,-1 0 0,1-1 0,-1 0 0,-1 0 0,1-1 0,-1 0 0,0-1 0,-1 0 0,12-15 0,-19 23 0,0-1 0,1 1 0,-1 0 0,0-1 0,0 1 0,1-1 0,-1 1 0,0-1 0,0 1 0,0-1 0,0 1 0,0-1 0,1 0 0,-1 1 0,0-1 0,0 1 0,-1-1 0,1 1 0,0-1 0,0 1 0,0-1 0,0 1 0,0-1 0,0 1 0,-1-1 0,1 1 0,0-1 0,0 1 0,-1-1 0,1 1 0,-18-10 0,-29 4 0,43 5 0,-505-3 0,269 8 0,32-4 0,372 1 0,203-3 0,-354 2 0,11-1 0,38-5 0,-58 5 0,1 0 0,0 0 0,-1 0 0,1 0 0,0-1 0,-1 0 0,0 0 0,1 0 0,-1 0 0,0-1 0,0 0 0,0 0 0,-1 0 0,4-4 0,-6 7 0,-1 0 0,1-1 0,-1 1 0,0 0 0,1-1 0,-1 1 0,0 0 0,0-1 0,1 1 0,-1-1 0,0 1 0,0 0 0,0-1 0,1 1 0,-1-1 0,0 1 0,0-1 0,0 1 0,0-1 0,0 1 0,0-1 0,0 1 0,0-1 0,0 1 0,0 0 0,0-1 0,0 1 0,0-1 0,0 1 0,-1-1 0,1 1 0,0-1 0,0 1 0,-1 0 0,1-1 0,0 1 0,0-1 0,-1 1 0,1 0 0,0-1 0,-1 1 0,1 0 0,0 0 0,-1-1 0,1 1 0,-1-1 0,-27-5 0,0 7 0,0 0 0,1 2 0,-1 1 0,1 1 0,-1 1 0,-48 19 0,55-16-151,1 1-1,0 1 0,0 1 0,1 0 1,0 2-1,1 0 0,1 1 1,-20 22-1,1 4-6674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0:10.23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8042 67 24575,'-1023'18'0,"70"-5"0,831-13 0,103 0 0,39 0 0,66 0 0,584-12 0,1299-43-1108,-1902 56 1108,-31 1 0,1-2 0,0-2 0,56-9 0,-85 7 0,-12 1 0,-16-2 0,-334-4 924,232 11-740,-2345-1-184,2321 4 0,121-3 0,0 2 0,0 0 0,-44 16 0,57-15 0,0 1 0,0 0 0,0 1 0,1 0 0,0 1 0,1 0 0,0 1 0,-10 11 0,-69 87 0,45-51 0,-55 45 0,69-72 0,-50 59 0,78-85 0,-1 0 0,1 0 0,0 1 0,0-1 0,1 1 0,-1-1 0,1 1 0,-1-1 0,1 1 0,0 0 0,0 6 0,1-8 0,0 0 0,0 0 0,0 0 0,1 0 0,-1 0 0,1 0 0,-1 0 0,1-1 0,0 1 0,0 0 0,0 0 0,0-1 0,0 1 0,0-1 0,0 1 0,1-1 0,-1 1 0,0-1 0,1 0 0,-1 0 0,1 1 0,-1-1 0,1 0 0,0-1 0,2 2 0,6 3 0,1-1 0,-1-1 0,1 1 0,0-2 0,0 0 0,0 0 0,16 0 0,87-3 0,-70-1 0,1082-6-478,-740 9 240,322 18 97,-365-6 139,159-9 214,15 1 207,-2 41-191,36 50-228,-533-91 0,-18-5 0,0 0 0,0-1 0,0 1 0,0 0 0,0 0 0,0 0 0,0 0 0,0 0 0,-1 0 0,1 0 0,0 0 0,0 0 0,0 0 0,0 0 0,0 0 0,0 0 0,0 0 0,0 0 0,0 0 0,0 0 0,0 0 0,-1 1 0,1-1 0,0 0 0,0 0 0,0 0 0,0 0 0,0 0 0,0 0 0,0 0 0,0 0 0,0 0 0,0 0 0,0 0 0,0 0 0,0 0 0,0 0 0,0 0 0,0 0 0,0 1 0,0-1 0,-1 0 0,1 0 0,0 0 0,0 0 0,0 0 0,0 0 0,0 0 0,0 0 0,0 0 0,0 0 0,0 1 0,0-1 0,1 0 0,-1 0 0,0 0 0,0 0 0,0 0 0,0 0 0,0 0 0,0 0 0,-37 2 0,-723-1-441,384-4-101,-2422 1-3300,2765 2 4374,0 1 1,0 1 0,0 2 0,1 1-1,-1 2 1,-54 19 0,-39 14 0,-144 27 1,205-52-505,-263 44-29,180-35 0,31-7 0,-1-4 0,-237-8 0,351-5 0,0 1 0,-1-1 0,0 0 0,1-1 0,-1 1 0,1-1 0,-1 0 0,1 0 0,0 0 0,-1-1 0,1 1 0,0-1 0,0 0 0,-8-5 0,12 6 0,0 1 0,-1-1 0,1 0 0,-1 0 0,1 1 0,0-1 0,0 0 0,-1 0 0,1 0 0,0 0 0,0 1 0,0-1 0,0 0 0,0 0 0,0 0 0,0 0 0,0 0 0,0 1 0,1-1 0,-1 0 0,0 0 0,0 0 0,1 0 0,-1 1 0,1-1 0,-1 0 0,0 1 0,1-1 0,0 0 0,-1 0 0,1 1 0,-1-1 0,1 1 0,0-1 0,-1 1 0,1-1 0,1 0 0,28-18 0,-6 7 0,1 2 0,1 1 0,-1 1 0,2 1 0,-1 1 0,49-3 0,168 5 0,-152 6 0,149-1 0,-154-1-18,1211 27-1477,-284 52 1369,-933-72 124,191 30 624,-164-19-112,157 5-1,602-23-509,-358-2 0,726 2 0,-7267 0 0,5530-25 0,433 15 0,1-3 0,-121-38 0,174 46 0,-44-9 0,-121-14 0,170 26 0,-145-9 0,-179 10 0,145 4 0,128-3 0,-161 3 0,165 1 0,-104 20 0,100-12 0,-117 6 0,-64-15 0,187-5 0,32 0 0,1 1 0,-1 2 0,1 0 0,-44 8 0,13 12 0,43-15 0,-1-2 0,1 1 0,-23 5 0,-21-3 0,-1-3 0,-107-4 0,-22 0 0,57 14 0,-29 2 0,-176-15 0,151-2 0,137 3 0,1 2 0,-85 20 0,102-17 0,-44 19 0,52-18 0,-1 0 0,0-1 0,0-2 0,-29 6 0,47-11 0,0 0 0,0 1 0,0-1 0,0 0 0,0 0 0,1 0 0,-1 0 0,0-1 0,0 1 0,0 0 0,0-1 0,1 1 0,-1-1 0,0 0 0,0 1 0,1-1 0,-4-2 0,5 3 0,0-1 0,0 1 0,0 0 0,0 0 0,-1-1 0,1 1 0,0 0 0,0 0 0,0-1 0,0 1 0,0 0 0,0-1 0,0 1 0,0 0 0,0 0 0,0-1 0,1 1 0,-1 0 0,0-1 0,0 1 0,0 0 0,0 0 0,0-1 0,0 1 0,0 0 0,1 0 0,-1 0 0,0-1 0,0 1 0,0 0 0,1 0 0,-1 0 0,0-1 0,1 1 0,19-9 0,-9 6 0,24-6 0,0-2 0,42-18 0,-39 14 0,1 1 0,0 3 0,1 1 0,79-9 0,-61 11 0,73-20 0,-77 13 0,1 2 0,65-6 0,146-12 0,-175 19 0,61-4 0,598 11 0,-404 8 0,1038-3 0,-806-38 0,-2-46 0,-494 71 0,37-3 0,93-18 0,-157 23 0,39-8 0,183-62 0,73-32 0,-66 25 0,-92 23 0,-192 65 0,0 0 0,0 0 0,0 0 0,0 0 0,0 0 0,0 0 0,0 0 0,0 0 0,0 0 0,0 0 0,0 0 0,-1 0 0,1-1 0,0 1 0,0 0 0,0 0 0,0 0 0,0 0 0,0 0 0,0 0 0,0 0 0,0 0 0,0 0 0,0-1 0,0 1 0,0 0 0,0 0 0,0 0 0,0 0 0,0 0 0,0 0 0,0 0 0,0 0 0,0 0 0,0-1 0,0 1 0,0 0 0,1 0 0,-1 0 0,0 0 0,0 0 0,0 0 0,0 0 0,0 0 0,0 0 0,0 0 0,-21-3 0,-34 2 0,-3286 5 0,3316-5-273,1 2 0,-1 0 0,0 2 0,-48 11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1:53.73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17945 1733 24575,'3'0'0,"0"-1"0,-1 1 0,1-1 0,0 0 0,0 0 0,-1-1 0,1 1 0,4-3 0,23-10 0,12 6 0,0 1 0,0 2 0,43 1 0,176-3 0,121 9-164,96 18-655,74 19-164,2010 269-2949,-1993-218 2949,-93-13 0,-114-19 0,16 4-655,-327-49 3276,-344-20 1788,65-1-1937,-498-8 1504,-327-3-2754,429 43 111,9 26 0,351-31-350,-315-17 0,263-37 0,117 10 0,157 20 0,-423-39 0,4 26 0,453 18 0,19 0 0,42 1 0,1922 1-1441,-1909-5 1631,120-22-1,-30 3 327,93 9-5,-124 8-476,-72 1-35,-50 4 0,-1 0 0,1 0 0,-1 0 0,1-1 0,-1 1 0,1-1 0,-1 0 0,1 0 0,-1 0 0,0 0 0,1 0 0,-1 0 0,4-3 0,-6 3 0,0 1 0,0 0 0,0 0 0,-1-1 0,1 1 0,0 0 0,0 0 0,0-1 0,0 1 0,0 0 0,0 0 0,0-1 0,0 1 0,0 0 0,-1 0 0,1 0 0,0-1 0,0 1 0,0 0 0,-1 0 0,1 0 0,0 0 0,0-1 0,0 1 0,-1 0 0,1 0 0,0 0 0,0 0 0,-1 0 0,1 0 0,0 0 0,0 0 0,-1-1 0,1 1 0,0 0 0,-26-6 0,-185-22 0,77 13 0,-187-26-164,-880-97-2064,494 59 2052,203 15 176,498 63 0,-3 0 0,0 0 0,1 1 0,-1-1 0,-17 3 0,24-1 0,0-1 0,0 1 0,-1-1 0,1 1 0,1 0 0,-1 0 0,0 0 0,0 0 0,0 0 0,0 1 0,1-1 0,-1 0 0,1 1 0,-1-1 0,1 1 0,-1 0 0,1-1 0,0 1 0,0 0 0,0 0 0,0 0 0,0 0 0,0 0 0,0 3 0,-1 3 147,-1 1-1,0 0 0,0-1 1,0 0-1,-1 0 0,-1 0 1,1 0-1,-1-1 0,0 1 1,-1-1-1,0-1 0,-7 7 1,-19 12-36,-1-2 0,-1-1 0,0-2-1,-2-2 1,-75 28 0,55-23-111,46-15 0,14-2 0,4-4 0,-1-1 0,1 1 0,-1-1 0,15 0 0,543 3-516,-344-8 184,838-1 20,-1049 6 376,-1-1-91,0 0-1,0 0 1,0-1-1,10-2 1,-18 3 44,0 0 0,-1-1 0,1 1 0,0 0 0,0 0 0,0 0 0,-1-1 0,1 1 0,0 0 0,0-1 0,-1 1 1,1-1-1,0 1 0,-1-1 0,1 1 0,-1-1 0,1 0 0,0 1 0,-1-1 0,0 0 0,1 1 0,-1-1 0,1 0 0,-1 1 1,0-1-1,1 0 0,-1 0 0,0 0 0,0 1 0,0-1 0,1 0 0,-1 0 0,0 0 0,0 1 0,0-1 0,0 0 0,-1 0 0,1 0 1,0 0-1,0 1 0,0-1 0,-1 0 0,1 0 0,0 1 0,-1-1 0,1 0 0,-1 0 0,1 1 0,-1-1 0,1 0 0,-1 1 1,1-1-1,-2 0 0,-6-9 16,-1 0 1,0 1-1,0 0 0,-1 1 1,0 0-1,0 0 1,-1 1-1,-22-10 0,-10-3-27,-48-15-1,-313-87-5,327 105 0,-1 4 0,0 2 0,-112 1 0,-91 13 0,-316 0 0,4-27 0,576 23 0,13 2 0,0-1 0,0 0 0,-1 0 0,1-1 0,0 0 0,0 1 0,0-1 0,0 0 0,0-1 0,0 1 0,-5-4 0,9 5 0,0 0 0,-1 0 0,1-1 0,0 1 0,0 0 0,0-1 0,0 1 0,0 0 0,0 0 0,0-1 0,0 1 0,0 0 0,0-1 0,0 1 0,0 0 0,0 0 0,0-1 0,0 1 0,1 0 0,-1-1 0,0 1 0,0 0 0,0 0 0,0-1 0,0 1 0,1 0 0,-1 0 0,0 0 0,0-1 0,0 1 0,1 0 0,-1 0 0,0 0 0,0-1 0,1 1 0,-1 0 0,0 0 0,0 0 0,1 0 0,-1 0 0,0 0 0,1 0 0,-1 0 0,1 0 0,15-10 0,1 2 0,0 0 0,0 1 0,23-6 0,80-16 0,-103 25 0,23-5 0,237-43 0,-252 47 0,0 0 0,-1-2 0,1-1 0,40-20 0,16-4 0,-80 31 0,21-6 0,0-1 0,-1-1 0,0-1 0,24-15 0,-41 22 0,1 0 0,-1 0 0,0 0 0,0 0 0,-1-1 0,1 0 0,-1 0 0,0 0 0,0 0 0,0 0 0,0-1 0,-1 1 0,1-1 0,-1 1 0,-1-1 0,1 0 0,-1 0 0,1 0 0,-1 0 0,-1 0 0,1 0 0,-1 0 0,0 0 0,0-1 0,-1-5 0,0 8 0,0 0 0,0 0 0,0 1 0,0-1 0,0 0 0,-1 1 0,0-1 0,1 1 0,-1-1 0,0 1 0,0 0 0,0 0 0,0 0 0,0 0 0,-1 0 0,1 1 0,-1-1 0,1 0 0,-1 1 0,0 0 0,1 0 0,-1 0 0,0 0 0,0 0 0,0 0 0,-3 0 0,-10-2 0,-1 1 0,0 0 0,-22 2 0,29 0 0,-33-2 0,1 3 0,0 2 0,-1 1 0,1 3 0,1 1 0,-64 21 0,-44 17 0,42-13 0,127-30 0,18-1 0,-20-2 0,21 0 0,68-8 0,-94 5 0,0 1 0,0-2 0,0 0 0,0 0 0,-1-1 0,0-1 0,0 0 0,0-1 0,10-8 0,65-57 0,-78 64 0,-1-1 0,1 0 0,-2 0 0,0-1 0,0 0 0,0 0 0,5-13 0,-12 22 0,1-1 0,0 1 0,-1-1 0,1 1 0,-1-1 0,1 0 0,-1 1 0,0-1 0,0 0 0,0 0 0,0 1 0,0-1 0,0 0 0,0 1 0,-1-1 0,1 0 0,0 1 0,-1-1 0,1 0 0,-1 1 0,0-1 0,0 1 0,0-1 0,1 1 0,-1 0 0,0-1 0,-1 1 0,1 0 0,0-1 0,0 1 0,-1 0 0,1 0 0,0 0 0,-1 0 0,1 0 0,-1 1 0,1-1 0,-1 0 0,1 1 0,-1-1 0,0 1 0,1-1 0,-4 1 0,-8-3 0,-1 1 0,0 0 0,0 1 0,-17 1 0,22 0 0,-15 0 0,3-1 0,-1 1 0,1 1 0,-1 0 0,1 2 0,-1 1 0,-38 11 0,21 0 0,19-8 0,1 0 0,0 2 0,1 0 0,0 1 0,-21 15 0,-94 73 0,112-85 0,-1 0 0,-1-2 0,0 0 0,-37 10 0,-2-5 0,-1-4 0,0-2 0,-76 2 0,102-9 0,1 2 0,0 1 0,1 2 0,-1 1 0,-63 27 0,71-25 0,0 0 0,0-2 0,-1-2 0,0 0 0,-36 3 0,42-7 0,0 2 0,1 1 0,0 0 0,1 2 0,-24 11 0,26-10 0,-1-1 0,0 0 0,-1-2 0,1 0 0,-1-2 0,-26 3 0,24-4 0,-1 1 0,1 0 0,0 2 0,0 0 0,1 2 0,-30 14 0,29-13 0,-1-1 0,0-1 0,-44 6 0,-78 1 0,21-3 0,9 7 0,-150 45 0,184-43 0,-141 16 0,176-28 0,-1 1 0,1 2 0,1 3 0,-56 23 0,64-23 0,-71 15 0,74-22 0,1 2 0,-56 22 0,72-22 0,-1-1 0,-1 0 0,0-2 0,0 0 0,0-1 0,0-1 0,-1-1 0,-23 0 0,-84-5 0,-56 1 0,131 8 0,0 2 0,-57 18 0,73-18 0,-126 41 0,-25 6 0,146-46 0,1 2 0,0 2 0,-70 35 0,75-33 0,-54 17 0,34-13 0,10-4 0,-1-3 0,-1-1 0,0-2 0,-1-2 0,0-3 0,-78-1 0,-41-8 0,-161 5 0,305 2 0,0 2 0,0 1 0,1 0 0,-26 12 0,9-4 0,19-6 0,1 2 0,0 0 0,1 1 0,-31 23 0,29-19 0,0-1 0,0-1 0,-27 11 0,-32 5 0,-90 19 0,-36 13 0,120-34 0,-143 25 0,196-43 0,1 0 0,0 2 0,-36 18 0,41-16 0,-2-1 0,1-1 0,-2-2 0,-45 9 0,18-9 0,-112 34 0,-51 35 0,205-72 0,-230 68 0,156-50 0,-27 4 0,59-16 0,-70 25 0,-89 31 0,125-41 0,-29 13 0,-50 14 0,154-49 0,0 1 0,-25 12 0,28-12 0,0 0 0,0-1 0,-1 0 0,-19 4 0,-89 9 0,-89 17 0,137-25 0,0-2 0,0-4 0,-96-6 0,56 0 0,34 1 0,-102 2 0,174-1 0,0 1 0,0 0 0,0 0 0,1 1 0,-1 0 0,1 0 0,-1 1 0,1 0 0,0 0 0,0 1 0,0 0 0,1 0 0,-1 1 0,1 0 0,0 0 0,0 0 0,1 0 0,-1 1 0,1 0 0,0 1 0,-5 8 0,5-9 0,0 0 0,0 0 0,-1-1 0,0 0 0,0 0 0,-1 0 0,1-1 0,-1 0 0,0 0 0,0 0 0,-1-1 0,1 0 0,-1-1 0,1 0 0,-1 0 0,-9 1 0,-14 0 0,0-1 0,-57-3 0,42-1 0,-92-1 0,-393 3 0,400 15 0,84-8 0,-63 2 0,-975-8 0,472-3 0,560 0 0,-62-11 0,-32-2 0,-526 12 0,347 5 0,-1119-2 0,1419 0 0,0 0 0,0-2 0,0-1 0,1-1 0,-1-1 0,-33-12 0,31 8 0,-1 2 0,0 0 0,-1 3 0,1 0 0,-1 2 0,-44 1 0,72 1 0,-12 1 0,0-2 0,1 0 0,-22-4 0,33 4 0,0 1 0,-1-1 0,1 0 0,0 1 0,0-1 0,-1-1 0,1 1 0,0 0 0,0 0 0,0-1 0,0 1 0,-2-4 0,3 4 0,0 0 0,1 0 0,-1 0 0,1 0 0,-1 0 0,1 0 0,0-1 0,0 1 0,-1 0 0,1 0 0,0-1 0,0 1 0,0 0 0,0 0 0,0-1 0,0 1 0,1 0 0,-1 0 0,0 0 0,1-1 0,-1 1 0,0 0 0,1 0 0,0 0 0,-1 0 0,2-2 0,2-3 0,0 0 0,1 0 0,-1 0 0,1 1 0,1-1 0,-1 1 0,1 0 0,0 1 0,0-1 0,0 1 0,1 0 0,-1 1 0,9-4 0,13-3 0,1 0 0,31-5 0,19-7 0,-53 14 0,48-19 0,-67 24 0,0-1 0,0 1 0,-1-1 0,0 0 0,1 0 0,-1-1 0,8-8 0,-13 13 0,-1-1 0,1 0 0,0 0 0,-1 0 0,1 0 0,0 0 0,-1 0 0,1 0 0,-1 0 0,0 0 0,1 0 0,-1 0 0,0 0 0,1 0 0,-1 0 0,0 0 0,0 0 0,0 0 0,0 0 0,0-1 0,0 1 0,0 0 0,-1 0 0,1 0 0,0 0 0,-1 0 0,1 0 0,0 0 0,-1 0 0,1 0 0,-1 0 0,0 0 0,1 0 0,-1 0 0,0 0 0,1 1 0,-1-1 0,0 0 0,0 0 0,0 1 0,0-1 0,0 1 0,0-1 0,0 1 0,-1-2 0,-8-2 0,1-1 0,0 1 0,-20-5 0,-331-71 0,-8 25 0,356 53 0,-21-2 0,1-1 0,-46-14 0,76 18 0,0 0 0,-1 0 0,1 0 0,0 0 0,0 0 0,0 0 0,0 0 0,0-1 0,0 1 0,0-1 0,-2-2 0,4 4 0,-1-1 0,1 1 0,0-1 0,0 1 0,-1-1 0,1 1 0,0-1 0,0 0 0,0 1 0,-1-1 0,1 1 0,0-1 0,0 1 0,0-1 0,0 0 0,0 1 0,0-1 0,1 1 0,-1-1 0,0 1 0,0-1 0,0 0 0,0 1 0,1-1 0,-1 1 0,0-1 0,0 1 0,1-1 0,2-2 0,0 0 0,0 1 0,0-1 0,0 1 0,0 0 0,1 0 0,-1 0 0,1 1 0,-1-1 0,1 1 0,6-2 0,19-5 0,133-44 0,-113 35 0,1 2 0,83-15 0,-72 19 0,77-27 0,-120 32 0,0-2 0,-1 0 0,27-17 0,-38 22 0,-1 0 0,0-1 0,0 0 0,0 0 0,-1 0 0,0-1 0,1 1 0,-2-1 0,1 0 0,0 0 0,-1-1 0,0 1 0,0-1 0,-1 1 0,3-8 0,-5 11 0,1 0 0,-1 0 0,0 1 0,0-1 0,0 0 0,0 0 0,-1 1 0,1-1 0,0 0 0,-1 0 0,1 1 0,-1-1 0,1 0 0,-1 1 0,0-1 0,0 1 0,0-1 0,0 1 0,0-1 0,0 1 0,0 0 0,0 0 0,0-1 0,-1 1 0,1 0 0,-1 0 0,1 0 0,-1 0 0,1 0 0,-1 1 0,-2-2 0,-6-2 0,-1 0 0,1 1 0,-1 0 0,-11-1 0,4 1 0,-9-3 0,-2 0 0,1-1 0,0-1 0,-28-13 0,48 17 0,-1-1 0,0 0 0,1 0 0,0-1 0,0 0 0,1 0 0,0-1 0,0 0 0,0 0 0,1-1 0,0 1 0,1-1 0,-6-10 0,2-2 0,1 0 0,0 0 0,2-1 0,0 0 0,2 0 0,0-1 0,-1-35 0,6 49 0,0 0 0,0 1 0,1-1 0,0 0 0,0 1 0,1-1 0,0 1 0,0 0 0,0 0 0,1 0 0,1 0 0,-1 0 0,1 1 0,0 0 0,0 0 0,1 1 0,0-1 0,8-6 0,8-5 0,1 1 0,0 1 0,48-23 0,7-7 0,-30 14 0,-39 26 0,-1 0 0,1-1 0,-1 0 0,-1-1 0,1 0 0,-1 0 0,0 0 0,-1-1 0,7-9 0,-11 14 0,-1 1 0,1-1 0,-1 1 0,0-1 0,0 0 0,0 0 0,0 0 0,0 0 0,-1 0 0,1 0 0,-1 0 0,0 0 0,0 0 0,0 0 0,0 0 0,0 0 0,-1 0 0,1 0 0,-1 1 0,0-1 0,0 0 0,0 0 0,0 0 0,0 1 0,-1-1 0,1 0 0,-1 1 0,0-1 0,0 1 0,0 0 0,0 0 0,0 0 0,0 0 0,-4-3 0,-45-35 0,26 22 0,1-2 0,-38-38 0,55 50 0,1 0 0,0-1 0,0 1 0,0-1 0,1-1 0,1 1 0,0-1 0,0 1 0,1-1 0,0 0 0,0-1 0,-1-11 0,1-31 0,6-89 0,0 41 0,-3 77 0,-1 4 0,1 1 0,1 0 0,0 0 0,1 0 0,2 0 0,-1 0 0,2 0 0,11-29 0,-10 36 0,-1 0 0,-1-1 0,0 0 0,-1 0 0,0 0 0,-1 0 0,0 0 0,-1-1 0,-1-14 0,0 21 0,-1 0 0,0-1 0,0 1 0,-1 0 0,0 0 0,0 0 0,-1 0 0,1 0 0,-1 1 0,-1-1 0,0 1 0,0-1 0,0 1 0,0 1 0,-1-1 0,0 1 0,-11-10 0,3 6 0,-1 0 0,0 1 0,-26-10 0,25 12 0,0-1 0,0-1 0,-15-11 0,25 16 0,0-1 0,1 0 0,0 0 0,0-1 0,0 1 0,0-1 0,1 0 0,-1 0 0,1 0 0,1 0 0,-1-1 0,-3-9 0,-6-28 0,8 27 0,-1 0 0,0 1 0,-1-1 0,0 1 0,-16-25 0,2 15 0,-1 1 0,-1 1 0,-1 0 0,-50-36 0,-34-33 0,96 81 0,0-1 0,0 0 0,2-1 0,0 0 0,0-1 0,-10-23 0,17 34 0,1 1 0,0-1 0,0 0 0,0 0 0,0 0 0,0 0 0,1 0 0,-1-1 0,1 1 0,0 0 0,0 0 0,0 0 0,1 0 0,-1 0 0,1 0 0,-1 0 0,1 0 0,0 0 0,0 0 0,2-4 0,0 3 0,0 0 0,0 1 0,0-1 0,1 1 0,-1 0 0,1-1 0,-1 2 0,1-1 0,0 0 0,0 1 0,1 0 0,4-2 0,9-3 0,-1 2 0,2 0 0,-1 1 0,0 1 0,32-2 0,34 2 0,103 9 0,-172-4 0,-1 1 0,0 0 0,0 1 0,0 1 0,-1 0 0,1 1 0,21 13 0,87 65 0,-86-57 0,-29-23 0,0 1 0,-1 1 0,1-1 0,-1 1 0,-1 0 0,1 0 0,-1 1 0,0 0 0,-1 0 0,1 0 0,-1 0 0,-1 1 0,0-1 0,0 1 0,0 0 0,2 13 0,23 136 0,-27-150 0,0 1 0,1-1 0,0 0 0,0 0 0,1 0 0,0 0 0,0-1 0,0 1 0,1-1 0,0 0 0,0 0 0,1 0 0,0 0 0,0-1 0,0 0 0,0 0 0,12 8 0,-6-7 0,-1 0 0,1-1 0,0-1 0,0 1 0,1-2 0,-1 1 0,1-2 0,0 0 0,-1 0 0,17 0 0,3 0 0,-1 2 0,49 11 0,-73-13 0,0 1 0,0-1 0,-1 1 0,1 0 0,-1 0 0,0 1 0,0 0 0,0 0 0,0 0 0,-1 0 0,7 8 0,5 8 0,20 32 0,-21-28 0,-6-9 0,-1 1 0,0 0 0,-1 1 0,6 19 0,-9-23 0,0 0 0,1-1 0,0 1 0,1-1 0,0 0 0,1-1 0,1 0 0,14 18 0,-3-13 0,0 0 0,2 0 0,35 19 0,-32-21 0,0 2 0,34 28 0,-33-24 0,0-1 0,1-1 0,47 23 0,-10-6 0,18 7 0,161 61 0,-237-101 0,29 11 0,0 1 0,-2 1 0,0 2 0,0 1 0,-2 2 0,31 25 0,-45-28 0,0 1 0,-1 1 0,-1 0 0,18 34 0,-19-30 0,2 1 0,34 39 0,-24-39 0,0-1 0,2-1 0,0-2 0,1-1 0,1-1 0,59 27 0,129 74 0,-88-44 0,-99-58 0,0 2 0,-2 1 0,0 1 0,-1 1 0,-1 2 0,-1 0 0,40 53 0,-53-64 0,1 0 0,1-1 0,0 0 0,1-1 0,0 0 0,1-2 0,0 1 0,1-2 0,19 7 0,-12-4 0,-1 1 0,0 0 0,35 27 0,-6 2 0,63 39 0,-93-67 0,1 0 0,1-2 0,-1-1 0,2 0 0,48 10 0,-31-8 0,1 1 0,-2 2 0,52 27 0,-32-15 0,-40-16 0,-2 1 0,1 0 0,-2 2 0,0 0 0,0 1 0,-1 1 0,28 34 0,43 39 0,-66-69 0,0-1 0,2-2 0,0 0 0,1-1 0,0-2 0,39 17 0,-20-13 0,-1 2 0,46 30 0,-18-10 0,-29-15 0,73 58 0,-50-33 0,-63-49 0,0 0 0,0 1 0,0-1 0,-1 1 0,1-1 0,0 1 0,-1 0 0,1-1 0,-1 1 0,0 0 0,1 0 0,-1 0 0,0 0 0,0 1 0,1 2 0,-2-5 0,0 1 0,0-1 0,0 1 0,0 0 0,0-1 0,-1 1 0,1 0 0,0-1 0,0 1 0,0 0 0,-1-1 0,1 1 0,0-1 0,-1 1 0,1 0 0,0-1 0,-1 1 0,1-1 0,-1 1 0,1-1 0,-1 1 0,-22 9 0,-24-3 0,0-2 0,0-2 0,-88-6 0,47 0 0,-66 4 0,-109-4 0,224-2 0,0-1 0,-52-17 0,10 3 0,-256-45 0,-35-9 0,268 52 0,0 5 0,-2 5 0,-167 1 0,-594 16 0,559-6 0,262-1 0,1-1 0,-67-15 0,-89-30 0,84 18 0,90 24 0,2 0 0,1 0 0,0-1 0,-27-12 0,45 16 0,1 0 0,-1 0 0,0 0 0,1-1 0,0 0 0,0 0 0,0 0 0,0-1 0,1 1 0,-1-1 0,1 0 0,0-1 0,1 1 0,0-1 0,-1 1 0,2-1 0,-4-8 0,1-8 0,1 0 0,1 0 0,1-1 0,1 0 0,1 1 0,4-39 0,-1 34 0,-2 0 0,-1 1 0,-1-1 0,-6-36 0,2 46 0,0 1 0,-1 1 0,0-1 0,-12-17 0,11 21 0,1-1 0,0 1 0,1-1 0,0 0 0,1 0 0,1-1 0,-4-17 0,6 16 0,-2 1 0,0 0 0,-1 0 0,0 0 0,-1 0 0,-1 1 0,0-1 0,-1 2 0,0-1 0,-1 1 0,-1 0 0,1 0 0,-2 1 0,0 0 0,0 1 0,-14-11 0,15 14 0,0-1 0,1-1 0,0 1 0,1-1 0,0 0 0,0-1 0,1 0 0,0 0 0,1 0 0,0-1 0,1 0 0,0 0 0,0 0 0,1 0 0,1 0 0,0-1 0,0 1 0,2-1 0,0-21 0,0-4 0,7-267 0,-4 280 0,2 0 0,0 1 0,2 0 0,1 0 0,0 0 0,18-31 0,-14 30 0,-1-1 0,-1 0 0,-2 0 0,12-50 0,-16 43 0,1 0 0,2 0 0,1 1 0,23-57 0,-21 62 0,-1 0 0,-2 0 0,-1-1 0,0-1 0,-3 1 0,0-1 0,-1 1 0,-2-1 0,-6-53 0,5 75 0,0 0 0,-1-1 0,1 1 0,-1 0 0,-1 1 0,1-1 0,-1 0 0,0 1 0,0-1 0,-1 1 0,1 0 0,-1 0 0,0 0 0,-1 1 0,1-1 0,-8-5 0,-8-4 0,-1 0 0,-42-21 0,26 16 0,5-1 0,2-1 0,0-1 0,1-2 0,1 0 0,-46-54 0,67 68 0,0-1 0,1 1 0,0-1 0,0 0 0,1 0 0,1-1 0,0 1 0,0-1 0,-2-19 0,-1 4 0,7 26 0,0 0 0,0 0 0,0 0 0,0 1 0,-1-1 0,1 0 0,0 0 0,0 1 0,0-1 0,-1 0 0,1 0 0,0 1 0,-1-1 0,1 0 0,-1 1 0,1-1 0,-1 0 0,1 1 0,-1-1 0,1 1 0,-1-1 0,0 1 0,-1-2 0,2 4 0,0-1 0,-1 0 0,1 0 0,0 0 0,-1 0 0,1 0 0,0 1 0,0-1 0,0 0 0,0 0 0,0 0 0,1 1 0,-1-1 0,0 0 0,0 0 0,1 2 0,4 15 0,0 0 0,2 0 0,-1-1 0,2 0 0,1 0 0,0-1 0,18 25 0,9 4 0,48 46 0,-13-14 0,-31-33 0,-9-10 0,-1 0 0,28 45 0,-44-61 0,1 1 0,1-2 0,1 0 0,0-1 0,1-1 0,0 0 0,36 20 0,-29-19 0,-1 0 0,-1 2 0,-1 1 0,27 29 0,-18-11 0,-9-10 0,1 0 0,1-2 0,40 34 0,-15-23 0,-9-7 0,-2 1 0,37 37 0,48 85 0,-37-43 0,-30-45 0,2-2 0,3-2 0,3-3 0,2-4 0,118 74 0,42 15 0,-196-120 0,-1 2 0,43 44 0,-3-1 0,-8-15 0,2-2 0,86 50 0,147 81 0,-240-144 0,-2 2 0,-1 2 0,73 77 0,-97-85 0,49 71 0,-77-103 0,0 0 0,0 0 0,-1 0 0,1 0 0,0 0 0,-1 0 0,1 0 0,0 0 0,-1 0 0,0 1 0,1-1 0,-1 0 0,0 0 0,0 1 0,1-1 0,-1 0 0,0 0 0,0 1 0,0-1 0,-1 0 0,1 0 0,0 1 0,-1 1 0,0-2 0,0 0 0,0-1 0,0 1 0,0 0 0,0 0 0,0 0 0,0-1 0,0 1 0,0 0 0,0-1 0,-1 1 0,1-1 0,0 0 0,-1 1 0,1-1 0,0 0 0,0 0 0,-3 0 0,-8 1 0,0-2 0,0 1 0,0-2 0,-13-2 0,-29-11 0,2-2 0,0-3 0,-75-39 0,108 50 0,-74-43 0,1-4 0,-102-82 0,56 38 0,75 53 0,3-2 0,-59-62 0,103 93 0,2 0 0,0-1 0,2-1 0,-21-42 0,32 61 0,0 0 0,0 0 0,0 0 0,1 0 0,-1-1 0,0 1 0,1 0 0,-1-1 0,1 1 0,0 0 0,-1-1 0,1 1 0,0 0 0,0-1 0,0 1 0,0 0 0,0-1 0,0 1 0,0-1 0,1 1 0,-1 0 0,0-1 0,1 1 0,-1 0 0,1-1 0,-1 1 0,1 0 0,0 0 0,-1 0 0,1-1 0,0 1 0,0 0 0,0 0 0,0 0 0,0 0 0,0 1 0,0-1 0,0 0 0,0 0 0,1 1 0,-1-1 0,0 0 0,0 1 0,1-1 0,-1 1 0,0 0 0,3-1 0,3 0 0,0 0 0,1 0 0,-1 1 0,0 0 0,0 1 0,0-1 0,1 1 0,-1 1 0,10 2 0,18 8 0,-1 2 0,0 2 0,33 19 0,99 69 0,-65-39 0,53 36 0,34 20 0,97 30 0,-77-33 0,-43-22 0,-143-87 0,1 0 0,0-2 0,0-1 0,1-1 0,-1 0 0,42 1 0,-3 1 0,-45-5 0,61 5 0,-73-7 0,0 0 0,0 0 0,-1 0 0,1-1 0,0 0 0,0 0 0,0-1 0,-1 1 0,1-1 0,-1 0 0,1 0 0,7-5 0,-10 6 0,-1-1 0,1 0 0,0 0 0,-1 0 0,0 1 0,1-1 0,-1-1 0,0 1 0,0 0 0,0 0 0,0 0 0,0-1 0,0 1 0,-1 0 0,1-1 0,-1 1 0,0 0 0,0-1 0,0 1 0,0-1 0,0 1 0,0 0 0,0-1 0,-1 1 0,1 0 0,-1-1 0,0 1 0,0 0 0,0-1 0,0 1 0,0 0 0,-2-2 0,-4-9 0,-1 1 0,0 0 0,-20-21 0,25 30 0,-28-33 0,-1 2 0,-1 2 0,-2 1 0,-2 2 0,-67-42 0,13 19 0,-239-125 0,2 35 0,217 98 0,2-4 0,-103-64 0,-188-147 0,371 238 0,3 2 0,0 2 0,-49-25 0,-95-48 0,58 30 0,-146-86 0,225 126 0,-44-34 0,59 39 0,-1 0 0,0 2 0,-1 0 0,-1 1 0,0 2 0,-1 0 0,-24-8 0,-65-7 0,-33-8 0,127 28 0,-12-4 0,0 1 0,-35-4 0,57 11 0,0 0 0,0 1 0,-1 0 0,1 0 0,0 0 0,0 1 0,0 0 0,0 0 0,0 1 0,0 0 0,1 0 0,-1 1 0,0 0 0,-10 6 0,14-6 0,-1 0 0,1 0 0,0 0 0,0 0 0,1 1 0,-1-1 0,1 1 0,0-1 0,0 1 0,0 0 0,0 0 0,1 0 0,-1 0 0,1 0 0,0 1 0,-1 5 0,0 9 0,1 0 0,2 30 0,-2 19 0,-1-57 0,-1 0 0,0-1 0,0 1 0,-1 0 0,0-1 0,-1 0 0,-1 0 0,1 0 0,-1-1 0,-1 0 0,0 0 0,0-1 0,-1 1 0,0-2 0,0 1 0,-1-1 0,0 0 0,0-1 0,0 0 0,-1 0 0,0-1 0,0-1 0,-1 0 0,1 0 0,-1 0 0,0-2 0,0 1 0,0-2 0,0 1 0,0-1 0,-1-1 0,1 0 0,0-1 0,0 0 0,0 0 0,0-1 0,-13-4 0,6-1 0,-1 0 0,1-1 0,1-1 0,0 0 0,0-1 0,1-1 0,0-1 0,0 0 0,2-1 0,0-1 0,0 0 0,1-1 0,1 0 0,0-1 0,-17-31 0,15 19 0,1-1 0,1-1 0,1 0 0,2-1 0,1 0 0,2 0 0,0 0 0,3-1 0,-1-33 0,4-15 0,1 38 0,-2 0 0,-10-74 0,4 79 0,3 14 0,0 0 0,-1 1 0,-2-1 0,0 1 0,-11-21 0,-3 6 0,-1 2 0,-39-49 0,51 70 0,0 0 0,1-1 0,0-1 0,1 1 0,1-1 0,0-1 0,1 1 0,1-1 0,0 0 0,2 0 0,0 0 0,1-1 0,0 1 0,2-20 0,2 238 0,0-51 0,-2 1026 0,1-1159 0,1 1 0,0 0 0,1-1 0,1 1 0,1-1 0,0 0 0,9 18 0,8 23 0,-3 1 0,-2 1 0,10 70 0,-21-60 0,-2 1 0,-7 75 0,1-24 0,2-99 0,-1 21 0,3 0 0,9 64 0,-1-49 0,-3 0 0,-2 0 0,-3 0 0,-8 81 0,-3-109 0,2-23 0,6-9 0,1 1 0,-1-1 0,1 1 0,-1-1 0,1 1 0,-1-1 0,1 0 0,-1 1 0,1-1 0,0 1 0,-1-1 0,1 0 0,0 0 0,0 1 0,-1-1 0,1 0 0,0 1 0,0-1 0,0 0 0,0 0 0,-14-69 0,3 1 0,-1-78 0,9-144 0,3 175 0,-1 95 0,-1 0 0,-2 0 0,0 1 0,-1-1 0,-10-25 0,7 23 0,1-2 0,1 1 0,-4-32 0,-20-117 0,18 123 0,-9-102 0,21 134 0,-2 1 0,-4-19 0,5 31 0,0 0 0,0 0 0,-1 1 0,1-1 0,-1 1 0,0-1 0,-1 1 0,1 0 0,-1 0 0,0 0 0,0 0 0,-4-4 0,7 8 0,-1-1 0,1 1 0,0 0 0,-1 0 0,1-1 0,0 1 0,-1 0 0,1 0 0,0 0 0,-1-1 0,1 1 0,-1 0 0,1 0 0,-1 0 0,1 0 0,0 0 0,-1 0 0,1 0 0,-1 0 0,1 0 0,-1 0 0,1 0 0,0 0 0,-1 0 0,1 0 0,-1 0 0,1 1 0,0-1 0,-1 0 0,1 0 0,-1 0 0,1 1 0,0-1 0,-1 0 0,1 1 0,0-1 0,-1 0 0,1 0 0,0 1 0,0-1 0,-1 0 0,1 1 0,0-1 0,0 1 0,0-1 0,-1 0 0,1 1 0,0-1 0,0 1 0,0-1 0,0 1 0,-6 24 0,1 39 0,3-1 0,8 90 0,10-35 0,-8-74 0,2 57 0,-12 58 0,4 53 0,12-112 0,-7-65 0,1 38 0,-8 193 0,2 33 0,-2-294 0,0 0 0,1 0 0,-1 0 0,1 0 0,1 0 0,-1 0 0,1 0 0,0 0 0,0-1 0,0 1 0,0-1 0,1 1 0,0-1 0,0 0 0,5 6 0,-3-6 0,0-1 0,0 1 0,0-1 0,1 0 0,-1-1 0,1 1 0,0-1 0,0 0 0,-1 0 0,1-1 0,0 0 0,11 1 0,59 3 0,135-8 0,-64-2 0,1042 5 0,-1120-4 0,129-22 0,-188 23 0,0 0 0,0-1 0,0 0 0,0 0 0,-1-1 0,0 0 0,0-1 0,0 0 0,13-12 0,-12 10 0,1-1 0,1 1 0,0 1 0,0 0 0,14-5 0,37-8 0,79-15 0,-64 18 0,60-12 0,-76 19 0,-1-4 0,-1-2 0,78-31 0,-128 42 0,0 0 0,0 0 0,0-1 0,0-1 0,-1 1 0,0-2 0,-1 1 0,1-1 0,-1-1 0,-1 1 0,8-12 0,-10 12 0,0-1 0,-1 0 0,0-1 0,0 1 0,-1-1 0,0 1 0,-1-1 0,0 0 0,-1 0 0,0 0 0,0 0 0,-2-18 0,1 11 0,-1 0 0,0 1 0,-1 0 0,-6-26 0,7 38 0,0 0 0,-1 0 0,1 0 0,-1 0 0,0 0 0,0 0 0,-1 1 0,1-1 0,-1 1 0,1 0 0,-1 0 0,0 0 0,-1 0 0,1 0 0,0 0 0,-1 1 0,1 0 0,-8-4 0,-3 1 0,0 1 0,0 0 0,0 1 0,0 0 0,-28-1 0,-80 5 0,69 1 0,-902 3 0,596-6 0,188-4 0,-194-31 0,-162-55 0,526 91 0,-64-13 0,-98-30 0,159 42 0,1-1 0,0 1 0,0 0 0,-1-1 0,1 0 0,0 1 0,0-1 0,-2-3 0,5 5 0,0 0 0,-1 0 0,1 0 0,0-1 0,0 1 0,0 0 0,0 0 0,0 0 0,0 0 0,0-1 0,0 1 0,0 0 0,0 0 0,0 0 0,0-1 0,0 1 0,0 0 0,0 0 0,0 0 0,0-1 0,0 1 0,0 0 0,0 0 0,0 0 0,0-1 0,0 1 0,1 0 0,-1 0 0,0 0 0,0 0 0,0-1 0,0 1 0,0 0 0,1 0 0,-1 0 0,0 0 0,0 0 0,0-1 0,0 1 0,1 0 0,-1 0 0,0 0 0,0 0 0,23-6 0,55-1 0,128 4 0,-120 4 0,926 6 0,-956-9 0,0-2 0,0-3 0,0-2 0,-1-2 0,-1-3 0,0-3 0,-1-1 0,89-46 0,-120 53 0,-1-2 0,-1-1 0,0 0 0,-1-2 0,-1 0 0,0-1 0,-1-1 0,-1 0 0,17-26 0,-22 29 0,7-10 0,22-41 0,-35 55 0,-1 1 0,1 0 0,-2-1 0,0 0 0,0 0 0,-1 0 0,2-21 0,-4 14 0,0-1 0,-1 0 0,0 1 0,-2 0 0,0-1 0,-1 1 0,-1 0 0,-1 0 0,0 1 0,-2 0 0,1 0 0,-2 1 0,-1 0 0,0 0 0,0 1 0,-25-26 0,-1 0 0,-3 2 0,-1 2 0,-2 2 0,-2 1 0,-68-41 0,82 58 0,0 2 0,-1 1 0,-1 1 0,0 1 0,0 2 0,-1 1 0,-1 2 0,1 1 0,-1 2 0,-36-1 0,29 6 0,-67 7 0,93-5 0,-1 0 0,1 1 0,0 1 0,0 0 0,1 1 0,0 1 0,-20 12 0,7-1 0,0 1 0,2 2 0,0 0 0,-35 40 0,46-45 0,1 1 0,1 0 0,0 1 0,1 0 0,1 1 0,1 0 0,1 0 0,-8 27 0,11-29 0,2-1 0,0 1 0,1 0 0,1 0 0,1 0 0,1 19 0,0-28 0,0 0 0,0 1 0,1-1 0,0 0 0,1 0 0,-1 0 0,2-1 0,-1 1 0,1-1 0,0 1 0,0-1 0,1-1 0,0 1 0,9 9 0,6 0 0,1 0 0,0-1 0,1-1 0,0-1 0,2-1 0,41 16 0,-6-7 0,103 20 0,-63-25 0,0-4 0,190-3 0,-274-9 0,0 0 0,1-2 0,-1 1 0,0-2 0,0 0 0,0-1 0,20-8 0,-28 9 0,-1 0 0,0-1 0,-1 0 0,1 0 0,-1 0 0,1 0 0,-1-1 0,-1 0 0,1 0 0,-1 0 0,1-1 0,-2 1 0,1-1 0,-1 0 0,1 0 0,-2 0 0,1-1 0,3-10 0,-3 2 0,1 1 0,-2-1 0,0-1 0,-1 1 0,0 0 0,-3-23 0,2 32 0,-1-1 0,1 1 0,-2 0 0,1 0 0,-1 0 0,0 0 0,0 0 0,0 0 0,-1 1 0,0-1 0,0 1 0,-1-1 0,1 1 0,-1 0 0,0 1 0,-1-1 0,1 1 0,-7-6 0,-10-1 0,0 1 0,0 1 0,-1 0 0,0 2 0,-25-5 0,7 1 0,-35-8 0,-102-13 0,-84 5 0,123 14 0,-2-1 0,-137-15 0,9-23 0,251 44 0,33 5 0,55 7 0,117 20 0,-161-19 0,61 8 0,0-3 0,97-2 0,-697-7 0,210-3 0,298 2 0,-28 2 0,32-2 0,0 0 0,-1 0 0,1 0 0,0 0 0,-1 0 0,1 0 0,-1 0 0,1 0 0,0 0 0,-1 0 0,1 0 0,0 1 0,-1-1 0,1 0 0,0 0 0,-1 0 0,1 1 0,0-1 0,0 0 0,-1 0 0,1 1 0,0-1 0,0 0 0,-1 1 0,1-1 0,0 0 0,0 1 0,0-1 0,0 0 0,0 1 0,-1-1 0,1 0 0,0 1 0,0-1 0,0 0 0,0 1 0,0-1 0,0 1 0,0-1 0,0 0 0,0 1 0,0-1 0,0 0 0,1 1 0,-1-1 0,0 0 0,0 1 0,0-1 0,0 0 0,0 1 0,1-1 0,-1 0 0,0 1 0,0-1 0,1 0 0,-1 0 0,0 1 0,0-1 0,1 0 0,-1 0 0,0 1 0,1-1 0,-1 0 0,0 0 0,1 0 0,5 5 0,0-1 0,0 1 0,1-1 0,0-1 0,-1 0 0,1 0 0,0 0 0,1 0 0,-1-1 0,0-1 0,10 2 0,14 1 0,41 1 0,187-7 0,51 2 0,-297 1 0,0 0 0,-1 0 0,1 2 0,0-1 0,20 8 0,-26-7 0,-1 0 0,0 1 0,0-1 0,-1 1 0,1 0 0,-1 1 0,0-1 0,0 1 0,0 0 0,0 0 0,-1 0 0,5 8 0,41 69 0,-28-42 0,3-2 0,33 41 0,-30-47 0,49 44 0,-67-67 0,0 0 0,1-2 0,0 1 0,1-1 0,0-1 0,0 0 0,0-1 0,1 0 0,17 4 0,68 8 0,-59-12 0,0 2 0,54 18 0,66 40 0,-110-42 0,1-3 0,1-1 0,0-3 0,86 15 0,-101-24 0,-1 1 0,0 2 0,50 21 0,-52-18 0,1-1 0,0-1 0,1-2 0,44 5 0,5-6 0,166 22 0,250 89 0,-239-66 0,-61-15 0,-69-3 0,106 21 0,-229-55 0,0 0 0,0 0 0,0-1 0,-1 0 0,1 0 0,0-1 0,0 0 0,0-1 0,0 1 0,12-6 0,-17 6 0,1-1 0,-1 0 0,0 0 0,0 0 0,0 0 0,0-1 0,-1 1 0,1-1 0,-1 0 0,0 0 0,1 0 0,-1 0 0,0 0 0,-1 0 0,1 0 0,0-1 0,-1 1 0,0 0 0,0-1 0,0 0 0,0 1 0,-1-1 0,1 1 0,-1-8 0,0 8 0,1 0 0,-1-1 0,0 1 0,0-1 0,-1 1 0,1-1 0,-1 1 0,0 0 0,0 0 0,0-1 0,0 1 0,0 0 0,-1 0 0,1 0 0,-1 0 0,0 0 0,0 0 0,0 1 0,0-1 0,-1 0 0,1 1 0,-1 0 0,1 0 0,-1 0 0,0 0 0,0 0 0,0 0 0,0 1 0,0-1 0,0 1 0,-7-2 0,-7 0 0,0 0 0,0 1 0,-1 0 0,1 2 0,-21 1 0,-6 0 0,38-2 0,0 1 0,0-1 0,0-1 0,0 1 0,0-1 0,0 0 0,0 0 0,1 0 0,-1-1 0,1 0 0,0 0 0,0-1 0,-9-7 0,0-2 0,1-1 0,-24-32 0,16 18 0,12 15 0,0-1 0,1 0 0,1 0 0,-9-23 0,9 19 0,-1 1 0,-12-19 0,16 30 0,0 0 0,0 1 0,-1-1 0,1 1 0,-1 0 0,-1 1 0,1-1 0,-1 1 0,-9-6 0,-26-10 0,-47-17 0,52 24 0,2-2 0,-51-30 0,-9-19 0,-37-23 0,110 73 0,1-1 0,-33-30 0,39 31 0,-1 1 0,-1 0 0,1 2 0,-2-1 0,-28-13 0,21 13 0,1-2 0,0 0 0,-33-28 0,13 8 0,-88-70 0,72 55 0,-66-42 0,89 67 0,-1 2 0,0 2 0,-2 1 0,-49-17 0,74 31 0,0-2 0,0 0 0,1 0 0,0-1 0,0-1 0,1 0 0,0-1 0,1 0 0,-11-13 0,-43-35 0,2 9 0,2-3 0,-70-78 0,4 7 0,98 95 0,9 11 0,-1 1 0,0 0 0,-1 2 0,0 0 0,-1 2 0,-1 0 0,0 2 0,0 0 0,-37-8 0,42 11 0,-1-1 0,1-1 0,0 0 0,1-2 0,0 0 0,-32-27 0,23 18 0,-45-27 0,55 37 0,0-1 0,1-1 0,1 0 0,0-1 0,0 0 0,-15-19 0,-68-99 0,31 38 0,61 85 0,-1 0 0,0 0 0,-1 1 0,1 0 0,-1 1 0,-1-1 0,1 2 0,-1-1 0,0 1 0,-16-6 0,11 6 0,0 1 0,0 1 0,0 0 0,-1 1 0,1 0 0,-29 1 0,34 2 0,-1-1 0,1-1 0,-1 0 0,1 0 0,0-1 0,-16-5 0,20 5 0,0-1 0,0 1 0,0-1 0,0 0 0,1 0 0,-1 0 0,1-1 0,0 0 0,0 0 0,0 0 0,0 0 0,-4-7 0,-11-12 0,0 0 0,-2 1 0,-1 2 0,0 0 0,-42-28 0,18 14 0,33 21 0,0 0 0,1 0 0,1-1 0,0 0 0,-11-21 0,-21-25 0,31 44 0,-1 2 0,-1 0 0,0 0 0,-1 1 0,0 1 0,-29-17 0,30 22 0,1 1 0,-1 0 0,0 1 0,0 0 0,0 1 0,-1 1 0,1 1 0,-1-1 0,-24 1 0,-272 11-1365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07.86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686 2701 24575,'-65'-3'0,"-115"-21"0,41 4 0,64 15 0,50 5 0,1-2 0,0 0 0,0-2 0,1 0 0,-45-15 0,65 18 0,1 0 0,-1 0 0,0-1 0,1 1 0,-1-1 0,1 0 0,-1 0 0,1 0 0,0 0 0,0 0 0,0 0 0,0 0 0,0-1 0,-2-3 0,4 5 0,-1-1 0,1 1 0,0 0 0,0-1 0,0 1 0,0-1 0,0 1 0,0 0 0,0-1 0,0 1 0,0 0 0,1-1 0,-1 1 0,0 0 0,1-1 0,-1 1 0,1 0 0,0 0 0,-1-1 0,1 1 0,0 0 0,0 0 0,0 0 0,0 0 0,0 0 0,0 0 0,0 0 0,0 0 0,0 1 0,0-1 0,2-1 0,12-5 0,-1 0 0,1 1 0,0 0 0,1 1 0,-1 1 0,1 0 0,21-2 0,-7 1 0,50-6 0,1 4 0,157 7 0,-103 2 0,-61-4 0,95-15 0,-97 10 0,-55 7 0,0-1 0,0-1 0,0 0 0,-1-1 0,1-1 0,-1-1 0,0 0 0,0-1 0,17-9 0,9-12 0,-25 15 0,0 0 0,2 2 0,-1 0 0,1 0 0,1 2 0,0 1 0,0 0 0,31-5 0,15 4 0,-24 4 0,-1-2 0,68-19 0,-38 0 0,70-36 0,-86 34 0,-36 16 0,0 1 0,1 1 0,0 1 0,0 0 0,1 2 0,0 0 0,27-3 0,142 5 0,-67 4 0,-110-1 0,0 0 0,0-1 0,0-1 0,-1 0 0,1-1 0,-1 0 0,17-8 0,5-6 0,37-26 0,-54 32 0,1 0 0,1 1 0,0 1 0,0 0 0,1 2 0,0 0 0,0 1 0,24-4 0,36 4 0,0 3 0,85 8 0,-15-1 0,-52-1 0,113-5 0,-196 1 0,0-1 0,-1 0 0,1-1 0,-1-1 0,0-1 0,-1 0 0,21-11 0,-18 8 0,0 1 0,1 0 0,34-9 0,-34 12 0,-17 5 0,0 0 0,0 0 0,0 0 0,0 0 0,0 0 0,0 0 0,0 0 0,0 0 0,0 0 0,0 0 0,0 0 0,0 0 0,0 0 0,0-1 0,0 1 0,0 0 0,0 0 0,0 0 0,0 0 0,0 0 0,0 0 0,0 0 0,0 0 0,0 0 0,0 0 0,0 0 0,0 0 0,0 0 0,0 0 0,0 0 0,0-1 0,0 1 0,0 0 0,0 0 0,0 0 0,0 0 0,0 0 0,0 0 0,0 0 0,0 0 0,0 0 0,0 0 0,0 0 0,0 0 0,0 0 0,0 0 0,0 0 0,0 0 0,0 0 0,0 0 0,0-1 0,0 1 0,0 0 0,0 0 0,1 0 0,-34-1 0,-488 5 0,650-3 0,143-3 0,-239-4 0,0 0 0,0-2 0,-1-2 0,0 0 0,38-20 0,68-21 0,-20 8 0,-94 32 0,1 1 0,0 2 0,1 0 0,-1 1 0,1 2 0,28-3 0,81 9 0,-90 1 0,0-2 0,-1-1 0,59-11 0,97-33 0,-175 39 0,-1-1 0,26-11 0,-28 9 0,0 1 0,45-9 0,3 2 0,0-3 0,-1-3 0,90-41 0,-105 41 0,13-7 0,-36 14 0,0 1 0,1 2 0,40-9 0,-13 8 0,0 3 0,74-3 0,-93 10 0,0-3 0,71-17 0,20-3 0,-38 14 0,293-42 0,-316 41 0,-1-4 0,101-36 0,-38-12 0,-48 25 0,-62 26 0,1 2 0,1 0 0,0 2 0,1 1 0,0 0 0,45-6 0,19 9 0,33-4 0,-76 4 0,-18 3 0,1-2 0,0 0 0,-1-2 0,0-1 0,-1-1 0,49-22 0,20-25 0,30-15 0,-84 50 0,50-16 0,-72 30 0,0 1 0,0 1 0,0 0 0,1 2 0,21 0 0,70 3 0,78-2 0,-159-1 0,0-1 0,-1-2 0,0-2 0,35-11 0,-30 6 0,-12 6 0,1-2 0,-1-1 0,-1-1 0,1-1 0,-2-1 0,22-15 0,-32 19 0,0 1 0,1 0 0,0 1 0,0 1 0,1 0 0,-1 0 0,1 1 0,0 1 0,0 0 0,23-2 0,15 2 0,76 5 0,-75 0 0,-32-2 0,6 1 0,42-4 0,-60 2 0,1-1 0,0 0 0,-1 0 0,1 0 0,-1-1 0,0-1 0,0 0 0,13-7 0,27-18 0,75-33 0,-93 51 0,-1 0 0,39-7 0,3-1 0,-38 9 0,0 3 0,1 0 0,62-3 0,101 11 0,37-3 0,-204-3 0,-2-2 0,1-1 0,-1-1 0,0-1 0,-1-2 0,28-15 0,0 0 0,-1 2-1365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32.27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10512 1204 24575,'-56'-24'0,"-92"-26"0,127 44 0,-58-16 0,-1 3 0,-1 4 0,-1 3 0,0 4 0,-97 3 0,120 6 0,-1 2 0,-107 21 0,112-13 0,30-7 0,-1 1 0,1 1 0,-29 12 0,47-16 0,1 1 0,0 0 0,0 0 0,0 1 0,0 0 0,1 0 0,-1 1 0,1-1 0,0 1 0,0 0 0,1 0 0,-1 1 0,1 0 0,1-1 0,-1 1 0,-4 11 0,2-1 0,-1 1 0,0 0 0,-14 23 0,17-35 0,0 1 0,0 0 0,-1-1 0,0 0 0,0 0 0,0 0 0,0-1 0,-1 0 0,0 0 0,-6 3 0,-44 22 0,50-20 0,20-12 0,14-8 0,-1-1 0,0-2 0,-1-1 0,44-33 0,-23 11 0,65-67 0,-107 99 0,86-96 0,-80 87 0,0-1 0,-1-1 0,-1 1 0,-1-1 0,10-25 0,-13 26 0,0 1 0,2 0 0,0 1 0,0-1 0,1 1 0,1 1 0,0-1 0,0 1 0,2 1 0,-1 0 0,1 1 0,1 0 0,0 0 0,0 1 0,25-13 0,-21 14 0,1 0 0,-1 2 0,1 0 0,1 1 0,-1 0 0,1 2 0,0 0 0,-1 1 0,30 0 0,-17 1 0,-36 2 0,-56 0 0,-10-1 0,9-1 0,-1 2 0,0 4 0,-123 23 0,32 15 0,-234 54 0,303-80 0,1 3 0,0 4 0,-136 59 0,203-75 0,7-4 0,1 0 0,0 1 0,0 0 0,0 1 0,1 0 0,-1 1 0,2 0 0,-11 9 0,3 0 0,0-1 0,-1-1 0,-1-1 0,-1-1 0,0 0 0,0-1 0,-1-1 0,0-1 0,-1-1 0,0-1 0,-26 6 0,-18 0 0,-1-2 0,-98 2 0,-241-7 0,-206 17 0,577-18 0,-1 1 0,-43 14 0,61-14 0,0 0 0,1 1 0,0 1 0,1 0 0,0 1 0,-22 17 0,1 5 0,14-12 0,0-1 0,-1-1 0,-48 27 0,3-14 0,-129 38 0,-79 0 0,225-56 0,-160 31 0,-66 15 0,92-10 0,162-40 0,23-8 0,0 0 0,0 0 0,0 0 0,0 0 0,0 0 0,0 1 0,-1-1 0,1 0 0,0 0 0,0 0 0,0 0 0,0 0 0,0 1 0,0-1 0,0 0 0,0 0 0,0 0 0,1 0 0,-1 1 0,0-1 0,0 0 0,0 0 0,0 0 0,0 0 0,0 0 0,0 0 0,0 1 0,0-1 0,0 0 0,0 0 0,1 0 0,-1 0 0,0 0 0,0 0 0,0 0 0,0 0 0,0 1 0,0-1 0,1 0 0,-1 0 0,0 0 0,0 0 0,0 0 0,0 0 0,0 0 0,1 0 0,-1 0 0,0 0 0,0 0 0,0 0 0,0 0 0,1 0 0,-1 0 0,0 0 0,0 0 0,0 0 0,0 0 0,0 0 0,1-1 0,47 5 0,349 20 0,189 15 0,-356-39 0,530 18 0,-711-14 0,-1 3 0,0 1 0,0 3 0,-1 2 0,58 23 0,-79-21 0,-26-15 0,1 0 0,-1 0 0,0 1 0,0-1 0,1 0 0,-1 0 0,0 0 0,0 1 0,0-1 0,1 0 0,-1 0 0,0 1 0,0-1 0,0 0 0,0 0 0,0 1 0,0-1 0,0 0 0,1 0 0,-1 1 0,0-1 0,0 0 0,0 1 0,0-1 0,0 0 0,0 0 0,0 1 0,0-1 0,-1 0 0,1 1 0,0-1 0,0 0 0,0 0 0,0 1 0,0-1 0,0 0 0,0 0 0,-1 1 0,1-1 0,0 0 0,0 0 0,-1 1 0,-4 1 0,-1 1 0,0-1 0,1 0 0,-1-1 0,0 1 0,0-1 0,-11 0 0,-139 11 0,-93-6 0,-1445-5-2415,1289-3 2156,396 2 257,0-1 15,1 0 0,-1 1-1,0 1 1,0-1 0,0 1 0,0 1-1,0 0 1,1 0 0,-1 0-1,1 1 1,-1 1 0,-10 5-1,-44 34 691,41-27-341,-1 0-1,-1-1 1,-1-2 0,-32 14-1,-73 17-361,-181 37 0,280-72 0,-59 23 0,60-19 0,-61 15 0,36-20 0,0-2 0,-1-2 0,-81-6 0,-37 2 0,103 11 0,35-4 0,297-61 0,-92 17 0,14-1 0,360-62 0,-526 98 0,-5 1 0,0-1 0,0 0 0,12-4 0,-21 5 0,0 0 0,-1 0 0,1 0 0,-1 0 0,1-1 0,-1 1 0,1-1 0,-1 0 0,0 1 0,0-1 0,0 0 0,0 0 0,0-1 0,0 1 0,-1 0 0,1 0 0,-1-1 0,2-2 0,0-4 0,1 0 0,0 1 0,1-1 0,0 1 0,9-12 0,-14 19 0,1 1 0,-1-1 0,1 1 0,-1-1 0,1 1 0,-1-1 0,1 0 0,-1 1 0,0-1 0,0 0 0,1 1 0,-1-1 0,0 0 0,0 1 0,1-1 0,-1 0 0,0 1 0,0-1 0,0 0 0,0 0 0,0 1 0,0-1 0,-1-1 0,1 2 0,-1-1 0,1 1 0,-1 0 0,1-1 0,-1 1 0,1 0 0,-1 0 0,1-1 0,-1 1 0,0 0 0,1 0 0,-1 0 0,0 0 0,1 0 0,-1 0 0,1 0 0,-1 0 0,0 0 0,1 0 0,-1 0 0,1 0 0,-1 0 0,0 0 0,1 1 0,-1-1 0,1 0 0,-1 1 0,1-1 0,-2 1 0,-180 87 0,140-66 0,-6 4 0,9-5 0,-1-2 0,-59 21 0,-38 12 0,99-36 0,-1-1 0,0-1 0,-73 13 0,52-18 0,1 3 0,-101 34 0,140-39 0,-157 53 0,147-53 0,0-1 0,-1-1 0,0-1 0,-33-1 0,-796-6 0,846 3 0,0 1 0,1 0 0,-1 2 0,0-1 0,-20 8 0,3 2 0,-35 18 0,46-22 0,-1 0 0,-1-1 0,-36 6 0,29-7 0,-43 15 0,-6 12 0,53-21 0,0-1 0,-1-2 0,0 0 0,0-2 0,-1 0 0,-27 2 0,-78 7 0,-42 2 0,-456-18 0,291-1 0,320 1 0,7-1 0,-1 1 0,1 0 0,0 1 0,-1 0 0,1 1 0,-22 7 0,33-9 0,1 0 0,0 0 0,0 0 0,0 0 0,-1 0 0,1 0 0,0 0 0,0 0 0,0 0 0,0 0 0,-1 0 0,1 0 0,0 0 0,0 0 0,0 0 0,0 0 0,-1 0 0,1 0 0,0 1 0,0-1 0,0 0 0,0 0 0,0 0 0,-1 0 0,1 0 0,0 0 0,0 1 0,0-1 0,0 0 0,0 0 0,0 0 0,0 0 0,0 1 0,-1-1 0,1 0 0,0 0 0,0 0 0,0 0 0,0 1 0,0-1 0,0 0 0,0 0 0,0 0 0,0 0 0,0 1 0,0-1 0,0 0 0,0 0 0,0 0 0,1 1 0,-1-1 0,0 0 0,0 0 0,0 0 0,0 0 0,0 0 0,0 1 0,0-1 0,16 6 0,22-1 0,414-2 0,-231-5 0,817 2 0,-979-3 0,62-10 0,44-3 0,-81 17 0,-44 0 0,1-1 0,-1-3 0,44-7 0,305-44 0,-353 48 0,55-14 0,3-2 0,-26 11 0,14-3 0,100-5 0,-136 15 0,0-2 0,65-16 0,-67 11 0,1 3 0,77-6 0,381 14 0,-205 2 0,-255 0 0,0 2 0,68 16 0,-12-2 0,41-4 0,202-8 0,-273-6 0,151-20 0,-144 11 0,24-5 0,95-7 0,59 1 0,-154 10 0,1 4 0,107 8 0,-66 1 0,670-3 0,-996-2 0,-208 5 0,265 11 0,-13 1 0,114-13 0,-45 0 0,66-3 0,1 1 0,-1 0 0,1-1 0,0 0 0,-1 0 0,1-1 0,0 1 0,0-1 0,0 0 0,0 0 0,0 0 0,-6-4 0,9 4 0,-1 1 0,1 0 0,-1-1 0,1 1 0,0-1 0,0 0 0,0 1 0,0-1 0,0 0 0,0 1 0,0-1 0,0 0 0,1 0 0,-1 0 0,1 0 0,-1 0 0,1 0 0,0 0 0,0 0 0,0 0 0,0-2 0,1 0 0,0 0 0,0 1 0,0-1 0,1 0 0,-1 1 0,1-1 0,0 1 0,0 0 0,0 0 0,4-5 0,5-4 0,1 1 0,0 0 0,1 0 0,15-9 0,42-23 0,2 3 0,2 3 0,123-43 0,-20 29 0,-121 38 0,-2-3 0,59-24 0,9-22 0,197-133 0,-116 64 0,270-164 0,-452 283 0,1 1 0,0 1 0,1 1 0,0 1 0,40-9 0,-7 7 0,72-2 0,-115 11 0,-5 1 0,-1-1 0,1 1 0,-1-1 0,0 0 0,1-1 0,10-3 0,-17 2 0,-8 0 0,-37-3 0,0 2 0,-87 4 0,61 0 0,-98-1 0,-260 5 0,151 27 0,-59 1 0,311-32 0,1 0 0,-1 2 0,0 0 0,1 2 0,0 1 0,0 0 0,0 2 0,1 1 0,-27 12 0,-121 81 0,2-1 0,141-86 0,-1-1 0,0-2 0,0 0 0,-40 7 0,4-7 0,-109 5 0,-73-14 0,65-2 0,-237 20 0,396-17 0,22-3 0,4 1 0,31 0 0,1004 1 0,-489-5 0,-479 3 0,393-10 0,-372 3 0,1-5 0,175-45 0,-217 45 0,0 1 0,1 2 0,69-2 0,153 11 0,-150 2 0,5-1 0,499 24 0,-228 24-246,272 29-295,-653-76 541,0-1 0,0-1 0,0 0 0,0-2 0,-1 0 0,1-1 0,0-1 0,-1 0 0,28-12 0,-15 7 84,1 1 0,1 2-1,-1 1 1,1 2-1,39-1 1,-23 2 58,64-11 1,77-25-143,208-37 0,-299 62 0,104 1 0,101 12 0,-265 1 0,-23-1 0,0 0 0,0 0 0,-1-2 0,1 0 0,20-5 0,-26 3 0,-10 0 0,-18 0 0,-78-4 0,-130 6 0,116 4 0,-39-3 0,-214 4 0,285 3 0,-87 19 0,20-2 0,100-17 0,-1 2 0,1 1 0,1 3 0,-86 34 0,93-31 0,0-3 0,0-1 0,-79 12 0,29-7 0,67-10 0,1 0 0,0 2 0,0 0 0,1 2 0,-27 17 0,26-15 0,0-1 0,-1 0 0,0-2 0,-29 10 0,37-16 0,-68 21 0,75-22 0,-1 1 0,1 0 0,1 0 0,-1 0 0,0 0 0,1 1 0,-1 0 0,1 0 0,-8 9 0,12-13 0,1 1 0,0-1 0,-1 1 0,1-1 0,0 0 0,-1 1 0,1-1 0,0 1 0,0-1 0,0 1 0,-1 0 0,1-1 0,0 1 0,0-1 0,0 1 0,0-1 0,0 1 0,0-1 0,0 1 0,0-1 0,0 1 0,0 0 0,0-1 0,0 1 0,0-1 0,1 1 0,-1-1 0,0 1 0,0-1 0,1 1 0,-1-1 0,0 1 0,0-1 0,1 0 0,-1 1 0,1-1 0,-1 1 0,0-1 0,1 0 0,-1 1 0,1-1 0,-1 0 0,1 1 0,-1-1 0,1 0 0,-1 0 0,1 0 0,-1 1 0,1-1 0,0 0 0,32 6 0,-32-6 0,279 7 0,-63-5 0,504 63 0,-220-16 0,-186-39 0,-24-1 0,318 54 0,-442-32 0,-76-12 0,99 8 0,329-22 0,-286-8 0,1397 3 0,-1906-2 0,-221 2 0,1 32 0,281 6 0,50-7 0,-491 53 0,654-84 0,-41 3 0,0 3 0,0 1 0,0 1 0,-79 29 0,86-23 0,0-2 0,-1-2 0,0-1 0,-1-1 0,-42 1 0,-189 0 0,221-9 0,24 0 0,27 0 0,41-1 0,100 0 0,364 2 0,-344 7 0,178 31 0,-242-28 0,1-3 0,141-9 0,-95-1 0,1933 2 0,-2063-2 0,0 0 0,-1-1 0,0-1 0,1 0 0,24-11 0,23-6 0,335-50 0,-293 64 0,137 7 0,-94 3 0,618-3 0,-742-2 0,1-1 0,-1-1 0,0-1 0,32-12 0,50-8 0,-31 17 0,1 4 0,92 6 0,-44 1 0,134-3 0,-250-1 0,0 1 0,1-1 0,-1 0 0,0-1 0,0 0 0,0-1 0,11-4 0,-16 5 0,-1 0 0,0 0 0,0 0 0,0 0 0,0 0 0,0-1 0,-1 0 0,1 1 0,-1-1 0,1 0 0,-1 0 0,0 0 0,0 0 0,0-1 0,-1 1 0,1 0 0,-1-1 0,0 1 0,0-1 0,1-4 0,0-13 0,0 1 0,-2-1 0,0 0 0,-2 0 0,-4-27 0,-3-36 0,2 12 0,-2 0 0,-24-89 0,31 156 0,-6-48 0,3 1 0,1-1 0,6-94 0,1 42 0,-3-811 0,2 877 0,2-1 0,2 1 0,2 0 0,18-55 0,3-11 0,-29 101 0,3-8 0,0 0 0,-1 0 0,0-23 0,-2 32 0,0 0 0,0 1 0,0-1 0,0 1 0,-1-1 0,1 0 0,-1 1 0,0-1 0,0 1 0,0-1 0,0 1 0,0 0 0,-1-1 0,1 1 0,-1 0 0,1 0 0,-1 0 0,0 0 0,0 0 0,0 1 0,0-1 0,0 0 0,0 1 0,-3-2 0,-3-1 0,-1 2 0,1-1 0,0 1 0,-1 0 0,0 0 0,1 1 0,-16 0 0,-67 6 0,43-1 0,24-4 0,0 2 0,1 1 0,-1 1 0,1 0 0,0 2 0,-42 16 0,36-10 0,-1-1 0,0-2 0,0-1 0,-1-2 0,0-1 0,0-1 0,-37 0 0,-80 10 0,8 1 0,78-15 0,31-1 0,-1 2 0,0 1 0,-37 7 0,4 2 0,0-4 0,0-3 0,-94-5 0,70 0 0,-4499-1 166,2484 3-1697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45.13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52 24575,'53'3'0,"100"17"0,-57-4 0,-16-6 0,0 3 0,130 40 0,-15 14 0,-168-57 0,0-2 0,1-1 0,0-1 0,0-1 0,33 1 0,146-6 0,-103-3 0,44 3 0,188 23 0,-39 23 0,362 37 0,-352-75 0,-146-7 0,246 34 0,366 151 0,-597-137 0,143 38 0,-232-59 0,-70-19 0,-17-9 0,0 1 0,0-1 0,0 0 0,0 0 0,0 1 0,0-1 0,0 0 0,0 1 0,0-1 0,0 0 0,0 0 0,0 1 0,0-1 0,0 0 0,0 0 0,0 0 0,-1 1 0,1-1 0,0 0 0,0 0 0,0 1 0,0-1 0,-1 0 0,1 0 0,0 0 0,0 0 0,0 1 0,-1-1 0,1 0 0,0 0 0,0 0 0,-1 0 0,1 0 0,0 0 0,0 0 0,-1 0 0,1 1 0,0-1 0,0 0 0,-1 0 0,1 0 0,0 0 0,0 0 0,-1 0 0,1-1 0,-25 5 0,0-1 0,-27-1 0,-163 1 0,-109-3-164,-102-2-655,-197-1 208,-1259-1-926,1586 9 1451,282-4 70,-48 0-122,1 3 0,-115 21 0,166-22 138,0-1 0,1 1 0,0 1 0,0 0 0,-14 8 0,20-11 0,1 1 0,-1 0 0,1 0 0,0 0 0,-1 0 0,1 0 0,0 1 0,0-1 0,1 1 0,-1-1 0,0 1 0,1 0 0,0 0 0,-1-1 0,1 1 0,0 0 0,1 0 0,-1 0 0,0 0 0,1 4 0,-2 14 30,2-11 257,0 1 0,-1-1 0,0 0 0,-1 0 0,-1 1 1,1-1-1,-1-1 0,-1 1 0,-7 14 0,-3-2-110,0-2-1,-31 34 1,31-39-146,1-1-1,1 2 1,1 0 0,0 0 0,1 1 0,-11 24 0,20-37-31,-1 0 0,1 0 0,0 0 0,0 0 0,1 0 0,-1 0 0,1 0 0,0 0 0,0 0 0,0 1 0,1-1 0,-1 0 0,1 0 0,0 0 0,0 0 0,0 0 0,1 0 0,0 0 0,-1-1 0,1 1 0,4 4 0,0 1 0,1-2 0,0 1 0,1-1 0,0 0 0,0-1 0,0 0 0,17 9 0,4 0 0,0-1 0,1-1 0,41 11 0,106 19 0,82 6-354,2-12-1,1-10 1,352-11-1,11-22 1773,-1972 6-1418,3004 61-2016,-1456-43 2013,860 61-378,-1031-78 381,118 0 0,-131-2 0,-1-1 0,0-1 0,0 0 0,0-1 0,-1-1 0,27-12 0,196-82 1876,-135 58-1352,-71 30-524,0 1 0,1 2 0,-1 1 0,2 1 0,40-2 0,173 8 0,-124 3 0,89-3 0,-547 20 0,-4 25 0,-205 16 0,530-60 0,-55 2 0,-96 17 0,145-16 0,0 1 0,0 1 0,0 0 0,1 2 0,0 0 0,1 1 0,-1 1 0,2 0 0,-20 16 0,31-21 0,-1 1 0,1-1 0,0 1 0,1 0 0,-1 1 0,1 0 0,1 0 0,-1 0 0,1 0 0,0 0 0,1 1 0,0 0 0,0 0 0,1 0 0,0 0 0,0 0 0,1 0 0,0 0 0,0 1 0,1 13 0,1-20 0,0 1 0,0 0 0,0 0 0,0 0 0,1 0 0,-1-1 0,1 1 0,0 0 0,0-1 0,0 0 0,0 1 0,0-1 0,0 0 0,1 0 0,-1 0 0,1-1 0,-1 1 0,1 0 0,0-1 0,0 0 0,0 1 0,-1-1 0,1-1 0,5 2 0,10 2 0,-1 0 0,0-2 0,20 1 0,-29-2 0,496-3 0,-151-41 0,-103 10 0,180-8 0,-176 33 0,-160 9 0,113-15 0,244-58 0,-361 63 0,105 1 0,90 17 0,-248-7 0,54 2 0,272 16 0,-344-18 0,-36-1 0,-98 2 0,-163 7 0,-58 5 0,-38 3 0,351-17 0,-8 2 0,-38 7 0,63-9 0,0 0 0,0 1 0,0 0 0,0 0 0,0 0 0,0 1 0,0 0 0,1 0 0,0 1 0,-1-1 0,1 1 0,-6 6 0,10-9 0,0 0 0,1 0 0,-1-1 0,1 1 0,-1 0 0,1 0 0,0 0 0,-1 0 0,1 0 0,0 0 0,-1 0 0,1 0 0,0 0 0,0 0 0,0 0 0,0 0 0,0 0 0,0-1 0,0 1 0,0 0 0,0 0 0,0 0 0,1 0 0,-1 0 0,0 0 0,1 0 0,-1 0 0,1 0 0,-1 0 0,1-1 0,-1 1 0,1 0 0,0 0 0,-1-1 0,1 1 0,0 0 0,34 23 0,-32-22 0,28 14 0,0-1 0,2-2 0,-1-1 0,1-2 0,1-1 0,0-1 0,0-2 0,0-2 0,63 1 0,-88-6 0,0 0 0,-1 0 0,1-1 0,-1 0 0,1 0 0,-1-1 0,0 0 0,0 0 0,0-1 0,-1 0 0,1-1 0,-1 1 0,0-1 0,7-7 0,7-8 0,-1-2 0,33-45 0,-41 50 0,0 1 0,1 0 0,1 0 0,0 1 0,1 1 0,1 1 0,19-14 0,-19 19 0,0 1 0,0 0 0,1 1 0,0 0 0,0 1 0,22-2 0,106-5 0,-101 10 0,83-13 0,-107 11 0,-1-2 0,0 0 0,0-1 0,-1-1 0,1-1 0,-2-1 0,1 0 0,-2-1 0,1-1 0,-2 0 0,18-18 0,-25 20 0,0 0 0,-1 0 0,0-1 0,-1 0 0,0 0 0,-1-1 0,0 1 0,-1-1 0,0 0 0,-1-1 0,0 1 0,-1-1 0,0 1 0,-1-18 0,0-4 0,-2 1 0,-2-1 0,-1 1 0,-10-42 0,5 18 0,2-1 0,3 0 0,7-104 0,-1 46 0,-2-390 0,1 499 0,-1 0 0,-1 0 0,1 0 0,-1 0 0,-1 0 0,1 0 0,-4-10 0,3 15 0,1-1 0,-1 1 0,1-1 0,-1 1 0,0 0 0,0 0 0,1 0 0,-2 0 0,1 0 0,0 0 0,0 0 0,-1 1 0,1-1 0,-1 1 0,1 0 0,-1-1 0,1 1 0,-1 1 0,0-1 0,0 0 0,1 1 0,-4-1 0,-32-3 0,0 2 0,-68 5 0,28 0 0,-1724 2 0,1003-7 0,639-5 0,-168-29 0,150 13 0,-649-116 0,779 130 0,19 3 0,-5-1 0,-1 1 0,-39-1 0,71 7 0,1 0 0,-1 0 0,0 0 0,1 1 0,-1-1 0,1 0 0,-1 1 0,1 0 0,-1-1 0,1 1 0,-1 0 0,-2 2 0,5-3 0,0 1 0,-1-1 0,1 0 0,0 1 0,0-1 0,-1 0 0,1 1 0,0-1 0,0 0 0,-1 1 0,1-1 0,0 1 0,0-1 0,0 1 0,0-1 0,0 0 0,0 1 0,0-1 0,0 1 0,0-1 0,0 1 0,0-1 0,0 0 0,0 1 0,0-1 0,0 1 0,0-1 0,1 1 0,15 18 0,-1-7 0,0-2 0,1 0 0,1-1 0,26 12 0,91 28 0,-134-49 0,151 47-339,221 40 0,173-3-415,-502-78 748,1934 280-2755,-1772-251 3564,156 16 1590,-155-53-1655,4 1-473,-160 9-265,-47-8 0,0 1 0,0 0 0,0 0 0,0 0 0,0 1 0,0-1 0,-1 1 0,1-1 0,-1 1 0,1 0 0,-1 0 0,1 0 0,1 3 0,-3-4 0,-1 0 0,1 0 0,-1 0 0,0 0 0,1 0 0,-1 0 0,0-1 0,0 1 0,0 0 0,0 0 0,1 0 0,-1 0 0,-1 0 0,1 0 0,0 0 0,0 0 0,0 0 0,0 0 0,-1 0 0,1 0 0,0 0 0,-1-1 0,1 1 0,-1 0 0,1 0 0,-1 0 0,0-1 0,1 1 0,-1 0 0,1 0 0,-1-1 0,0 1 0,0-1 0,0 1 0,1-1 0,-1 1 0,0-1 0,-1 1 0,-38 19 0,36-19 0,-38 15 0,-1-3 0,-64 12 0,-96 5 0,109-18 0,-43 6 0,-188 32 0,196-25 0,0-5 0,-150 2 0,-269-20 0,268-6 0,-393 4 0,653 0 0,10 0 0,-1-1 0,1 2 0,-1-1 0,1 1 0,-1 1 0,1 0 0,-20 6 0,28-7 0,1-1 0,0 1 0,-1 0 0,1-1 0,0 1 0,-1 0 0,1 0 0,0 0 0,0 0 0,0 0 0,0 0 0,0 0 0,0 0 0,0 0 0,0 1 0,0-1 0,0 0 0,1 1 0,-1-1 0,1 0 0,-1 2 0,1-1 0,0 0 0,0 0 0,0-1 0,1 1 0,-1 0 0,1-1 0,0 1 0,-1-1 0,1 1 0,0-1 0,0 1 0,0-1 0,0 1 0,0-1 0,0 0 0,0 0 0,0 1 0,0-1 0,1 0 0,2 1 0,13 10 0,1-1 0,1-1 0,0-1 0,0-1 0,1-1 0,32 8 0,-26-7 0,336 78 0,16-25 0,-131-23 0,787 101-1263,-153 10 920,-797-129 343,-54-10-41,-30-10 41,0 0 1,0 0 0,0 0 0,0 1-1,0-1 1,0 0 0,0 0 0,1 0-1,-1 0 1,0 0 0,0 0 0,0 0 0,0 0-1,0 0 1,0 0 0,0 0 0,0 0-1,0 1 1,0-1 0,1 0 0,-1 0-1,0 0 1,0 0 0,0 0 0,0 0-1,0 0 1,0 1 0,0-1 0,0 0-1,0 0 1,0 0 0,0 0 0,0 0-1,0 0 1,0 0 0,0 1 0,0-1-1,0 0 1,0 0 0,0 0 0,0 0-1,0 0 1,-1 0 0,1 0 0,0 1 0,0-1-1,0 0 1,0 0 0,0 0 0,0 0-1,0 0 1,0 0 0,0 0 0,-16 4 162,-61 1 458,-106-6-1,87-1-418,-934-3-202,1012 5 0,-8 1 0,1 1 0,-1 1 0,0 1 0,-40 13 0,-92 41 0,23-6 0,110-45 0,0-1 0,-35 3 0,58-9 0,4-2 0,15-2 0,30-6 0,333-31 0,7 33 0,-334 7 0,62-1 0,284 11 0,-370-4 0,1 1 0,-1 2 0,0 1 0,50 22 0,-47-17 0,0-2 0,0-1 0,36 7 0,-13-11 0,0-3 0,0-2 0,95-10 0,-129 6 0,-1-1 0,0 0 0,0-2 0,0 0 0,-1-1 0,0-1 0,0-1 0,24-14 0,-40 21 0,-1-1 0,1 0 0,-1 1 0,0-1 0,1 0 0,-1-1 0,0 1 0,0 0 0,0-1 0,-1 1 0,1-1 0,-1 1 0,1-1 0,-1 0 0,0 0 0,0 1 0,0-1 0,0 0 0,-1 0 0,1 0 0,-1 0 0,1 0 0,-1 0 0,0 0 0,0 0 0,-1 0 0,1 0 0,-1 0 0,1 0 0,-1 0 0,0 0 0,0 0 0,0 0 0,-1 1 0,-2-6 0,-2-1 0,0-1 0,-1 1 0,0 1 0,0-1 0,-1 1 0,0 0 0,-1 1 0,-12-9 0,-1 1 0,-17-12 0,-43-38 0,32 21 0,-76-73 0,120 111 0,1 1 0,-1 0 0,0 1 0,-1 0 0,1 0 0,-1 0 0,0 0 0,0 1 0,-12-4 0,-4 1 0,-42-5 0,44 8 0,-359-38 0,-107-18 0,468 55 0,0 0 0,1-1 0,0 0 0,0-2 0,-27-14 0,43 21 0,1-1 0,0 0 0,0 1 0,0-1 0,0 0 0,0 1 0,0-1 0,0 0 0,0 0 0,0 0 0,0 0 0,0 0 0,0 0 0,1 0 0,-1 0 0,0 0 0,1 0 0,-1 0 0,1-1 0,-1 1 0,1-2 0,0 2 0,1 0 0,-1 0 0,1-1 0,0 1 0,0 0 0,0 0 0,-1 0 0,1 0 0,0 1 0,0-1 0,0 0 0,1 0 0,-1 1 0,0-1 0,0 0 0,0 1 0,0-1 0,1 1 0,-1 0 0,0-1 0,0 1 0,2 0 0,29-8 0,1 2 0,-1 2 0,1 1 0,54 1 0,-42 2 0,178 1 0,58-1 0,-249-3 0,42-8 0,-43 5 0,38-2 0,25 8 0,-64 2 0,-1-2 0,1-1 0,48-8 0,-72 8 0,0-1 0,-1 0 0,1 0 0,0 0 0,0 0 0,-1-1 0,0 0 0,1 0 0,-1-1 0,0 0 0,-1 0 0,1 0 0,-1 0 0,1 0 0,4-8 0,-5 6 0,0-1 0,-1 0 0,0 1 0,0-1 0,-1 0 0,0-1 0,0 1 0,0 0 0,-1-1 0,0 1 0,-1-1 0,0-11 0,-1 3 0,0-1 0,-2 0 0,0 1 0,0 0 0,-2-1 0,0 2 0,-1-1 0,-1 0 0,0 1 0,-15-23 0,14 26 0,0 0 0,-2 1 0,1 0 0,-1 1 0,-1 0 0,1 0 0,-2 1 0,1 0 0,-1 1 0,-1 0 0,0 1 0,-21-8 0,-5 0 0,0-1 0,2-2 0,0-1 0,-62-44 0,79 48 0,-1 0 0,0 2 0,-1 0 0,0 2 0,-1 0 0,0 1 0,-1 2 0,0 0 0,0 1 0,-1 2 0,-36-4 0,-258 7 0,151 5 0,149-3 0,-171 5 0,150-2 0,0 3 0,-70 18 0,-25 13 0,-1-5 0,-189 18 0,-218-20-519,-10-25-360,171-4 594,341 0 277,5-2 8,0 2 0,-47 8-1,83-9 1,0 0 0,0 0 0,0 0 0,0 0 0,0 0 0,0 0 0,0 0 0,0 1 0,0-1 0,0 0 0,0 0 0,0 0 0,0 0 0,0 0 0,0 0 0,0 0 0,0 0 0,0 0 0,0 0 0,0 1 0,0-1 0,0 0 0,0 0 0,0 0 0,0 0 0,0 0 0,0 0 0,0 0 0,0 0 0,-1 0 0,1 0 0,0 0 0,0 0 0,0 0 0,0 0 0,0 1 0,0-1 0,0 0 0,0 0 0,0 0 0,0 0 0,0 0 0,-1 0 0,21 3 0,543 9 0,-380-12 0,859-2 1692,-1028 3-1692,1 0 0,-1 1 0,0 1 0,0 0 0,24 8 0,64 34 0,-52-23 0,-8-2 0,-25-11 0,1-1 0,0 0 0,1-1 0,0-1 0,0-1 0,26 4 0,82-3 0,-277-32 0,-861-130-596,582 95 433,376 53 160,-67-11 46,-1 6 0,-143 1 0,170 12 165,-52 3 84,125-1-265,-1 0-1,1 2 1,-1 0 0,-30 12-1,43-12-26,0 0 0,0 1 0,0 0 0,0 1 0,1 0 0,0 0 0,0 1 0,1 0 0,0 0 0,0 1 0,0 0 0,1 0 0,0 1 0,1 0 0,0-1 0,0 2 0,1-1 0,-6 20 0,4-6 0,0 0 0,2 0 0,0 1 0,2 0 0,1 0 0,0-1 0,4 27 0,-1-36 0,0 0 0,0 0 0,1-1 0,1 1 0,1-1 0,0 1 0,0-2 0,1 1 0,1 0 0,0-1 0,10 12 0,0-4 0,0-1 0,2 0 0,0-1 0,1-2 0,26 18 0,-5-7 0,2-2 0,0-3 0,1-1 0,56 19 0,191 44 0,-234-69 0,31 5 0,-51-13 0,38 13 0,-171-40 0,-50-15 0,-2 7 0,0 6 0,-197-3 0,308 27 0,1 2 0,-1 2 0,1 1 0,-66 22 0,55-14 0,-88 14 0,44-24 0,70-5 0,1 0 0,-1 2 0,1 0 0,-1 1 0,-38 11 0,42-7 0,11-6 0,1 1 0,-1 0 0,1 0 0,0 0 0,-1 1 0,1-1 0,1 1 0,-1 1 0,0-1 0,-4 5 0,9-8 0,0 0 0,-1 1 0,1-1 0,0 1 0,0-1 0,-1 0 0,1 1 0,0-1 0,0 0 0,0 1 0,0-1 0,0 1 0,0-1 0,0 0 0,0 1 0,0-1 0,0 1 0,0-1 0,0 0 0,0 1 0,0-1 0,0 1 0,0-1 0,0 1 0,0-1 0,0 0 0,1 1 0,-1-1 0,0 0 0,0 1 0,0-1 0,1 0 0,-1 1 0,0-1 0,1 0 0,-1 1 0,0-1 0,0 0 0,1 0 0,-1 1 0,1-1 0,-1 0 0,0 0 0,1 0 0,22 8 0,83 8 0,189 5 0,-254-19 0,210 0 0,54 3 0,-123 23 0,-17-1 0,76-21 0,-63-4 0,-164-2 0,1 1 0,-1 1 0,24 5 0,-35-3 0,-13-2 0,-21-1 0,0-2 0,-32-4 0,23 2 0,-791-100 0,787 94 0,-65-14 0,-200-16 0,223 36 0,-407-24 0,205-17 0,209 27 0,-1 4 0,0 4 0,-88 0 0,111 11-1365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2:57.10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1 285 24575,'0'-2'0,"1"0"0,-1 1 0,1-1 0,-1 1 0,1-1 0,-1 1 0,1-1 0,0 1 0,0-1 0,0 1 0,0 0 0,0-1 0,0 1 0,0 0 0,0 0 0,1 0 0,-1 0 0,0 0 0,1 0 0,1-1 0,33-16 0,-27 14 0,22-10 0,0 1 0,1 1 0,1 2 0,0 1 0,0 2 0,0 1 0,1 2 0,40-1 0,-32 3 0,51-9 0,41-3 0,-41 15 0,140 19 0,89 35 0,-312-53 0,50 7 0,-38-6 0,-1 0 0,1 1 0,-1 1 0,0 1 0,28 12 0,31 24 0,142 62 0,-193-93 0,0-2 0,1-1 0,0-1 0,0-2 0,0-1 0,36 1 0,325-13 0,-358 6 0,1-1 0,32-7 0,45-5 0,280 12 0,-206 5 0,2231-2 0,-2358-2 0,58-11 0,44-2 0,124 16 0,101-4 0,-249-12 0,27-1 0,248 17 0,-402-1 0,1 1 0,-1-1 0,0 2 0,1-1 0,9 4 0,-18-4 0,0-1 0,0 1 0,0-1 0,1 1 0,-1-1 0,0 1 0,0-1 0,0 1 0,0 0 0,0 0 0,0 0 0,0 0 0,0-1 0,0 1 0,-1 0 0,1 0 0,0 1 0,-1-1 0,2 1 0,-2-1 0,0 1 0,0-1 0,0 1 0,-1-1 0,1 0 0,0 1 0,-1-1 0,1 0 0,0 1 0,-1-1 0,0 0 0,1 1 0,-1-1 0,0 0 0,1 0 0,-1 0 0,0 0 0,0 0 0,0 0 0,0 0 0,0 0 0,-2 1 0,-5 4 0,0 0 0,0 0 0,-1-1 0,0 0 0,0 0 0,0-1 0,-18 5 0,3-2 0,0-2 0,-27 4 0,-43-2 0,-136-7 0,86-3 0,-1944 3 0,2063-1 0,0-1 0,0-1 0,1-1 0,0-1 0,-42-15 0,-108-56 0,95 39 0,59 28 0,-7-2 0,0-2 0,1 0 0,1-2 0,0-1 0,-23-19 0,43 31 0,0-1 0,0 1 0,0-1 0,1 0 0,0-1 0,0 1 0,1-1 0,-1 1 0,1-1 0,0 0 0,1-1 0,-1 1 0,1 0 0,0-1 0,1 1 0,0-1 0,0 1 0,0-1 0,1 0 0,0 1 0,0-1 0,1 0 0,-1 1 0,1-1 0,1 1 0,0-1 0,0 1 0,3-8 0,10-17-1365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12.87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8218 10 24575,'-43'1'0,"1"2"0,-59 11 0,33-3 0,43-8 0,1 0 0,0 2 0,0 1 0,0 1 0,-42 18 0,63-24 0,-18 12 0,-1-2 0,-1 0 0,1-2 0,-2 0 0,1-2 0,-1 0 0,-35 4 0,-249-9 0,153-4 0,-1314 2 0,1417-3 0,-1-2 0,-84-20 0,84 13 0,0 3 0,-84-4 0,-749 16 0,691-19 0,3 0 0,-990 17 0,1138 1 0,-64 11 0,-23 2 0,-24 2 0,-22 0 0,147-16 0,-1 0 0,1 2 0,0 1 0,-43 12 0,-5 6 0,-121 19 0,116-34 0,-140-7 0,99-2 0,-1000 2 0,1087-5 0,37 5 0,-1 0 0,1 0 0,0 0 0,0 0 0,-1 0 0,1 0 0,0 0 0,-1-1 0,1 1 0,0 0 0,0 0 0,-1 0 0,1-1 0,0 1 0,0 0 0,-1 0 0,1 0 0,0-1 0,0 1 0,0 0 0,0-1 0,-1 1 0,1 0 0,0 0 0,0-1 0,0 1 0,0 0 0,0-1 0,0 1 0,0 0 0,0-1 0,14-12 0,0 7 0,2 0 0,-1 0 0,1 2 0,0-1 0,0 2 0,21-2 0,-15 2 0,0-1 0,37-11 0,-25 3 0,0 3 0,1 0 0,1 3 0,-1 1 0,1 1 0,0 2 0,40 3 0,34-1 0,73 3 0,-1 25 0,-157-24 0,-1 1 0,0 1 0,-1 2 0,1 0 0,-2 1 0,30 16 0,-32-14 0,1-1 0,1-1 0,0-1 0,0 0 0,1-2 0,-1-1 0,35 4 0,249-13 0,-261-1 0,85-21 0,-14 1 0,-49 18 0,-51 6 0,1 0 0,0-1 0,0-1 0,-1 0 0,0-2 0,0 0 0,25-11 0,-41 16 0,1 0 0,-1 0 0,1 0 0,-1-1 0,1 1 0,-1 0 0,1-1 0,-1 1 0,1 0 0,-1-1 0,1 1 0,-1-1 0,0 1 0,1 0 0,-1-1 0,0 1 0,0-1 0,1 1 0,-1-1 0,0 0 0,0 1 0,0-1 0,1 1 0,-1-1 0,0 1 0,0-1 0,0 1 0,0-1 0,0 0 0,0 1 0,0-1 0,0 1 0,-1-2 0,-14-15 0,-30-8 0,8 10 0,0 1 0,0 3 0,-49-9 0,-118-8 0,139 22 0,0 3 0,0 3 0,0 3 0,-66 11 0,105-8 0,0 1 0,-42 19 0,47-17 0,0-1 0,-1-1 0,0-1 0,-37 6 0,-69-9 0,102-5 0,0 2 0,0 0 0,0 2 0,0 1 0,0 1 0,-39 11 0,34-4 0,-1-2 0,0-1 0,-56 6 0,60-9 0,1 1 0,-1 1 0,2 2 0,-1 1 0,-43 23 0,55-26 0,12-6 0,0 1 0,0-1 0,-1 1 0,1 0 0,1 0 0,-1 1 0,0-1 0,0 0 0,1 1 0,0 0 0,-1-1 0,1 1 0,-2 4 0,4-6 0,-1-1 0,1 1 0,0 0 0,0 0 0,-1 0 0,1-1 0,0 1 0,0 0 0,0 0 0,0 0 0,0-1 0,0 1 0,0 0 0,0 0 0,1 0 0,-1 0 0,0-1 0,0 1 0,1 0 0,-1 0 0,0-1 0,1 2 0,1-1 0,-1 1 0,1-1 0,-1 1 0,1-1 0,0 0 0,-1 0 0,1 0 0,0 0 0,0 0 0,0 0 0,0-1 0,-1 1 0,3 0 0,23 4 0,0-1 0,-1-1 0,1-1 0,0-1 0,29-4 0,0 1 0,146 0 0,448 2 0,-322 37 0,-173-14 0,406 62 0,-212-29 0,53 24 0,1-1 0,-245-56 0,299 3 0,-117-28 0,-327 1 0,0 0 0,-1 0 0,1-2 0,-1 1 0,0-2 0,1 1 0,20-11 0,5-5 0,36-25 0,3-2 0,29-14 0,115-86 0,-212 139 0,1-1 0,-1 0 0,0 0 0,-1 0 0,0-1 0,0-1 0,-1 1 0,0-1 0,-1-1 0,0 1 0,-1-1 0,0 0 0,-1 0 0,0 0 0,0-1 0,-1 0 0,-1 1 0,0-1 0,1-21 0,-3 23 0,0 0 0,1 0 0,1 0 0,0 0 0,0 1 0,1-1 0,7-16 0,-8 22 0,0 0 0,0 0 0,1 0 0,-1 1 0,1-1 0,0 0 0,0 1 0,1 0 0,-1 0 0,1 0 0,-1 0 0,1 1 0,0-1 0,0 1 0,0 0 0,0 0 0,1 1 0,-1-1 0,7-1 0,25-2 0,0 2 0,0 1 0,0 2 0,38 4 0,21 1 0,-77-4 0,0 1 0,-1 1 0,1 1 0,-1 1 0,33 13 0,30 8 0,59 13 0,75 15 0,-52-35 0,-61-7 0,1-5 0,133-7 0,-90-2 0,765 30 0,-878-26 0,-27-1 0,-18 0 0,-94-5 0,-124-20 0,196 19 0,-47-7 0,-67-6 0,144 18 0,-6-1 0,0 1 0,0-2 0,-14-2 0,22 3 0,-1 0 0,1 0 0,0-1 0,0 1 0,-1-1 0,1 1 0,0-1 0,0 0 0,1-1 0,-1 1 0,0 0 0,1-1 0,-1 1 0,-1-5 0,0 3 0,1 0 0,0-1 0,-1 1 0,0 0 0,0 1 0,0-1 0,-1 1 0,1 0 0,-1 0 0,0 0 0,0 1 0,-10-5 0,3 4 0,0 1 0,-1 0 0,1 0 0,-22 1 0,-384 1 0,161 3 0,-621-3 0,578 13 0,99-2 0,132-9 0,-337 24 0,307-16 0,-53 9 0,-36 14 0,-348 14 0,508-46 0,1 1 0,-1 1 0,0 1 0,1 2 0,0 1 0,1 1 0,-1 1 0,1 1 0,-45 26 0,23-11-1365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3.0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23 24575,'0'-10'0,"0"-3"-8191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31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7321 535 24575,'-2'2'0,"-1"1"0,-1-1 0,1 0 0,0 0 0,0 0 0,-1 0 0,1-1 0,-1 1 0,0-1 0,1 0 0,-6 1 0,-45 3 0,42-4 0,-554 5 0,340-8 0,-349 1 0,528 3 0,-90 17 0,24-1 0,-343 5 0,252-18 0,140 1 0,0 3 0,-80 20 0,-66 11 0,154-32 0,-72 21 0,-39 7 0,133-27 0,24-6 0,21-6 0,60-17 0,1 2 0,0 3 0,2 4 0,110-3 0,1654 16 0,-1785-5 0,0-2 0,75-18 0,67-7 0,-128 26 0,120-13 0,-129 10 0,0 2 0,59 4 0,-55 1 0,91-11 0,-5-3 0,264 8 0,-226 8 0,466-2 0,-1035 0 0,340 2 0,1 2 0,-78 19 0,-35 4 0,-34-22 0,38-2 0,95 3 0,-104 26 0,112-21 0,-63 20 0,71-19 0,0-1 0,-81 10 0,-47 1 0,143-18 0,11-1 0,20-1 0,26-1 0,-30-1 0,110-4 0,181-29 0,-188 19 0,29 2 0,180 7 0,-191 6 0,2189 1 0,-2257-4 0,56-10 0,15-2 0,511 9 0,-352 7 0,877-2 0,-230 57 0,-897-51 0,-31-4 0,-19-1 0,-556-1 0,234-2 0,173 1 0,-273-34 0,-204-109-567,397 76 567,-423-60 0,145 94 224,-2 33 89,352 2-283,-825-65-30,948 58 0,-311-35 0,-7 26 0,-179 54 0,138-9 0,369-24 0,0 2 0,-64 22 0,59-16 0,-65 13 0,-175 29 0,-75 11 0,-140-16 0,349-38 0,-173-5 0,297-7 0,0 2 0,0 1 0,0 1 0,-37 12 0,-40 8 0,37-14 0,5 0 0,-82 4 0,-424-13 0,273-4 0,-2221 2 0,5236 0 0,-2675 3 0,0 2 0,0 2 0,-1 2 0,87 29 0,-104-30 0,1 0 0,1-2 0,-1 0 0,49 1 0,92-8 0,-113-1 0,0 2 0,101 13 0,-55 0 0,-1-5 0,171-8 0,-125-2 0,2038 2 0,-2017-15 0,-33 2 0,304 9 0,-329 4 0,-93 0 0,1-1 0,0-1 0,0-1 0,-1-1 0,0 0 0,26-10 0,-1-5 0,57-32 0,-62 33 0,2 1 0,58-16 0,8-3 0,-18 5 0,166-34 0,-214 56 0,-1-2 0,61-26 0,-81 29 0,-1-1 0,0-1 0,0-1 0,-1 0 0,-1-1 0,0-1 0,15-16 0,-28 27 0,0-1 0,-1 0 0,0 0 0,1 0 0,-1-1 0,-1 1 0,1 0 0,0-1 0,-1 1 0,1-1 0,-1 0 0,0 0 0,0 1 0,-1-1 0,1 0 0,-1 0 0,0 0 0,0 1 0,0-1 0,0 0 0,-1 0 0,0 0 0,0 1 0,0-1 0,0 0 0,0 1 0,-1-1 0,1 1 0,-1-1 0,0 1 0,0 0 0,0-1 0,-1 1 0,1 1 0,-1-1 0,1 0 0,-1 0 0,0 1 0,0 0 0,0-1 0,-1 1 0,-5-2 0,-10-5 0,-1 1 0,-1 1 0,0 1 0,1 1 0,-32-4 0,-113-3 0,154 11 0,-488-4 0,103 3 0,-383-52-496,379 20 317,255 22 322,-199-9 389,251 22-532,0 4 0,0 3 0,1 5 0,0 4 0,-99 32 0,12 15 0,-192 98 0,162-66 0,64-30 0,44-18 0,-1-5 0,-124 35 0,166-67 0,46-9 0,-1 0 0,1 1 0,0 1 0,-15 5 0,4 1 0,0-2 0,0-1 0,-1-1 0,0-1 0,-35 3 0,-134-6 0,132-3 0,-116 11 0,152-6 0,8-2 0,0 0 0,1 2 0,-1 0 0,1 1 0,-25 11 0,9-2 0,-1-1 0,0-2 0,-1-1 0,-59 8 0,16-9 0,0-4 0,-106-6 0,79-1 0,-731 1 0,550-14 0,66 2 0,-807 8 0,571 7 0,361-2 0,68 0 0,22 0 0,8 0 0,86-5 0,-1-4 0,98-24 0,-7 2 0,343-17 0,-65 46 0,-80 1 0,-336 1 0,0-1 0,-1-3 0,1-1 0,-1-2 0,-1-1 0,54-20 0,15-9 0,158-35 0,118-1 0,-100 22 0,-225 40 0,94-23 0,-127 27 0,-1-1 0,0-1 0,0-2 0,22-13 0,-25 13 0,1 1 0,0 2 0,0-1 0,32-6 0,33-11 0,-49 11 0,1-1 0,0 1 0,1 3 0,1 1 0,48-7 0,165 4 0,-76 7 0,56-10 0,301-13 0,894 28-445,-672 4 274,-748-2 207,4 1-361,-1-1 1,0-1-1,23-4 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41.36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1221 1256 24575,'-1'-16'0,"-2"1"0,1 0 0,-2-1 0,0 1 0,-1 1 0,0-1 0,-2 1 0,-8-16 0,-15-39 0,-9-73 0,27 93 0,-14-22 0,19 56 0,1 0 0,1-1 0,-7-30 0,8 9 0,2-2 0,2-42 0,-1-37 0,1 114 0,0 0 0,0 1 0,-1-1 0,0 0 0,1 1 0,-2-1 0,1 1 0,0-1 0,-1 1 0,1 0 0,-1-1 0,0 1 0,0 0 0,0 0 0,-1 0 0,1 1 0,-1-1 0,1 0 0,-1 1 0,0 0 0,0-1 0,0 1 0,-4-1 0,-4-2 0,0 1 0,-1 1 0,1 0 0,-1 0 0,-20-1 0,19 2 0,0 0 0,0 0 0,0-1 0,-16-6 0,8-2 0,1-1 0,0-1 0,-18-14 0,16 10 0,-36-20 0,22 16 0,0-2 0,-38-33 0,57 42 0,10 8 0,0 0 0,0 0 0,0 1 0,-1 0 0,1 0 0,-1 0 0,0 1 0,-1 0 0,1 1 0,-1 0 0,0 0 0,-13-2 0,12 4 0,0 1 0,0-1 0,0 2 0,0-1 0,-1 1 0,2 1 0,-1 0 0,0 0 0,0 1 0,1 0 0,-1 1 0,1 0 0,0 1 0,0-1 0,1 2 0,-1-1 0,1 1 0,-12 12 0,7-7 0,-1-1 0,-24 14 0,26-18 0,1 2 0,-1-1 0,1 1 0,-12 12 0,20-16 0,0 0 0,0 0 0,0 0 0,0 0 0,0 1 0,1-1 0,0 1 0,0-1 0,0 1 0,1 0 0,-1 0 0,1 0 0,0 0 0,1 0 0,-1 7 0,1-4 0,1 0 0,0 0 0,1 0 0,-1 0 0,2-1 0,-1 1 0,1 0 0,0-1 0,0 0 0,1 0 0,5 8 0,9 12 0,31 33 0,-35-43 0,19 21 0,2-1 0,2-2 0,1-2 0,48 33 0,-41-31 0,-37-27 0,0-1 0,1 0 0,0-1 0,0 0 0,0 0 0,1-1 0,-1 0 0,1-1 0,0 0 0,1 0 0,-1-1 0,1 0 0,13 1 0,213-4 0,-96-4 0,-23 3 0,137 3 0,-248-1 0,0 0 0,0 1 0,0-1 0,0 1 0,0 1 0,-1-1 0,1 1 0,-1 0 0,1 1 0,10 8 0,3 3 0,31 34 0,-16-14 0,-12-12 0,-2 1 0,-1 1 0,0 1 0,-2 0 0,-1 2 0,-2 0 0,17 38 0,-29-59 0,0 0 0,0-1 0,1 1 0,0-1 0,1 0 0,-1 0 0,1-1 0,0 1 0,1-1 0,-1 0 0,1-1 0,0 1 0,0-1 0,13 7 0,47 19 0,-38-18 0,0 1 0,-1 2 0,43 30 0,-4 3 0,-46-35 0,-1 0 0,0 2 0,-1 0 0,-1 1 0,0 1 0,18 23 0,-1 9 0,106 137 0,-121-165 0,1 0 0,1-2 0,1 0 0,0-2 0,2 0 0,29 16 0,-17-11 0,45 35 0,11 6 0,283 202 0,-343-237 0,-2 1 0,-1 1 0,28 38 0,29 30 0,-57-68 0,1-1 0,1-1 0,2-2 0,0-2 0,2 0 0,59 28 0,207 117 0,-30-15 0,-229-136 0,1-3 0,0-1 0,52 9 0,16 5 0,-73-17 0,-1 1 0,0 1 0,-2 2 0,1 2 0,34 22 0,-13 0 0,-2 2 0,-1 2 0,55 59 0,208 198 0,-302-286 0,-2 1 0,0 0 0,-1 1 0,11 18 0,-13-19 0,0-1 0,0 0 0,2 0 0,0-1 0,19 17 0,41 17-1365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46.14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2914 1 24575,'-11'18'0,"0"-1"0,0 0 0,-18 19 0,7-8 0,13-18 0,-234 287 0,180-229 0,-2-2 0,-93 70 0,42-47 0,-210 169 0,201-144 0,60-53 0,-121 89 0,169-140 0,-1-1 0,-1-1 0,1-1 0,-1-1 0,0 0 0,-1-1 0,1-1 0,-23 1 0,-63 16 0,-33 22 0,-102 27 0,182-60 0,39-7 0,0 0 0,-36 12 0,54-15 0,-36 15 0,-2-1 0,0-2 0,0-2 0,-78 11 0,114-21 0,-43 2 0,-85 17 0,124-16 0,7-1 0,17 1 0,29 0 0,494-2 0,-245-3 0,-287 2 0,-3 0 0,0-1 0,0 1 0,-1 1 0,1-1 0,0 0 0,0 1 0,-1 0 0,1 0 0,-1 1 0,1-1 0,7 5 0,-12-6 0,1 0 0,-1 0 0,1 1 0,-1-1 0,1 1 0,-1-1 0,0 0 0,1 1 0,-1-1 0,1 1 0,-1-1 0,0 1 0,0-1 0,1 1 0,-1-1 0,0 1 0,0-1 0,1 1 0,-1-1 0,0 1 0,0-1 0,0 1 0,0-1 0,0 1 0,0 0 0,0-1 0,0 1 0,0-1 0,0 1 0,0-1 0,0 1 0,-1 0 0,1-1 0,0 1 0,0-1 0,-1 1 0,1-1 0,0 1 0,0-1 0,-1 1 0,1-1 0,-1 0 0,1 1 0,0-1 0,-1 1 0,1-1 0,-1 0 0,1 1 0,-1-1 0,1 0 0,-1 0 0,1 1 0,-1-1 0,-31 14 0,1-7 0,-1-2 0,0 0 0,-42-1 0,-23 3 0,-89 8 0,-229-11 0,216-6 0,188 2-341,1 0 0,0-1-1,-19-4 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3:55.65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715 1012 24575,'0'-44'0,"-1"-1"0,-3 1 0,-1-1 0,-2 1 0,-3 1 0,-16-50 0,15 58 0,1 0 0,2 0 0,1-1 0,2 0 0,1 0 0,2 0 0,2-1 0,4-41 0,-3 69 0,1-1 0,1 1 0,0 0 0,0 0 0,0 0 0,1 0 0,0 0 0,10-12 0,51-65 0,-28 40 0,-28 36 0,-6 7 0,0 0 0,0-1 0,0 1 0,-1-1 0,1 1 0,-1-1 0,0 0 0,0 0 0,0 0 0,2-6 0,-5 10 0,1-1 0,-1 0 0,1 1 0,0-1 0,-1 1 0,1 0 0,-1-1 0,1 1 0,-1-1 0,1 1 0,-1 0 0,0-1 0,1 1 0,-1 0 0,1-1 0,-1 1 0,0 0 0,1 0 0,-1 0 0,0 0 0,1 0 0,-1 0 0,0 0 0,1 0 0,-1 0 0,-1 0 0,-22 1 0,19-1 0,-492 8 0,463-8 0,15 1-124,0 1 0,0 1 0,1 1 0,-1 1 0,1 1 0,0 0-1,1 1 1,-1 1 0,1 0 0,-19 14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14.82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11999 1 24575,'-7'0'0,"-1"0"0,1 1 0,-1 1 0,1-1 0,-1 1 0,1 0 0,0 1 0,0 0 0,0 0 0,0 0 0,-7 6 0,-6 5 0,1 1 0,-21 20 0,30-24 0,0-1 0,-1-1 0,0 0 0,0 0 0,-1-1 0,0-1 0,-1 0 0,0 0 0,-22 7 0,13-10 0,0-1 0,-38 1 0,34-3 0,-36 5 0,-64 8 0,88-12 0,0 3 0,-46 10 0,76-13 0,-38 10 0,-81 32 0,-160 69 0,257-102 0,0-1 0,0-1 0,-58 7 0,57-11 0,0 1 0,1 2 0,-53 19 0,35-5 0,19-7 0,-1-2 0,-1-1 0,-56 14 0,-90 20 0,149-39 0,0 0 0,-1-2 0,-51 2 0,-92-7 0,94-2 0,58 1 0,1 1 0,-1 0 0,1 2 0,0 0 0,0 1 0,0 1 0,0 1 0,0 1 0,-21 9 0,9 1 0,-2-2 0,0-2 0,-1 0 0,0-3 0,-1 0 0,1-2 0,-1-2 0,-67 1 0,76-5 0,0 1 0,1 1 0,-1 1 0,1 1 0,-26 10 0,-118 50 0,143-54 0,-37 19 0,43-20 0,0 0 0,-1-1 0,0-2 0,-28 8 0,-134 16 0,86-16 0,-115 32 0,144-22 0,49-17 0,-1-1 0,1-1 0,-1 0 0,-37 4 0,-138-8 0,13-2 0,153 4 0,0 2 0,0 0 0,-38 14 0,11-3 0,25-6 0,-55 26 0,53-21 0,-41 13 0,45-17 0,0 1 0,0 1 0,2 1 0,0 2 0,-42 33 0,-1 0 0,44-35 0,-1-1 0,0-1 0,-1-1 0,0-2 0,-1-1 0,-39 8 0,36-9 0,-9 3 0,-6 1 0,0-1 0,-74 8 0,95-18 0,1 1 0,-1 1 0,1 2 0,-37 11 0,61-14 0,8 0 0,12 0 0,-3-2 0,-1-1 0,0 0 0,0-1 0,0 0 0,0-2 0,0 0 0,-1 0 0,17-8 0,-6 0 0,-1-1 0,0-1 0,36-29 0,-52 37 0,1 1 0,0 0 0,0 0 0,0 1 0,1 0 0,-1 0 0,1 1 0,0 0 0,0 1 0,0 0 0,15 0 0,9-3 0,-10 0 0,41-16 0,-41 13 0,-1 1 0,26-4 0,-2 6 0,-22 2 0,-55 3 0,-120-1 0,-89 5 0,227-2 0,1 1 0,0 0 0,0 1 0,0 1 0,0 0 0,1 0 0,0 1 0,0 0 0,0 0 0,-12 12 0,-39 23 0,38-28 0,-128 64 0,126-66 0,0-2 0,0 0 0,-1-2 0,-36 6 0,-14-6 0,-95-4 0,37-2 0,117 1 0,0 1 0,0 0 0,0 1 0,0 1 0,-16 7 0,-31 9 0,15-9 0,-1-1 0,-98 7 0,121-16 0,-1 0 0,1 2 0,0 1 0,0 1 0,0 1 0,1 2 0,0 0 0,-40 22 0,-91 39 0,54-27 0,87-37 0,0 0 0,0-1 0,-1 0 0,1-2 0,-31 4 0,-85-5 0,93-3 0,-1 2 0,-56 8 0,-119 25 0,-32 6 0,120-20 0,-40 9 0,137-22 0,1 2 0,0 0 0,-42 21 0,-45 18 0,72-31 0,-47 25 0,-144 71 0,199-99 0,1-2 0,-2-2 0,0-1 0,-70 7 0,-171 20 0,116-12 0,147-21 0,1 0 0,0 1 0,0 1 0,0 0 0,1 1 0,-24 13 0,4 1 0,-42 36 0,41-28 0,27-20 0,-1-1 0,0 0 0,0 0 0,-1-1 0,0 0 0,0-1 0,0 0 0,-1 0 0,0-1 0,0 0 0,-20 4 0,-31 2 0,-85 11 0,210-21 0,-38 1 0,0-2 0,-1 0 0,41-7 0,-60 7 0,1-1 0,-1 0 0,1 0 0,-1 0 0,0-1 0,0 0 0,0 0 0,0-1 0,0 1 0,-1-1 0,0 0 0,1-1 0,-1 0 0,-1 1 0,1-1 0,-1-1 0,0 1 0,7-12 0,-11 15 0,1 1 0,0-1 0,0 0 0,0 1 0,-1-1 0,1 0 0,-1 0 0,0 0 0,1 1 0,-1-1 0,0 0 0,0 0 0,0 0 0,0 0 0,-1 0 0,1 0 0,0 1 0,-1-1 0,1 0 0,-1 0 0,0 1 0,-1-4 0,0 2 0,0 0 0,-1 0 0,1 1 0,-1-1 0,0 1 0,0 0 0,0 0 0,0 0 0,0 0 0,0 0 0,-4-1 0,-8-2 0,0 0 0,0 0 0,-1 2 0,-21-3 0,3 3 0,0 2 0,-68 5 0,-68 20 0,-2 1 0,-338-11 0,503-14 0,1 0 0,-1 1 0,0 0 0,0 1 0,0-1 0,0 1 0,1 1 0,-1-1 0,1 1 0,0 0 0,0 1 0,0 0 0,0-1 0,0 2 0,-5 4 0,-11 7 0,-29 15 0,-1-2 0,-73 28 0,111-51 0,-30 12-1365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20.24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1 24575,'0'0'-8191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21.39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24575,'0'0'-8191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56.30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0 24575,'5'0'0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3T15:34:57.64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24575,'0'0'-8191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23.0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0 324,'11'1,"0"-1,1-1,-1 0,0-1,18-5,-24 6,-1-1,0 0,0-1,0 1,0 0,0-1,0 0,-1 0,1 0,-1-1,0 1,0-1,0 0,-1 1,1-1,2-6,6-15,13-20,-22 42,0 0,1 1,-1 0,0-1,1 1,0 0,-1 0,1 0,0 1,0-1,0 1,0-1,6-1,9-2,1-2,-1-1,-1 0,0-1,20-13,-5 3,0 2,2 1,68-23,-78 32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2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31.31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976 2,'-42'-1,"0"2,1 2,-1 1,-69 18,93-17,0 0,0 1,1 1,0 0,0 2,1 0,0 0,-24 20,15-9,-48 29,57-38,2-5,1 0,-1-1,0 0,0-1,0-1,0 0,-1-1,-21 1,-29 5,61-7,-26 4,-32 11,53-13,1 0,-1 1,1 0,0 0,1 1,-1 0,1 0,-10 8,0 5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42.86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1246 1,'-49'0,"0"3,0 2,-51 11,72-9,0 0,0 3,1 0,1 1,0 2,-38 24,12-6,35-22,0 1,-28 22,30-20,-1-1,0-1,0 0,-27 10,28-14,0 2,0 0,0 0,1 2,0-1,-13 14,-8 11,-1-1,-45 32,-165 96,225-146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3.36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3.8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4.9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5.9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7.0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7.5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3:58.1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 0,'-5'0,"-1"0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01.6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736 0,'0'3,"-1"0,0 0,1 0,-1 0,-1 0,1 0,0 0,-1-1,1 1,-1-1,0 1,0-1,-2 3,-31 27,23-24,-1 0,0-1,0-1,-1 0,-24 6,-32 15,-284 169,229-126,96-56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14.4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1528 78 24575,'-49'2'0,"32"-1"0,1 0 0,0-1 0,0 0 0,0-1 0,0-1 0,0-1 0,0 0 0,0-1 0,-18-8 0,8-1 0,10 4 0,-1 1 0,0 1 0,-35-11 0,50 18 0,0-1 0,1 1 0,-1 0 0,0 0 0,0 0 0,0 0 0,0 0 0,1 1 0,-1-1 0,0 0 0,0 1 0,0-1 0,1 1 0,-1 0 0,0 0 0,1 0 0,-1-1 0,0 1 0,-2 3 0,-24 30 0,25-30 0,0 1 0,0 0 0,-1-1 0,0 1 0,0-1 0,-8 7 0,3-7 0,0 0 0,-1-1 0,1 0 0,-1 0 0,1-1 0,-1 0 0,0 0 0,0-1 0,0-1 0,1 0 0,-14-1 0,13 0 0,-1 1 0,0 0 0,1 1 0,-1 0 0,0 1 0,1 0 0,0 0 0,-1 1 0,-10 5 0,17-6 0,0 0 0,1 1 0,-1 0 0,0 0 0,1 0 0,0 0 0,-1 1 0,1-1 0,0 1 0,1 0 0,-5 6 0,-18 52 0,21-49 0,-1-1 0,0 1 0,-9 14 0,8-17 0,-1-1 0,0 0 0,-1 0 0,0 0 0,0-1 0,-1 0 0,0-1 0,0 0 0,-1 0 0,0-1 0,-19 9 0,21-12 0,0 0 0,-1 0 0,1-1 0,-1 0 0,1 0 0,-1-1 0,0-1 0,0 1 0,0-1 0,1-1 0,-1 1 0,0-1 0,0-1 0,1 0 0,-1 0 0,-9-5 0,11 4 0,1 0 0,0 0 0,0-1 0,0 0 0,0-1 0,1 1 0,0-1 0,-1 0 0,2 0 0,-9-12 0,4 7 0,6 7 0,0-1 0,-1 1 0,0 0 0,1 0 0,-1 1 0,0-1 0,-1 1 0,1 0 0,0 0 0,-1 0 0,1 1 0,-6-2 0,-62-8 0,37 8 0,-29-3 0,45 5 0,-1-1 0,1 0 0,-25-7 0,41 8 0,1 0 0,-1 0 0,1 1 0,-1-2 0,1 1 0,-1 0 0,1 0 0,0-1 0,0 0 0,0 1 0,0-1 0,0 0 0,0 0 0,0 0 0,0 0 0,1 0 0,-1 0 0,1-1 0,-1 1 0,1-1 0,0 1 0,0-1 0,-1-3 0,2 4 0,0-1 0,0 1 0,0 0 0,1 0 0,-1 0 0,0 0 0,1 0 0,0 0 0,-1 0 0,1 1 0,0-1 0,0 0 0,0 0 0,0 0 0,0 1 0,1-1 0,-1 0 0,0 1 0,1-1 0,-1 1 0,1 0 0,0 0 0,-1-1 0,1 1 0,0 0 0,0 0 0,-1 0 0,1 1 0,0-1 0,4-1 0,-3 1 0,-1 0 0,1 0 0,-1 0 0,1 0 0,0 1 0,0-1 0,-1 1 0,1-1 0,0 1 0,0 0 0,0 0 0,-1 0 0,1 1 0,0-1 0,0 1 0,-1-1 0,1 1 0,0 0 0,-1 0 0,1 0 0,-1 0 0,1 1 0,-1-1 0,1 1 0,-1-1 0,0 1 0,0 0 0,0 0 0,0 0 0,0 0 0,0 0 0,-1 0 0,1 1 0,-1-1 0,1 1 0,-1-1 0,0 1 0,0-1 0,0 1 0,0 0 0,0-1 0,-1 1 0,1 5 0,0 0 0,1-1 0,0 0 0,0 0 0,1 1 0,0-2 0,0 1 0,7 11 0,-7-14 0,1 0 0,0 0 0,-1 0 0,2-1 0,-1 1 0,0-1 0,0 0 0,1 0 0,0-1 0,-1 1 0,11 2 0,6 2 0,0-1 0,1-1 0,0-1 0,40 2 0,-15-5 0,57-6 0,-98 4 0,1-1 0,-1 1 0,1-1 0,-1 0 0,0 0 0,0-1 0,0 0 0,8-5 0,45-35 0,-18 12 0,15-10 0,-44 31 0,-1 0 0,2 1 0,-1 0 0,1 1 0,1 1 0,-1 0 0,1 1 0,0 0 0,1 1 0,23-5 0,45 3 0,-78 7 0,0 0 0,0 0 0,1 1 0,-1-1 0,0 1 0,0 0 0,0 1 0,0-1 0,-1 1 0,1 0 0,0 0 0,-1 0 0,8 6 0,-12-8 0,1 0 0,-1 1 0,1-1 0,-1 1 0,1-1 0,-1 1 0,1-1 0,-1 1 0,0-1 0,1 1 0,-1-1 0,0 1 0,1 0 0,-1-1 0,0 1 0,0-1 0,1 1 0,-1 0 0,0-1 0,0 1 0,0 0 0,0-1 0,0 1 0,0 0 0,0-1 0,0 1 0,0 0 0,-1-1 0,1 1 0,0 0 0,0-1 0,-1 1 0,1-1 0,0 1 0,-1 0 0,1-1 0,0 1 0,-1-1 0,1 1 0,-1-1 0,1 1 0,-1-1 0,1 1 0,-1-1 0,1 0 0,-1 1 0,1-1 0,-1 0 0,0 1 0,1-1 0,-1 0 0,1 0 0,-1 0 0,0 0 0,0 1 0,-41 10 0,-172 19 0,212-29 0,0-1 0,-1 0 0,1 0 0,0 1 0,-1 0 0,1-1 0,0 1 0,0 0 0,0 0 0,0 0 0,0 0 0,0 0 0,0 1 0,0-1 0,0 1 0,0-1 0,1 1 0,-1 0 0,1-1 0,-1 1 0,1 0 0,-1 0 0,-1 4 0,3-4 0,0 0 0,0 0 0,0 0 0,0 0 0,0 0 0,1 0 0,-1 0 0,1 1 0,-1-2 0,1 1 0,0 0 0,-1 0 0,1 0 0,0 0 0,0 0 0,0-1 0,1 1 0,-1 0 0,0-1 0,1 1 0,-1-1 0,1 0 0,-1 1 0,1-1 0,0 0 0,0 0 0,2 1 0,6 4 0,0-1 0,0 0 0,0-1 0,1 0 0,-1-1 0,1 0 0,0-1 0,0 0 0,14 1 0,18-2 0,46-3 0,-42 0 0,78 2 0,61-3 0,-173 2 0,1-1 0,-1 0 0,1-1 0,-1-1 0,0 0 0,0-1 0,-1 0 0,0-1 0,1 0 0,-2-1 0,17-12 0,-24 16 0,-1 0 0,1 0 0,-1 0 0,0-1 0,1 1 0,-2-1 0,1 1 0,0-1 0,-1 0 0,0 0 0,0-1 0,0 1 0,0 0 0,-1-1 0,1 1 0,-1-1 0,0 1 0,-1-1 0,1 1 0,-1-1 0,0 0 0,0 1 0,0-1 0,-1 0 0,0 1 0,0-1 0,0 1 0,0-1 0,-1 1 0,1 0 0,-1-1 0,0 1 0,0 0 0,-1 0 0,1 0 0,-5-4 0,4 4 0,1 1 0,0 0 0,-1 0 0,0 0 0,1 0 0,-1 0 0,0 0 0,-1 1 0,1 0 0,0 0 0,-1-1 0,1 2 0,-1-1 0,0 0 0,1 1 0,-1 0 0,0 0 0,0 0 0,-8-1 0,8 2 0,-1 1 0,1 0 0,-1-1 0,1 1 0,-1 1 0,1-1 0,-1 1 0,1 0 0,0 0 0,0 0 0,0 0 0,0 1 0,0-1 0,1 1 0,-1 0 0,1 0 0,-4 4 0,-10 10 0,10-11 0,0 0 0,1 0 0,0 1 0,0 0 0,1 0 0,0 0 0,0 0 0,-7 15 0,12-21 0,0 0 0,0 0 0,-1-1 0,1 1 0,0 0 0,0 0 0,0 0 0,0 0 0,0 0 0,0 0 0,0-1 0,0 1 0,1 0 0,-1 0 0,0 0 0,1 0 0,-1 0 0,0-1 0,1 1 0,-1 0 0,1 0 0,-1-1 0,1 1 0,-1 0 0,1-1 0,0 1 0,-1 0 0,1-1 0,0 1 0,-1-1 0,1 1 0,0-1 0,0 0 0,0 1 0,-1-1 0,1 0 0,0 1 0,0-1 0,0 0 0,0 0 0,0 0 0,-1 0 0,1 0 0,0 0 0,0 0 0,0 0 0,0 0 0,0 0 0,0 0 0,0-1 0,5 1 0,0-1 0,-1 0 0,1 0 0,-1 0 0,1-1 0,7-3 0,-10 3 0,17-8 0,33-13 0,-48 21 0,0 1 0,1-1 0,-1 1 0,0 0 0,1 0 0,-1 1 0,1-1 0,-1 1 0,1 0 0,-1 1 0,1 0 0,6 1 0,-10-1 0,-1-1 0,1 1 0,0 0 0,-1 0 0,1 0 0,-1 0 0,1 0 0,-1 0 0,0 1 0,0-1 0,1 0 0,-1 1 0,0-1 0,0 1 0,0 0 0,0-1 0,-1 1 0,1-1 0,0 1 0,-1 0 0,1 0 0,-1-1 0,1 1 0,-1 0 0,0 0 0,0 0 0,0 0 0,0-1 0,0 1 0,0 0 0,-1 0 0,1 2 0,-3 8 0,1 0 0,-2 1 0,-6 17 0,5-17 0,2-6 0,1 1 0,-1-1 0,2 1 0,-1 0 0,1 0 0,0-1 0,1 1 0,-1 0 0,2 0 0,-1 0 0,1 0 0,0 0 0,1-1 0,0 1 0,0-1 0,0 1 0,7 12 0,-7-17 0,-1-1 0,0 1 0,0-1 0,0 1 0,-1-1 0,1 1 0,0 0 0,-1-1 0,0 1 0,0 0 0,0 0 0,0-1 0,0 1 0,-1 5 0,0-6 0,0 0 0,-1 0 0,1-1 0,0 1 0,-1 0 0,1-1 0,0 1 0,-1-1 0,0 0 0,1 1 0,-1-1 0,0 0 0,0 0 0,0 0 0,0 0 0,0 0 0,0-1 0,0 1 0,0-1 0,-2 1 0,-2 1 0,0-1 0,0 0 0,0 0 0,0 0 0,-1-1 0,1 0 0,0 0 0,0 0 0,0-1 0,0 0 0,0 0 0,0-1 0,0 1 0,0-1 0,1-1 0,-10-4 0,0-3 0,1 0 0,0-1 0,1 0 0,-17-19 0,21 19 0,-2 1 0,1 0 0,-1 1 0,0 0 0,-1 0 0,0 1 0,-1 1 0,-17-8 0,12 10 0,-1 0 0,1 2 0,-1 1 0,0 0 0,-36 2 0,24 0 0,-36-5 0,62 5 0,0-1 0,1-1 0,-1 1 0,0-1 0,1 0 0,-1 0 0,1 0 0,-1-1 0,1 1 0,0-1 0,0 0 0,0 0 0,1-1 0,-1 1 0,1-1 0,-5-5 0,8 8 0,-1 0 0,1 0 0,-1 0 0,1 1 0,0-1 0,-1 0 0,1 0 0,0 0 0,0 0 0,0 0 0,0 0 0,-1 0 0,1 0 0,0 0 0,1 0 0,-1 0 0,0 0 0,0 0 0,0 1 0,1-1 0,-1 0 0,0 0 0,1 0 0,-1 0 0,1 0 0,-1 1 0,2-3 0,0 1 0,0 0 0,0 0 0,0 1 0,1-1 0,-1 0 0,1 1 0,-1-1 0,1 1 0,3-1 0,7-2 0,1 0 0,26-4 0,-9 6 0,57 1 0,-57 3 0,56-6 0,-85 4 0,-1 0 0,1 0 0,-1 0 0,0-1 0,1 1 0,-1 0 0,1-1 0,-1 1 0,1-1 0,-1 1 0,0-1 0,1 0 0,-1 1 0,0-1 0,0 0 0,0 0 0,1 0 0,-1 0 0,0 0 0,0 0 0,0 0 0,0-1 0,-1 1 0,1 0 0,0 0 0,0-3 0,-1 3 0,0 0 0,0 0 0,-1-1 0,1 1 0,-1 0 0,1 0 0,-1 0 0,1 0 0,-1 0 0,0 0 0,1 0 0,-1 0 0,0 0 0,0 0 0,0 0 0,0 0 0,0 0 0,0 0 0,0 1 0,0-1 0,0 1 0,0-1 0,0 0 0,-1 1 0,1 0 0,0-1 0,0 1 0,0 0 0,-1 0 0,1-1 0,-2 1 0,-13-3 0,-1 0 0,0 1 0,0 1 0,0 0 0,0 1 0,0 1 0,0 1 0,0 0 0,0 1 0,-26 9 0,41-12 0,0 1 0,1-1 0,-1 1 0,1 0 0,-1-1 0,1 1 0,-1 0 0,1 0 0,-1 0 0,1 0 0,0 0 0,0 1 0,-1-1 0,1 0 0,0 1 0,0-1 0,0 0 0,1 1 0,-1-1 0,0 1 0,-1 2 0,3-2 0,-1-1 0,0 0 0,0 0 0,1 1 0,-1-1 0,1 0 0,-1 0 0,1 1 0,-1-1 0,1 0 0,0 0 0,0 0 0,0 0 0,-1 0 0,1 0 0,0 0 0,0 0 0,0 0 0,0 0 0,1-1 0,-1 1 0,0 0 0,0-1 0,0 1 0,1-1 0,-1 1 0,0-1 0,2 1 0,20 4 0,-1 0 0,1-1 0,0-1 0,0-1 0,0-1 0,40-4 0,-20 2 0,-37 1 0,-1-1 0,1 1 0,-1-1 0,1 0 0,-1 0 0,1-1 0,-1 0 0,0 0 0,1 0 0,-1 0 0,0-1 0,-1 0 0,8-5 0,-10 6 0,1-1 0,-1 1 0,0-1 0,0 1 0,0-1 0,0 0 0,0 0 0,-1 0 0,1 0 0,-1 0 0,0 0 0,0 0 0,0 0 0,0-1 0,0 1 0,-1 0 0,0-1 0,1 1 0,-1 0 0,0-1 0,-1 1 0,1 0 0,-1-1 0,0-2 0,0 3 0,0-1 0,0 1 0,-1 0 0,1 0 0,0 0 0,-1 0 0,0 0 0,0 0 0,0 0 0,0 1 0,0-1 0,-1 1 0,1-1 0,-1 1 0,0 0 0,1 0 0,-1 0 0,0 1 0,0-1 0,0 1 0,0-1 0,-5 0 0,3 0 0,0 1 0,-1 0 0,1 0 0,0 0 0,-1 1 0,1-1 0,-1 1 0,1 1 0,-1-1 0,1 1 0,-1 0 0,1 0 0,-6 3 0,10-4 0,-1 0 0,1 1 0,0-1 0,-1 1 0,1-1 0,0 1 0,0 0 0,0-1 0,-1 1 0,1 0 0,0 0 0,0 0 0,0 0 0,0 0 0,0 0 0,0 0 0,0 0 0,1 0 0,-1 0 0,0 1 0,1-1 0,-2 3 0,2-3 0,0 1 0,1-1 0,-1 0 0,0 1 0,0-1 0,1 1 0,-1-1 0,1 1 0,-1-1 0,1 0 0,-1 1 0,1-1 0,0 0 0,0 0 0,0 0 0,0 1 0,1 0 0,4 4 0,0-1 0,0 0 0,1 0 0,-1-1 0,1 0 0,13 6 0,-16-8 0,16 5 0,-1 1 0,1 1 0,-1 1 0,-1 1 0,0 0 0,18 15 0,-35-25 0,-1-1 0,1 1 0,0 0 0,0-1 0,0 1 0,-1 0 0,1 0 0,0-1 0,-1 1 0,1 0 0,-1 0 0,1 0 0,-1 0 0,1 0 0,-1-1 0,1 1 0,-1 0 0,0 0 0,0 0 0,1 0 0,-1 0 0,0 0 0,0 0 0,0 0 0,0 1 0,0-1 0,-1 1 0,0-1 0,1 0 0,-1 0 0,0 0 0,0 0 0,-1 0 0,1 0 0,0 0 0,0 0 0,0 0 0,-1-1 0,1 1 0,0 0 0,0-1 0,-1 1 0,1-1 0,-2 1 0,-10 2 0,1-1 0,-1 0 0,-14 0 0,27-2 0,-69-1 0,0-3 0,-130-24 0,26 3 0,190 26 0,0-1 0,1 0 0,-1-1 0,29-5 0,-37 4 0,0 0 0,1 0 0,-2-1 0,1 0 0,0-1 0,-1 0 0,1 0 0,-1-1 0,0 0 0,-1-1 0,14-12 0,-11 8 0,0 0 0,0 0 0,1 1 0,0 0 0,0 1 0,1 0 0,0 1 0,16-7 0,-23 12 0,1 0 0,-1 1 0,0 0 0,1 0 0,-1 0 0,1 0 0,-1 1 0,1 0 0,-1 0 0,1 1 0,-1-1 0,1 1 0,-1 1 0,0-1 0,1 1 0,-1-1 0,0 1 0,0 1 0,0-1 0,0 1 0,-1 0 0,1 0 0,8 7 0,6 7 0,-4-4 0,0 0 0,1-2 0,22 14 0,-32-22 0,-1 0 0,0 0 0,0 1 0,0-1 0,0 1 0,-1 1 0,1-1 0,-1 0 0,6 10 0,-2-1 0,-2 0 0,11 26 0,-15-34 0,29 62 0,-23-54 0,-1 1 0,-1 1 0,0-1 0,0 1 0,-2 0 0,0 0 0,4 27 0,-8-38-48,1 3-46,0 1 0,0 0 0,-1-1 0,0 1-1,-1 0 1,0-1 0,0 1 0,0-1 0,-1 1 0,0-1 0,0 0 0,-1 0 0,-3 8 0,-8 0-6732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4.6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8.1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17,'0'-5,"5"-1,6 0,6 6,0 8,1 6,-1 7,-5 4,2 2,2-3,-2-1,-2-5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4.7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7.43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1.91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2.88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2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3.50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6.1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8.9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39.9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6.8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0.5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0.9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1.3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43.7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1.47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1,'5'0,"1"5,5 5,9 3,2 2,-4 4,1-2,-3 2,-4 2,0 2,-2-3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3.18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22,'0'-5,"5"-1,6 0,5 2,6 5,-2 8,1 6,-4 7,1 3,-3 2,-4 2,-4 0,-3-5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4.9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6.5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8.3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4:59.8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7.4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0.90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1.98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2.5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 1,'-4'0,"-2"0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3.05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3.39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5.4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6.1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8.5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09.71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15.3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8.4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17.2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18.3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19.8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0.6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2.6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3.7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5.3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6.1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8.6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29.9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0.4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31.6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34.0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41.6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5.1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7.1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7.6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8.0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8.8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9.6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01.7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5.1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02.6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45.4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46.9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48.1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49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0.4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1.5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5:53.2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06.3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06.9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5.6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24575,'-5'4'0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18.388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0 12,'5'-5,"1"-1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19.535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0 0,'0'0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21.759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0 0,'0'0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22.918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1 0,'0'0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23.695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1 1,'0'0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24.797"/>
    </inkml:context>
    <inkml:brush xml:id="br0">
      <inkml:brushProperty name="width" value="0.1" units="cm"/>
      <inkml:brushProperty name="height" value="0.1" units="cm"/>
      <inkml:brushProperty name="color" value="#5B2D90"/>
      <inkml:brushProperty name="ignorePressure" value="1"/>
    </inkml:brush>
  </inkml:definitions>
  <inkml:trace contextRef="#ctx0" brushRef="#br0">1 1,'0'0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9.75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0.50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0,'5'0,"1"0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2.1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3.25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6.4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 24575,'0'-5'0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5.63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8.56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9.0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4.05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5.1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5.91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6.62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7.2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37.95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0.73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6.8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24575,'10'0'0,"2"0"-8191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2.20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3.07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6.87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47.99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4.6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6.72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6:57.6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5.49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6.32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7.48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7.3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8.38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9.21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19.81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4.06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7.16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0.25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0.99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2.20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2.82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3.38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22.5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1 24575,'-10'0'0,"-2"0"-8191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8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0 24575,'-5'0'0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4.71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5.21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08.01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23.24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24.51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26.03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31.31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34.15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6T12:17:35.46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3:40.219"/>
    </inkml:context>
    <inkml:brush xml:id="br0">
      <inkml:brushProperty name="width" value="0.1" units="cm"/>
      <inkml:brushProperty name="height" value="0.1" units="cm"/>
      <inkml:brushProperty name="color" value="#EEB3A6"/>
      <inkml:brushProperty name="ignorePressure" value="1"/>
      <inkml:brushProperty name="inkEffects" value="rosegold"/>
      <inkml:brushProperty name="anchorX" value="-1427.01367"/>
      <inkml:brushProperty name="anchorY" value="-1211.92993"/>
      <inkml:brushProperty name="scaleFactor" value="0.5"/>
    </inkml:brush>
  </inkml:definitions>
  <inkml:trace contextRef="#ctx0" brushRef="#br0">76 19,'0'0,"0"5,0 6,0 4,0 0,0 2,0 3,0 1,5-3,5 0,14-3,5-4,4-4,-1-8,-2-2,0-2,-2 0,-2 1,-1 2,0 0,-1 1,1 0,-11 1,-10 0,-10 1,-7-1,-12 0,-3 0,2-4,1-6,-5 0,6-5,0-2,1-4,1 4,-2 3,1 4,-6-1,-5-7,5 6,10 3,7 9,7 6,8 9,8 4,6 4,4 3,3-5,1-5,1 1,-4-1,-2 2,-4 4,-6 4,-2 3,-5 1,-1 4,-2-1,-1 0,0-3,-4-6,-6-2,-10-6,2 0,-3 1,3 2,6 1,-2-3,5 2,-3 0,-1-4,1-7,11-9,2 1,-1 0,0 0,0 0,0-1,0 1,0 0,0-1,0 1,0 0,1-1,0 1,-1-1,0 0,-1 0,-11-20,4-11,2-9,4-1,1 2,1 2,1 5,1 3,4 7,6 3,4 6,4-7,4 5,1 3,0 4,2 8,-1 3,-9 2,-10 0,-22 5,-7 9,-2 4,-1-2,-1-3,6 0,5 2,1 0,10-3,6-3,5-9,5-9,10-3,4-6,-1-3,-7 6,-3 8,-15 3,1 0,0 0,0 0,0 0,0 0,0 0,0 0,0 1,1-1,-1 0,0 0,0 0,0 0,0 0,0 0,0 1,0-1,0 0,0 0,0 0,0 0,0 0,0 1,0-1,0 0,0 0,0 0,0 0,0 0,0 1,0-1,0 0,0 0,0 0,0 0,0 0,0 1,0-1,0 0,0 0,0 0,0 0,-1 0,1 0,0 0,0 1,0-1,0 0,0 0,0 0,-1 0,1 0,-11 14,3-5,9-11,-1 2,0 1,-1-1,1 0,0 0,0 0,0 0,0 0,0 0,0 0,0 0,0 0,0 0,0 0,-1 0,1 1,0-1,0 0,0 0,0 0,0 0,0 0,0 0,-1 0,1 0,0 0,0 0,0 0,0 0,0 0,0 0,0 0,0 0,0 0,0-1,0 1,0 0,0 0,0 0,0 0,0 0,0 0,0 0,-1 0,1 0,0 0,0 0,0-1,0 1,0 0,0 0,0 0,0 0,0 0,0 0,0 0,-1-11,2-7,6 1,5-3,5 3,3 4,4 0,0 2,1-1,1-3,-1 2,0-3,0-2,-5-1,-10 1,-10 10,-5 9,-11 14,-5 7,-5 0,3 0,5 3,1-1,0-4,3-1,4 1,3 1,2 1,-1 2,1 0,0 0,-4 1,-2 0,-1 1,2-2,2 2,3-1,3 0,1 0,-5 1,-3-2,-1 1,6 5,13 0,2 1,0-8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9.2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3:49.432"/>
    </inkml:context>
    <inkml:brush xml:id="br0">
      <inkml:brushProperty name="width" value="0.1" units="cm"/>
      <inkml:brushProperty name="height" value="0.1" units="cm"/>
      <inkml:brushProperty name="color" value="#EEB3A6"/>
      <inkml:brushProperty name="ignorePressure" value="1"/>
      <inkml:brushProperty name="inkEffects" value="rosegold"/>
      <inkml:brushProperty name="anchorX" value="-2497.86572"/>
      <inkml:brushProperty name="anchorY" value="-3119.86133"/>
      <inkml:brushProperty name="scaleFactor" value="0.5"/>
    </inkml:brush>
  </inkml:definitions>
  <inkml:trace contextRef="#ctx0" brushRef="#br0">68 305,'0'0,"4"0,7-5,4 0,4 0,2-4,3-5,2 2,4-3,1-4,-2-1,1 3,-2 3,-16 5,-10 8,-4 1,-8 3,-7 1,-6 0,-2 4,8 1,18-9,-1 0,-1 0,1 0,0 1,-1-1,1 1,0-1,-1 0,1 1,0-1,0 1,0-1,-1 1,1-1,0 1,0-1,0 0,0 1,0-1,0 1,0-1,0 1,0-1,0 1,0-1,0 1,8 10,9-3,11-2,2-2,3 3,-2 0,4-2,-2-1,0-2,-4-1,-1 0,3-1,0 0,3 0,-1-1,-1 1,-1 0,-3 0,-1 0,-2 0,0 0,-1 0,-5 5,-5 6,-5 4,-3 5,-5-8,-5-8,-2-8,-4-5,-6 1,-1 0,0-3,-1-3,-2 1,-2-2,5-4,-2 5,1-4,2 0,-1 4,-1 2,4-2,-2 4,-2 2,-2 3,-6-3,-2-4,0 2,3-4,3-3,-5 2,6-1,-2 2,21 15,1-1,-1-1,0 1,0 0,0-1,1 1,-1 0,0 0,0 0,-1 1,-14 7,-1 3,-1 6,9-3,11-14,-1 1,0-1,0 1,-1 0,1-1,0 1,0-1,0 1,0-1,0 1,0 0,1-1,-1 1,0-1,0 0,0 0,0 1,1-1,-1 1,0-1,1 1,-1-1,1 1,11 8,8-3,13-3,4 3,-5 5,-6 4,-13-2,-15-12,2-1,-1 1,1 0,0-1,0 1,-1 0,1-1,0 1,-1-1,1 1,-1 0,1-1,0 0,-1 0,1 1,0-1,-1 0,1 1,-1-1,1 1,-1-1,0 0,1 1,-1-1,-1 0,-23 9,-12-3,-7-8,0 4,2-2,5 1,-1 4,4 5,3 6,1-2,3-1,2 1,0 13,-9-4,5-2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3.8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5.70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6.29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0,'-4'5,"-1"0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6.6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7.0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6.7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7.0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7.41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8.2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24 49,'0'-8,"-3"-4,-7-2,-1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9.7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0 24575,'-9'0'0,"-4"0"-8191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1.3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1.7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2.5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2.9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1,'4'0,"6"0,10 0,4 0,9 0,1 0,-1 4,-5 6,-9 5,-6 4,-6 4,-4 2,-3 1,-1-4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3.61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4.1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 0,'-9'0,"-6"0,0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4.5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44 0,'-4'0,"-6"0,-5 5,0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4.9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5.5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5.9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0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3.5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5.2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6.7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11,'4'-5,"1"0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7.5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7.9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8.7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29.0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0,'4'0,"5"0,2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0.5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1.1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2.0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0.4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4.4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0,'4'0,"5"0,2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4.95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4.2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5.6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6.3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6.9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8.4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9.3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1,'-5'0,"0"0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39.9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40.3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4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41.5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43.3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43.7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17,'0'-5,"-4"-1,-2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48.9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163 100,'-1'3,"1"0,-2 0,1 0,-1-1,1 0,-1 1,1 0,-1-1,0 0,-1 0,1 1,1-1,-6 3,-15 18,4 25,14-37,1 0,-10 18,12-26,-1-1,0 1,0 0,0 0,1-2,-1 2,-1-1,0 0,2 0,-2 0,0-1,1 1,-1 0,-4 2,6-4,0 1,-1-1,1 0,0 0,0 0,0 0,0 0,0 0,0 0,0 0,-1 0,1 0,0 0,1 0,-2 0,1 0,0 0,0-1,0 1,0-1,0 0,0 1,1-1,-1 0,0 1,0-1,0 0,0 0,0 0,0 0,1 0,-1 1,0-1,1 0,0 0,0 0,-1 0,1-1,-1 1,1-2,-1 2,1-2,-1 1,1 0,0-1,0 2,0-2,0 1,0 0,1 0,-1 0,1 0,-1-1,1 1,0 0,-1 1,1-1,0 0,0 0,0 0,1 0,1-2,1 1,0-1,0 2,0 0,0-1,1 1,-2 0,2 0,-1 1,1-1,5 0,50-4,-50 6,2-1,-1 0,0-1,-2 0,2 0,12-5,-8 0,0-2,0 0,17-15,-17 13,0 0,27-15,-30 21,-1-3,0 1,10-9,-13 9,0 1,1-1,0 2,0-1,15-5,-5 5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0.7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1.7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 1,'0'4,"0"10,-4 3,-5 7,-7 3,2-2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2.4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10,'0'-4,"0"-1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2.9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11,'0'-5,"0"0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4.1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6.8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0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7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8.0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59.7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1,'0'4,"0"6,0 5,0 4,0 9,0 6,0-1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09.1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1.0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1.7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0.30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2.30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4:12.7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3.3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8.5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29 24575,'0'-5'0,"0"-6"0,0-2-8191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4.1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1,'-5'0,"0"0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5.2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6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0,'8'0,"7"0,6 0,2 0,2 5,6 5,1 5,-5 1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7.1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7.9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09.5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0.3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1.5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2.4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106 1,'-4'0,"-6"0,-5 4,-4 1,-3 5,1 4,6 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3.0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9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4.0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4.5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 0,'0'5,"-9"5,-2 4,1 6,1-1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14.9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22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23.1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20,'0'-8,"0"-4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25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0,'4'0,"1"5,5 5,0 4,-2 6,-2 3,-2 6,-2-2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29.3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30.1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5:30.7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6:54.9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1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6:55.4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6:58.5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325 34,'15'0,"-11"1,0-1,0 1,1-1,-1 0,1-1,-1 1,0-1,0 0,1 0,-1 0,0-1,1 1,4-4,-9 5,0 0,0 0,0 0,0 0,0 0,0 0,1 0,-1 0,0-1,0 1,0 0,0 0,0 0,0 0,0 0,0 0,0-1,0 1,0 0,0 0,1 0,-1 0,0 0,0-1,0 1,0 0,0 0,0 0,0 0,0-1,-1 1,1 0,0 0,0 0,0 0,0 0,0-1,0 1,0 0,0 0,0 0,0 0,0 0,0 0,-1-1,-7 0,-10 0,-2 3,-1 0,0 2,1 1,0 0,0 1,-28 15,40-18,0 2,0-2,-1 0,0 0,1 0,-1-1,0-1,-13 1,18-1,-1-1,1-1,-1 1,1-1,-1 0,2 0,-2 1,1-1,-1-1,2 0,-2 0,2 0,-1 0,1 0,-1-1,0 0,1 0,-1 0,-2-4,-13-17,2-1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6:59.3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6:59.9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 1,'-5'0,"-5"0,-5 0,0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0.5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1.7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2.2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2.8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4.0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4.8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37.0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1.8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5.8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0,'-5'0,"0"0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6.8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7.5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08.4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7T20:17:10.2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0,'4'5,"1"5,9 9,6 2,0-3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07"/>
    </inkml:context>
    <inkml:brush xml:id="br0">
      <inkml:brushProperty name="width" value="0.1" units="cm"/>
      <inkml:brushProperty name="height" value="0.1" units="cm"/>
      <inkml:brushProperty name="color" value="#EEB3A6"/>
      <inkml:brushProperty name="ignorePressure" value="1"/>
      <inkml:brushProperty name="inkEffects" value="rosegold"/>
      <inkml:brushProperty name="anchorX" value="-1427.01367"/>
      <inkml:brushProperty name="anchorY" value="-1211.92993"/>
      <inkml:brushProperty name="scaleFactor" value="0.5"/>
    </inkml:brush>
  </inkml:definitions>
  <inkml:trace contextRef="#ctx0" brushRef="#br0">76 19,'0'0,"0"5,0 6,0 4,0 0,0 2,0 3,0 1,5-3,5 0,14-3,5-4,4-4,-1-8,-2-2,0-2,-2 0,-2 1,-1 2,0 0,-1 1,1 0,-11 1,-10 0,-10 1,-7-1,-12 0,-3 0,2-4,1-6,-5 0,6-5,0-2,1-4,1 4,-2 3,1 4,-6-1,-5-7,5 6,10 3,7 9,7 6,8 9,8 4,6 4,4 3,3-5,1-5,1 1,-4-1,-2 2,-4 4,-6 4,-2 3,-5 1,-1 4,-2-1,-1 0,0-3,-4-6,-6-2,-10-6,2 0,-3 1,3 2,6 1,-2-3,5 2,-3 0,-1-4,1-7,11-9,2 1,-1 0,0 0,0 0,0-1,0 1,0 0,0-1,0 1,0 0,1-1,0 1,-1-1,0 0,-1 0,-11-20,4-11,2-9,4-1,1 2,1 2,1 5,1 3,4 7,6 3,4 6,4-7,4 5,1 3,0 4,2 8,-1 3,-9 2,-10 0,-22 5,-7 9,-2 4,-1-2,-1-3,6 0,5 2,1 0,10-3,6-3,5-9,5-9,10-3,4-6,-1-3,-7 6,-3 8,-15 3,1 0,0 0,0 0,0 0,0 0,0 0,0 0,0 1,1-1,-1 0,0 0,0 0,0 0,0 0,0 0,0 1,0-1,0 0,0 0,0 0,0 0,0 0,0 1,0-1,0 0,0 0,0 0,0 0,0 0,0 1,0-1,0 0,0 0,0 0,0 0,0 0,0 1,0-1,0 0,0 0,0 0,0 0,-1 0,1 0,0 0,0 1,0-1,0 0,0 0,0 0,-1 0,1 0,-11 14,3-5,9-11,-1 2,0 1,-1-1,1 0,0 0,0 0,0 0,0 0,0 0,0 0,0 0,0 0,0 0,0 0,-1 0,1 1,0-1,0 0,0 0,0 0,0 0,0 0,0 0,-1 0,1 0,0 0,0 0,0 0,0 0,0 0,0 0,0 0,0 0,0 0,0-1,0 1,0 0,0 0,0 0,0 0,0 0,0 0,0 0,-1 0,1 0,0 0,0 0,0-1,0 1,0 0,0 0,0 0,0 0,0 0,0 0,0 0,-1-11,2-7,6 1,5-3,5 3,3 4,4 0,0 2,1-1,1-3,-1 2,0-3,0-2,-5-1,-10 1,-10 10,-5 9,-11 14,-5 7,-5 0,3 0,5 3,1-1,0-4,3-1,4 1,3 1,2 1,-1 2,1 0,0 0,-4 1,-2 0,-1 1,2-2,2 2,3-1,3 0,1 0,-5 1,-3-2,-1 1,6 5,13 0,2 1,0-8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08"/>
    </inkml:context>
    <inkml:brush xml:id="br0">
      <inkml:brushProperty name="width" value="0.1" units="cm"/>
      <inkml:brushProperty name="height" value="0.1" units="cm"/>
      <inkml:brushProperty name="color" value="#EEB3A6"/>
      <inkml:brushProperty name="ignorePressure" value="1"/>
      <inkml:brushProperty name="inkEffects" value="rosegold"/>
      <inkml:brushProperty name="anchorX" value="-2497.86572"/>
      <inkml:brushProperty name="anchorY" value="-3119.86133"/>
      <inkml:brushProperty name="scaleFactor" value="0.5"/>
    </inkml:brush>
  </inkml:definitions>
  <inkml:trace contextRef="#ctx0" brushRef="#br0">68 305,'0'0,"4"0,7-5,4 0,4 0,2-4,3-5,2 2,4-3,1-4,-2-1,1 3,-2 3,-16 5,-10 8,-4 1,-8 3,-7 1,-6 0,-2 4,8 1,18-9,-1 0,-1 0,1 0,0 1,-1-1,1 1,0-1,-1 0,1 1,0-1,0 1,0-1,-1 1,1-1,0 1,0-1,0 0,0 1,0-1,0 1,0-1,0 1,0-1,0 1,0-1,0 1,8 10,9-3,11-2,2-2,3 3,-2 0,4-2,-2-1,0-2,-4-1,-1 0,3-1,0 0,3 0,-1-1,-1 1,-1 0,-3 0,-1 0,-2 0,0 0,-1 0,-5 5,-5 6,-5 4,-3 5,-5-8,-5-8,-2-8,-4-5,-6 1,-1 0,0-3,-1-3,-2 1,-2-2,5-4,-2 5,1-4,2 0,-1 4,-1 2,4-2,-2 4,-2 2,-2 3,-6-3,-2-4,0 2,3-4,3-3,-5 2,6-1,-2 2,21 15,1-1,-1-1,0 1,0 0,0-1,1 1,-1 0,0 0,0 0,-1 1,-14 7,-1 3,-1 6,9-3,11-14,-1 1,0-1,0 1,-1 0,1-1,0 1,0-1,0 1,0-1,0 1,0 0,1-1,-1 1,0-1,0 0,0 0,0 1,1-1,-1 1,0-1,1 1,-1-1,1 1,11 8,8-3,13-3,4 3,-5 5,-6 4,-13-2,-15-12,2-1,-1 1,1 0,0-1,0 1,-1 0,1-1,0 1,-1-1,1 1,-1 0,1-1,0 0,-1 0,1 1,0-1,-1 0,1 1,-1-1,1 1,-1-1,0 0,1 1,-1-1,-1 0,-23 9,-12-3,-7-8,0 4,2-2,5 1,-1 4,4 5,3 6,1-2,3-1,2 1,0 13,-9-4,5-2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0,'-4'5,"-1"0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2.2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24 49,'0'-8,"-3"-4,-7-2,-1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1,'4'0,"6"0,10 0,4 0,9 0,1 0,-1 4,-5 6,-9 5,-6 4,-6 4,-4 2,-3 1,-1-4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3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 0,'-9'0,"-6"0,0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44 0,'-4'0,"-6"0,-5 5,0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11,'4'-5,"1"0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4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0,'4'0,"5"0,2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0,'4'0,"5"0,2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4.7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1,'-5'0,"0"0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17,'0'-5,"-4"-1,-2 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163 100,'-1'3,"1"0,-2 0,1 0,-1-1,1 0,-1 1,1 0,-1-1,0 0,-1 0,1 1,1-1,-6 3,-15 18,4 25,14-37,1 0,-10 18,12-26,-1-1,0 1,0 0,0 0,1-2,-1 2,-1-1,0 0,2 0,-2 0,0-1,1 1,-1 0,-4 2,6-4,0 1,-1-1,1 0,0 0,0 0,0 0,0 0,0 0,0 0,0 0,-1 0,1 0,0 0,1 0,-2 0,1 0,0 0,0-1,0 1,0-1,0 0,0 1,1-1,-1 0,0 1,0-1,0 0,0 0,0 0,0 0,1 0,-1 1,0-1,1 0,0 0,0 0,-1 0,1-1,-1 1,1-2,-1 2,1-2,-1 1,1 0,0-1,0 2,0-2,0 1,0 0,1 0,-1 0,1 0,-1-1,1 1,0 0,-1 1,1-1,0 0,0 0,0 0,1 0,1-2,1 1,0-1,0 2,0 0,0-1,1 1,-2 0,2 0,-1 1,1-1,5 0,50-4,-50 6,2-1,-1 0,0-1,-2 0,2 0,12-5,-8 0,0-2,0 0,17-15,-17 13,0 0,27-15,-30 21,-1-3,0 1,10-9,-13 9,0 1,1-1,0 2,0-1,15-5,-5 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05.1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 1,'0'4,"0"10,-4 3,-5 7,-7 3,2-2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10,'0'-4,"0"-1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11,'0'-5,"0"0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1,'0'4,"0"6,0 5,0 4,0 9,0 6,0-1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2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1 24575,'-5'0'0,"-6"0"0,-1 0-8191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1,'-5'0,"0"0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0,'8'0,"7"0,6 0,2 0,2 5,6 5,1 5,-5 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48.6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106 1,'-4'0,"-6"0,-5 4,-4 1,-3 5,1 4,6 1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 0,'0'5,"-9"5,-2 4,1 6,1-1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9:51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20,'0'-8,"0"-4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8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0,'4'0,"1"5,5 5,0 4,-2 6,-2 3,-2 6,-2-2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325 34,'15'0,"-11"1,0-1,0 1,1-1,-1 0,1-1,-1 1,0-1,0 0,1 0,-1 0,0-1,1 1,4-4,-9 5,0 0,0 0,0 0,0 0,0 0,0 0,1 0,-1 0,0-1,0 1,0 0,0 0,0 0,0 0,0 0,0 0,0-1,0 1,0 0,0 0,1 0,-1 0,0 0,0-1,0 1,0 0,0 0,0 0,0 0,0-1,-1 1,1 0,0 0,0 0,0 0,0 0,0-1,0 1,0 0,0 0,0 0,0 0,0 0,0 0,-1-1,-7 0,-10 0,-2 3,-1 0,0 2,1 1,0 0,0 1,-28 15,40-18,0 2,0-2,-1 0,0 0,1 0,-1-1,0-1,-13 1,18-1,-1-1,1-1,-1 1,1-1,-1 0,2 0,-2 1,1-1,-1-1,2 0,-2 0,2 0,-1 0,1 0,-1-1,0 0,1 0,-1 0,-2-4,-13-17,2-1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 1,'-5'0,"-5"0,-5 0,0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9.5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7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0,'-5'0,"0"0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8:41.2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3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7:47:43.80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0,'4'5,"1"5,9 9,6 2,0-3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2:58.150"/>
    </inkml:context>
    <inkml:brush xml:id="br0">
      <inkml:brushProperty name="width" value="0.05" units="cm"/>
      <inkml:brushProperty name="height" value="0.05" units="cm"/>
      <inkml:brushProperty name="color" value="#FFCC99"/>
      <inkml:brushProperty name="ignorePressure" value="1"/>
    </inkml:brush>
  </inkml:definitions>
  <inkml:trace contextRef="#ctx0" brushRef="#br0">627 442,'-166'15,"118"-9,0-2,-51-1,60-11,38 8,0-1,1 1,-1 0,0 0,1-1,-1 1,0-1,1 1,-1 0,0-1,1 0,-1 1,1-1,-1 1,1-1,-1 1,1-1,-1-1,1 2,0-1,0 0,1 1,-1-1,0 0,0 1,0-1,1 1,-1-1,0 0,1 1,-1-1,0 1,1-1,-1 1,1-1,-1 1,1-1,-1 1,1 0,-1-1,1 1,0 0,-1-1,2 1,6-4,0 0,0 1,0 0,0 0,1 1,-1 0,17-1,66 1,-64 2,54 1,-48 0,-27-1,-11 0,-22 0,-1 1,-1-1,1-2,-35-6,54 6,0-1,0 1,0-2,0 1,0-1,1-1,0 1,0-1,0-1,0 0,1 0,0 0,-11-14,-16-27,25 33,-1 0,0 0,-17-16,-3 3,16 15,0 0,0-1,1 0,1-1,1-1,0 0,-15-27,25 41,1 0,-1 0,1 0,-1-1,1 1,0 0,-1 0,1-1,0 1,0 0,0-1,0 1,0 0,0-1,0 1,0 0,1-1,-1 1,1 0,-1-1,1 1,-1 0,1 0,-1 0,1 0,0-1,0 1,0 0,0 0,0 1,0-1,0 0,0 0,0 0,0 1,0-1,0 0,1 1,-1-1,0 1,0-1,2 1,0-1,0 0,0 1,0 0,-1-1,1 1,0 0,0 1,0-1,0 0,-1 1,1-1,0 1,0 0,-1 0,1 0,-1 1,1-1,-1 0,5 4,1 5,0 0,-1 0,0 1,-1 0,0 0,0 1,4 13,7 15,-7-20,1-1,0 0,1-1,1-1,0 0,2 0,0-2,0 0,2 0,32 21,-47-34,20 14,-22-9,-14-4,-16-1,1-1,-1-2,-50-8,79 9,0 0,0 0,0 0,-1-1,1 1,0 0,0-1,0 1,0 0,0-1,0 1,-1-1,1 0,0 1,1-1,-1 0,-2-1,4 1,-1 1,1-1,-1 1,1-1,-1 1,1-1,-1 1,1-1,-1 1,1 0,0-1,-1 1,1 0,0 0,-1-1,1 1,0 0,-1 0,1 0,1 0,47-7,124 5,-152 3,-21-1,0 0,0 0,0 0,0 0,0 0,0 0,0 1,0-1,0 0,0 0,0 0,0 0,0 0,0 0,0 0,0 1,0-1,0 0,0 0,0 0,0 0,0 0,0 0,0 0,0 0,1 1,-1-1,0 0,0 0,0 0,0 0,0 0,0 0,0 0,0 0,0 0,0 0,0 0,1 0,-1 0,0 0,0 0,0 0,0 0,0 0,0 1,0-1,1 0,-1 0,0-1,-17 10,-24 6,24-10,1 0,-1-1,1 0,-1-2,0 0,0 0,-27-3,38 1,0-1,1 0,-1 0,0 0,1-1,0 0,-1 0,1 0,0-1,0 0,0 0,0 0,1 0,-1-1,1 0,0 0,0 0,1 0,-1-1,1 1,0-1,0 0,0 0,0 0,1-1,-2-5,1 3,1 0,0 0,0-1,1 1,0-1,0 0,1 1,0-1,2-11,-2 17,1 0,0 0,0 1,0-1,0 0,0 1,0-1,1 1,-1-1,1 1,0 0,-1-1,1 1,0 0,1 0,-1 1,0-1,0 0,1 1,-1-1,1 1,-1 0,1 0,0 0,-1 0,1 0,0 0,0 1,0 0,5-1,-2 1,0 0,0 1,0-1,0 1,0 0,0 1,0-1,0 1,0 0,-1 1,1-1,6 6,6 4,-1 1,20 19,-23-19,1-1,26 18,-23-22,1 0,0-1,0-1,0-1,1 0,36 2,40 11,-26 0,91 10,-143-27,-1-1,1 0,-1-2,1 0,-1-1,33-10,-48 12,0 0,1 1,-1-1,0 1,0-1,1 1,-1 0,0 0,1 0,-1 0,0 1,0-1,1 0,2 2,-4-1,-1-1,1 1,0 0,-1 0,1 0,-1-1,1 1,-1 0,1 0,-1 0,0 0,0 0,1 0,-1 0,0 0,0 0,0 0,0 0,0 0,0 0,0 0,0 0,-1 0,1 0,0 0,-1 0,1-1,0 1,-1 0,1 0,-1 0,1 0,-1 0,-1 0,-1 5,0-1,-1 1,0-1,0 0,0 0,-1 0,1-1,-1 0,0 0,0 0,-1 0,1-1,-1 0,0 0,0 0,0-1,0 0,0 0,-8 1,0-1,-1 0,1-1,0-1,0 0,-1-1,1 0,-26-7,24 4,0-2,0 0,1 0,0-2,0 0,1 0,0-1,-14-12,28 20,-1 1,0-1,0 1,0-1,0 0,1 1,-1-1,0 0,1 0,-1 0,0 1,1-1,-1 0,1 0,-1 0,1 0,0 0,-1 0,1 0,0 0,0 0,0 0,0 0,0 0,0 0,0 0,0 0,0 0,0 0,0 0,0 0,1 0,-1 0,1 0,-1 0,0 0,1 0,0 0,-1 1,1-1,-1 0,1 0,0 1,0-1,-1 0,1 1,0-1,0 0,0 1,1-1,3-2,1 1,-1 0,0 0,1 1,-1-1,1 1,10-1,-9 2,1 1,0-1,-1 1,1 1,-1-1,1 1,-1 1,0-1,0 1,0 1,9 4,-3 1,0 0,-1 1,0 0,16 18,-27-28,0 1,0 0,0 0,-1 0,1 0,0 0,0 0,-1 0,1 0,0 0,-1 0,1 1,-1-1,1 0,-1 0,0 0,0 1,1-1,-1 0,0 1,0-1,0 0,-1 2,1-2,-1 0,0 1,0-1,0 0,0-1,1 1,-1 0,-1 0,1 0,0 0,0-1,0 1,0-1,0 1,-1-1,1 1,0-1,-2 1,-9 1,-1 0,1-1,-21 0,29-1,-29-3,0-1,-1-2,1-1,1-1,0-2,-49-22,30 12,24 10,-1 0,2-3,0 0,0-1,-31-24,43 27,-19-16,-41-41,271 252,-147-139,51 31,-42-34,21 22,74 51,-122-93,34 31,-46-35,1-1,1-1,0-1,34 17,42 17,-71-33,1-2,1-1,0-1,0-1,61 13,-46-19,-1-2,0-1,78-9,-119 7,0-1,0 1,0-1,0 1,0-1,0 0,0 0,0 0,0 0,0 0,0 0,0 0,-1-1,1 1,0-1,-1 1,1-1,-1 0,0 1,2-5,-2 5,-1 0,1-1,-1 1,0 0,1-1,-1 1,0 0,0-1,0 1,0-1,0 1,0 0,0-1,-1 1,1 0,-1-1,1 1,0 0,-1 0,0 0,1-1,-1 1,0 0,0 0,0 0,1 0,-1 0,0 0,-1 0,1 0,0 1,0-1,0 0,-2 0,-39-21,32 17,0 1,0-2,-16-11,22 14,1 0,0-1,0 1,0-1,0 1,1-1,-1 0,1 0,0 0,0 0,1 0,-1 0,0-7,-6-42,8 51,0 0,0-1,0 1,0 0,0 0,0-1,1 1,-1 0,1 0,-1-1,1 1,0 0,0 0,0 0,0 0,1 0,-1 0,0 1,1-1,2-2,-4 4,1-1,0 1,0 0,0-1,1 1,-1 0,0 0,0 0,0 0,0 0,0 0,0 0,0 0,0 0,0 1,0-1,0 0,0 1,0-1,0 0,0 1,0-1,0 1,-1 0,1-1,0 1,0 0,-1-1,1 1,0 0,-1 0,1 0,0 1,23 37,-18-29,-2-3,0-1,1 0,0 0,0 0,0 0,1-1,0 0,0 0,0-1,0 0,1 0,0 0,0-1,14 6,-9-5,-16-5,-21-12,17 6,1-1,-1-1,2 0,-8-10,7 8,0 0,-17-16,19 21,-1 1,2-1,-1 0,0-1,1 1,1-1,-1 0,-2-7,4 11,1 0,0 0,1 0,-1 0,0 0,1 0,0 0,-1 0,1 0,0 0,1 0,-1 0,0 0,1 0,0 0,0 0,0 0,0 0,0 0,0 1,4-6,-4 7,0 0,0 1,0-1,-1 0,1 1,0-1,0 1,0-1,0 1,1-1,-1 1,0 0,0-1,0 1,0 0,0 0,0 0,0 0,0 0,1 0,-1 0,0 0,0 1,0-1,0 0,0 1,0-1,0 1,0-1,0 1,0-1,0 1,1 1,3 1,-1 0,0 0,0 1,0-1,5 8,4 7,-1 1,-1 0,-1 1,-1 0,-1 1,0 0,6 30,-11-40,1 0,0 0,0-1,1 1,1-1,0-1,0 1,9 9,-10-12,1-1,-1-1,1 1,0-1,0 0,1 0,0-1,-1 0,2 0,-1 0,0-1,11 3,-16-6,13 3,0 1,-1 1,1-1,-1 2,23 13,-23-12,0 0,0 0,0-2,0 1,1-2,0 0,0-1,28 3,8-4,68-4,-27-2,-60 5,-14 0,0-1,0 0,0-1,0-1,0-1,0-1,29-9,-46 13,0-1,0 1,0 0,0-1,0 1,-1 0,1-1,0 1,0-1,0 0,-1 1,1-1,0 0,0 1,-1-1,1 0,-1 0,1 0,-1 1,1-1,0-2,-1 3,-1-1,1 0,0 1,-1-1,1 0,0 1,-1-1,1 1,-1-1,1 1,-1-1,1 1,-1 0,1-1,-1 1,0-1,1 1,-1 0,0 0,1-1,-1 1,0 0,-45-9,-31 5,-109 9,36 22,107-18,-1-1,-48 3,58-10,8 1,-1-1,1-2,-28-3,52 3,-1 1,1-1,0 0,0 1,0-1,0 0,0 0,0 0,0-1,0 1,0 0,0-1,-2-2,3 3,1 0,-1 0,1 1,0-1,-1 0,1 0,0 0,0 1,-1-1,1 0,0 0,0 0,0 0,0 0,0 1,0-1,0 0,0 0,1 0,-1 0,0 1,0-1,1 0,-1 0,1 0,-1 1,1-1,-1 0,1 1,-1-1,1 0,-1 1,1-1,0 1,-1-1,1 1,0-1,1 0,14-8,0 1,1 1,0 0,1 1,-1 1,1 0,19-1,30-1,-35 4,-72 3,-67 2,-198-4,298 2,1-1,-1 0,1 0,-1 0,-11-5,18 6,-1 0,1 0,0 0,0 0,0 0,0 0,-1 0,1 0,0 0,0 0,0 0,0 0,0 0,-1-1,1 1,0 0,0 0,0 0,0 0,0 0,0 0,-1 0,1-1,0 1,0 0,0 0,0 0,0 0,0-1,0 1,0 0,0 0,0 0,0 0,0-1,0 1,0 0,0 0,0 0,0 0,0-1,0 1,0 0,0 0,0 0,9-5,15 1,32 0,1 1,75 8,-122-4,0 1,0 1,-1-1,1 1,-1 1,0 0,16 9,-23-12,1 1,-1-1,0 1,0 0,0 0,-1-1,1 1,0 0,-1 0,1 1,-1-1,1 0,-1 1,1 3,-1-4,-1 0,0 0,0 0,0 0,0-1,-1 1,1 0,0 0,-1 0,1 0,-1 0,0 0,0-1,1 1,-1 0,0-1,-1 1,1-1,0 1,0-1,-1 1,-1 1,-6 4,0 1,0-2,-1 1,-19 9,-10 6,39-22,-1 1,0-1,1 0,-1 1,0-1,1 0,-1 1,1-1,-1 1,1-1,-1 1,1 0,-1-1,1 1,-1-1,1 1,0 0,-1-1,1 1,0 0,0-1,-1 1,1 0,0 1,0-2,1 1,-1-1,1 1,-1-1,1 1,0-1,-1 1,1-1,-1 0,1 1,0-1,-1 0,1 1,0-1,-1 0,1 0,0 0,0 0,0 1,48 0,-43-1,100-1,139-18,-146 12,-66 7,37-7,-57 4,1 0,-1-1,18-9,-18 7,1 1,-1 0,19-3,15 2,0 3,69 5,-93-1,-384-2,165 2,164-3,-60-10,57 6,-44-2,-86-11,112 11,44 6,1 0,0-1,-1 1,1-2,1 1,-1-1,0 0,1-1,-12-9,-5-6,-26-30,42 42,5 5,0 0,0 0,1-1,-1 1,1 0,0-1,0 0,0 1,0-1,-1-7,2 10,1 0,0 0,0 0,0 1,0-1,0 0,0 0,0 0,1 0,-1 0,0 1,0-1,1 0,-1 0,0 0,1 0,-1 1,1-1,-1 0,1 1,0-2,1 1,-1 0,1 0,-1 0,1 0,0 1,0-1,-1 0,1 1,0-1,0 1,0 0,0-1,3 1,-1 0,1 1,-1-1,1 1,-1-1,0 1,1 0,-1 1,0-1,0 1,0 0,0 0,0 0,0 1,-1-1,5 5,6 5,-1 1,17 22,6 6,-25-31,0 0,1 0,0-2,1 1,0-2,0 1,0-2,1 0,0 0,0-2,1 1,-1-2,1 0,25 1,-30-3,-1 0,0 0,0 0,0 1,16 6,-23-7,0-1,0 1,0 0,0 0,0 0,0 1,-1-1,1 0,0 1,-1-1,1 1,-1-1,1 1,-1 0,0-1,0 1,0 0,0 0,0 0,0 0,0 0,-1 0,1 0,-1 0,0 0,1 0,-1 0,0 1,0-1,0 0,-1 3,0-3,0 1,0 0,0-1,0 1,0-1,-1 1,1-1,-1 0,0 1,0-1,0 0,0 0,0 0,0-1,0 1,-1 0,1-1,0 0,-1 1,0-1,1 0,-1 0,-2 0,-9 3,0 0,1-1,-16 0,27-2,-65 4,0-3,-77-7,137 5,0-1,0 0,0 0,-1-1,1 1,0-2,1 1,-1-1,0 0,-10-7,13 7,1 0,-1 0,1 0,0 0,1-1,-1 1,0-1,1 0,0 0,0 0,0 0,0 0,1 0,0-1,0 1,0 0,0-1,0-8,0-48,9-91,-7 146,0 1,0-1,0 1,0-1,1 1,0 0,0 0,0 0,1 0,5-9,-6 13,-1 0,0-1,0 1,1 0,-1 0,0 0,1 0,-1 0,1 0,0 0,-1 1,1-1,-1 1,1-1,0 1,0-1,-1 1,1 0,0 0,0 0,-1 0,1 0,0 0,0 1,-1-1,1 0,0 1,-1-1,1 1,0 0,-1 0,1 0,-1-1,1 1,-1 0,0 1,3 1,2 2,-1 0,1 1,-1-1,0 1,0 1,-1-1,0 1,4 9,25 63,-17-38,-7-19,1 0,1 0,1-1,1-1,19 23,-28-39,0 0,1-1,-1 1,1-1,0-1,0 1,0-1,0 1,0-1,0-1,1 1,-1-1,0 0,11 1,8-1,0-1,29-3,-13 0,352 1,-270 15,39 2,-149-15,-1 1,0 0,0-1,0-1,-1 0,1 0,0-1,-1 0,1-1,-1 0,0-1,18-9,133-74,-146 81,2 0,-1 1,24-3,-26 5,0 0,0 0,0-2,22-9,-35 13,-1 1,1 0,-1-1,1 1,0 0,-1-1,1 1,-1-1,1 1,-1-1,0 1,1-1,-1 0,1 1,-1-1,0 1,1-1,-1 0,0 1,0-1,0 0,0 1,1-1,-1 0,0 0,0 1,0-1,0 0,-1 1,1-1,0 0,0 1,0-1,0 0,-1 1,1-1,0 0,-1 1,1-1,0 1,-1-1,1 1,-1-1,1 1,-1-1,1 1,-2-1,-27-24,27 24,-20-15,-33-33,43 36,-1 1,-1 1,0 0,0 0,-1 1,-29-14,22 14,0-1,-28-20,-17-10,61 39,1 0,0 1,-1-1,1 1,-1 0,1 1,-1-1,1 1,-1 0,1 1,-1 0,1-1,-1 1,1 1,0-1,-1 1,1 0,0 1,0-1,-5 4,0-1,0 1,1 1,-1 0,2 0,-1 1,1 0,0 1,-12 16,-74 108,85-122,0-1,0-1,-1 0,-12 9,14-12,0-1,1 1,0 0,1 1,-1 0,1 0,1 0,-1 1,-7 14,12-21,1 1,-1-1,0 0,1 0,0 1,-1-1,1 0,0 1,-1-1,1 1,0-1,0 0,0 1,0-1,0 0,1 1,-1-1,0 0,1 1,-1-1,0 0,1 1,0-1,-1 0,1 0,0 0,0 1,-1-1,1 0,0 0,0 0,0 0,0-1,1 1,-1 0,0 0,0-1,0 1,1 0,-1-1,0 0,1 1,-1-1,0 0,3 1,3 0,-1 0,0-1,1 0,-1 0,1-1,-1 1,0-1,11-3,4-5,0 0,-1-1,0-2,32-23,-37 24,-1 1,1 0,0 1,1 1,0 0,1 1,0 1,0 1,17-4,9 5,0 3,43 3,-35 0,-31 1,-20-3,1 0,-1 0,0 0,0 1,0-1,0 0,0 0,0 0,0 0,0 1,0-1,0 0,0 0,0 0,0 0,0 1,0-1,0 0,0 0,0 0,0 0,-1 1,1-1,0 0,0 0,0 0,0 0,0 0,0 1,0-1,-1 0,1 0,0 0,0 0,0 0,0 0,0 0,-1 0,1 0,0 1,0-1,0 0,0 0,-1 0,1 0,0 0,0 0,-40 14,26-9,-142 58,156-63,-1 0,0 1,1-1,-1 0,1 1,-1-1,0 0,0 0,1 1,-1-1,0 0,1 0,-1 0,0 0,0 0,1 0,-1 0,0 0,0-1,1 1,-1 0,0 0,1 0,-1-1,0 0,8-13,30-22,-35 33,8-6,0-1,0-1,-1 1,-1-2,0 1,7-14,-14 23,1-1,-1 0,0 0,0 0,0 0,-1 0,1 0,-1 0,1 0,-1 0,0 0,0 0,0 0,-1-5,0 6,0 0,0 0,0 0,-1 0,1 0,0 0,-1 1,1-1,-1 0,0 1,1-1,-1 1,0-1,0 1,0 0,0 0,0 0,0 0,0 0,-1 1,1-1,-3 0,2 0,0 1,1 0,-1 0,0-1,0 1,0 1,0-1,0 0,1 1,-1 0,0-1,0 1,1 0,-1 0,1 1,-1-1,1 1,-1-1,-2 3,-6 5,1 1,-17 20,4-6,7-10,0 0,-2-1,-33 19,49-32,1 1,0-1,0 1,-1 0,1-1,0 1,0 0,0 0,0 0,0 0,0 0,0 0,0 0,0 0,0 0,1 0,-1 1,0 1,1-2,0-1,1 1,-1-1,0 1,1 0,-1-1,1 1,-1-1,1 1,-1-1,1 0,0 1,-1-1,1 0,0 1,-1-1,1 0,0 1,-1-1,1 0,0 0,-1 0,1 0,0 0,0 0,65 2,-56-2,128-3,140 4,-268 0,0 1,0-1,0 2,0 0,0 0,0 1,-1 0,1 0,-1 1,0 0,-1 1,16 13,-18-14,0 1,0 0,-1 0,0 1,0 0,0 0,-1 0,0 0,-1 0,1 1,-1 0,-1 0,0 0,0 0,0 0,0 12,1 3,0 1,2-1,1 0,0 0,18 37,-23-58,-1-1,1 0,-1 0,1 1,-1-1,0 0,1 1,-1-1,0 0,0 1,0-1,0 0,0 1,-1 1,1-3,0 0,0 1,0-1,-1 0,1 1,0-1,-1 0,1 1,0-1,0 0,-1 0,1 1,0-1,-1 0,1 0,-1 0,1 0,0 1,-1-1,1 0,0 0,-1 0,1 0,-1 0,1 0,0 0,-1 0,1 0,-1 0,-2-1,0 0,1 1,-1-1,0 0,1-1,-1 1,1 0,-1-1,1 1,0-1,-3-3,1 0,0 0,0 0,1 0,0 0,0-1,0 0,1 1,0-1,0 0,0 0,1 0,0 0,0-1,0-8,0 5,-1-1,0 0,-4-14,1 16,0 1,-1-1,1 1,-2 0,1 1,-1-1,0 1,-16-11,-16-19,9-1,23 28,0 0,-1 0,0 1,-10-8,15 14,-1 1,1-1,-1 1,1 0,-1 0,0 1,1-1,-1 1,0 0,0 0,0 0,0 1,0-1,0 1,0 0,-6 0,1 2,-1 0,1 0,0 1,0 0,1 0,-1 1,1 0,0 1,0 0,0 0,0 1,1 0,0 0,0 1,1-1,-7 10,12-14,0-1,0 1,0 0,0-1,0 1,1 0,-1 0,0 0,1-1,0 1,-1 0,1 0,0 0,0 0,0 0,0 0,0 0,1 2,-1-3,1 0,-1-1,1 1,-1 0,1-1,-1 1,1 0,-1-1,1 1,-1-1,1 1,0-1,0 1,-1-1,1 1,0-1,-1 0,1 1,0-1,0 0,0 0,-1 0,1 1,0-1,0 0,0 0,0 0,-1 0,1 0,0-1,0 1,0 0,0 0,-1 0,1-1,0 1,0 0,-1-1,1 1,0-1,-1 1,1-1,0 0,7-4,0 0,-1-1,1 0,-1 0,-1 0,1-1,-1 0,-1 0,1-1,-1 0,0 0,-1 0,4-9,-3 6,-1 0,0 0,-1 0,0-1,-1 1,0-1,-1 1,0-1,-1 0,-1-12,0 20,1 1,-1 0,0-1,0 1,0 0,0 0,-1 0,1 0,-1 0,0 0,1 0,-2 1,1-1,0 1,0-1,-5-2,3 1,-1 1,0 1,0-1,-1 1,1-1,0 2,-1-1,-11-2,-3 2,0 1,-1 0,1 2,-28 3,41-3,1 1,0-1,0 1,0 0,0 0,0 1,1-1,-1 1,1 1,-1-1,-4 5,-5 6,0 0,-14 19,-20 18,48-50,-7 7,0-1,-1 0,0 0,-15 7,23-13,1-1,-1 0,1 1,-1-1,0 0,1 1,-1-1,0 0,1 0,-1 0,0 1,0-1,1 0,-1 0,0 0,1 0,-1 0,0-1,0 1,1 0,-1 0,0 0,1 0,-1-1,0 1,1 0,-1-1,1 1,-2-1,2 0,-1 0,1 0,0-1,-1 1,1 0,0 0,0 0,0 0,0-1,0 1,0 0,0 0,0 0,0-1,1 0,16-43,-7 26,1 1,1 0,0 1,1 0,1 1,1 1,0 0,1 1,21-15,-25 21,1 0,-1 0,2 1,-1 1,20-7,-30 12,0 0,-1 0,1 1,0-1,0 1,0-1,0 1,0 0,0 1,0-1,-1 0,1 1,0-1,0 1,0 0,-1 0,1 0,0 0,-1 1,1-1,-1 1,1 0,-1-1,0 1,0 0,0 0,0 0,0 1,0-1,0 0,-1 1,1-1,-1 1,1 3,2 5,0 1,-1 0,-1-1,0 1,0 1,-2-1,1 0,-2 12,0 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04.875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1,'0'0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05.720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0,'0'0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4.215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1,'0'0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4.791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0,'0'5,"0"1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7.624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12 0,'-5'0,"-1"0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8.331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1,'0'0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9.306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0,'0'0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06.260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492 470,'-15'0,"3"1,-1-1,1-1,0 0,-1 0,-20-6,30 5,0 1,-1-1,1 1,0-1,0 0,0 0,0-1,0 1,0-1,1 1,-1-1,1 0,0 0,-1 0,1 0,1 0,-1 0,0-1,1 1,0-1,0 1,0-1,-1-6,-4-37,6 35,-1 1,-1 0,-5-18,6 25,-1 0,0 0,0 0,0 0,0 0,0 1,-1-1,0 1,0 0,0-1,0 1,0 1,-5-4,-11-7,2 1,-1 0,2-1,-1-1,-18-21,-37-46,68 77,1 0,-1 0,1 0,-1 1,0 0,-1-1,1 1,0 1,-1-1,0 1,-6-3,-10-1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44.2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 18 24575,'-5'-5'0,"-6"-1"0,-1 0-8191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45.771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1,'0'0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46.422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1,'0'0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46.925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1,'0'0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57.295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59.546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0,'0'0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01.116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0,'0'0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01.857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 0,'0'0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11.651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469 531,'-1'-14,"0"0,-1 1,0-1,-1 1,0 0,-1 0,-1 0,0 0,-1 1,0-1,-9-10,-10-14,-2 2,-33-33,18 20,32 38,-1 0,0 1,0 1,-1 0,0 0,0 1,-22-9,16 8,0-2,-31-21,5-3,24 19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13.662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11 1,'-4'0,"-2"0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14.230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0,'0'0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1.1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18.274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6.082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87 0,'-5'0,"-6"0,-6 0,-9 0,-1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3:36.522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11 0,'-5'0,"-1"0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27.235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295 5,'14'0,"-5"-1,1 1,0 1,0-1,-1 2,20 4,-26-5,0 0,0 1,-1-1,1 1,0 0,-1 0,1 0,-1 0,0 0,0 0,1 1,-2-1,1 1,0 0,0-1,-1 1,1 0,-1 0,0 0,0 0,0 0,0 5,2 4,-1 0,-1 0,0 0,0 0,-1 0,-1 0,0 0,0 0,-2 0,1 0,-1 0,-8 17,11-30,0 1,0 0,0 0,0 0,0-1,0 1,0 0,0 0,-1 0,1 0,0-1,0 1,0 0,0 0,-1 0,1 0,0 0,0-1,0 1,0 0,-1 0,1 0,0 0,0 0,0 0,-1 0,1 0,0 0,0 0,-1 0,1 0,0 0,0 0,0 0,-1 0,1 0,0 0,0 0,0 0,-1 0,1 1,0-1,0 0,0 0,-1 0,1 0,0 0,0 0,0 1,0-1,0 0,-1 0,1 0,0 1,0-1,0 0,0 0,0 0,0 1,0-1,-3-20,1-12,2 16,-1 1,-1 0,0 0,-6-21,7 32,-1 0,1 1,-1-1,0 0,0 1,0-1,0 1,-1 0,1 0,-1 0,0 0,0 0,0 0,0 1,-1 0,1-1,-1 1,1 1,-1-1,0 0,-5-1,0 1,1 0,-1 1,0 0,0 0,1 1,-13 1,92 6,-31-8,30 1,-65 0,1 1,-1 0,0 0,0 0,0 0,0 1,0 0,0 0,9 5,-11-4,-1-1,1 1,0 0,-1 0,0 0,0 0,0 0,0 0,0 1,-1-1,1 1,-1-1,0 1,0-1,-1 1,1 0,0 6,0 9,-2 0,-2 25,0-15,3-24,0 0,0 1,0-1,0 0,1 0,0 0,0 0,2 5,-2-7,1 0,-1-1,1 1,0-1,0 1,0-1,0 0,0 1,0-1,1 0,-1 0,1-1,-1 1,4 1,-50-2,1-1,25 0,0 0,0-1,0-1,0 0,-23-8,37 9,-1-1,1 0,-1 0,1 0,0-1,0 1,0-1,1 0,-1 0,1 0,-1-1,1 1,0-1,0 0,1 0,-1 0,1 0,0 0,0-1,0 1,1-1,-1 1,1-1,0 1,0-7,-1 0,2 5,-1 0,0 0,0 0,-5-12,5 16,0 0,0 0,-1 0,1 0,0 1,-1-1,1 0,-1 1,0-1,1 1,-1 0,0-1,0 1,0 0,0 0,0 0,0 1,-2-2,-12-1,0 0,1 1,-1 0,0 2,0 0,0 0,0 2,0 0,0 0,1 2,-1 0,-14 6,30-10,0 0,0 0,0 0,0 0,0 1,0-1,0 0,0 0,0 0,0 0,1 0,-1 0,0 0,0 0,0 0,0 0,0 0,0 0,0 0,0 0,0 0,0 0,0 0,0 0,0 1,0-1,0 0,0 0,0 0,0 0,0 0,0 0,0 0,0 0,0 0,0 0,0 0,0 1,0-1,0 0,0 0,0 0,0 0,0 0,0 0,0 0,0 0,0 0,0 0,0 0,15 2,23-3,-8-5,0-2,41-16,-39 12,58-13,-58 19,18-4,0 2,57-1,-102 9,1 0,1 0,0 0,0-1,-1 0,1 0,-1 0,1-1,6-3,-13 5,0 0,0 0,1 0,-1 0,0 0,0 0,0 0,0 0,0 0,0 0,0 0,0 0,1 0,-1-1,0 1,0 0,0 0,0 0,0 0,0 0,0 0,0 0,0 0,0-1,0 1,0 0,0 0,0 0,0 0,0 0,0 0,0 0,0-1,0 1,0 0,0 0,0 0,0 0,0 0,0 0,0 0,0-1,0 1,0 0,0 0,0 0,0 0,0 0,-1 0,1 0,0 0,0 0,0-1,0 1,0 0,0 0,0 0,0 0,-1 0,1 0,0 0,0 0,0 0,0 0,-15-6,-19-2,33 8,-1 0,0 0,-1-1,1 1,0 0,-1 1,1-1,0 0,-1 1,-2 0,0 5,16 2,26 8,-19-6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28.081"/>
    </inkml:context>
    <inkml:brush xml:id="br0">
      <inkml:brushProperty name="width" value="0.1" units="cm"/>
      <inkml:brushProperty name="height" value="0.1" units="cm"/>
      <inkml:brushProperty name="color" value="#FFCC99"/>
      <inkml:brushProperty name="ignorePressure" value="1"/>
    </inkml:brush>
  </inkml:definitions>
  <inkml:trace contextRef="#ctx0" brushRef="#br0">0 22,'0'-9,"0"-4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4:45.906"/>
    </inkml:context>
    <inkml:brush xml:id="br0">
      <inkml:brushProperty name="width" value="0.1" units="cm"/>
      <inkml:brushProperty name="height" value="0.1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0 1,'0'0,"0"5,6 1,5 0,11-2,6 0,2-2,7-1,1-1,-2 0,-1 0,-3 0,-1 0,3 0,0-1,-1 1,5 0,-2 0,-1 0,-2 0,-2 0,-1 0,4 0,0 0,-1 0,-1 0,-2 0,0 0,-2 0,0 0,0 0,-1 0,6 0,0 0,0 0,-1 0,-1 0,-1 0,4 0,0 0,-1 0,5 0,-2 0,-1 0,-1 0,-3 0,-1 0,4 0,-6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0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606 254,'-7'-4,"1"0,0-1,0 1,0-1,1-1,0 1,-8-11,8 9,-1 1,0 0,1 0,-15-10,20 15,-1 1,0-1,0 0,1 1,-1-1,0 1,0-1,0 1,0 0,0-1,0 1,0 0,0 0,0-1,0 1,0 0,0 0,0 0,0 0,0 0,0 1,1-1,-1 0,0 0,0 1,0-1,0 0,0 1,0-1,0 1,0-1,1 1,-1-1,0 1,0 0,1-1,-1 1,0 0,1 0,-1 0,1-1,-1 1,1 0,-1 0,1 0,0 0,-1 0,1 0,0 0,0 1,-3 10,1-1,0 0,1 21,-1-12,1-9,-1 0,0-1,-1 0,0 0,-1 0,0 0,0 0,-1-1,-1 0,1 0,-2 0,1 0,-8 7,-3-7,17-9,0 0,-1 0,1 0,0 0,0-1,-1 1,1 0,0 0,0 0,0 0,-1-1,1 1,0 0,0 0,0-1,0 1,-1 0,1 0,0-1,0 1,0 0,0 0,0-1,0 1,0 0,0 0,0-1,0 1,0 0,0-1,0 1,0 0,0 0,0-1,1-2,-1-1,1 1,0 0,0 0,1 0,-1 0,0 0,4-5,7-6,0 1,14-13,-15 16,0 0,0-1,-2-1,1 1,8-15,-16 22,0 0,-1 1,1-1,-1 0,0 0,0 0,0 0,-1 0,1 0,-1 0,0 0,0 0,0 0,-1 0,1 0,-1 0,0 0,0 0,0 0,-1 0,0 0,1 1,-5-6,3 4,-1 0,0 0,-1 1,1 0,-1 0,0 0,0 0,0 1,-8-4,8 4,0 0,0 0,0 0,0-1,1 1,0-1,-1 0,1 0,1-1,-6-7,8 11,1 1,-1-1,1 0,-1 0,1 0,-1-1,1 1,0 0,0 0,-1 0,1 0,0 0,0 0,0 0,0 0,0 0,0-1,1 1,-1 0,0 0,1 0,-1 0,0 0,2-2,-1 2,0 0,1-1,-1 1,1 0,-1 0,1 0,0 0,-1 0,1 0,0 0,0 0,0 1,1-1,9-2,-1 2,0-1,20 1,-28 1,6 0,50 2,-57-2,0 0,0 1,-1-1,1 0,0 0,-1 1,1-1,0 1,-1 0,1-1,-1 1,1 0,-1 0,1 0,-1 0,0 0,1 0,-1 0,0 1,0-1,0 0,0 1,0-1,0 1,0-1,0 1,0 2,-1-1,0 0,-1-1,0 1,0-1,1 0,-1 1,0-1,-1 0,1 1,0-1,-3 3,-5 10,0 12,7-20,0 0,0 0,-1-1,0 1,0-1,-8 12,10-17,0 0,-1 0,1 0,0 1,-1-2,1 1,-1 0,1 0,-1 0,0-1,1 1,-1-1,0 1,0-1,1 0,-1 0,0 1,0-1,1 0,-1-1,0 1,0 0,1 0,-1-1,0 1,1-1,-1 0,0 1,1-1,-1 0,1 0,-1 0,-1-2,-6-3,0-1,1 0,0-1,0 0,-9-12,-10-10,26 29,-2-2,0 0,0 0,0 0,1 0,-1 0,-2-6,5 8,0 1,-1-1,1 0,0 0,0 0,0 0,0 1,0-1,0 0,0 0,0 0,0 0,0 1,0-1,1 0,-1 0,0 1,1-1,-1 0,0 0,1 1,-1-1,1 0,-1 1,1-1,0 0,-1 1,1-1,-1 1,1-1,0 1,0-1,-1 1,1 0,0-1,1 1,9-5,0 1,0 0,0 1,0 0,1 1,-1 0,17 0,5 1,44 5,-75-4,1 0,0 1,-1-1,1 1,-1 0,0-1,1 1,-1 0,1 1,-1-1,0 0,0 1,0-1,0 1,0 0,0-1,0 1,-1 0,1 0,1 3,1 3,0-1,-1 1,0 0,4 15,6 17,-13-39,5 9,-1-1,0 1,-1 0,0 0,3 17,-6-25,0 0,0 0,0 0,0 0,-1 0,1 0,0 0,-1 0,1 0,-1 0,0 0,0 0,1 0,-1-1,0 1,-1 0,1-1,0 1,0-1,-1 1,1-1,-1 1,1-1,-1 0,0 0,1 0,-1 0,0 0,0 0,0 0,0-1,0 1,0-1,0 1,0-1,-2 0,-2 1,1 0,-1 0,0-1,1 1,-1-2,0 1,0-1,1 1,-1-1,1-1,-1 1,1-1,-1 0,1-1,0 1,-10-7,9 4,0 0,1 0,-1-1,1 0,0 0,1 0,-1-1,1 0,0 0,1 0,-5-13,7 17,0 1,1 0,-1-1,0 1,0 0,-1 0,1-1,0 1,-1 0,1 0,-1 0,0 1,0-1,-2-2,2 4,1 0,-1-1,1 1,-1 0,0 0,1 0,-1 0,1 1,-1-1,1 0,-1 1,1-1,-1 1,1-1,-1 1,1 0,0-1,-1 1,1 0,0 0,0 0,-1 0,1 0,-1 2,-29 25,-44 52,-17 17,84-91,0 1,-1-2,1 1,-1-1,-1 0,1-1,-1 0,1-1,-12 3,1-2,1 0,-1-2,-35 0,30-3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5:51.0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5:51.7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5.1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0,'5'0,"6"0,1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17:52.8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24575,'0'0'-8191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6.2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12 0,'-5'0,"-1"0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6.8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9.2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415 0,'0'3,"-1"-1,1 0,-1 0,0 0,1 0,-1-1,0 1,0 0,0 0,0 0,-1-1,1 1,0 0,-1-1,-2 3,-30 24,14-14,-4 8,-8 7,-1-1,-44 28,68-50,0 0,-1-1,1-1,-1 1,0-1,0-1,0 0,0-1,-1 0,1 0,-1-1,0 0,1-1,-16-2,25 3,1-1,0 0,-1 0,1 0,0 0,-1 0,1 0,0 0,-1 0,1 0,0 0,-1 0,1 0,0 0,-1-1,1 1,0 0,-1 0,1 0,0 0,0 0,-1-1,1 1,0 0,0 0,-1-1,1 1,0 0,0 0,0-1,-1 1,1 0,0-1,0 1,0 0,0 0,0-1,0 1,-1 0,1-1,0 1,0 0,0-1,0 1,0 0,0-1,14-8,4 3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09.7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17,'0'-5,"14"-1,5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5.4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75 351,'-1'12,"-1"-1,0 0,-1 1,-1-1,0 0,0-1,-1 1,0-1,-1 0,-8 11,-5 13,18-30,0 0,0 0,0 0,0 0,1 0,0 0,0 0,0 0,0 0,1 0,-1 0,1 0,0 0,0 0,1 0,-1 0,1 0,0-1,0 1,4 6,6 8,1 0,22 24,-34-40,1 1,0-1,0 0,0 0,0 0,0-1,0 1,1 0,-1-1,0 1,1-1,-1 0,1 0,0 0,-1 0,1 0,0 0,0-1,-1 0,1 1,0-1,0 0,0 0,-1-1,1 1,0 0,0-1,-1 0,1 1,0-1,-1-1,1 1,-1 0,1 0,-1-1,1 1,-1-1,0 0,3-2,3-4,0 0,0-1,-1 1,0-1,-1-1,0 1,0-1,-1 0,0 0,4-16,-4 8,-1-1,-1 1,-1-1,0 1,-2-31,0 26,1 0,2 0,0 0,1 0,1 0,1 1,2 0,0 0,1 1,12-21,-14 28,-1 0,0 0,-1 0,0-1,-1 0,-1 0,0 0,-1 0,0-20,-2 40,0-1,0 0,-1 0,1 1,-1-1,0 0,-1 0,1 0,-1 0,1 0,-1 0,0 0,-1-1,1 1,-1-1,1 1,-1-1,0 0,0 0,0 0,-1-1,1 1,-1-1,0 0,1 0,-1 0,0 0,0 0,0-1,-8 2,-41 4,40-6,1 1,0 0,0 1,0 0,-13 5,21-6,0 0,0 0,0 1,1-1,-1 1,1 0,0 0,0 0,0 0,0 1,0-1,1 1,-1 0,1-1,0 1,0 0,1 0,-3 8,-9 45,-5 14,17-68,-10 39,11-40,0 0,0-1,0 1,0-1,0 1,0-1,1 1,-1-1,0 1,1-1,-1 1,1-1,0 1,-1-1,1 0,0 1,0-1,0 0,0 0,0 0,0 0,0 0,0 0,1 0,0 1,13 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6.1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 1,'-4'0,"-3"0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6.7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0,'5'0,"1"0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7.7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8.5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19.5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6.3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1.6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7,'4'-5,"3"3,-1 12,-2 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2.4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1,'5'5,"1"1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3.8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0,'4'0,"7"0,1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4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5.1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7.6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28.4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0.2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0.6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1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 18,'-5'-5,"-6"-1,-1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7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 1 24575,'-9'0'0,"-4"0"-8191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1.61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3.4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152 0,'-5'0,"-5"5,-7 1,-5 5,1 4,0 6,-1-2,3 1,4-3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06:35.4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212 0,'0'5,"-5"2,-11-1,-7-1,0 3,-1 0,-5-1,-3-1,0-8,5-2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3"/>
    </inkml:context>
    <inkml:brush xml:id="br0">
      <inkml:brushProperty name="width" value="0.1" units="cm"/>
      <inkml:brushProperty name="height" value="0.1" units="cm"/>
      <inkml:brushProperty name="color" value="#EEB3A6"/>
      <inkml:brushProperty name="ignorePressure" value="1"/>
      <inkml:brushProperty name="inkEffects" value="rosegold"/>
      <inkml:brushProperty name="anchorX" value="-2497.86572"/>
      <inkml:brushProperty name="anchorY" value="-3119.86133"/>
      <inkml:brushProperty name="scaleFactor" value="0.5"/>
    </inkml:brush>
  </inkml:definitions>
  <inkml:trace contextRef="#ctx0" brushRef="#br0">68 305,'0'0,"4"0,7-5,4 0,4 0,2-4,3-5,2 2,4-3,1-4,-2-1,1 3,-2 3,-16 5,-10 8,-4 1,-8 3,-7 1,-6 0,-2 4,8 1,18-9,-1 0,-1 0,1 0,0 1,-1-1,1 1,0-1,-1 0,1 1,0-1,0 1,0-1,-1 1,1-1,0 1,0-1,0 0,0 1,0-1,0 1,0-1,0 1,0-1,0 1,0-1,0 1,8 10,9-3,11-2,2-2,3 3,-2 0,4-2,-2-1,0-2,-4-1,-1 0,3-1,0 0,3 0,-1-1,-1 1,-1 0,-3 0,-1 0,-2 0,0 0,-1 0,-5 5,-5 6,-5 4,-3 5,-5-8,-5-8,-2-8,-4-5,-6 1,-1 0,0-3,-1-3,-2 1,-2-2,5-4,-2 5,1-4,2 0,-1 4,-1 2,4-2,-2 4,-2 2,-2 3,-6-3,-2-4,0 2,3-4,3-3,-5 2,6-1,-2 2,21 15,1-1,-1-1,0 1,0 0,0-1,1 1,-1 0,0 0,0 0,-1 1,-14 7,-1 3,-1 6,9-3,11-14,-1 1,0-1,0 1,-1 0,1-1,0 1,0-1,0 1,0-1,0 1,0 0,1-1,-1 1,0-1,0 0,0 0,0 1,1-1,-1 1,0-1,1 1,-1-1,1 1,11 8,8-3,13-3,4 3,-5 5,-6 4,-13-2,-15-12,2-1,-1 1,1 0,0-1,0 1,-1 0,1-1,0 1,-1-1,1 1,-1 0,1-1,0 0,-1 0,1 1,0-1,-1 0,1 1,-1-1,1 1,-1-1,0 0,1 1,-1-1,-1 0,-23 9,-12-3,-7-8,0 4,2-2,5 1,-1 4,4 5,3 6,1-2,3-1,2 1,0 13,-9-4,5-2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0,'-4'5,"-1"0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7.6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24575,'4'0'0,"12"0"0,3 0-8191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24 49,'0'-8,"-3"-4,-7-2,-1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1,'4'0,"6"0,10 0,4 0,9 0,1 0,-1 4,-5 6,-9 5,-6 4,-6 4,-4 2,-3 1,-1-4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 0,'-9'0,"-6"0,0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4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44 0,'-4'0,"-6"0,-5 5,0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48.1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11,'4'-5,"1"0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0,'4'0,"5"0,2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0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1,'-4'4,"-2"2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0,'4'0,"5"0,2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3T15:20:51.4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1,'-5'0,"0"0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0,'-5'0,"0"0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17,'0'-5,"-4"-1,-2 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163 100,'-1'3,"1"0,-2 0,1 0,-1-1,1 0,-1 1,1 0,-1-1,0 0,-1 0,1 1,1-1,-6 3,-15 18,4 25,14-37,1 0,-10 18,12-26,-1-1,0 1,0 0,0 0,1-2,-1 2,-1-1,0 0,2 0,-2 0,0-1,1 1,-1 0,-4 2,6-4,0 1,-1-1,1 0,0 0,0 0,0 0,0 0,0 0,0 0,0 0,-1 0,1 0,0 0,1 0,-2 0,1 0,0 0,0-1,0 1,0-1,0 0,0 1,1-1,-1 0,0 1,0-1,0 0,0 0,0 0,0 0,1 0,-1 1,0-1,1 0,0 0,0 0,-1 0,1-1,-1 1,1-2,-1 2,1-2,-1 1,1 0,0-1,0 2,0-2,0 1,0 0,1 0,-1 0,1 0,-1-1,1 1,0 0,-1 1,1-1,0 0,0 0,0 0,1 0,1-2,1 1,0-1,0 2,0 0,0-1,1 1,-2 0,2 0,-1 1,1-1,5 0,50-4,-50 6,2-1,-1 0,0-1,-2 0,2 0,12-5,-8 0,0-2,0 0,17-15,-17 13,0 0,27-15,-30 21,-1-3,0 1,10-9,-13 9,0 1,1-1,0 2,0-1,15-5,-5 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 1,'0'4,"0"10,-4 3,-5 7,-7 3,2-2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8T18:15:32.1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10,'0'-4,"0"-1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EDFF319-37FF-4544-BAEF-3D96A6C3D87D}" type="datetime1">
              <a:rPr lang="es-ES" smtClean="0"/>
              <a:t>08/02/2022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55D449-B875-4B8D-8E66-224D27E54C9A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440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3784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053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55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0583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3048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8957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048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391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5580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9488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480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449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5091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5859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6570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2582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954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7338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07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64770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656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9824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8118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418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9254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9412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6627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122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606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4168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55809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5751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6612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6024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1526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555D449-B875-4B8D-8E66-224D27E54C9A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488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411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73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4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3384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215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26225" y="1828800"/>
            <a:ext cx="4098175" cy="317738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7" name="Imagen 6" descr="Línea EK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0DC75B-7EE6-4572-86DB-232C16252B3E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descr="Rectángulo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58399" y="457201"/>
            <a:ext cx="2057401" cy="59436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457200"/>
            <a:ext cx="9067800" cy="5943599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3B971A-8A30-4A3C-9359-D966EA063685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4F8E71-560A-4797-AB31-C0244839F176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cabezado de secció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descr="Rectángulo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66800" y="1828800"/>
            <a:ext cx="7772400" cy="317738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54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 rtlCol="0"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066800" y="1825624"/>
            <a:ext cx="4800600" cy="4575175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324600" y="1825624"/>
            <a:ext cx="4800600" cy="4575175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457896-A5D8-467D-A614-5CBA5501E8CF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0668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 rtl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066800" y="2590799"/>
            <a:ext cx="4800600" cy="3810033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246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 rtl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324600" y="2590799"/>
            <a:ext cx="4800600" cy="3810033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A19CC6-25C5-496D-8949-A444D64C233A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E6B7AA-BFC0-40CE-A941-AC4A5F88484A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DB216-4544-45BF-B37A-172EF1960748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descr="Rectá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 descr="Rectá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3270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609600" y="457201"/>
            <a:ext cx="5943600" cy="59436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32699" y="5029200"/>
            <a:ext cx="3932237" cy="1371600"/>
          </a:xfrm>
        </p:spPr>
        <p:txBody>
          <a:bodyPr rtlCol="0">
            <a:norm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descr="Rectángulo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 descr="Rectángulo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35240" y="3200400"/>
            <a:ext cx="3932237" cy="17526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quiera agregar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35240" y="5029200"/>
            <a:ext cx="3932237" cy="1374648"/>
          </a:xfrm>
        </p:spPr>
        <p:txBody>
          <a:bodyPr rtlCol="0"/>
          <a:lstStyle>
            <a:lvl1pPr marL="0" indent="0" rtl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rra roja" descr="Barra roja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7873A5F-C3DF-489E-B7D3-04B64807B0C2}" type="datetime1">
              <a:rPr lang="es-ES" noProof="0" smtClean="0"/>
              <a:t>08/02/2022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2.xml"/><Relationship Id="rId671" Type="http://schemas.openxmlformats.org/officeDocument/2006/relationships/customXml" Target="../ink/ink588.xml"/><Relationship Id="rId21" Type="http://schemas.openxmlformats.org/officeDocument/2006/relationships/image" Target="../media/image13.png"/><Relationship Id="rId324" Type="http://schemas.openxmlformats.org/officeDocument/2006/relationships/customXml" Target="../ink/ink288.xml"/><Relationship Id="rId531" Type="http://schemas.openxmlformats.org/officeDocument/2006/relationships/customXml" Target="../ink/ink487.xml"/><Relationship Id="rId629" Type="http://schemas.openxmlformats.org/officeDocument/2006/relationships/image" Target="../media/image60.png"/><Relationship Id="rId170" Type="http://schemas.openxmlformats.org/officeDocument/2006/relationships/customXml" Target="../ink/ink142.xml"/><Relationship Id="rId268" Type="http://schemas.openxmlformats.org/officeDocument/2006/relationships/customXml" Target="../ink/ink237.xml"/><Relationship Id="rId475" Type="http://schemas.openxmlformats.org/officeDocument/2006/relationships/customXml" Target="../ink/ink431.xml"/><Relationship Id="rId32" Type="http://schemas.openxmlformats.org/officeDocument/2006/relationships/customXml" Target="../ink/ink17.xml"/><Relationship Id="rId128" Type="http://schemas.openxmlformats.org/officeDocument/2006/relationships/customXml" Target="../ink/ink103.xml"/><Relationship Id="rId335" Type="http://schemas.openxmlformats.org/officeDocument/2006/relationships/customXml" Target="../ink/ink299.xml"/><Relationship Id="rId542" Type="http://schemas.openxmlformats.org/officeDocument/2006/relationships/customXml" Target="../ink/ink498.xml"/><Relationship Id="rId181" Type="http://schemas.openxmlformats.org/officeDocument/2006/relationships/customXml" Target="../ink/ink153.xml"/><Relationship Id="rId402" Type="http://schemas.openxmlformats.org/officeDocument/2006/relationships/customXml" Target="../ink/ink360.xml"/><Relationship Id="rId279" Type="http://schemas.openxmlformats.org/officeDocument/2006/relationships/image" Target="../media/image31.png"/><Relationship Id="rId486" Type="http://schemas.openxmlformats.org/officeDocument/2006/relationships/customXml" Target="../ink/ink442.xml"/><Relationship Id="rId43" Type="http://schemas.openxmlformats.org/officeDocument/2006/relationships/image" Target="../media/image15.png"/><Relationship Id="rId139" Type="http://schemas.openxmlformats.org/officeDocument/2006/relationships/customXml" Target="../ink/ink114.xml"/><Relationship Id="rId346" Type="http://schemas.openxmlformats.org/officeDocument/2006/relationships/customXml" Target="../ink/ink310.xml"/><Relationship Id="rId553" Type="http://schemas.openxmlformats.org/officeDocument/2006/relationships/customXml" Target="../ink/ink509.xml"/><Relationship Id="rId192" Type="http://schemas.openxmlformats.org/officeDocument/2006/relationships/customXml" Target="../ink/ink164.xml"/><Relationship Id="rId206" Type="http://schemas.openxmlformats.org/officeDocument/2006/relationships/customXml" Target="../ink/ink177.xml"/><Relationship Id="rId413" Type="http://schemas.openxmlformats.org/officeDocument/2006/relationships/customXml" Target="../ink/ink369.xml"/><Relationship Id="rId497" Type="http://schemas.openxmlformats.org/officeDocument/2006/relationships/customXml" Target="../ink/ink453.xml"/><Relationship Id="rId620" Type="http://schemas.openxmlformats.org/officeDocument/2006/relationships/customXml" Target="../ink/ink562.xml"/><Relationship Id="rId357" Type="http://schemas.openxmlformats.org/officeDocument/2006/relationships/customXml" Target="../ink/ink319.xml"/><Relationship Id="rId54" Type="http://schemas.openxmlformats.org/officeDocument/2006/relationships/image" Target="../media/image18.png"/><Relationship Id="rId217" Type="http://schemas.openxmlformats.org/officeDocument/2006/relationships/customXml" Target="../ink/ink187.xml"/><Relationship Id="rId564" Type="http://schemas.openxmlformats.org/officeDocument/2006/relationships/image" Target="../media/image44.png"/><Relationship Id="rId424" Type="http://schemas.openxmlformats.org/officeDocument/2006/relationships/customXml" Target="../ink/ink380.xml"/><Relationship Id="rId631" Type="http://schemas.openxmlformats.org/officeDocument/2006/relationships/image" Target="../media/image61.png"/><Relationship Id="rId270" Type="http://schemas.openxmlformats.org/officeDocument/2006/relationships/customXml" Target="../ink/ink239.xml"/><Relationship Id="rId65" Type="http://schemas.openxmlformats.org/officeDocument/2006/relationships/customXml" Target="../ink/ink44.xml"/><Relationship Id="rId130" Type="http://schemas.openxmlformats.org/officeDocument/2006/relationships/customXml" Target="../ink/ink105.xml"/><Relationship Id="rId368" Type="http://schemas.openxmlformats.org/officeDocument/2006/relationships/customXml" Target="../ink/ink329.xml"/><Relationship Id="rId575" Type="http://schemas.openxmlformats.org/officeDocument/2006/relationships/customXml" Target="../ink/ink530.xml"/><Relationship Id="rId228" Type="http://schemas.openxmlformats.org/officeDocument/2006/relationships/customXml" Target="../ink/ink198.xml"/><Relationship Id="rId435" Type="http://schemas.openxmlformats.org/officeDocument/2006/relationships/customXml" Target="../ink/ink391.xml"/><Relationship Id="rId642" Type="http://schemas.openxmlformats.org/officeDocument/2006/relationships/customXml" Target="../ink/ink573.xml"/><Relationship Id="rId281" Type="http://schemas.openxmlformats.org/officeDocument/2006/relationships/customXml" Target="../ink/ink249.xml"/><Relationship Id="rId502" Type="http://schemas.openxmlformats.org/officeDocument/2006/relationships/customXml" Target="../ink/ink458.xml"/><Relationship Id="rId76" Type="http://schemas.openxmlformats.org/officeDocument/2006/relationships/customXml" Target="../ink/ink54.xml"/><Relationship Id="rId141" Type="http://schemas.openxmlformats.org/officeDocument/2006/relationships/customXml" Target="../ink/ink116.xml"/><Relationship Id="rId379" Type="http://schemas.openxmlformats.org/officeDocument/2006/relationships/customXml" Target="../ink/ink340.xml"/><Relationship Id="rId586" Type="http://schemas.openxmlformats.org/officeDocument/2006/relationships/customXml" Target="../ink/ink541.xml"/><Relationship Id="rId239" Type="http://schemas.openxmlformats.org/officeDocument/2006/relationships/customXml" Target="../ink/ink209.xml"/><Relationship Id="rId446" Type="http://schemas.openxmlformats.org/officeDocument/2006/relationships/customXml" Target="../ink/ink402.xml"/><Relationship Id="rId653" Type="http://schemas.openxmlformats.org/officeDocument/2006/relationships/image" Target="../media/image72.png"/><Relationship Id="rId292" Type="http://schemas.openxmlformats.org/officeDocument/2006/relationships/customXml" Target="../ink/ink259.xml"/><Relationship Id="rId306" Type="http://schemas.openxmlformats.org/officeDocument/2006/relationships/customXml" Target="../ink/ink271.xml"/><Relationship Id="rId87" Type="http://schemas.openxmlformats.org/officeDocument/2006/relationships/customXml" Target="../ink/ink64.xml"/><Relationship Id="rId513" Type="http://schemas.openxmlformats.org/officeDocument/2006/relationships/customXml" Target="../ink/ink469.xml"/><Relationship Id="rId597" Type="http://schemas.openxmlformats.org/officeDocument/2006/relationships/image" Target="../media/image45.png"/><Relationship Id="rId152" Type="http://schemas.openxmlformats.org/officeDocument/2006/relationships/image" Target="../media/image25.png"/><Relationship Id="rId457" Type="http://schemas.openxmlformats.org/officeDocument/2006/relationships/customXml" Target="../ink/ink413.xml"/><Relationship Id="rId664" Type="http://schemas.openxmlformats.org/officeDocument/2006/relationships/customXml" Target="../ink/ink584.xml"/><Relationship Id="rId14" Type="http://schemas.openxmlformats.org/officeDocument/2006/relationships/customXml" Target="../ink/ink4.xml"/><Relationship Id="rId317" Type="http://schemas.openxmlformats.org/officeDocument/2006/relationships/customXml" Target="../ink/ink281.xml"/><Relationship Id="rId524" Type="http://schemas.openxmlformats.org/officeDocument/2006/relationships/customXml" Target="../ink/ink480.xml"/><Relationship Id="rId98" Type="http://schemas.openxmlformats.org/officeDocument/2006/relationships/customXml" Target="../ink/ink75.xml"/><Relationship Id="rId163" Type="http://schemas.openxmlformats.org/officeDocument/2006/relationships/image" Target="../media/image27.png"/><Relationship Id="rId370" Type="http://schemas.openxmlformats.org/officeDocument/2006/relationships/customXml" Target="../ink/ink331.xml"/><Relationship Id="rId230" Type="http://schemas.openxmlformats.org/officeDocument/2006/relationships/customXml" Target="../ink/ink200.xml"/><Relationship Id="rId468" Type="http://schemas.openxmlformats.org/officeDocument/2006/relationships/customXml" Target="../ink/ink424.xml"/><Relationship Id="rId25" Type="http://schemas.openxmlformats.org/officeDocument/2006/relationships/customXml" Target="../ink/ink10.xml"/><Relationship Id="rId328" Type="http://schemas.openxmlformats.org/officeDocument/2006/relationships/customXml" Target="../ink/ink292.xml"/><Relationship Id="rId535" Type="http://schemas.openxmlformats.org/officeDocument/2006/relationships/customXml" Target="../ink/ink491.xml"/><Relationship Id="rId174" Type="http://schemas.openxmlformats.org/officeDocument/2006/relationships/customXml" Target="../ink/ink146.xml"/><Relationship Id="rId381" Type="http://schemas.openxmlformats.org/officeDocument/2006/relationships/customXml" Target="../ink/ink341.xml"/><Relationship Id="rId602" Type="http://schemas.openxmlformats.org/officeDocument/2006/relationships/customXml" Target="../ink/ink553.xml"/><Relationship Id="rId241" Type="http://schemas.openxmlformats.org/officeDocument/2006/relationships/customXml" Target="../ink/ink211.xml"/><Relationship Id="rId479" Type="http://schemas.openxmlformats.org/officeDocument/2006/relationships/customXml" Target="../ink/ink435.xml"/><Relationship Id="rId36" Type="http://schemas.openxmlformats.org/officeDocument/2006/relationships/customXml" Target="../ink/ink21.xml"/><Relationship Id="rId339" Type="http://schemas.openxmlformats.org/officeDocument/2006/relationships/customXml" Target="../ink/ink303.xml"/><Relationship Id="rId546" Type="http://schemas.openxmlformats.org/officeDocument/2006/relationships/customXml" Target="../ink/ink502.xml"/><Relationship Id="rId101" Type="http://schemas.openxmlformats.org/officeDocument/2006/relationships/image" Target="../media/image23.png"/><Relationship Id="rId185" Type="http://schemas.openxmlformats.org/officeDocument/2006/relationships/customXml" Target="../ink/ink157.xml"/><Relationship Id="rId406" Type="http://schemas.openxmlformats.org/officeDocument/2006/relationships/customXml" Target="../ink/ink364.xml"/><Relationship Id="rId392" Type="http://schemas.openxmlformats.org/officeDocument/2006/relationships/customXml" Target="../ink/ink351.xml"/><Relationship Id="rId613" Type="http://schemas.openxmlformats.org/officeDocument/2006/relationships/image" Target="../media/image52.png"/><Relationship Id="rId252" Type="http://schemas.openxmlformats.org/officeDocument/2006/relationships/customXml" Target="../ink/ink222.xml"/><Relationship Id="rId47" Type="http://schemas.openxmlformats.org/officeDocument/2006/relationships/customXml" Target="../ink/ink30.xml"/><Relationship Id="rId112" Type="http://schemas.openxmlformats.org/officeDocument/2006/relationships/customXml" Target="../ink/ink88.xml"/><Relationship Id="rId557" Type="http://schemas.openxmlformats.org/officeDocument/2006/relationships/customXml" Target="../ink/ink513.xml"/><Relationship Id="rId196" Type="http://schemas.openxmlformats.org/officeDocument/2006/relationships/customXml" Target="../ink/ink168.xml"/><Relationship Id="rId417" Type="http://schemas.openxmlformats.org/officeDocument/2006/relationships/customXml" Target="../ink/ink373.xml"/><Relationship Id="rId624" Type="http://schemas.openxmlformats.org/officeDocument/2006/relationships/customXml" Target="../ink/ink564.xml"/><Relationship Id="rId263" Type="http://schemas.openxmlformats.org/officeDocument/2006/relationships/customXml" Target="../ink/ink232.xml"/><Relationship Id="rId470" Type="http://schemas.openxmlformats.org/officeDocument/2006/relationships/customXml" Target="../ink/ink426.xml"/><Relationship Id="rId58" Type="http://schemas.openxmlformats.org/officeDocument/2006/relationships/customXml" Target="../ink/ink38.xml"/><Relationship Id="rId123" Type="http://schemas.openxmlformats.org/officeDocument/2006/relationships/customXml" Target="../ink/ink98.xml"/><Relationship Id="rId330" Type="http://schemas.openxmlformats.org/officeDocument/2006/relationships/customXml" Target="../ink/ink294.xml"/><Relationship Id="rId568" Type="http://schemas.openxmlformats.org/officeDocument/2006/relationships/customXml" Target="../ink/ink523.xml"/><Relationship Id="rId428" Type="http://schemas.openxmlformats.org/officeDocument/2006/relationships/customXml" Target="../ink/ink384.xml"/><Relationship Id="rId635" Type="http://schemas.openxmlformats.org/officeDocument/2006/relationships/image" Target="../media/image63.png"/><Relationship Id="rId274" Type="http://schemas.openxmlformats.org/officeDocument/2006/relationships/customXml" Target="../ink/ink243.xml"/><Relationship Id="rId481" Type="http://schemas.openxmlformats.org/officeDocument/2006/relationships/customXml" Target="../ink/ink437.xml"/><Relationship Id="rId69" Type="http://schemas.openxmlformats.org/officeDocument/2006/relationships/customXml" Target="../ink/ink47.xml"/><Relationship Id="rId134" Type="http://schemas.openxmlformats.org/officeDocument/2006/relationships/customXml" Target="../ink/ink109.xml"/><Relationship Id="rId579" Type="http://schemas.openxmlformats.org/officeDocument/2006/relationships/customXml" Target="../ink/ink534.xml"/><Relationship Id="rId80" Type="http://schemas.openxmlformats.org/officeDocument/2006/relationships/customXml" Target="../ink/ink58.xml"/><Relationship Id="rId176" Type="http://schemas.openxmlformats.org/officeDocument/2006/relationships/customXml" Target="../ink/ink148.xml"/><Relationship Id="rId341" Type="http://schemas.openxmlformats.org/officeDocument/2006/relationships/customXml" Target="../ink/ink305.xml"/><Relationship Id="rId383" Type="http://schemas.openxmlformats.org/officeDocument/2006/relationships/customXml" Target="../ink/ink342.xml"/><Relationship Id="rId439" Type="http://schemas.openxmlformats.org/officeDocument/2006/relationships/customXml" Target="../ink/ink395.xml"/><Relationship Id="rId590" Type="http://schemas.openxmlformats.org/officeDocument/2006/relationships/customXml" Target="../ink/ink545.xml"/><Relationship Id="rId604" Type="http://schemas.openxmlformats.org/officeDocument/2006/relationships/customXml" Target="../ink/ink554.xml"/><Relationship Id="rId646" Type="http://schemas.openxmlformats.org/officeDocument/2006/relationships/customXml" Target="../ink/ink575.xml"/><Relationship Id="rId201" Type="http://schemas.openxmlformats.org/officeDocument/2006/relationships/customXml" Target="../ink/ink172.xml"/><Relationship Id="rId243" Type="http://schemas.openxmlformats.org/officeDocument/2006/relationships/customXml" Target="../ink/ink213.xml"/><Relationship Id="rId285" Type="http://schemas.openxmlformats.org/officeDocument/2006/relationships/customXml" Target="../ink/ink253.xml"/><Relationship Id="rId450" Type="http://schemas.openxmlformats.org/officeDocument/2006/relationships/customXml" Target="../ink/ink406.xml"/><Relationship Id="rId506" Type="http://schemas.openxmlformats.org/officeDocument/2006/relationships/customXml" Target="../ink/ink462.xml"/><Relationship Id="rId38" Type="http://schemas.openxmlformats.org/officeDocument/2006/relationships/customXml" Target="../ink/ink23.xml"/><Relationship Id="rId103" Type="http://schemas.openxmlformats.org/officeDocument/2006/relationships/customXml" Target="../ink/ink79.xml"/><Relationship Id="rId310" Type="http://schemas.openxmlformats.org/officeDocument/2006/relationships/customXml" Target="../ink/ink275.xml"/><Relationship Id="rId492" Type="http://schemas.openxmlformats.org/officeDocument/2006/relationships/customXml" Target="../ink/ink448.xml"/><Relationship Id="rId548" Type="http://schemas.openxmlformats.org/officeDocument/2006/relationships/customXml" Target="../ink/ink504.xml"/><Relationship Id="rId91" Type="http://schemas.openxmlformats.org/officeDocument/2006/relationships/customXml" Target="../ink/ink68.xml"/><Relationship Id="rId145" Type="http://schemas.openxmlformats.org/officeDocument/2006/relationships/customXml" Target="../ink/ink120.xml"/><Relationship Id="rId187" Type="http://schemas.openxmlformats.org/officeDocument/2006/relationships/customXml" Target="../ink/ink159.xml"/><Relationship Id="rId352" Type="http://schemas.openxmlformats.org/officeDocument/2006/relationships/image" Target="../media/image36.png"/><Relationship Id="rId394" Type="http://schemas.openxmlformats.org/officeDocument/2006/relationships/customXml" Target="../ink/ink353.xml"/><Relationship Id="rId408" Type="http://schemas.openxmlformats.org/officeDocument/2006/relationships/customXml" Target="../ink/ink366.xml"/><Relationship Id="rId615" Type="http://schemas.openxmlformats.org/officeDocument/2006/relationships/image" Target="../media/image53.png"/><Relationship Id="rId212" Type="http://schemas.openxmlformats.org/officeDocument/2006/relationships/customXml" Target="../ink/ink183.xml"/><Relationship Id="rId254" Type="http://schemas.openxmlformats.org/officeDocument/2006/relationships/customXml" Target="../ink/ink224.xml"/><Relationship Id="rId657" Type="http://schemas.openxmlformats.org/officeDocument/2006/relationships/image" Target="../media/image74.png"/><Relationship Id="rId49" Type="http://schemas.openxmlformats.org/officeDocument/2006/relationships/image" Target="../media/image17.png"/><Relationship Id="rId114" Type="http://schemas.openxmlformats.org/officeDocument/2006/relationships/customXml" Target="../ink/ink90.xml"/><Relationship Id="rId296" Type="http://schemas.openxmlformats.org/officeDocument/2006/relationships/customXml" Target="../ink/ink263.xml"/><Relationship Id="rId461" Type="http://schemas.openxmlformats.org/officeDocument/2006/relationships/customXml" Target="../ink/ink417.xml"/><Relationship Id="rId517" Type="http://schemas.openxmlformats.org/officeDocument/2006/relationships/customXml" Target="../ink/ink473.xml"/><Relationship Id="rId559" Type="http://schemas.openxmlformats.org/officeDocument/2006/relationships/customXml" Target="../ink/ink515.xml"/><Relationship Id="rId60" Type="http://schemas.openxmlformats.org/officeDocument/2006/relationships/customXml" Target="../ink/ink40.xml"/><Relationship Id="rId156" Type="http://schemas.openxmlformats.org/officeDocument/2006/relationships/customXml" Target="../ink/ink130.xml"/><Relationship Id="rId198" Type="http://schemas.openxmlformats.org/officeDocument/2006/relationships/customXml" Target="../ink/ink170.xml"/><Relationship Id="rId321" Type="http://schemas.openxmlformats.org/officeDocument/2006/relationships/customXml" Target="../ink/ink285.xml"/><Relationship Id="rId363" Type="http://schemas.openxmlformats.org/officeDocument/2006/relationships/customXml" Target="../ink/ink324.xml"/><Relationship Id="rId419" Type="http://schemas.openxmlformats.org/officeDocument/2006/relationships/customXml" Target="../ink/ink375.xml"/><Relationship Id="rId570" Type="http://schemas.openxmlformats.org/officeDocument/2006/relationships/customXml" Target="../ink/ink525.xml"/><Relationship Id="rId626" Type="http://schemas.openxmlformats.org/officeDocument/2006/relationships/customXml" Target="../ink/ink565.xml"/><Relationship Id="rId223" Type="http://schemas.openxmlformats.org/officeDocument/2006/relationships/customXml" Target="../ink/ink193.xml"/><Relationship Id="rId430" Type="http://schemas.openxmlformats.org/officeDocument/2006/relationships/customXml" Target="../ink/ink386.xml"/><Relationship Id="rId668" Type="http://schemas.openxmlformats.org/officeDocument/2006/relationships/customXml" Target="../ink/ink586.xml"/><Relationship Id="rId18" Type="http://schemas.openxmlformats.org/officeDocument/2006/relationships/customXml" Target="../ink/ink6.xml"/><Relationship Id="rId265" Type="http://schemas.openxmlformats.org/officeDocument/2006/relationships/customXml" Target="../ink/ink234.xml"/><Relationship Id="rId472" Type="http://schemas.openxmlformats.org/officeDocument/2006/relationships/customXml" Target="../ink/ink428.xml"/><Relationship Id="rId528" Type="http://schemas.openxmlformats.org/officeDocument/2006/relationships/customXml" Target="../ink/ink484.xml"/><Relationship Id="rId125" Type="http://schemas.openxmlformats.org/officeDocument/2006/relationships/customXml" Target="../ink/ink100.xml"/><Relationship Id="rId167" Type="http://schemas.openxmlformats.org/officeDocument/2006/relationships/customXml" Target="../ink/ink139.xml"/><Relationship Id="rId332" Type="http://schemas.openxmlformats.org/officeDocument/2006/relationships/customXml" Target="../ink/ink296.xml"/><Relationship Id="rId374" Type="http://schemas.openxmlformats.org/officeDocument/2006/relationships/customXml" Target="../ink/ink335.xml"/><Relationship Id="rId581" Type="http://schemas.openxmlformats.org/officeDocument/2006/relationships/customXml" Target="../ink/ink536.xml"/><Relationship Id="rId71" Type="http://schemas.openxmlformats.org/officeDocument/2006/relationships/customXml" Target="../ink/ink49.xml"/><Relationship Id="rId234" Type="http://schemas.openxmlformats.org/officeDocument/2006/relationships/customXml" Target="../ink/ink204.xml"/><Relationship Id="rId63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4.xml"/><Relationship Id="rId276" Type="http://schemas.openxmlformats.org/officeDocument/2006/relationships/customXml" Target="../ink/ink245.xml"/><Relationship Id="rId441" Type="http://schemas.openxmlformats.org/officeDocument/2006/relationships/customXml" Target="../ink/ink397.xml"/><Relationship Id="rId483" Type="http://schemas.openxmlformats.org/officeDocument/2006/relationships/customXml" Target="../ink/ink439.xml"/><Relationship Id="rId539" Type="http://schemas.openxmlformats.org/officeDocument/2006/relationships/customXml" Target="../ink/ink495.xml"/><Relationship Id="rId40" Type="http://schemas.openxmlformats.org/officeDocument/2006/relationships/customXml" Target="../ink/ink25.xml"/><Relationship Id="rId136" Type="http://schemas.openxmlformats.org/officeDocument/2006/relationships/customXml" Target="../ink/ink111.xml"/><Relationship Id="rId178" Type="http://schemas.openxmlformats.org/officeDocument/2006/relationships/customXml" Target="../ink/ink150.xml"/><Relationship Id="rId301" Type="http://schemas.openxmlformats.org/officeDocument/2006/relationships/customXml" Target="../ink/ink266.xml"/><Relationship Id="rId343" Type="http://schemas.openxmlformats.org/officeDocument/2006/relationships/customXml" Target="../ink/ink307.xml"/><Relationship Id="rId550" Type="http://schemas.openxmlformats.org/officeDocument/2006/relationships/customXml" Target="../ink/ink506.xml"/><Relationship Id="rId82" Type="http://schemas.openxmlformats.org/officeDocument/2006/relationships/customXml" Target="../ink/ink59.xml"/><Relationship Id="rId203" Type="http://schemas.openxmlformats.org/officeDocument/2006/relationships/customXml" Target="../ink/ink174.xml"/><Relationship Id="rId385" Type="http://schemas.openxmlformats.org/officeDocument/2006/relationships/customXml" Target="../ink/ink344.xml"/><Relationship Id="rId592" Type="http://schemas.openxmlformats.org/officeDocument/2006/relationships/customXml" Target="../ink/ink547.xml"/><Relationship Id="rId606" Type="http://schemas.openxmlformats.org/officeDocument/2006/relationships/customXml" Target="../ink/ink555.xml"/><Relationship Id="rId648" Type="http://schemas.openxmlformats.org/officeDocument/2006/relationships/customXml" Target="../ink/ink576.xml"/><Relationship Id="rId245" Type="http://schemas.openxmlformats.org/officeDocument/2006/relationships/customXml" Target="../ink/ink215.xml"/><Relationship Id="rId287" Type="http://schemas.openxmlformats.org/officeDocument/2006/relationships/customXml" Target="../ink/ink255.xml"/><Relationship Id="rId410" Type="http://schemas.openxmlformats.org/officeDocument/2006/relationships/customXml" Target="../ink/ink367.xml"/><Relationship Id="rId452" Type="http://schemas.openxmlformats.org/officeDocument/2006/relationships/customXml" Target="../ink/ink408.xml"/><Relationship Id="rId494" Type="http://schemas.openxmlformats.org/officeDocument/2006/relationships/customXml" Target="../ink/ink450.xml"/><Relationship Id="rId508" Type="http://schemas.openxmlformats.org/officeDocument/2006/relationships/customXml" Target="../ink/ink464.xml"/><Relationship Id="rId105" Type="http://schemas.openxmlformats.org/officeDocument/2006/relationships/customXml" Target="../ink/ink81.xml"/><Relationship Id="rId147" Type="http://schemas.openxmlformats.org/officeDocument/2006/relationships/customXml" Target="../ink/ink122.xml"/><Relationship Id="rId312" Type="http://schemas.openxmlformats.org/officeDocument/2006/relationships/customXml" Target="../ink/ink277.xml"/><Relationship Id="rId354" Type="http://schemas.openxmlformats.org/officeDocument/2006/relationships/customXml" Target="../ink/ink317.xml"/><Relationship Id="rId51" Type="http://schemas.openxmlformats.org/officeDocument/2006/relationships/customXml" Target="../ink/ink33.xml"/><Relationship Id="rId93" Type="http://schemas.openxmlformats.org/officeDocument/2006/relationships/customXml" Target="../ink/ink70.xml"/><Relationship Id="rId189" Type="http://schemas.openxmlformats.org/officeDocument/2006/relationships/customXml" Target="../ink/ink161.xml"/><Relationship Id="rId396" Type="http://schemas.openxmlformats.org/officeDocument/2006/relationships/customXml" Target="../ink/ink355.xml"/><Relationship Id="rId561" Type="http://schemas.openxmlformats.org/officeDocument/2006/relationships/customXml" Target="../ink/ink517.xml"/><Relationship Id="rId617" Type="http://schemas.openxmlformats.org/officeDocument/2006/relationships/image" Target="../media/image54.png"/><Relationship Id="rId659" Type="http://schemas.openxmlformats.org/officeDocument/2006/relationships/image" Target="../media/image75.png"/><Relationship Id="rId214" Type="http://schemas.openxmlformats.org/officeDocument/2006/relationships/customXml" Target="../ink/ink185.xml"/><Relationship Id="rId256" Type="http://schemas.openxmlformats.org/officeDocument/2006/relationships/image" Target="../media/image30.png"/><Relationship Id="rId298" Type="http://schemas.openxmlformats.org/officeDocument/2006/relationships/image" Target="../media/image33.png"/><Relationship Id="rId421" Type="http://schemas.openxmlformats.org/officeDocument/2006/relationships/customXml" Target="../ink/ink377.xml"/><Relationship Id="rId463" Type="http://schemas.openxmlformats.org/officeDocument/2006/relationships/customXml" Target="../ink/ink419.xml"/><Relationship Id="rId519" Type="http://schemas.openxmlformats.org/officeDocument/2006/relationships/customXml" Target="../ink/ink475.xml"/><Relationship Id="rId670" Type="http://schemas.openxmlformats.org/officeDocument/2006/relationships/image" Target="../media/image80.png"/><Relationship Id="rId116" Type="http://schemas.openxmlformats.org/officeDocument/2006/relationships/image" Target="../media/image24.png"/><Relationship Id="rId158" Type="http://schemas.openxmlformats.org/officeDocument/2006/relationships/customXml" Target="../ink/ink132.xml"/><Relationship Id="rId323" Type="http://schemas.openxmlformats.org/officeDocument/2006/relationships/customXml" Target="../ink/ink287.xml"/><Relationship Id="rId530" Type="http://schemas.openxmlformats.org/officeDocument/2006/relationships/customXml" Target="../ink/ink486.xml"/><Relationship Id="rId20" Type="http://schemas.openxmlformats.org/officeDocument/2006/relationships/customXml" Target="../ink/ink7.xml"/><Relationship Id="rId62" Type="http://schemas.openxmlformats.org/officeDocument/2006/relationships/customXml" Target="../ink/ink42.xml"/><Relationship Id="rId365" Type="http://schemas.openxmlformats.org/officeDocument/2006/relationships/customXml" Target="../ink/ink326.xml"/><Relationship Id="rId572" Type="http://schemas.openxmlformats.org/officeDocument/2006/relationships/customXml" Target="../ink/ink527.xml"/><Relationship Id="rId628" Type="http://schemas.openxmlformats.org/officeDocument/2006/relationships/customXml" Target="../ink/ink566.xml"/><Relationship Id="rId225" Type="http://schemas.openxmlformats.org/officeDocument/2006/relationships/customXml" Target="../ink/ink195.xml"/><Relationship Id="rId267" Type="http://schemas.openxmlformats.org/officeDocument/2006/relationships/customXml" Target="../ink/ink236.xml"/><Relationship Id="rId432" Type="http://schemas.openxmlformats.org/officeDocument/2006/relationships/customXml" Target="../ink/ink388.xml"/><Relationship Id="rId474" Type="http://schemas.openxmlformats.org/officeDocument/2006/relationships/customXml" Target="../ink/ink430.xml"/><Relationship Id="rId127" Type="http://schemas.openxmlformats.org/officeDocument/2006/relationships/customXml" Target="../ink/ink102.xml"/><Relationship Id="rId31" Type="http://schemas.openxmlformats.org/officeDocument/2006/relationships/customXml" Target="../ink/ink16.xml"/><Relationship Id="rId73" Type="http://schemas.openxmlformats.org/officeDocument/2006/relationships/customXml" Target="../ink/ink51.xml"/><Relationship Id="rId169" Type="http://schemas.openxmlformats.org/officeDocument/2006/relationships/customXml" Target="../ink/ink141.xml"/><Relationship Id="rId334" Type="http://schemas.openxmlformats.org/officeDocument/2006/relationships/customXml" Target="../ink/ink298.xml"/><Relationship Id="rId376" Type="http://schemas.openxmlformats.org/officeDocument/2006/relationships/customXml" Target="../ink/ink337.xml"/><Relationship Id="rId541" Type="http://schemas.openxmlformats.org/officeDocument/2006/relationships/customXml" Target="../ink/ink497.xml"/><Relationship Id="rId583" Type="http://schemas.openxmlformats.org/officeDocument/2006/relationships/customXml" Target="../ink/ink538.xml"/><Relationship Id="rId639" Type="http://schemas.openxmlformats.org/officeDocument/2006/relationships/image" Target="../media/image65.png"/><Relationship Id="rId4" Type="http://schemas.openxmlformats.org/officeDocument/2006/relationships/image" Target="../media/image3.jpeg"/><Relationship Id="rId180" Type="http://schemas.openxmlformats.org/officeDocument/2006/relationships/customXml" Target="../ink/ink152.xml"/><Relationship Id="rId236" Type="http://schemas.openxmlformats.org/officeDocument/2006/relationships/customXml" Target="../ink/ink206.xml"/><Relationship Id="rId278" Type="http://schemas.openxmlformats.org/officeDocument/2006/relationships/customXml" Target="../ink/ink247.xml"/><Relationship Id="rId401" Type="http://schemas.openxmlformats.org/officeDocument/2006/relationships/customXml" Target="../ink/ink359.xml"/><Relationship Id="rId443" Type="http://schemas.openxmlformats.org/officeDocument/2006/relationships/customXml" Target="../ink/ink399.xml"/><Relationship Id="rId650" Type="http://schemas.openxmlformats.org/officeDocument/2006/relationships/customXml" Target="../ink/ink577.xml"/><Relationship Id="rId303" Type="http://schemas.openxmlformats.org/officeDocument/2006/relationships/customXml" Target="../ink/ink268.xml"/><Relationship Id="rId485" Type="http://schemas.openxmlformats.org/officeDocument/2006/relationships/customXml" Target="../ink/ink441.xml"/><Relationship Id="rId42" Type="http://schemas.openxmlformats.org/officeDocument/2006/relationships/customXml" Target="../ink/ink27.xml"/><Relationship Id="rId84" Type="http://schemas.openxmlformats.org/officeDocument/2006/relationships/customXml" Target="../ink/ink61.xml"/><Relationship Id="rId138" Type="http://schemas.openxmlformats.org/officeDocument/2006/relationships/customXml" Target="../ink/ink113.xml"/><Relationship Id="rId345" Type="http://schemas.openxmlformats.org/officeDocument/2006/relationships/customXml" Target="../ink/ink309.xml"/><Relationship Id="rId387" Type="http://schemas.openxmlformats.org/officeDocument/2006/relationships/customXml" Target="../ink/ink346.xml"/><Relationship Id="rId510" Type="http://schemas.openxmlformats.org/officeDocument/2006/relationships/customXml" Target="../ink/ink466.xml"/><Relationship Id="rId552" Type="http://schemas.openxmlformats.org/officeDocument/2006/relationships/customXml" Target="../ink/ink508.xml"/><Relationship Id="rId594" Type="http://schemas.openxmlformats.org/officeDocument/2006/relationships/customXml" Target="../ink/ink549.xml"/><Relationship Id="rId608" Type="http://schemas.openxmlformats.org/officeDocument/2006/relationships/customXml" Target="../ink/ink556.xml"/><Relationship Id="rId191" Type="http://schemas.openxmlformats.org/officeDocument/2006/relationships/customXml" Target="../ink/ink163.xml"/><Relationship Id="rId205" Type="http://schemas.openxmlformats.org/officeDocument/2006/relationships/customXml" Target="../ink/ink176.xml"/><Relationship Id="rId247" Type="http://schemas.openxmlformats.org/officeDocument/2006/relationships/customXml" Target="../ink/ink217.xml"/><Relationship Id="rId412" Type="http://schemas.openxmlformats.org/officeDocument/2006/relationships/customXml" Target="../ink/ink368.xml"/><Relationship Id="rId107" Type="http://schemas.openxmlformats.org/officeDocument/2006/relationships/customXml" Target="../ink/ink83.xml"/><Relationship Id="rId289" Type="http://schemas.openxmlformats.org/officeDocument/2006/relationships/customXml" Target="../ink/ink257.xml"/><Relationship Id="rId454" Type="http://schemas.openxmlformats.org/officeDocument/2006/relationships/customXml" Target="../ink/ink410.xml"/><Relationship Id="rId496" Type="http://schemas.openxmlformats.org/officeDocument/2006/relationships/customXml" Target="../ink/ink452.xml"/><Relationship Id="rId661" Type="http://schemas.openxmlformats.org/officeDocument/2006/relationships/image" Target="../media/image76.png"/><Relationship Id="rId11" Type="http://schemas.openxmlformats.org/officeDocument/2006/relationships/image" Target="../media/image8.png"/><Relationship Id="rId53" Type="http://schemas.openxmlformats.org/officeDocument/2006/relationships/customXml" Target="../ink/ink35.xml"/><Relationship Id="rId149" Type="http://schemas.openxmlformats.org/officeDocument/2006/relationships/customXml" Target="../ink/ink124.xml"/><Relationship Id="rId314" Type="http://schemas.openxmlformats.org/officeDocument/2006/relationships/customXml" Target="../ink/ink279.xml"/><Relationship Id="rId356" Type="http://schemas.openxmlformats.org/officeDocument/2006/relationships/image" Target="../media/image37.png"/><Relationship Id="rId398" Type="http://schemas.openxmlformats.org/officeDocument/2006/relationships/customXml" Target="../ink/ink357.xml"/><Relationship Id="rId521" Type="http://schemas.openxmlformats.org/officeDocument/2006/relationships/customXml" Target="../ink/ink477.xml"/><Relationship Id="rId563" Type="http://schemas.openxmlformats.org/officeDocument/2006/relationships/customXml" Target="../ink/ink519.xml"/><Relationship Id="rId619" Type="http://schemas.openxmlformats.org/officeDocument/2006/relationships/image" Target="../media/image55.png"/><Relationship Id="rId95" Type="http://schemas.openxmlformats.org/officeDocument/2006/relationships/customXml" Target="../ink/ink72.xml"/><Relationship Id="rId160" Type="http://schemas.openxmlformats.org/officeDocument/2006/relationships/customXml" Target="../ink/ink133.xml"/><Relationship Id="rId216" Type="http://schemas.openxmlformats.org/officeDocument/2006/relationships/image" Target="../media/image29.png"/><Relationship Id="rId423" Type="http://schemas.openxmlformats.org/officeDocument/2006/relationships/customXml" Target="../ink/ink379.xml"/><Relationship Id="rId258" Type="http://schemas.openxmlformats.org/officeDocument/2006/relationships/customXml" Target="../ink/ink227.xml"/><Relationship Id="rId465" Type="http://schemas.openxmlformats.org/officeDocument/2006/relationships/customXml" Target="../ink/ink421.xml"/><Relationship Id="rId630" Type="http://schemas.openxmlformats.org/officeDocument/2006/relationships/customXml" Target="../ink/ink567.xml"/><Relationship Id="rId22" Type="http://schemas.openxmlformats.org/officeDocument/2006/relationships/customXml" Target="../ink/ink8.xml"/><Relationship Id="rId64" Type="http://schemas.openxmlformats.org/officeDocument/2006/relationships/customXml" Target="../ink/ink43.xml"/><Relationship Id="rId118" Type="http://schemas.openxmlformats.org/officeDocument/2006/relationships/customXml" Target="../ink/ink93.xml"/><Relationship Id="rId325" Type="http://schemas.openxmlformats.org/officeDocument/2006/relationships/customXml" Target="../ink/ink289.xml"/><Relationship Id="rId367" Type="http://schemas.openxmlformats.org/officeDocument/2006/relationships/customXml" Target="../ink/ink328.xml"/><Relationship Id="rId532" Type="http://schemas.openxmlformats.org/officeDocument/2006/relationships/customXml" Target="../ink/ink488.xml"/><Relationship Id="rId574" Type="http://schemas.openxmlformats.org/officeDocument/2006/relationships/customXml" Target="../ink/ink529.xml"/><Relationship Id="rId171" Type="http://schemas.openxmlformats.org/officeDocument/2006/relationships/customXml" Target="../ink/ink143.xml"/><Relationship Id="rId227" Type="http://schemas.openxmlformats.org/officeDocument/2006/relationships/customXml" Target="../ink/ink197.xml"/><Relationship Id="rId269" Type="http://schemas.openxmlformats.org/officeDocument/2006/relationships/customXml" Target="../ink/ink238.xml"/><Relationship Id="rId434" Type="http://schemas.openxmlformats.org/officeDocument/2006/relationships/customXml" Target="../ink/ink390.xml"/><Relationship Id="rId476" Type="http://schemas.openxmlformats.org/officeDocument/2006/relationships/customXml" Target="../ink/ink432.xml"/><Relationship Id="rId641" Type="http://schemas.openxmlformats.org/officeDocument/2006/relationships/image" Target="../media/image66.png"/><Relationship Id="rId33" Type="http://schemas.openxmlformats.org/officeDocument/2006/relationships/customXml" Target="../ink/ink18.xml"/><Relationship Id="rId129" Type="http://schemas.openxmlformats.org/officeDocument/2006/relationships/customXml" Target="../ink/ink104.xml"/><Relationship Id="rId280" Type="http://schemas.openxmlformats.org/officeDocument/2006/relationships/customXml" Target="../ink/ink248.xml"/><Relationship Id="rId336" Type="http://schemas.openxmlformats.org/officeDocument/2006/relationships/customXml" Target="../ink/ink300.xml"/><Relationship Id="rId501" Type="http://schemas.openxmlformats.org/officeDocument/2006/relationships/customXml" Target="../ink/ink457.xml"/><Relationship Id="rId543" Type="http://schemas.openxmlformats.org/officeDocument/2006/relationships/customXml" Target="../ink/ink499.xml"/><Relationship Id="rId75" Type="http://schemas.openxmlformats.org/officeDocument/2006/relationships/customXml" Target="../ink/ink53.xml"/><Relationship Id="rId140" Type="http://schemas.openxmlformats.org/officeDocument/2006/relationships/customXml" Target="../ink/ink115.xml"/><Relationship Id="rId182" Type="http://schemas.openxmlformats.org/officeDocument/2006/relationships/customXml" Target="../ink/ink154.xml"/><Relationship Id="rId378" Type="http://schemas.openxmlformats.org/officeDocument/2006/relationships/customXml" Target="../ink/ink339.xml"/><Relationship Id="rId403" Type="http://schemas.openxmlformats.org/officeDocument/2006/relationships/customXml" Target="../ink/ink361.xml"/><Relationship Id="rId585" Type="http://schemas.openxmlformats.org/officeDocument/2006/relationships/customXml" Target="../ink/ink540.xml"/><Relationship Id="rId6" Type="http://schemas.openxmlformats.org/officeDocument/2006/relationships/customXml" Target="../ink/ink1.xml"/><Relationship Id="rId238" Type="http://schemas.openxmlformats.org/officeDocument/2006/relationships/customXml" Target="../ink/ink208.xml"/><Relationship Id="rId445" Type="http://schemas.openxmlformats.org/officeDocument/2006/relationships/customXml" Target="../ink/ink401.xml"/><Relationship Id="rId487" Type="http://schemas.openxmlformats.org/officeDocument/2006/relationships/customXml" Target="../ink/ink443.xml"/><Relationship Id="rId610" Type="http://schemas.openxmlformats.org/officeDocument/2006/relationships/customXml" Target="../ink/ink557.xml"/><Relationship Id="rId652" Type="http://schemas.openxmlformats.org/officeDocument/2006/relationships/customXml" Target="../ink/ink578.xml"/><Relationship Id="rId291" Type="http://schemas.openxmlformats.org/officeDocument/2006/relationships/image" Target="../media/image32.png"/><Relationship Id="rId305" Type="http://schemas.openxmlformats.org/officeDocument/2006/relationships/customXml" Target="../ink/ink270.xml"/><Relationship Id="rId347" Type="http://schemas.openxmlformats.org/officeDocument/2006/relationships/customXml" Target="../ink/ink311.xml"/><Relationship Id="rId512" Type="http://schemas.openxmlformats.org/officeDocument/2006/relationships/customXml" Target="../ink/ink468.xml"/><Relationship Id="rId44" Type="http://schemas.openxmlformats.org/officeDocument/2006/relationships/customXml" Target="../ink/ink28.xml"/><Relationship Id="rId86" Type="http://schemas.openxmlformats.org/officeDocument/2006/relationships/customXml" Target="../ink/ink63.xml"/><Relationship Id="rId151" Type="http://schemas.openxmlformats.org/officeDocument/2006/relationships/customXml" Target="../ink/ink126.xml"/><Relationship Id="rId389" Type="http://schemas.openxmlformats.org/officeDocument/2006/relationships/customXml" Target="../ink/ink348.xml"/><Relationship Id="rId554" Type="http://schemas.openxmlformats.org/officeDocument/2006/relationships/customXml" Target="../ink/ink510.xml"/><Relationship Id="rId596" Type="http://schemas.openxmlformats.org/officeDocument/2006/relationships/customXml" Target="../ink/ink551.xml"/><Relationship Id="rId193" Type="http://schemas.openxmlformats.org/officeDocument/2006/relationships/customXml" Target="../ink/ink165.xml"/><Relationship Id="rId207" Type="http://schemas.openxmlformats.org/officeDocument/2006/relationships/customXml" Target="../ink/ink178.xml"/><Relationship Id="rId249" Type="http://schemas.openxmlformats.org/officeDocument/2006/relationships/customXml" Target="../ink/ink219.xml"/><Relationship Id="rId414" Type="http://schemas.openxmlformats.org/officeDocument/2006/relationships/customXml" Target="../ink/ink370.xml"/><Relationship Id="rId456" Type="http://schemas.openxmlformats.org/officeDocument/2006/relationships/customXml" Target="../ink/ink412.xml"/><Relationship Id="rId498" Type="http://schemas.openxmlformats.org/officeDocument/2006/relationships/customXml" Target="../ink/ink454.xml"/><Relationship Id="rId621" Type="http://schemas.openxmlformats.org/officeDocument/2006/relationships/image" Target="../media/image56.png"/><Relationship Id="rId663" Type="http://schemas.openxmlformats.org/officeDocument/2006/relationships/image" Target="../media/image77.png"/><Relationship Id="rId13" Type="http://schemas.openxmlformats.org/officeDocument/2006/relationships/image" Target="../media/image9.png"/><Relationship Id="rId109" Type="http://schemas.openxmlformats.org/officeDocument/2006/relationships/customXml" Target="../ink/ink85.xml"/><Relationship Id="rId260" Type="http://schemas.openxmlformats.org/officeDocument/2006/relationships/customXml" Target="../ink/ink229.xml"/><Relationship Id="rId316" Type="http://schemas.openxmlformats.org/officeDocument/2006/relationships/image" Target="../media/image35.png"/><Relationship Id="rId523" Type="http://schemas.openxmlformats.org/officeDocument/2006/relationships/customXml" Target="../ink/ink479.xml"/><Relationship Id="rId55" Type="http://schemas.openxmlformats.org/officeDocument/2006/relationships/customXml" Target="../ink/ink36.xml"/><Relationship Id="rId97" Type="http://schemas.openxmlformats.org/officeDocument/2006/relationships/customXml" Target="../ink/ink74.xml"/><Relationship Id="rId120" Type="http://schemas.openxmlformats.org/officeDocument/2006/relationships/customXml" Target="../ink/ink95.xml"/><Relationship Id="rId358" Type="http://schemas.openxmlformats.org/officeDocument/2006/relationships/customXml" Target="../ink/ink320.xml"/><Relationship Id="rId565" Type="http://schemas.openxmlformats.org/officeDocument/2006/relationships/customXml" Target="../ink/ink520.xml"/><Relationship Id="rId162" Type="http://schemas.openxmlformats.org/officeDocument/2006/relationships/customXml" Target="../ink/ink135.xml"/><Relationship Id="rId218" Type="http://schemas.openxmlformats.org/officeDocument/2006/relationships/customXml" Target="../ink/ink188.xml"/><Relationship Id="rId425" Type="http://schemas.openxmlformats.org/officeDocument/2006/relationships/customXml" Target="../ink/ink381.xml"/><Relationship Id="rId467" Type="http://schemas.openxmlformats.org/officeDocument/2006/relationships/customXml" Target="../ink/ink423.xml"/><Relationship Id="rId632" Type="http://schemas.openxmlformats.org/officeDocument/2006/relationships/customXml" Target="../ink/ink568.xml"/><Relationship Id="rId271" Type="http://schemas.openxmlformats.org/officeDocument/2006/relationships/customXml" Target="../ink/ink240.xml"/><Relationship Id="rId24" Type="http://schemas.openxmlformats.org/officeDocument/2006/relationships/customXml" Target="../ink/ink9.xml"/><Relationship Id="rId66" Type="http://schemas.openxmlformats.org/officeDocument/2006/relationships/customXml" Target="../ink/ink45.xml"/><Relationship Id="rId131" Type="http://schemas.openxmlformats.org/officeDocument/2006/relationships/customXml" Target="../ink/ink106.xml"/><Relationship Id="rId327" Type="http://schemas.openxmlformats.org/officeDocument/2006/relationships/customXml" Target="../ink/ink291.xml"/><Relationship Id="rId369" Type="http://schemas.openxmlformats.org/officeDocument/2006/relationships/customXml" Target="../ink/ink330.xml"/><Relationship Id="rId534" Type="http://schemas.openxmlformats.org/officeDocument/2006/relationships/customXml" Target="../ink/ink490.xml"/><Relationship Id="rId576" Type="http://schemas.openxmlformats.org/officeDocument/2006/relationships/customXml" Target="../ink/ink531.xml"/><Relationship Id="rId173" Type="http://schemas.openxmlformats.org/officeDocument/2006/relationships/customXml" Target="../ink/ink145.xml"/><Relationship Id="rId229" Type="http://schemas.openxmlformats.org/officeDocument/2006/relationships/customXml" Target="../ink/ink199.xml"/><Relationship Id="rId380" Type="http://schemas.openxmlformats.org/officeDocument/2006/relationships/image" Target="../media/image39.png"/><Relationship Id="rId436" Type="http://schemas.openxmlformats.org/officeDocument/2006/relationships/customXml" Target="../ink/ink392.xml"/><Relationship Id="rId601" Type="http://schemas.openxmlformats.org/officeDocument/2006/relationships/image" Target="../media/image46.png"/><Relationship Id="rId643" Type="http://schemas.openxmlformats.org/officeDocument/2006/relationships/image" Target="../media/image67.png"/><Relationship Id="rId240" Type="http://schemas.openxmlformats.org/officeDocument/2006/relationships/customXml" Target="../ink/ink210.xml"/><Relationship Id="rId478" Type="http://schemas.openxmlformats.org/officeDocument/2006/relationships/customXml" Target="../ink/ink434.xml"/><Relationship Id="rId35" Type="http://schemas.openxmlformats.org/officeDocument/2006/relationships/customXml" Target="../ink/ink20.xml"/><Relationship Id="rId77" Type="http://schemas.openxmlformats.org/officeDocument/2006/relationships/customXml" Target="../ink/ink55.xml"/><Relationship Id="rId100" Type="http://schemas.openxmlformats.org/officeDocument/2006/relationships/customXml" Target="../ink/ink77.xml"/><Relationship Id="rId282" Type="http://schemas.openxmlformats.org/officeDocument/2006/relationships/customXml" Target="../ink/ink250.xml"/><Relationship Id="rId338" Type="http://schemas.openxmlformats.org/officeDocument/2006/relationships/customXml" Target="../ink/ink302.xml"/><Relationship Id="rId503" Type="http://schemas.openxmlformats.org/officeDocument/2006/relationships/customXml" Target="../ink/ink459.xml"/><Relationship Id="rId545" Type="http://schemas.openxmlformats.org/officeDocument/2006/relationships/customXml" Target="../ink/ink501.xml"/><Relationship Id="rId587" Type="http://schemas.openxmlformats.org/officeDocument/2006/relationships/customXml" Target="../ink/ink542.xml"/><Relationship Id="rId142" Type="http://schemas.openxmlformats.org/officeDocument/2006/relationships/customXml" Target="../ink/ink117.xml"/><Relationship Id="rId184" Type="http://schemas.openxmlformats.org/officeDocument/2006/relationships/customXml" Target="../ink/ink156.xml"/><Relationship Id="rId391" Type="http://schemas.openxmlformats.org/officeDocument/2006/relationships/customXml" Target="../ink/ink350.xml"/><Relationship Id="rId405" Type="http://schemas.openxmlformats.org/officeDocument/2006/relationships/customXml" Target="../ink/ink363.xml"/><Relationship Id="rId447" Type="http://schemas.openxmlformats.org/officeDocument/2006/relationships/customXml" Target="../ink/ink403.xml"/><Relationship Id="rId612" Type="http://schemas.openxmlformats.org/officeDocument/2006/relationships/customXml" Target="../ink/ink558.xml"/><Relationship Id="rId251" Type="http://schemas.openxmlformats.org/officeDocument/2006/relationships/customXml" Target="../ink/ink221.xml"/><Relationship Id="rId489" Type="http://schemas.openxmlformats.org/officeDocument/2006/relationships/customXml" Target="../ink/ink445.xml"/><Relationship Id="rId654" Type="http://schemas.openxmlformats.org/officeDocument/2006/relationships/customXml" Target="../ink/ink579.xml"/><Relationship Id="rId46" Type="http://schemas.openxmlformats.org/officeDocument/2006/relationships/customXml" Target="../ink/ink29.xml"/><Relationship Id="rId293" Type="http://schemas.openxmlformats.org/officeDocument/2006/relationships/customXml" Target="../ink/ink260.xml"/><Relationship Id="rId307" Type="http://schemas.openxmlformats.org/officeDocument/2006/relationships/customXml" Target="../ink/ink272.xml"/><Relationship Id="rId349" Type="http://schemas.openxmlformats.org/officeDocument/2006/relationships/customXml" Target="../ink/ink313.xml"/><Relationship Id="rId514" Type="http://schemas.openxmlformats.org/officeDocument/2006/relationships/customXml" Target="../ink/ink470.xml"/><Relationship Id="rId556" Type="http://schemas.openxmlformats.org/officeDocument/2006/relationships/customXml" Target="../ink/ink512.xml"/><Relationship Id="rId88" Type="http://schemas.openxmlformats.org/officeDocument/2006/relationships/customXml" Target="../ink/ink65.xml"/><Relationship Id="rId111" Type="http://schemas.openxmlformats.org/officeDocument/2006/relationships/customXml" Target="../ink/ink87.xml"/><Relationship Id="rId153" Type="http://schemas.openxmlformats.org/officeDocument/2006/relationships/customXml" Target="../ink/ink127.xml"/><Relationship Id="rId195" Type="http://schemas.openxmlformats.org/officeDocument/2006/relationships/customXml" Target="../ink/ink167.xml"/><Relationship Id="rId209" Type="http://schemas.openxmlformats.org/officeDocument/2006/relationships/customXml" Target="../ink/ink180.xml"/><Relationship Id="rId360" Type="http://schemas.openxmlformats.org/officeDocument/2006/relationships/customXml" Target="../ink/ink322.xml"/><Relationship Id="rId416" Type="http://schemas.openxmlformats.org/officeDocument/2006/relationships/customXml" Target="../ink/ink372.xml"/><Relationship Id="rId598" Type="http://schemas.openxmlformats.org/officeDocument/2006/relationships/image" Target="../media/image5.jpeg"/><Relationship Id="rId220" Type="http://schemas.openxmlformats.org/officeDocument/2006/relationships/customXml" Target="../ink/ink190.xml"/><Relationship Id="rId458" Type="http://schemas.openxmlformats.org/officeDocument/2006/relationships/customXml" Target="../ink/ink414.xml"/><Relationship Id="rId623" Type="http://schemas.openxmlformats.org/officeDocument/2006/relationships/image" Target="../media/image57.png"/><Relationship Id="rId665" Type="http://schemas.openxmlformats.org/officeDocument/2006/relationships/image" Target="../media/image78.png"/><Relationship Id="rId15" Type="http://schemas.openxmlformats.org/officeDocument/2006/relationships/image" Target="../media/image10.png"/><Relationship Id="rId57" Type="http://schemas.openxmlformats.org/officeDocument/2006/relationships/image" Target="../media/image19.png"/><Relationship Id="rId262" Type="http://schemas.openxmlformats.org/officeDocument/2006/relationships/customXml" Target="../ink/ink231.xml"/><Relationship Id="rId318" Type="http://schemas.openxmlformats.org/officeDocument/2006/relationships/customXml" Target="../ink/ink282.xml"/><Relationship Id="rId525" Type="http://schemas.openxmlformats.org/officeDocument/2006/relationships/customXml" Target="../ink/ink481.xml"/><Relationship Id="rId567" Type="http://schemas.openxmlformats.org/officeDocument/2006/relationships/customXml" Target="../ink/ink522.xml"/><Relationship Id="rId99" Type="http://schemas.openxmlformats.org/officeDocument/2006/relationships/customXml" Target="../ink/ink76.xml"/><Relationship Id="rId122" Type="http://schemas.openxmlformats.org/officeDocument/2006/relationships/customXml" Target="../ink/ink97.xml"/><Relationship Id="rId164" Type="http://schemas.openxmlformats.org/officeDocument/2006/relationships/customXml" Target="../ink/ink136.xml"/><Relationship Id="rId371" Type="http://schemas.openxmlformats.org/officeDocument/2006/relationships/customXml" Target="../ink/ink332.xml"/><Relationship Id="rId427" Type="http://schemas.openxmlformats.org/officeDocument/2006/relationships/customXml" Target="../ink/ink383.xml"/><Relationship Id="rId469" Type="http://schemas.openxmlformats.org/officeDocument/2006/relationships/customXml" Target="../ink/ink425.xml"/><Relationship Id="rId634" Type="http://schemas.openxmlformats.org/officeDocument/2006/relationships/customXml" Target="../ink/ink569.xml"/><Relationship Id="rId26" Type="http://schemas.openxmlformats.org/officeDocument/2006/relationships/customXml" Target="../ink/ink11.xml"/><Relationship Id="rId231" Type="http://schemas.openxmlformats.org/officeDocument/2006/relationships/customXml" Target="../ink/ink201.xml"/><Relationship Id="rId273" Type="http://schemas.openxmlformats.org/officeDocument/2006/relationships/customXml" Target="../ink/ink242.xml"/><Relationship Id="rId329" Type="http://schemas.openxmlformats.org/officeDocument/2006/relationships/customXml" Target="../ink/ink293.xml"/><Relationship Id="rId480" Type="http://schemas.openxmlformats.org/officeDocument/2006/relationships/customXml" Target="../ink/ink436.xml"/><Relationship Id="rId536" Type="http://schemas.openxmlformats.org/officeDocument/2006/relationships/customXml" Target="../ink/ink492.xml"/><Relationship Id="rId68" Type="http://schemas.openxmlformats.org/officeDocument/2006/relationships/image" Target="../media/image21.png"/><Relationship Id="rId133" Type="http://schemas.openxmlformats.org/officeDocument/2006/relationships/customXml" Target="../ink/ink108.xml"/><Relationship Id="rId175" Type="http://schemas.openxmlformats.org/officeDocument/2006/relationships/customXml" Target="../ink/ink147.xml"/><Relationship Id="rId340" Type="http://schemas.openxmlformats.org/officeDocument/2006/relationships/customXml" Target="../ink/ink304.xml"/><Relationship Id="rId578" Type="http://schemas.openxmlformats.org/officeDocument/2006/relationships/customXml" Target="../ink/ink533.xml"/><Relationship Id="rId200" Type="http://schemas.openxmlformats.org/officeDocument/2006/relationships/customXml" Target="../ink/ink171.xml"/><Relationship Id="rId382" Type="http://schemas.openxmlformats.org/officeDocument/2006/relationships/image" Target="../media/image40.png"/><Relationship Id="rId438" Type="http://schemas.openxmlformats.org/officeDocument/2006/relationships/customXml" Target="../ink/ink394.xml"/><Relationship Id="rId603" Type="http://schemas.openxmlformats.org/officeDocument/2006/relationships/image" Target="../media/image47.png"/><Relationship Id="rId645" Type="http://schemas.openxmlformats.org/officeDocument/2006/relationships/image" Target="../media/image68.png"/><Relationship Id="rId242" Type="http://schemas.openxmlformats.org/officeDocument/2006/relationships/customXml" Target="../ink/ink212.xml"/><Relationship Id="rId284" Type="http://schemas.openxmlformats.org/officeDocument/2006/relationships/customXml" Target="../ink/ink252.xml"/><Relationship Id="rId491" Type="http://schemas.openxmlformats.org/officeDocument/2006/relationships/customXml" Target="../ink/ink447.xml"/><Relationship Id="rId505" Type="http://schemas.openxmlformats.org/officeDocument/2006/relationships/customXml" Target="../ink/ink461.xml"/><Relationship Id="rId37" Type="http://schemas.openxmlformats.org/officeDocument/2006/relationships/customXml" Target="../ink/ink22.xml"/><Relationship Id="rId79" Type="http://schemas.openxmlformats.org/officeDocument/2006/relationships/customXml" Target="../ink/ink57.xml"/><Relationship Id="rId102" Type="http://schemas.openxmlformats.org/officeDocument/2006/relationships/customXml" Target="../ink/ink78.xml"/><Relationship Id="rId144" Type="http://schemas.openxmlformats.org/officeDocument/2006/relationships/customXml" Target="../ink/ink119.xml"/><Relationship Id="rId547" Type="http://schemas.openxmlformats.org/officeDocument/2006/relationships/customXml" Target="../ink/ink503.xml"/><Relationship Id="rId589" Type="http://schemas.openxmlformats.org/officeDocument/2006/relationships/customXml" Target="../ink/ink544.xml"/><Relationship Id="rId90" Type="http://schemas.openxmlformats.org/officeDocument/2006/relationships/customXml" Target="../ink/ink67.xml"/><Relationship Id="rId186" Type="http://schemas.openxmlformats.org/officeDocument/2006/relationships/customXml" Target="../ink/ink158.xml"/><Relationship Id="rId351" Type="http://schemas.openxmlformats.org/officeDocument/2006/relationships/customXml" Target="../ink/ink315.xml"/><Relationship Id="rId393" Type="http://schemas.openxmlformats.org/officeDocument/2006/relationships/customXml" Target="../ink/ink352.xml"/><Relationship Id="rId407" Type="http://schemas.openxmlformats.org/officeDocument/2006/relationships/customXml" Target="../ink/ink365.xml"/><Relationship Id="rId449" Type="http://schemas.openxmlformats.org/officeDocument/2006/relationships/customXml" Target="../ink/ink405.xml"/><Relationship Id="rId614" Type="http://schemas.openxmlformats.org/officeDocument/2006/relationships/customXml" Target="../ink/ink559.xml"/><Relationship Id="rId656" Type="http://schemas.openxmlformats.org/officeDocument/2006/relationships/customXml" Target="../ink/ink580.xml"/><Relationship Id="rId211" Type="http://schemas.openxmlformats.org/officeDocument/2006/relationships/customXml" Target="../ink/ink182.xml"/><Relationship Id="rId253" Type="http://schemas.openxmlformats.org/officeDocument/2006/relationships/customXml" Target="../ink/ink223.xml"/><Relationship Id="rId295" Type="http://schemas.openxmlformats.org/officeDocument/2006/relationships/customXml" Target="../ink/ink262.xml"/><Relationship Id="rId309" Type="http://schemas.openxmlformats.org/officeDocument/2006/relationships/customXml" Target="../ink/ink274.xml"/><Relationship Id="rId460" Type="http://schemas.openxmlformats.org/officeDocument/2006/relationships/customXml" Target="../ink/ink416.xml"/><Relationship Id="rId516" Type="http://schemas.openxmlformats.org/officeDocument/2006/relationships/customXml" Target="../ink/ink472.xml"/><Relationship Id="rId48" Type="http://schemas.openxmlformats.org/officeDocument/2006/relationships/customXml" Target="../ink/ink31.xml"/><Relationship Id="rId113" Type="http://schemas.openxmlformats.org/officeDocument/2006/relationships/customXml" Target="../ink/ink89.xml"/><Relationship Id="rId320" Type="http://schemas.openxmlformats.org/officeDocument/2006/relationships/customXml" Target="../ink/ink284.xml"/><Relationship Id="rId558" Type="http://schemas.openxmlformats.org/officeDocument/2006/relationships/customXml" Target="../ink/ink514.xml"/><Relationship Id="rId155" Type="http://schemas.openxmlformats.org/officeDocument/2006/relationships/customXml" Target="../ink/ink129.xml"/><Relationship Id="rId197" Type="http://schemas.openxmlformats.org/officeDocument/2006/relationships/customXml" Target="../ink/ink169.xml"/><Relationship Id="rId362" Type="http://schemas.openxmlformats.org/officeDocument/2006/relationships/customXml" Target="../ink/ink323.xml"/><Relationship Id="rId418" Type="http://schemas.openxmlformats.org/officeDocument/2006/relationships/customXml" Target="../ink/ink374.xml"/><Relationship Id="rId625" Type="http://schemas.openxmlformats.org/officeDocument/2006/relationships/image" Target="../media/image58.png"/><Relationship Id="rId222" Type="http://schemas.openxmlformats.org/officeDocument/2006/relationships/customXml" Target="../ink/ink192.xml"/><Relationship Id="rId264" Type="http://schemas.openxmlformats.org/officeDocument/2006/relationships/customXml" Target="../ink/ink233.xml"/><Relationship Id="rId471" Type="http://schemas.openxmlformats.org/officeDocument/2006/relationships/customXml" Target="../ink/ink427.xml"/><Relationship Id="rId667" Type="http://schemas.openxmlformats.org/officeDocument/2006/relationships/image" Target="../media/image79.png"/><Relationship Id="rId17" Type="http://schemas.openxmlformats.org/officeDocument/2006/relationships/image" Target="../media/image11.png"/><Relationship Id="rId59" Type="http://schemas.openxmlformats.org/officeDocument/2006/relationships/customXml" Target="../ink/ink39.xml"/><Relationship Id="rId124" Type="http://schemas.openxmlformats.org/officeDocument/2006/relationships/customXml" Target="../ink/ink99.xml"/><Relationship Id="rId527" Type="http://schemas.openxmlformats.org/officeDocument/2006/relationships/customXml" Target="../ink/ink483.xml"/><Relationship Id="rId569" Type="http://schemas.openxmlformats.org/officeDocument/2006/relationships/customXml" Target="../ink/ink524.xml"/><Relationship Id="rId70" Type="http://schemas.openxmlformats.org/officeDocument/2006/relationships/customXml" Target="../ink/ink48.xml"/><Relationship Id="rId166" Type="http://schemas.openxmlformats.org/officeDocument/2006/relationships/customXml" Target="../ink/ink138.xml"/><Relationship Id="rId331" Type="http://schemas.openxmlformats.org/officeDocument/2006/relationships/customXml" Target="../ink/ink295.xml"/><Relationship Id="rId373" Type="http://schemas.openxmlformats.org/officeDocument/2006/relationships/customXml" Target="../ink/ink334.xml"/><Relationship Id="rId429" Type="http://schemas.openxmlformats.org/officeDocument/2006/relationships/customXml" Target="../ink/ink385.xml"/><Relationship Id="rId580" Type="http://schemas.openxmlformats.org/officeDocument/2006/relationships/customXml" Target="../ink/ink535.xml"/><Relationship Id="rId636" Type="http://schemas.openxmlformats.org/officeDocument/2006/relationships/customXml" Target="../ink/ink570.xml"/><Relationship Id="rId1" Type="http://schemas.openxmlformats.org/officeDocument/2006/relationships/slideLayout" Target="../slideLayouts/slideLayout4.xml"/><Relationship Id="rId233" Type="http://schemas.openxmlformats.org/officeDocument/2006/relationships/customXml" Target="../ink/ink203.xml"/><Relationship Id="rId440" Type="http://schemas.openxmlformats.org/officeDocument/2006/relationships/customXml" Target="../ink/ink396.xml"/><Relationship Id="rId28" Type="http://schemas.openxmlformats.org/officeDocument/2006/relationships/customXml" Target="../ink/ink13.xml"/><Relationship Id="rId275" Type="http://schemas.openxmlformats.org/officeDocument/2006/relationships/customXml" Target="../ink/ink244.xml"/><Relationship Id="rId300" Type="http://schemas.openxmlformats.org/officeDocument/2006/relationships/image" Target="../media/image34.png"/><Relationship Id="rId482" Type="http://schemas.openxmlformats.org/officeDocument/2006/relationships/customXml" Target="../ink/ink438.xml"/><Relationship Id="rId538" Type="http://schemas.openxmlformats.org/officeDocument/2006/relationships/customXml" Target="../ink/ink494.xml"/><Relationship Id="rId81" Type="http://schemas.openxmlformats.org/officeDocument/2006/relationships/image" Target="../media/image22.png"/><Relationship Id="rId135" Type="http://schemas.openxmlformats.org/officeDocument/2006/relationships/customXml" Target="../ink/ink110.xml"/><Relationship Id="rId177" Type="http://schemas.openxmlformats.org/officeDocument/2006/relationships/customXml" Target="../ink/ink149.xml"/><Relationship Id="rId342" Type="http://schemas.openxmlformats.org/officeDocument/2006/relationships/customXml" Target="../ink/ink306.xml"/><Relationship Id="rId384" Type="http://schemas.openxmlformats.org/officeDocument/2006/relationships/customXml" Target="../ink/ink343.xml"/><Relationship Id="rId591" Type="http://schemas.openxmlformats.org/officeDocument/2006/relationships/customXml" Target="../ink/ink546.xml"/><Relationship Id="rId605" Type="http://schemas.openxmlformats.org/officeDocument/2006/relationships/image" Target="../media/image48.png"/><Relationship Id="rId202" Type="http://schemas.openxmlformats.org/officeDocument/2006/relationships/customXml" Target="../ink/ink173.xml"/><Relationship Id="rId244" Type="http://schemas.openxmlformats.org/officeDocument/2006/relationships/customXml" Target="../ink/ink214.xml"/><Relationship Id="rId647" Type="http://schemas.openxmlformats.org/officeDocument/2006/relationships/image" Target="../media/image69.png"/><Relationship Id="rId39" Type="http://schemas.openxmlformats.org/officeDocument/2006/relationships/customXml" Target="../ink/ink24.xml"/><Relationship Id="rId286" Type="http://schemas.openxmlformats.org/officeDocument/2006/relationships/customXml" Target="../ink/ink254.xml"/><Relationship Id="rId451" Type="http://schemas.openxmlformats.org/officeDocument/2006/relationships/customXml" Target="../ink/ink407.xml"/><Relationship Id="rId493" Type="http://schemas.openxmlformats.org/officeDocument/2006/relationships/customXml" Target="../ink/ink449.xml"/><Relationship Id="rId507" Type="http://schemas.openxmlformats.org/officeDocument/2006/relationships/customXml" Target="../ink/ink463.xml"/><Relationship Id="rId549" Type="http://schemas.openxmlformats.org/officeDocument/2006/relationships/customXml" Target="../ink/ink505.xml"/><Relationship Id="rId50" Type="http://schemas.openxmlformats.org/officeDocument/2006/relationships/customXml" Target="../ink/ink32.xml"/><Relationship Id="rId104" Type="http://schemas.openxmlformats.org/officeDocument/2006/relationships/customXml" Target="../ink/ink80.xml"/><Relationship Id="rId146" Type="http://schemas.openxmlformats.org/officeDocument/2006/relationships/customXml" Target="../ink/ink121.xml"/><Relationship Id="rId188" Type="http://schemas.openxmlformats.org/officeDocument/2006/relationships/customXml" Target="../ink/ink160.xml"/><Relationship Id="rId311" Type="http://schemas.openxmlformats.org/officeDocument/2006/relationships/customXml" Target="../ink/ink276.xml"/><Relationship Id="rId353" Type="http://schemas.openxmlformats.org/officeDocument/2006/relationships/customXml" Target="../ink/ink316.xml"/><Relationship Id="rId395" Type="http://schemas.openxmlformats.org/officeDocument/2006/relationships/customXml" Target="../ink/ink354.xml"/><Relationship Id="rId409" Type="http://schemas.openxmlformats.org/officeDocument/2006/relationships/image" Target="../media/image42.png"/><Relationship Id="rId560" Type="http://schemas.openxmlformats.org/officeDocument/2006/relationships/customXml" Target="../ink/ink516.xml"/><Relationship Id="rId92" Type="http://schemas.openxmlformats.org/officeDocument/2006/relationships/customXml" Target="../ink/ink69.xml"/><Relationship Id="rId213" Type="http://schemas.openxmlformats.org/officeDocument/2006/relationships/customXml" Target="../ink/ink184.xml"/><Relationship Id="rId420" Type="http://schemas.openxmlformats.org/officeDocument/2006/relationships/customXml" Target="../ink/ink376.xml"/><Relationship Id="rId616" Type="http://schemas.openxmlformats.org/officeDocument/2006/relationships/customXml" Target="../ink/ink560.xml"/><Relationship Id="rId658" Type="http://schemas.openxmlformats.org/officeDocument/2006/relationships/customXml" Target="../ink/ink581.xml"/><Relationship Id="rId255" Type="http://schemas.openxmlformats.org/officeDocument/2006/relationships/customXml" Target="../ink/ink225.xml"/><Relationship Id="rId297" Type="http://schemas.openxmlformats.org/officeDocument/2006/relationships/customXml" Target="../ink/ink264.xml"/><Relationship Id="rId462" Type="http://schemas.openxmlformats.org/officeDocument/2006/relationships/customXml" Target="../ink/ink418.xml"/><Relationship Id="rId518" Type="http://schemas.openxmlformats.org/officeDocument/2006/relationships/customXml" Target="../ink/ink474.xml"/><Relationship Id="rId115" Type="http://schemas.openxmlformats.org/officeDocument/2006/relationships/customXml" Target="../ink/ink91.xml"/><Relationship Id="rId157" Type="http://schemas.openxmlformats.org/officeDocument/2006/relationships/customXml" Target="../ink/ink131.xml"/><Relationship Id="rId322" Type="http://schemas.openxmlformats.org/officeDocument/2006/relationships/customXml" Target="../ink/ink286.xml"/><Relationship Id="rId364" Type="http://schemas.openxmlformats.org/officeDocument/2006/relationships/customXml" Target="../ink/ink325.xml"/><Relationship Id="rId61" Type="http://schemas.openxmlformats.org/officeDocument/2006/relationships/customXml" Target="../ink/ink41.xml"/><Relationship Id="rId199" Type="http://schemas.openxmlformats.org/officeDocument/2006/relationships/image" Target="../media/image28.png"/><Relationship Id="rId571" Type="http://schemas.openxmlformats.org/officeDocument/2006/relationships/customXml" Target="../ink/ink526.xml"/><Relationship Id="rId627" Type="http://schemas.openxmlformats.org/officeDocument/2006/relationships/image" Target="../media/image59.png"/><Relationship Id="rId669" Type="http://schemas.openxmlformats.org/officeDocument/2006/relationships/customXml" Target="../ink/ink587.xml"/><Relationship Id="rId19" Type="http://schemas.openxmlformats.org/officeDocument/2006/relationships/image" Target="../media/image12.png"/><Relationship Id="rId224" Type="http://schemas.openxmlformats.org/officeDocument/2006/relationships/customXml" Target="../ink/ink194.xml"/><Relationship Id="rId266" Type="http://schemas.openxmlformats.org/officeDocument/2006/relationships/customXml" Target="../ink/ink235.xml"/><Relationship Id="rId431" Type="http://schemas.openxmlformats.org/officeDocument/2006/relationships/customXml" Target="../ink/ink387.xml"/><Relationship Id="rId473" Type="http://schemas.openxmlformats.org/officeDocument/2006/relationships/customXml" Target="../ink/ink429.xml"/><Relationship Id="rId529" Type="http://schemas.openxmlformats.org/officeDocument/2006/relationships/customXml" Target="../ink/ink485.xml"/><Relationship Id="rId30" Type="http://schemas.openxmlformats.org/officeDocument/2006/relationships/customXml" Target="../ink/ink15.xml"/><Relationship Id="rId126" Type="http://schemas.openxmlformats.org/officeDocument/2006/relationships/customXml" Target="../ink/ink101.xml"/><Relationship Id="rId168" Type="http://schemas.openxmlformats.org/officeDocument/2006/relationships/customXml" Target="../ink/ink140.xml"/><Relationship Id="rId333" Type="http://schemas.openxmlformats.org/officeDocument/2006/relationships/customXml" Target="../ink/ink297.xml"/><Relationship Id="rId540" Type="http://schemas.openxmlformats.org/officeDocument/2006/relationships/customXml" Target="../ink/ink496.xml"/><Relationship Id="rId72" Type="http://schemas.openxmlformats.org/officeDocument/2006/relationships/customXml" Target="../ink/ink50.xml"/><Relationship Id="rId375" Type="http://schemas.openxmlformats.org/officeDocument/2006/relationships/customXml" Target="../ink/ink336.xml"/><Relationship Id="rId582" Type="http://schemas.openxmlformats.org/officeDocument/2006/relationships/customXml" Target="../ink/ink537.xml"/><Relationship Id="rId638" Type="http://schemas.openxmlformats.org/officeDocument/2006/relationships/customXml" Target="../ink/ink571.xml"/><Relationship Id="rId3" Type="http://schemas.openxmlformats.org/officeDocument/2006/relationships/image" Target="../media/image2.tiff"/><Relationship Id="rId235" Type="http://schemas.openxmlformats.org/officeDocument/2006/relationships/customXml" Target="../ink/ink205.xml"/><Relationship Id="rId277" Type="http://schemas.openxmlformats.org/officeDocument/2006/relationships/customXml" Target="../ink/ink246.xml"/><Relationship Id="rId400" Type="http://schemas.openxmlformats.org/officeDocument/2006/relationships/image" Target="../media/image41.png"/><Relationship Id="rId442" Type="http://schemas.openxmlformats.org/officeDocument/2006/relationships/customXml" Target="../ink/ink398.xml"/><Relationship Id="rId484" Type="http://schemas.openxmlformats.org/officeDocument/2006/relationships/customXml" Target="../ink/ink440.xml"/><Relationship Id="rId137" Type="http://schemas.openxmlformats.org/officeDocument/2006/relationships/customXml" Target="../ink/ink112.xml"/><Relationship Id="rId302" Type="http://schemas.openxmlformats.org/officeDocument/2006/relationships/customXml" Target="../ink/ink267.xml"/><Relationship Id="rId344" Type="http://schemas.openxmlformats.org/officeDocument/2006/relationships/customXml" Target="../ink/ink308.xml"/><Relationship Id="rId41" Type="http://schemas.openxmlformats.org/officeDocument/2006/relationships/customXml" Target="../ink/ink26.xml"/><Relationship Id="rId83" Type="http://schemas.openxmlformats.org/officeDocument/2006/relationships/customXml" Target="../ink/ink60.xml"/><Relationship Id="rId179" Type="http://schemas.openxmlformats.org/officeDocument/2006/relationships/customXml" Target="../ink/ink151.xml"/><Relationship Id="rId386" Type="http://schemas.openxmlformats.org/officeDocument/2006/relationships/customXml" Target="../ink/ink345.xml"/><Relationship Id="rId551" Type="http://schemas.openxmlformats.org/officeDocument/2006/relationships/customXml" Target="../ink/ink507.xml"/><Relationship Id="rId593" Type="http://schemas.openxmlformats.org/officeDocument/2006/relationships/customXml" Target="../ink/ink548.xml"/><Relationship Id="rId607" Type="http://schemas.openxmlformats.org/officeDocument/2006/relationships/image" Target="../media/image49.png"/><Relationship Id="rId649" Type="http://schemas.openxmlformats.org/officeDocument/2006/relationships/image" Target="../media/image70.png"/><Relationship Id="rId190" Type="http://schemas.openxmlformats.org/officeDocument/2006/relationships/customXml" Target="../ink/ink162.xml"/><Relationship Id="rId204" Type="http://schemas.openxmlformats.org/officeDocument/2006/relationships/customXml" Target="../ink/ink175.xml"/><Relationship Id="rId246" Type="http://schemas.openxmlformats.org/officeDocument/2006/relationships/customXml" Target="../ink/ink216.xml"/><Relationship Id="rId288" Type="http://schemas.openxmlformats.org/officeDocument/2006/relationships/customXml" Target="../ink/ink256.xml"/><Relationship Id="rId411" Type="http://schemas.openxmlformats.org/officeDocument/2006/relationships/image" Target="../media/image43.png"/><Relationship Id="rId453" Type="http://schemas.openxmlformats.org/officeDocument/2006/relationships/customXml" Target="../ink/ink409.xml"/><Relationship Id="rId509" Type="http://schemas.openxmlformats.org/officeDocument/2006/relationships/customXml" Target="../ink/ink465.xml"/><Relationship Id="rId660" Type="http://schemas.openxmlformats.org/officeDocument/2006/relationships/customXml" Target="../ink/ink582.xml"/><Relationship Id="rId106" Type="http://schemas.openxmlformats.org/officeDocument/2006/relationships/customXml" Target="../ink/ink82.xml"/><Relationship Id="rId313" Type="http://schemas.openxmlformats.org/officeDocument/2006/relationships/customXml" Target="../ink/ink278.xml"/><Relationship Id="rId495" Type="http://schemas.openxmlformats.org/officeDocument/2006/relationships/customXml" Target="../ink/ink451.xml"/><Relationship Id="rId10" Type="http://schemas.openxmlformats.org/officeDocument/2006/relationships/customXml" Target="../ink/ink2.xml"/><Relationship Id="rId52" Type="http://schemas.openxmlformats.org/officeDocument/2006/relationships/customXml" Target="../ink/ink34.xml"/><Relationship Id="rId94" Type="http://schemas.openxmlformats.org/officeDocument/2006/relationships/customXml" Target="../ink/ink71.xml"/><Relationship Id="rId148" Type="http://schemas.openxmlformats.org/officeDocument/2006/relationships/customXml" Target="../ink/ink123.xml"/><Relationship Id="rId355" Type="http://schemas.openxmlformats.org/officeDocument/2006/relationships/customXml" Target="../ink/ink318.xml"/><Relationship Id="rId397" Type="http://schemas.openxmlformats.org/officeDocument/2006/relationships/customXml" Target="../ink/ink356.xml"/><Relationship Id="rId520" Type="http://schemas.openxmlformats.org/officeDocument/2006/relationships/customXml" Target="../ink/ink476.xml"/><Relationship Id="rId562" Type="http://schemas.openxmlformats.org/officeDocument/2006/relationships/customXml" Target="../ink/ink518.xml"/><Relationship Id="rId618" Type="http://schemas.openxmlformats.org/officeDocument/2006/relationships/customXml" Target="../ink/ink561.xml"/><Relationship Id="rId215" Type="http://schemas.openxmlformats.org/officeDocument/2006/relationships/customXml" Target="../ink/ink186.xml"/><Relationship Id="rId257" Type="http://schemas.openxmlformats.org/officeDocument/2006/relationships/customXml" Target="../ink/ink226.xml"/><Relationship Id="rId422" Type="http://schemas.openxmlformats.org/officeDocument/2006/relationships/customXml" Target="../ink/ink378.xml"/><Relationship Id="rId464" Type="http://schemas.openxmlformats.org/officeDocument/2006/relationships/customXml" Target="../ink/ink420.xml"/><Relationship Id="rId299" Type="http://schemas.openxmlformats.org/officeDocument/2006/relationships/customXml" Target="../ink/ink265.xml"/><Relationship Id="rId63" Type="http://schemas.openxmlformats.org/officeDocument/2006/relationships/image" Target="../media/image20.png"/><Relationship Id="rId159" Type="http://schemas.openxmlformats.org/officeDocument/2006/relationships/image" Target="../media/image26.png"/><Relationship Id="rId366" Type="http://schemas.openxmlformats.org/officeDocument/2006/relationships/customXml" Target="../ink/ink327.xml"/><Relationship Id="rId573" Type="http://schemas.openxmlformats.org/officeDocument/2006/relationships/customXml" Target="../ink/ink528.xml"/><Relationship Id="rId226" Type="http://schemas.openxmlformats.org/officeDocument/2006/relationships/customXml" Target="../ink/ink196.xml"/><Relationship Id="rId433" Type="http://schemas.openxmlformats.org/officeDocument/2006/relationships/customXml" Target="../ink/ink389.xml"/><Relationship Id="rId640" Type="http://schemas.openxmlformats.org/officeDocument/2006/relationships/customXml" Target="../ink/ink572.xml"/><Relationship Id="rId74" Type="http://schemas.openxmlformats.org/officeDocument/2006/relationships/customXml" Target="../ink/ink52.xml"/><Relationship Id="rId377" Type="http://schemas.openxmlformats.org/officeDocument/2006/relationships/customXml" Target="../ink/ink338.xml"/><Relationship Id="rId500" Type="http://schemas.openxmlformats.org/officeDocument/2006/relationships/customXml" Target="../ink/ink456.xml"/><Relationship Id="rId584" Type="http://schemas.openxmlformats.org/officeDocument/2006/relationships/customXml" Target="../ink/ink539.xml"/><Relationship Id="rId5" Type="http://schemas.openxmlformats.org/officeDocument/2006/relationships/image" Target="../media/image4.jpeg"/><Relationship Id="rId237" Type="http://schemas.openxmlformats.org/officeDocument/2006/relationships/customXml" Target="../ink/ink207.xml"/><Relationship Id="rId444" Type="http://schemas.openxmlformats.org/officeDocument/2006/relationships/customXml" Target="../ink/ink400.xml"/><Relationship Id="rId651" Type="http://schemas.openxmlformats.org/officeDocument/2006/relationships/image" Target="../media/image71.png"/><Relationship Id="rId290" Type="http://schemas.openxmlformats.org/officeDocument/2006/relationships/customXml" Target="../ink/ink258.xml"/><Relationship Id="rId304" Type="http://schemas.openxmlformats.org/officeDocument/2006/relationships/customXml" Target="../ink/ink269.xml"/><Relationship Id="rId388" Type="http://schemas.openxmlformats.org/officeDocument/2006/relationships/customXml" Target="../ink/ink347.xml"/><Relationship Id="rId511" Type="http://schemas.openxmlformats.org/officeDocument/2006/relationships/customXml" Target="../ink/ink467.xml"/><Relationship Id="rId609" Type="http://schemas.openxmlformats.org/officeDocument/2006/relationships/image" Target="../media/image50.png"/><Relationship Id="rId85" Type="http://schemas.openxmlformats.org/officeDocument/2006/relationships/customXml" Target="../ink/ink62.xml"/><Relationship Id="rId150" Type="http://schemas.openxmlformats.org/officeDocument/2006/relationships/customXml" Target="../ink/ink125.xml"/><Relationship Id="rId595" Type="http://schemas.openxmlformats.org/officeDocument/2006/relationships/customXml" Target="../ink/ink550.xml"/><Relationship Id="rId248" Type="http://schemas.openxmlformats.org/officeDocument/2006/relationships/customXml" Target="../ink/ink218.xml"/><Relationship Id="rId455" Type="http://schemas.openxmlformats.org/officeDocument/2006/relationships/customXml" Target="../ink/ink411.xml"/><Relationship Id="rId662" Type="http://schemas.openxmlformats.org/officeDocument/2006/relationships/customXml" Target="../ink/ink583.xml"/><Relationship Id="rId12" Type="http://schemas.openxmlformats.org/officeDocument/2006/relationships/customXml" Target="../ink/ink3.xml"/><Relationship Id="rId108" Type="http://schemas.openxmlformats.org/officeDocument/2006/relationships/customXml" Target="../ink/ink84.xml"/><Relationship Id="rId315" Type="http://schemas.openxmlformats.org/officeDocument/2006/relationships/customXml" Target="../ink/ink280.xml"/><Relationship Id="rId522" Type="http://schemas.openxmlformats.org/officeDocument/2006/relationships/customXml" Target="../ink/ink478.xml"/><Relationship Id="rId96" Type="http://schemas.openxmlformats.org/officeDocument/2006/relationships/customXml" Target="../ink/ink73.xml"/><Relationship Id="rId161" Type="http://schemas.openxmlformats.org/officeDocument/2006/relationships/customXml" Target="../ink/ink134.xml"/><Relationship Id="rId399" Type="http://schemas.openxmlformats.org/officeDocument/2006/relationships/customXml" Target="../ink/ink358.xml"/><Relationship Id="rId259" Type="http://schemas.openxmlformats.org/officeDocument/2006/relationships/customXml" Target="../ink/ink228.xml"/><Relationship Id="rId466" Type="http://schemas.openxmlformats.org/officeDocument/2006/relationships/customXml" Target="../ink/ink422.xml"/><Relationship Id="rId23" Type="http://schemas.openxmlformats.org/officeDocument/2006/relationships/image" Target="../media/image14.png"/><Relationship Id="rId119" Type="http://schemas.openxmlformats.org/officeDocument/2006/relationships/customXml" Target="../ink/ink94.xml"/><Relationship Id="rId326" Type="http://schemas.openxmlformats.org/officeDocument/2006/relationships/customXml" Target="../ink/ink290.xml"/><Relationship Id="rId533" Type="http://schemas.openxmlformats.org/officeDocument/2006/relationships/customXml" Target="../ink/ink489.xml"/><Relationship Id="rId172" Type="http://schemas.openxmlformats.org/officeDocument/2006/relationships/customXml" Target="../ink/ink144.xml"/><Relationship Id="rId477" Type="http://schemas.openxmlformats.org/officeDocument/2006/relationships/customXml" Target="../ink/ink433.xml"/><Relationship Id="rId600" Type="http://schemas.openxmlformats.org/officeDocument/2006/relationships/customXml" Target="../ink/ink552.xml"/><Relationship Id="rId337" Type="http://schemas.openxmlformats.org/officeDocument/2006/relationships/customXml" Target="../ink/ink301.xml"/><Relationship Id="rId34" Type="http://schemas.openxmlformats.org/officeDocument/2006/relationships/customXml" Target="../ink/ink19.xml"/><Relationship Id="rId544" Type="http://schemas.openxmlformats.org/officeDocument/2006/relationships/customXml" Target="../ink/ink500.xml"/><Relationship Id="rId183" Type="http://schemas.openxmlformats.org/officeDocument/2006/relationships/customXml" Target="../ink/ink155.xml"/><Relationship Id="rId390" Type="http://schemas.openxmlformats.org/officeDocument/2006/relationships/customXml" Target="../ink/ink349.xml"/><Relationship Id="rId404" Type="http://schemas.openxmlformats.org/officeDocument/2006/relationships/customXml" Target="../ink/ink362.xml"/><Relationship Id="rId611" Type="http://schemas.openxmlformats.org/officeDocument/2006/relationships/image" Target="../media/image51.png"/><Relationship Id="rId250" Type="http://schemas.openxmlformats.org/officeDocument/2006/relationships/customXml" Target="../ink/ink220.xml"/><Relationship Id="rId488" Type="http://schemas.openxmlformats.org/officeDocument/2006/relationships/customXml" Target="../ink/ink444.xml"/><Relationship Id="rId45" Type="http://schemas.openxmlformats.org/officeDocument/2006/relationships/image" Target="../media/image16.png"/><Relationship Id="rId110" Type="http://schemas.openxmlformats.org/officeDocument/2006/relationships/customXml" Target="../ink/ink86.xml"/><Relationship Id="rId348" Type="http://schemas.openxmlformats.org/officeDocument/2006/relationships/customXml" Target="../ink/ink312.xml"/><Relationship Id="rId555" Type="http://schemas.openxmlformats.org/officeDocument/2006/relationships/customXml" Target="../ink/ink511.xml"/><Relationship Id="rId194" Type="http://schemas.openxmlformats.org/officeDocument/2006/relationships/customXml" Target="../ink/ink166.xml"/><Relationship Id="rId208" Type="http://schemas.openxmlformats.org/officeDocument/2006/relationships/customXml" Target="../ink/ink179.xml"/><Relationship Id="rId415" Type="http://schemas.openxmlformats.org/officeDocument/2006/relationships/customXml" Target="../ink/ink371.xml"/><Relationship Id="rId622" Type="http://schemas.openxmlformats.org/officeDocument/2006/relationships/customXml" Target="../ink/ink563.xml"/><Relationship Id="rId261" Type="http://schemas.openxmlformats.org/officeDocument/2006/relationships/customXml" Target="../ink/ink230.xml"/><Relationship Id="rId499" Type="http://schemas.openxmlformats.org/officeDocument/2006/relationships/customXml" Target="../ink/ink455.xml"/><Relationship Id="rId56" Type="http://schemas.openxmlformats.org/officeDocument/2006/relationships/customXml" Target="../ink/ink37.xml"/><Relationship Id="rId359" Type="http://schemas.openxmlformats.org/officeDocument/2006/relationships/customXml" Target="../ink/ink321.xml"/><Relationship Id="rId566" Type="http://schemas.openxmlformats.org/officeDocument/2006/relationships/customXml" Target="../ink/ink521.xml"/><Relationship Id="rId121" Type="http://schemas.openxmlformats.org/officeDocument/2006/relationships/customXml" Target="../ink/ink96.xml"/><Relationship Id="rId219" Type="http://schemas.openxmlformats.org/officeDocument/2006/relationships/customXml" Target="../ink/ink189.xml"/><Relationship Id="rId426" Type="http://schemas.openxmlformats.org/officeDocument/2006/relationships/customXml" Target="../ink/ink382.xml"/><Relationship Id="rId633" Type="http://schemas.openxmlformats.org/officeDocument/2006/relationships/image" Target="../media/image62.png"/><Relationship Id="rId67" Type="http://schemas.openxmlformats.org/officeDocument/2006/relationships/customXml" Target="../ink/ink46.xml"/><Relationship Id="rId272" Type="http://schemas.openxmlformats.org/officeDocument/2006/relationships/customXml" Target="../ink/ink241.xml"/><Relationship Id="rId577" Type="http://schemas.openxmlformats.org/officeDocument/2006/relationships/customXml" Target="../ink/ink532.xml"/><Relationship Id="rId132" Type="http://schemas.openxmlformats.org/officeDocument/2006/relationships/customXml" Target="../ink/ink107.xml"/><Relationship Id="rId437" Type="http://schemas.openxmlformats.org/officeDocument/2006/relationships/customXml" Target="../ink/ink393.xml"/><Relationship Id="rId644" Type="http://schemas.openxmlformats.org/officeDocument/2006/relationships/customXml" Target="../ink/ink574.xml"/><Relationship Id="rId283" Type="http://schemas.openxmlformats.org/officeDocument/2006/relationships/customXml" Target="../ink/ink251.xml"/><Relationship Id="rId490" Type="http://schemas.openxmlformats.org/officeDocument/2006/relationships/customXml" Target="../ink/ink446.xml"/><Relationship Id="rId504" Type="http://schemas.openxmlformats.org/officeDocument/2006/relationships/customXml" Target="../ink/ink460.xml"/><Relationship Id="rId78" Type="http://schemas.openxmlformats.org/officeDocument/2006/relationships/customXml" Target="../ink/ink56.xml"/><Relationship Id="rId143" Type="http://schemas.openxmlformats.org/officeDocument/2006/relationships/customXml" Target="../ink/ink118.xml"/><Relationship Id="rId350" Type="http://schemas.openxmlformats.org/officeDocument/2006/relationships/customXml" Target="../ink/ink314.xml"/><Relationship Id="rId588" Type="http://schemas.openxmlformats.org/officeDocument/2006/relationships/customXml" Target="../ink/ink543.xml"/><Relationship Id="rId9" Type="http://schemas.openxmlformats.org/officeDocument/2006/relationships/image" Target="../media/image7.png"/><Relationship Id="rId210" Type="http://schemas.openxmlformats.org/officeDocument/2006/relationships/customXml" Target="../ink/ink181.xml"/><Relationship Id="rId448" Type="http://schemas.openxmlformats.org/officeDocument/2006/relationships/customXml" Target="../ink/ink404.xml"/><Relationship Id="rId655" Type="http://schemas.openxmlformats.org/officeDocument/2006/relationships/image" Target="../media/image73.png"/><Relationship Id="rId294" Type="http://schemas.openxmlformats.org/officeDocument/2006/relationships/customXml" Target="../ink/ink261.xml"/><Relationship Id="rId308" Type="http://schemas.openxmlformats.org/officeDocument/2006/relationships/customXml" Target="../ink/ink273.xml"/><Relationship Id="rId515" Type="http://schemas.openxmlformats.org/officeDocument/2006/relationships/customXml" Target="../ink/ink471.xml"/><Relationship Id="rId89" Type="http://schemas.openxmlformats.org/officeDocument/2006/relationships/customXml" Target="../ink/ink66.xml"/><Relationship Id="rId154" Type="http://schemas.openxmlformats.org/officeDocument/2006/relationships/customXml" Target="../ink/ink128.xml"/><Relationship Id="rId361" Type="http://schemas.openxmlformats.org/officeDocument/2006/relationships/image" Target="../media/image38.png"/><Relationship Id="rId599" Type="http://schemas.openxmlformats.org/officeDocument/2006/relationships/image" Target="../media/image6.jpeg"/><Relationship Id="rId459" Type="http://schemas.openxmlformats.org/officeDocument/2006/relationships/customXml" Target="../ink/ink415.xml"/><Relationship Id="rId666" Type="http://schemas.openxmlformats.org/officeDocument/2006/relationships/customXml" Target="../ink/ink585.xml"/><Relationship Id="rId16" Type="http://schemas.openxmlformats.org/officeDocument/2006/relationships/customXml" Target="../ink/ink5.xml"/><Relationship Id="rId221" Type="http://schemas.openxmlformats.org/officeDocument/2006/relationships/customXml" Target="../ink/ink191.xml"/><Relationship Id="rId319" Type="http://schemas.openxmlformats.org/officeDocument/2006/relationships/customXml" Target="../ink/ink283.xml"/><Relationship Id="rId526" Type="http://schemas.openxmlformats.org/officeDocument/2006/relationships/customXml" Target="../ink/ink482.xml"/><Relationship Id="rId165" Type="http://schemas.openxmlformats.org/officeDocument/2006/relationships/customXml" Target="../ink/ink137.xml"/><Relationship Id="rId372" Type="http://schemas.openxmlformats.org/officeDocument/2006/relationships/customXml" Target="../ink/ink333.xml"/><Relationship Id="rId232" Type="http://schemas.openxmlformats.org/officeDocument/2006/relationships/customXml" Target="../ink/ink202.xml"/><Relationship Id="rId27" Type="http://schemas.openxmlformats.org/officeDocument/2006/relationships/customXml" Target="../ink/ink12.xml"/><Relationship Id="rId537" Type="http://schemas.openxmlformats.org/officeDocument/2006/relationships/customXml" Target="../ink/ink49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5.wdp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microsoft.com/office/2007/relationships/hdphoto" Target="../media/hdphoto4.wdp"/><Relationship Id="rId5" Type="http://schemas.openxmlformats.org/officeDocument/2006/relationships/image" Target="../media/image10.jpeg"/><Relationship Id="rId15" Type="http://schemas.microsoft.com/office/2007/relationships/hdphoto" Target="../media/hdphoto6.wdp"/><Relationship Id="rId10" Type="http://schemas.openxmlformats.org/officeDocument/2006/relationships/image" Target="../media/image96.png"/><Relationship Id="rId4" Type="http://schemas.openxmlformats.org/officeDocument/2006/relationships/image" Target="../media/image9.jpeg"/><Relationship Id="rId9" Type="http://schemas.microsoft.com/office/2007/relationships/hdphoto" Target="../media/hdphoto3.wdp"/><Relationship Id="rId1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0" Type="http://schemas.openxmlformats.org/officeDocument/2006/relationships/image" Target="../media/image101.png"/><Relationship Id="rId4" Type="http://schemas.openxmlformats.org/officeDocument/2006/relationships/image" Target="../media/image9.jpeg"/><Relationship Id="rId9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9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3.gif"/><Relationship Id="rId5" Type="http://schemas.openxmlformats.org/officeDocument/2006/relationships/image" Target="../media/image81.png"/><Relationship Id="rId10" Type="http://schemas.openxmlformats.org/officeDocument/2006/relationships/image" Target="../media/image112.gif"/><Relationship Id="rId4" Type="http://schemas.openxmlformats.org/officeDocument/2006/relationships/image" Target="../media/image10.jpeg"/><Relationship Id="rId9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9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0" Type="http://schemas.openxmlformats.org/officeDocument/2006/relationships/image" Target="../media/image114.jpeg"/><Relationship Id="rId4" Type="http://schemas.openxmlformats.org/officeDocument/2006/relationships/image" Target="../media/image10.jpeg"/><Relationship Id="rId9" Type="http://schemas.openxmlformats.org/officeDocument/2006/relationships/image" Target="../media/image1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pn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53.jpeg"/><Relationship Id="rId3" Type="http://schemas.openxmlformats.org/officeDocument/2006/relationships/image" Target="../media/image93.png"/><Relationship Id="rId7" Type="http://schemas.openxmlformats.org/officeDocument/2006/relationships/image" Target="../media/image150.png"/><Relationship Id="rId12" Type="http://schemas.microsoft.com/office/2007/relationships/hdphoto" Target="../media/hdphoto10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2.png"/><Relationship Id="rId5" Type="http://schemas.openxmlformats.org/officeDocument/2006/relationships/image" Target="../media/image10.jpeg"/><Relationship Id="rId10" Type="http://schemas.microsoft.com/office/2007/relationships/hdphoto" Target="../media/hdphoto9.wdp"/><Relationship Id="rId4" Type="http://schemas.openxmlformats.org/officeDocument/2006/relationships/image" Target="../media/image9.jpeg"/><Relationship Id="rId9" Type="http://schemas.openxmlformats.org/officeDocument/2006/relationships/image" Target="../media/image151.png"/><Relationship Id="rId14" Type="http://schemas.openxmlformats.org/officeDocument/2006/relationships/image" Target="../media/image1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jpeg"/><Relationship Id="rId3" Type="http://schemas.openxmlformats.org/officeDocument/2006/relationships/image" Target="../media/image155.gif"/><Relationship Id="rId7" Type="http://schemas.openxmlformats.org/officeDocument/2006/relationships/image" Target="../media/image159.png"/><Relationship Id="rId12" Type="http://schemas.openxmlformats.org/officeDocument/2006/relationships/image" Target="../media/image1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svg"/><Relationship Id="rId10" Type="http://schemas.openxmlformats.org/officeDocument/2006/relationships/image" Target="../media/image162.jpeg"/><Relationship Id="rId4" Type="http://schemas.openxmlformats.org/officeDocument/2006/relationships/image" Target="../media/image156.png"/><Relationship Id="rId9" Type="http://schemas.openxmlformats.org/officeDocument/2006/relationships/image" Target="../media/image1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9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6.jpe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2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82.xml"/><Relationship Id="rId21" Type="http://schemas.openxmlformats.org/officeDocument/2006/relationships/customXml" Target="../ink/ink597.xml"/><Relationship Id="rId42" Type="http://schemas.openxmlformats.org/officeDocument/2006/relationships/image" Target="../media/image1760.png"/><Relationship Id="rId63" Type="http://schemas.openxmlformats.org/officeDocument/2006/relationships/customXml" Target="../ink/ink632.xml"/><Relationship Id="rId84" Type="http://schemas.openxmlformats.org/officeDocument/2006/relationships/customXml" Target="../ink/ink653.xml"/><Relationship Id="rId138" Type="http://schemas.openxmlformats.org/officeDocument/2006/relationships/customXml" Target="../ink/ink703.xml"/><Relationship Id="rId107" Type="http://schemas.openxmlformats.org/officeDocument/2006/relationships/customXml" Target="../ink/ink672.xml"/><Relationship Id="rId11" Type="http://schemas.openxmlformats.org/officeDocument/2006/relationships/customXml" Target="../ink/ink590.xml"/><Relationship Id="rId32" Type="http://schemas.openxmlformats.org/officeDocument/2006/relationships/customXml" Target="../ink/ink605.xml"/><Relationship Id="rId37" Type="http://schemas.openxmlformats.org/officeDocument/2006/relationships/customXml" Target="../ink/ink610.xml"/><Relationship Id="rId53" Type="http://schemas.openxmlformats.org/officeDocument/2006/relationships/customXml" Target="../ink/ink623.xml"/><Relationship Id="rId58" Type="http://schemas.openxmlformats.org/officeDocument/2006/relationships/customXml" Target="../ink/ink628.xml"/><Relationship Id="rId74" Type="http://schemas.openxmlformats.org/officeDocument/2006/relationships/customXml" Target="../ink/ink643.xml"/><Relationship Id="rId79" Type="http://schemas.openxmlformats.org/officeDocument/2006/relationships/customXml" Target="../ink/ink648.xml"/><Relationship Id="rId102" Type="http://schemas.openxmlformats.org/officeDocument/2006/relationships/image" Target="../media/image1830.png"/><Relationship Id="rId123" Type="http://schemas.openxmlformats.org/officeDocument/2006/relationships/customXml" Target="../ink/ink688.xml"/><Relationship Id="rId128" Type="http://schemas.openxmlformats.org/officeDocument/2006/relationships/customXml" Target="../ink/ink693.xml"/><Relationship Id="rId5" Type="http://schemas.openxmlformats.org/officeDocument/2006/relationships/image" Target="../media/image184.jpeg"/><Relationship Id="rId90" Type="http://schemas.openxmlformats.org/officeDocument/2006/relationships/customXml" Target="../ink/ink659.xml"/><Relationship Id="rId95" Type="http://schemas.openxmlformats.org/officeDocument/2006/relationships/customXml" Target="../ink/ink662.xml"/><Relationship Id="rId22" Type="http://schemas.openxmlformats.org/officeDocument/2006/relationships/customXml" Target="../ink/ink598.xml"/><Relationship Id="rId27" Type="http://schemas.openxmlformats.org/officeDocument/2006/relationships/customXml" Target="../ink/ink601.xml"/><Relationship Id="rId43" Type="http://schemas.openxmlformats.org/officeDocument/2006/relationships/customXml" Target="../ink/ink615.xml"/><Relationship Id="rId48" Type="http://schemas.openxmlformats.org/officeDocument/2006/relationships/customXml" Target="../ink/ink619.xml"/><Relationship Id="rId64" Type="http://schemas.openxmlformats.org/officeDocument/2006/relationships/customXml" Target="../ink/ink633.xml"/><Relationship Id="rId69" Type="http://schemas.openxmlformats.org/officeDocument/2006/relationships/customXml" Target="../ink/ink638.xml"/><Relationship Id="rId113" Type="http://schemas.openxmlformats.org/officeDocument/2006/relationships/customXml" Target="../ink/ink678.xml"/><Relationship Id="rId118" Type="http://schemas.openxmlformats.org/officeDocument/2006/relationships/customXml" Target="../ink/ink683.xml"/><Relationship Id="rId134" Type="http://schemas.openxmlformats.org/officeDocument/2006/relationships/customXml" Target="../ink/ink699.xml"/><Relationship Id="rId139" Type="http://schemas.openxmlformats.org/officeDocument/2006/relationships/customXml" Target="../ink/ink704.xml"/><Relationship Id="rId80" Type="http://schemas.openxmlformats.org/officeDocument/2006/relationships/customXml" Target="../ink/ink649.xml"/><Relationship Id="rId85" Type="http://schemas.openxmlformats.org/officeDocument/2006/relationships/customXml" Target="../ink/ink654.xml"/><Relationship Id="rId12" Type="http://schemas.openxmlformats.org/officeDocument/2006/relationships/image" Target="../media/image1700.png"/><Relationship Id="rId17" Type="http://schemas.openxmlformats.org/officeDocument/2006/relationships/customXml" Target="../ink/ink593.xml"/><Relationship Id="rId33" Type="http://schemas.openxmlformats.org/officeDocument/2006/relationships/customXml" Target="../ink/ink606.xml"/><Relationship Id="rId38" Type="http://schemas.openxmlformats.org/officeDocument/2006/relationships/customXml" Target="../ink/ink611.xml"/><Relationship Id="rId59" Type="http://schemas.openxmlformats.org/officeDocument/2006/relationships/customXml" Target="../ink/ink629.xml"/><Relationship Id="rId103" Type="http://schemas.openxmlformats.org/officeDocument/2006/relationships/customXml" Target="../ink/ink668.xml"/><Relationship Id="rId108" Type="http://schemas.openxmlformats.org/officeDocument/2006/relationships/customXml" Target="../ink/ink673.xml"/><Relationship Id="rId124" Type="http://schemas.openxmlformats.org/officeDocument/2006/relationships/customXml" Target="../ink/ink689.xml"/><Relationship Id="rId129" Type="http://schemas.openxmlformats.org/officeDocument/2006/relationships/customXml" Target="../ink/ink694.xml"/><Relationship Id="rId54" Type="http://schemas.openxmlformats.org/officeDocument/2006/relationships/customXml" Target="../ink/ink624.xml"/><Relationship Id="rId70" Type="http://schemas.openxmlformats.org/officeDocument/2006/relationships/customXml" Target="../ink/ink639.xml"/><Relationship Id="rId75" Type="http://schemas.openxmlformats.org/officeDocument/2006/relationships/customXml" Target="../ink/ink644.xml"/><Relationship Id="rId91" Type="http://schemas.openxmlformats.org/officeDocument/2006/relationships/customXml" Target="../ink/ink660.xml"/><Relationship Id="rId96" Type="http://schemas.openxmlformats.org/officeDocument/2006/relationships/customXml" Target="../ink/ink663.xml"/><Relationship Id="rId140" Type="http://schemas.openxmlformats.org/officeDocument/2006/relationships/customXml" Target="../ink/ink70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jpeg"/><Relationship Id="rId23" Type="http://schemas.openxmlformats.org/officeDocument/2006/relationships/customXml" Target="../ink/ink599.xml"/><Relationship Id="rId28" Type="http://schemas.openxmlformats.org/officeDocument/2006/relationships/image" Target="../media/image1750.png"/><Relationship Id="rId49" Type="http://schemas.openxmlformats.org/officeDocument/2006/relationships/customXml" Target="../ink/ink620.xml"/><Relationship Id="rId114" Type="http://schemas.openxmlformats.org/officeDocument/2006/relationships/customXml" Target="../ink/ink679.xml"/><Relationship Id="rId119" Type="http://schemas.openxmlformats.org/officeDocument/2006/relationships/customXml" Target="../ink/ink684.xml"/><Relationship Id="rId44" Type="http://schemas.openxmlformats.org/officeDocument/2006/relationships/image" Target="../media/image1770.png"/><Relationship Id="rId60" Type="http://schemas.openxmlformats.org/officeDocument/2006/relationships/image" Target="../media/image1790.png"/><Relationship Id="rId65" Type="http://schemas.openxmlformats.org/officeDocument/2006/relationships/customXml" Target="../ink/ink634.xml"/><Relationship Id="rId81" Type="http://schemas.openxmlformats.org/officeDocument/2006/relationships/customXml" Target="../ink/ink650.xml"/><Relationship Id="rId86" Type="http://schemas.openxmlformats.org/officeDocument/2006/relationships/customXml" Target="../ink/ink655.xml"/><Relationship Id="rId130" Type="http://schemas.openxmlformats.org/officeDocument/2006/relationships/customXml" Target="../ink/ink695.xml"/><Relationship Id="rId135" Type="http://schemas.openxmlformats.org/officeDocument/2006/relationships/customXml" Target="../ink/ink700.xml"/><Relationship Id="rId13" Type="http://schemas.openxmlformats.org/officeDocument/2006/relationships/customXml" Target="../ink/ink591.xml"/><Relationship Id="rId18" Type="http://schemas.openxmlformats.org/officeDocument/2006/relationships/customXml" Target="../ink/ink594.xml"/><Relationship Id="rId39" Type="http://schemas.openxmlformats.org/officeDocument/2006/relationships/customXml" Target="../ink/ink612.xml"/><Relationship Id="rId109" Type="http://schemas.openxmlformats.org/officeDocument/2006/relationships/customXml" Target="../ink/ink674.xml"/><Relationship Id="rId34" Type="http://schemas.openxmlformats.org/officeDocument/2006/relationships/customXml" Target="../ink/ink607.xml"/><Relationship Id="rId50" Type="http://schemas.openxmlformats.org/officeDocument/2006/relationships/customXml" Target="../ink/ink621.xml"/><Relationship Id="rId55" Type="http://schemas.openxmlformats.org/officeDocument/2006/relationships/customXml" Target="../ink/ink625.xml"/><Relationship Id="rId76" Type="http://schemas.openxmlformats.org/officeDocument/2006/relationships/customXml" Target="../ink/ink645.xml"/><Relationship Id="rId97" Type="http://schemas.openxmlformats.org/officeDocument/2006/relationships/customXml" Target="../ink/ink664.xml"/><Relationship Id="rId104" Type="http://schemas.openxmlformats.org/officeDocument/2006/relationships/customXml" Target="../ink/ink669.xml"/><Relationship Id="rId120" Type="http://schemas.openxmlformats.org/officeDocument/2006/relationships/customXml" Target="../ink/ink685.xml"/><Relationship Id="rId125" Type="http://schemas.openxmlformats.org/officeDocument/2006/relationships/customXml" Target="../ink/ink690.xml"/><Relationship Id="rId141" Type="http://schemas.openxmlformats.org/officeDocument/2006/relationships/customXml" Target="../ink/ink706.xml"/><Relationship Id="rId7" Type="http://schemas.openxmlformats.org/officeDocument/2006/relationships/image" Target="../media/image186.jpeg"/><Relationship Id="rId71" Type="http://schemas.openxmlformats.org/officeDocument/2006/relationships/customXml" Target="../ink/ink640.xml"/><Relationship Id="rId92" Type="http://schemas.openxmlformats.org/officeDocument/2006/relationships/image" Target="../media/image1800.png"/><Relationship Id="rId2" Type="http://schemas.openxmlformats.org/officeDocument/2006/relationships/notesSlide" Target="../notesSlides/notesSlide30.xml"/><Relationship Id="rId29" Type="http://schemas.openxmlformats.org/officeDocument/2006/relationships/customXml" Target="../ink/ink602.xml"/><Relationship Id="rId24" Type="http://schemas.openxmlformats.org/officeDocument/2006/relationships/image" Target="../media/image1730.png"/><Relationship Id="rId40" Type="http://schemas.openxmlformats.org/officeDocument/2006/relationships/customXml" Target="../ink/ink613.xml"/><Relationship Id="rId45" Type="http://schemas.openxmlformats.org/officeDocument/2006/relationships/customXml" Target="../ink/ink616.xml"/><Relationship Id="rId66" Type="http://schemas.openxmlformats.org/officeDocument/2006/relationships/customXml" Target="../ink/ink635.xml"/><Relationship Id="rId87" Type="http://schemas.openxmlformats.org/officeDocument/2006/relationships/customXml" Target="../ink/ink656.xml"/><Relationship Id="rId110" Type="http://schemas.openxmlformats.org/officeDocument/2006/relationships/customXml" Target="../ink/ink675.xml"/><Relationship Id="rId115" Type="http://schemas.openxmlformats.org/officeDocument/2006/relationships/customXml" Target="../ink/ink680.xml"/><Relationship Id="rId131" Type="http://schemas.openxmlformats.org/officeDocument/2006/relationships/customXml" Target="../ink/ink696.xml"/><Relationship Id="rId136" Type="http://schemas.openxmlformats.org/officeDocument/2006/relationships/customXml" Target="../ink/ink701.xml"/><Relationship Id="rId61" Type="http://schemas.openxmlformats.org/officeDocument/2006/relationships/customXml" Target="../ink/ink630.xml"/><Relationship Id="rId82" Type="http://schemas.openxmlformats.org/officeDocument/2006/relationships/customXml" Target="../ink/ink651.xml"/><Relationship Id="rId19" Type="http://schemas.openxmlformats.org/officeDocument/2006/relationships/customXml" Target="../ink/ink595.xml"/><Relationship Id="rId14" Type="http://schemas.openxmlformats.org/officeDocument/2006/relationships/image" Target="../media/image1710.png"/><Relationship Id="rId30" Type="http://schemas.openxmlformats.org/officeDocument/2006/relationships/customXml" Target="../ink/ink603.xml"/><Relationship Id="rId35" Type="http://schemas.openxmlformats.org/officeDocument/2006/relationships/customXml" Target="../ink/ink608.xml"/><Relationship Id="rId56" Type="http://schemas.openxmlformats.org/officeDocument/2006/relationships/customXml" Target="../ink/ink626.xml"/><Relationship Id="rId77" Type="http://schemas.openxmlformats.org/officeDocument/2006/relationships/customXml" Target="../ink/ink646.xml"/><Relationship Id="rId100" Type="http://schemas.openxmlformats.org/officeDocument/2006/relationships/image" Target="../media/image1820.png"/><Relationship Id="rId105" Type="http://schemas.openxmlformats.org/officeDocument/2006/relationships/customXml" Target="../ink/ink670.xml"/><Relationship Id="rId126" Type="http://schemas.openxmlformats.org/officeDocument/2006/relationships/customXml" Target="../ink/ink691.xml"/><Relationship Id="rId8" Type="http://schemas.openxmlformats.org/officeDocument/2006/relationships/image" Target="../media/image187.jpeg"/><Relationship Id="rId51" Type="http://schemas.openxmlformats.org/officeDocument/2006/relationships/customXml" Target="../ink/ink622.xml"/><Relationship Id="rId72" Type="http://schemas.openxmlformats.org/officeDocument/2006/relationships/customXml" Target="../ink/ink641.xml"/><Relationship Id="rId93" Type="http://schemas.openxmlformats.org/officeDocument/2006/relationships/customXml" Target="../ink/ink661.xml"/><Relationship Id="rId98" Type="http://schemas.openxmlformats.org/officeDocument/2006/relationships/customXml" Target="../ink/ink665.xml"/><Relationship Id="rId121" Type="http://schemas.openxmlformats.org/officeDocument/2006/relationships/customXml" Target="../ink/ink686.xml"/><Relationship Id="rId142" Type="http://schemas.openxmlformats.org/officeDocument/2006/relationships/customXml" Target="../ink/ink707.xml"/><Relationship Id="rId3" Type="http://schemas.openxmlformats.org/officeDocument/2006/relationships/image" Target="../media/image183.jpeg"/><Relationship Id="rId25" Type="http://schemas.openxmlformats.org/officeDocument/2006/relationships/customXml" Target="../ink/ink600.xml"/><Relationship Id="rId46" Type="http://schemas.openxmlformats.org/officeDocument/2006/relationships/customXml" Target="../ink/ink617.xml"/><Relationship Id="rId67" Type="http://schemas.openxmlformats.org/officeDocument/2006/relationships/customXml" Target="../ink/ink636.xml"/><Relationship Id="rId116" Type="http://schemas.openxmlformats.org/officeDocument/2006/relationships/customXml" Target="../ink/ink681.xml"/><Relationship Id="rId137" Type="http://schemas.openxmlformats.org/officeDocument/2006/relationships/customXml" Target="../ink/ink702.xml"/><Relationship Id="rId20" Type="http://schemas.openxmlformats.org/officeDocument/2006/relationships/customXml" Target="../ink/ink596.xml"/><Relationship Id="rId41" Type="http://schemas.openxmlformats.org/officeDocument/2006/relationships/customXml" Target="../ink/ink614.xml"/><Relationship Id="rId62" Type="http://schemas.openxmlformats.org/officeDocument/2006/relationships/customXml" Target="../ink/ink631.xml"/><Relationship Id="rId83" Type="http://schemas.openxmlformats.org/officeDocument/2006/relationships/customXml" Target="../ink/ink652.xml"/><Relationship Id="rId88" Type="http://schemas.openxmlformats.org/officeDocument/2006/relationships/customXml" Target="../ink/ink657.xml"/><Relationship Id="rId111" Type="http://schemas.openxmlformats.org/officeDocument/2006/relationships/customXml" Target="../ink/ink676.xml"/><Relationship Id="rId132" Type="http://schemas.openxmlformats.org/officeDocument/2006/relationships/customXml" Target="../ink/ink697.xml"/><Relationship Id="rId15" Type="http://schemas.openxmlformats.org/officeDocument/2006/relationships/customXml" Target="../ink/ink592.xml"/><Relationship Id="rId36" Type="http://schemas.openxmlformats.org/officeDocument/2006/relationships/customXml" Target="../ink/ink609.xml"/><Relationship Id="rId57" Type="http://schemas.openxmlformats.org/officeDocument/2006/relationships/customXml" Target="../ink/ink627.xml"/><Relationship Id="rId106" Type="http://schemas.openxmlformats.org/officeDocument/2006/relationships/customXml" Target="../ink/ink671.xml"/><Relationship Id="rId127" Type="http://schemas.openxmlformats.org/officeDocument/2006/relationships/customXml" Target="../ink/ink692.xml"/><Relationship Id="rId10" Type="http://schemas.openxmlformats.org/officeDocument/2006/relationships/image" Target="../media/image1690.png"/><Relationship Id="rId31" Type="http://schemas.openxmlformats.org/officeDocument/2006/relationships/customXml" Target="../ink/ink604.xml"/><Relationship Id="rId52" Type="http://schemas.openxmlformats.org/officeDocument/2006/relationships/image" Target="../media/image1780.png"/><Relationship Id="rId73" Type="http://schemas.openxmlformats.org/officeDocument/2006/relationships/customXml" Target="../ink/ink642.xml"/><Relationship Id="rId78" Type="http://schemas.openxmlformats.org/officeDocument/2006/relationships/customXml" Target="../ink/ink647.xml"/><Relationship Id="rId94" Type="http://schemas.openxmlformats.org/officeDocument/2006/relationships/image" Target="../media/image1810.png"/><Relationship Id="rId99" Type="http://schemas.openxmlformats.org/officeDocument/2006/relationships/customXml" Target="../ink/ink666.xml"/><Relationship Id="rId101" Type="http://schemas.openxmlformats.org/officeDocument/2006/relationships/customXml" Target="../ink/ink667.xml"/><Relationship Id="rId122" Type="http://schemas.openxmlformats.org/officeDocument/2006/relationships/customXml" Target="../ink/ink687.xml"/><Relationship Id="rId143" Type="http://schemas.openxmlformats.org/officeDocument/2006/relationships/customXml" Target="../ink/ink708.xml"/><Relationship Id="rId4" Type="http://schemas.openxmlformats.org/officeDocument/2006/relationships/image" Target="../media/image181.jpeg"/><Relationship Id="rId9" Type="http://schemas.openxmlformats.org/officeDocument/2006/relationships/customXml" Target="../ink/ink589.xml"/><Relationship Id="rId26" Type="http://schemas.openxmlformats.org/officeDocument/2006/relationships/image" Target="../media/image1740.png"/><Relationship Id="rId47" Type="http://schemas.openxmlformats.org/officeDocument/2006/relationships/customXml" Target="../ink/ink618.xml"/><Relationship Id="rId68" Type="http://schemas.openxmlformats.org/officeDocument/2006/relationships/customXml" Target="../ink/ink637.xml"/><Relationship Id="rId89" Type="http://schemas.openxmlformats.org/officeDocument/2006/relationships/customXml" Target="../ink/ink658.xml"/><Relationship Id="rId112" Type="http://schemas.openxmlformats.org/officeDocument/2006/relationships/customXml" Target="../ink/ink677.xml"/><Relationship Id="rId133" Type="http://schemas.openxmlformats.org/officeDocument/2006/relationships/customXml" Target="../ink/ink698.xml"/><Relationship Id="rId16" Type="http://schemas.openxmlformats.org/officeDocument/2006/relationships/image" Target="../media/image17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jpe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94.xml"/><Relationship Id="rId299" Type="http://schemas.openxmlformats.org/officeDocument/2006/relationships/customXml" Target="../ink/ink948.xml"/><Relationship Id="rId21" Type="http://schemas.openxmlformats.org/officeDocument/2006/relationships/customXml" Target="../ink/ink720.xml"/><Relationship Id="rId63" Type="http://schemas.openxmlformats.org/officeDocument/2006/relationships/customXml" Target="../ink/ink752.xml"/><Relationship Id="rId159" Type="http://schemas.openxmlformats.org/officeDocument/2006/relationships/customXml" Target="../ink/ink832.xml"/><Relationship Id="rId170" Type="http://schemas.openxmlformats.org/officeDocument/2006/relationships/customXml" Target="../ink/ink843.xml"/><Relationship Id="rId226" Type="http://schemas.openxmlformats.org/officeDocument/2006/relationships/customXml" Target="../ink/ink899.xml"/><Relationship Id="rId268" Type="http://schemas.openxmlformats.org/officeDocument/2006/relationships/customXml" Target="../ink/ink927.xml"/><Relationship Id="rId32" Type="http://schemas.openxmlformats.org/officeDocument/2006/relationships/image" Target="../media/image3490.png"/><Relationship Id="rId74" Type="http://schemas.openxmlformats.org/officeDocument/2006/relationships/customXml" Target="../ink/ink759.xml"/><Relationship Id="rId128" Type="http://schemas.openxmlformats.org/officeDocument/2006/relationships/customXml" Target="../ink/ink804.xml"/><Relationship Id="rId5" Type="http://schemas.openxmlformats.org/officeDocument/2006/relationships/customXml" Target="../ink/ink709.xml"/><Relationship Id="rId181" Type="http://schemas.openxmlformats.org/officeDocument/2006/relationships/customXml" Target="../ink/ink854.xml"/><Relationship Id="rId237" Type="http://schemas.openxmlformats.org/officeDocument/2006/relationships/customXml" Target="../ink/ink906.xml"/><Relationship Id="rId279" Type="http://schemas.openxmlformats.org/officeDocument/2006/relationships/customXml" Target="../ink/ink933.xml"/><Relationship Id="rId43" Type="http://schemas.openxmlformats.org/officeDocument/2006/relationships/customXml" Target="../ink/ink736.xml"/><Relationship Id="rId139" Type="http://schemas.openxmlformats.org/officeDocument/2006/relationships/customXml" Target="../ink/ink812.xml"/><Relationship Id="rId290" Type="http://schemas.openxmlformats.org/officeDocument/2006/relationships/customXml" Target="../ink/ink941.xml"/><Relationship Id="rId304" Type="http://schemas.openxmlformats.org/officeDocument/2006/relationships/image" Target="../media/image396.png"/><Relationship Id="rId85" Type="http://schemas.openxmlformats.org/officeDocument/2006/relationships/customXml" Target="../ink/ink769.xml"/><Relationship Id="rId150" Type="http://schemas.openxmlformats.org/officeDocument/2006/relationships/customXml" Target="../ink/ink823.xml"/><Relationship Id="rId192" Type="http://schemas.openxmlformats.org/officeDocument/2006/relationships/customXml" Target="../ink/ink865.xml"/><Relationship Id="rId206" Type="http://schemas.openxmlformats.org/officeDocument/2006/relationships/customXml" Target="../ink/ink879.xml"/><Relationship Id="rId248" Type="http://schemas.openxmlformats.org/officeDocument/2006/relationships/customXml" Target="../ink/ink915.xml"/><Relationship Id="rId12" Type="http://schemas.openxmlformats.org/officeDocument/2006/relationships/customXml" Target="../ink/ink713.xml"/><Relationship Id="rId108" Type="http://schemas.openxmlformats.org/officeDocument/2006/relationships/customXml" Target="../ink/ink787.xml"/><Relationship Id="rId54" Type="http://schemas.openxmlformats.org/officeDocument/2006/relationships/customXml" Target="../ink/ink745.xml"/><Relationship Id="rId96" Type="http://schemas.openxmlformats.org/officeDocument/2006/relationships/image" Target="../media/image3610.png"/><Relationship Id="rId161" Type="http://schemas.openxmlformats.org/officeDocument/2006/relationships/customXml" Target="../ink/ink834.xml"/><Relationship Id="rId217" Type="http://schemas.openxmlformats.org/officeDocument/2006/relationships/customXml" Target="../ink/ink890.xml"/><Relationship Id="rId259" Type="http://schemas.openxmlformats.org/officeDocument/2006/relationships/image" Target="../media/image3800.png"/><Relationship Id="rId23" Type="http://schemas.openxmlformats.org/officeDocument/2006/relationships/customXml" Target="../ink/ink721.xml"/><Relationship Id="rId119" Type="http://schemas.openxmlformats.org/officeDocument/2006/relationships/customXml" Target="../ink/ink796.xml"/><Relationship Id="rId270" Type="http://schemas.openxmlformats.org/officeDocument/2006/relationships/customXml" Target="../ink/ink928.xml"/><Relationship Id="rId291" Type="http://schemas.openxmlformats.org/officeDocument/2006/relationships/image" Target="../media/image3930.png"/><Relationship Id="rId305" Type="http://schemas.openxmlformats.org/officeDocument/2006/relationships/customXml" Target="../ink/ink952.xml"/><Relationship Id="rId44" Type="http://schemas.openxmlformats.org/officeDocument/2006/relationships/image" Target="../media/image3510.png"/><Relationship Id="rId65" Type="http://schemas.openxmlformats.org/officeDocument/2006/relationships/customXml" Target="../ink/ink753.xml"/><Relationship Id="rId86" Type="http://schemas.openxmlformats.org/officeDocument/2006/relationships/customXml" Target="../ink/ink770.xml"/><Relationship Id="rId130" Type="http://schemas.openxmlformats.org/officeDocument/2006/relationships/customXml" Target="../ink/ink805.xml"/><Relationship Id="rId151" Type="http://schemas.openxmlformats.org/officeDocument/2006/relationships/customXml" Target="../ink/ink824.xml"/><Relationship Id="rId172" Type="http://schemas.openxmlformats.org/officeDocument/2006/relationships/customXml" Target="../ink/ink845.xml"/><Relationship Id="rId193" Type="http://schemas.openxmlformats.org/officeDocument/2006/relationships/customXml" Target="../ink/ink866.xml"/><Relationship Id="rId207" Type="http://schemas.openxmlformats.org/officeDocument/2006/relationships/customXml" Target="../ink/ink880.xml"/><Relationship Id="rId228" Type="http://schemas.openxmlformats.org/officeDocument/2006/relationships/image" Target="../media/image193.jpeg"/><Relationship Id="rId249" Type="http://schemas.openxmlformats.org/officeDocument/2006/relationships/customXml" Target="../ink/ink916.xml"/><Relationship Id="rId13" Type="http://schemas.openxmlformats.org/officeDocument/2006/relationships/image" Target="../media/image3430.png"/><Relationship Id="rId109" Type="http://schemas.openxmlformats.org/officeDocument/2006/relationships/customXml" Target="../ink/ink788.xml"/><Relationship Id="rId260" Type="http://schemas.openxmlformats.org/officeDocument/2006/relationships/customXml" Target="../ink/ink923.xml"/><Relationship Id="rId281" Type="http://schemas.openxmlformats.org/officeDocument/2006/relationships/customXml" Target="../ink/ink934.xml"/><Relationship Id="rId34" Type="http://schemas.openxmlformats.org/officeDocument/2006/relationships/customXml" Target="../ink/ink728.xml"/><Relationship Id="rId55" Type="http://schemas.openxmlformats.org/officeDocument/2006/relationships/customXml" Target="../ink/ink746.xml"/><Relationship Id="rId76" Type="http://schemas.openxmlformats.org/officeDocument/2006/relationships/customXml" Target="../ink/ink761.xml"/><Relationship Id="rId97" Type="http://schemas.openxmlformats.org/officeDocument/2006/relationships/customXml" Target="../ink/ink779.xml"/><Relationship Id="rId120" Type="http://schemas.openxmlformats.org/officeDocument/2006/relationships/customXml" Target="../ink/ink797.xml"/><Relationship Id="rId141" Type="http://schemas.openxmlformats.org/officeDocument/2006/relationships/customXml" Target="../ink/ink814.xml"/><Relationship Id="rId7" Type="http://schemas.openxmlformats.org/officeDocument/2006/relationships/customXml" Target="../ink/ink710.xml"/><Relationship Id="rId162" Type="http://schemas.openxmlformats.org/officeDocument/2006/relationships/customXml" Target="../ink/ink835.xml"/><Relationship Id="rId183" Type="http://schemas.openxmlformats.org/officeDocument/2006/relationships/customXml" Target="../ink/ink856.xml"/><Relationship Id="rId218" Type="http://schemas.openxmlformats.org/officeDocument/2006/relationships/customXml" Target="../ink/ink891.xml"/><Relationship Id="rId239" Type="http://schemas.openxmlformats.org/officeDocument/2006/relationships/customXml" Target="../ink/ink907.xml"/><Relationship Id="rId250" Type="http://schemas.openxmlformats.org/officeDocument/2006/relationships/customXml" Target="../ink/ink917.xml"/><Relationship Id="rId271" Type="http://schemas.openxmlformats.org/officeDocument/2006/relationships/customXml" Target="../ink/ink929.xml"/><Relationship Id="rId292" Type="http://schemas.openxmlformats.org/officeDocument/2006/relationships/customXml" Target="../ink/ink942.xml"/><Relationship Id="rId306" Type="http://schemas.openxmlformats.org/officeDocument/2006/relationships/image" Target="../media/image397.png"/><Relationship Id="rId24" Type="http://schemas.openxmlformats.org/officeDocument/2006/relationships/customXml" Target="../ink/ink722.xml"/><Relationship Id="rId45" Type="http://schemas.openxmlformats.org/officeDocument/2006/relationships/customXml" Target="../ink/ink737.xml"/><Relationship Id="rId66" Type="http://schemas.openxmlformats.org/officeDocument/2006/relationships/image" Target="../media/image3560.png"/><Relationship Id="rId87" Type="http://schemas.openxmlformats.org/officeDocument/2006/relationships/customXml" Target="../ink/ink771.xml"/><Relationship Id="rId110" Type="http://schemas.openxmlformats.org/officeDocument/2006/relationships/customXml" Target="../ink/ink789.xml"/><Relationship Id="rId131" Type="http://schemas.openxmlformats.org/officeDocument/2006/relationships/image" Target="../media/image194.png"/><Relationship Id="rId152" Type="http://schemas.openxmlformats.org/officeDocument/2006/relationships/customXml" Target="../ink/ink825.xml"/><Relationship Id="rId173" Type="http://schemas.openxmlformats.org/officeDocument/2006/relationships/customXml" Target="../ink/ink846.xml"/><Relationship Id="rId194" Type="http://schemas.openxmlformats.org/officeDocument/2006/relationships/customXml" Target="../ink/ink867.xml"/><Relationship Id="rId208" Type="http://schemas.openxmlformats.org/officeDocument/2006/relationships/customXml" Target="../ink/ink881.xml"/><Relationship Id="rId229" Type="http://schemas.openxmlformats.org/officeDocument/2006/relationships/customXml" Target="../ink/ink901.xml"/><Relationship Id="rId240" Type="http://schemas.openxmlformats.org/officeDocument/2006/relationships/customXml" Target="../ink/ink908.xml"/><Relationship Id="rId261" Type="http://schemas.openxmlformats.org/officeDocument/2006/relationships/image" Target="../media/image3810.png"/><Relationship Id="rId14" Type="http://schemas.openxmlformats.org/officeDocument/2006/relationships/customXml" Target="../ink/ink714.xml"/><Relationship Id="rId35" Type="http://schemas.openxmlformats.org/officeDocument/2006/relationships/customXml" Target="../ink/ink729.xml"/><Relationship Id="rId56" Type="http://schemas.openxmlformats.org/officeDocument/2006/relationships/customXml" Target="../ink/ink747.xml"/><Relationship Id="rId77" Type="http://schemas.openxmlformats.org/officeDocument/2006/relationships/customXml" Target="../ink/ink762.xml"/><Relationship Id="rId100" Type="http://schemas.openxmlformats.org/officeDocument/2006/relationships/image" Target="../media/image3620.png"/><Relationship Id="rId282" Type="http://schemas.openxmlformats.org/officeDocument/2006/relationships/image" Target="../media/image3910.png"/><Relationship Id="rId8" Type="http://schemas.openxmlformats.org/officeDocument/2006/relationships/image" Target="../media/image193.png"/><Relationship Id="rId98" Type="http://schemas.openxmlformats.org/officeDocument/2006/relationships/customXml" Target="../ink/ink780.xml"/><Relationship Id="rId121" Type="http://schemas.openxmlformats.org/officeDocument/2006/relationships/customXml" Target="../ink/ink798.xml"/><Relationship Id="rId142" Type="http://schemas.openxmlformats.org/officeDocument/2006/relationships/customXml" Target="../ink/ink815.xml"/><Relationship Id="rId163" Type="http://schemas.openxmlformats.org/officeDocument/2006/relationships/customXml" Target="../ink/ink836.xml"/><Relationship Id="rId184" Type="http://schemas.openxmlformats.org/officeDocument/2006/relationships/customXml" Target="../ink/ink857.xml"/><Relationship Id="rId219" Type="http://schemas.openxmlformats.org/officeDocument/2006/relationships/customXml" Target="../ink/ink892.xml"/><Relationship Id="rId230" Type="http://schemas.openxmlformats.org/officeDocument/2006/relationships/image" Target="../media/image372.png"/><Relationship Id="rId251" Type="http://schemas.openxmlformats.org/officeDocument/2006/relationships/image" Target="../media/image377.png"/><Relationship Id="rId25" Type="http://schemas.openxmlformats.org/officeDocument/2006/relationships/customXml" Target="../ink/ink723.xml"/><Relationship Id="rId46" Type="http://schemas.openxmlformats.org/officeDocument/2006/relationships/customXml" Target="../ink/ink738.xml"/><Relationship Id="rId67" Type="http://schemas.openxmlformats.org/officeDocument/2006/relationships/customXml" Target="../ink/ink754.xml"/><Relationship Id="rId272" Type="http://schemas.openxmlformats.org/officeDocument/2006/relationships/image" Target="../media/image386.png"/><Relationship Id="rId293" Type="http://schemas.openxmlformats.org/officeDocument/2006/relationships/image" Target="../media/image394.png"/><Relationship Id="rId88" Type="http://schemas.openxmlformats.org/officeDocument/2006/relationships/customXml" Target="../ink/ink772.xml"/><Relationship Id="rId111" Type="http://schemas.openxmlformats.org/officeDocument/2006/relationships/customXml" Target="../ink/ink790.xml"/><Relationship Id="rId132" Type="http://schemas.openxmlformats.org/officeDocument/2006/relationships/customXml" Target="../ink/ink806.xml"/><Relationship Id="rId153" Type="http://schemas.openxmlformats.org/officeDocument/2006/relationships/customXml" Target="../ink/ink826.xml"/><Relationship Id="rId174" Type="http://schemas.openxmlformats.org/officeDocument/2006/relationships/customXml" Target="../ink/ink847.xml"/><Relationship Id="rId195" Type="http://schemas.openxmlformats.org/officeDocument/2006/relationships/customXml" Target="../ink/ink868.xml"/><Relationship Id="rId209" Type="http://schemas.openxmlformats.org/officeDocument/2006/relationships/customXml" Target="../ink/ink882.xml"/><Relationship Id="rId220" Type="http://schemas.openxmlformats.org/officeDocument/2006/relationships/customXml" Target="../ink/ink893.xml"/><Relationship Id="rId241" Type="http://schemas.openxmlformats.org/officeDocument/2006/relationships/customXml" Target="../ink/ink909.xml"/><Relationship Id="rId15" Type="http://schemas.openxmlformats.org/officeDocument/2006/relationships/customXml" Target="../ink/ink715.xml"/><Relationship Id="rId36" Type="http://schemas.openxmlformats.org/officeDocument/2006/relationships/customXml" Target="../ink/ink730.xml"/><Relationship Id="rId57" Type="http://schemas.openxmlformats.org/officeDocument/2006/relationships/image" Target="../media/image3530.png"/><Relationship Id="rId262" Type="http://schemas.openxmlformats.org/officeDocument/2006/relationships/customXml" Target="../ink/ink924.xml"/><Relationship Id="rId283" Type="http://schemas.openxmlformats.org/officeDocument/2006/relationships/customXml" Target="../ink/ink935.xml"/><Relationship Id="rId78" Type="http://schemas.openxmlformats.org/officeDocument/2006/relationships/image" Target="../media/image3590.png"/><Relationship Id="rId99" Type="http://schemas.openxmlformats.org/officeDocument/2006/relationships/customXml" Target="../ink/ink781.xml"/><Relationship Id="rId101" Type="http://schemas.openxmlformats.org/officeDocument/2006/relationships/customXml" Target="../ink/ink782.xml"/><Relationship Id="rId122" Type="http://schemas.openxmlformats.org/officeDocument/2006/relationships/customXml" Target="../ink/ink799.xml"/><Relationship Id="rId143" Type="http://schemas.openxmlformats.org/officeDocument/2006/relationships/customXml" Target="../ink/ink816.xml"/><Relationship Id="rId164" Type="http://schemas.openxmlformats.org/officeDocument/2006/relationships/customXml" Target="../ink/ink837.xml"/><Relationship Id="rId185" Type="http://schemas.openxmlformats.org/officeDocument/2006/relationships/customXml" Target="../ink/ink858.xml"/><Relationship Id="rId9" Type="http://schemas.openxmlformats.org/officeDocument/2006/relationships/customXml" Target="../ink/ink711.xml"/><Relationship Id="rId210" Type="http://schemas.openxmlformats.org/officeDocument/2006/relationships/customXml" Target="../ink/ink883.xml"/><Relationship Id="rId26" Type="http://schemas.openxmlformats.org/officeDocument/2006/relationships/image" Target="../media/image3460.png"/><Relationship Id="rId231" Type="http://schemas.openxmlformats.org/officeDocument/2006/relationships/customXml" Target="../ink/ink902.xml"/><Relationship Id="rId252" Type="http://schemas.openxmlformats.org/officeDocument/2006/relationships/customXml" Target="../ink/ink918.xml"/><Relationship Id="rId273" Type="http://schemas.openxmlformats.org/officeDocument/2006/relationships/customXml" Target="../ink/ink930.xml"/><Relationship Id="rId294" Type="http://schemas.openxmlformats.org/officeDocument/2006/relationships/customXml" Target="../ink/ink943.xml"/><Relationship Id="rId47" Type="http://schemas.openxmlformats.org/officeDocument/2006/relationships/customXml" Target="../ink/ink739.xml"/><Relationship Id="rId68" Type="http://schemas.openxmlformats.org/officeDocument/2006/relationships/customXml" Target="../ink/ink755.xml"/><Relationship Id="rId89" Type="http://schemas.openxmlformats.org/officeDocument/2006/relationships/image" Target="../media/image3600.png"/><Relationship Id="rId112" Type="http://schemas.openxmlformats.org/officeDocument/2006/relationships/customXml" Target="../ink/ink791.xml"/><Relationship Id="rId133" Type="http://schemas.openxmlformats.org/officeDocument/2006/relationships/image" Target="../media/image195.png"/><Relationship Id="rId154" Type="http://schemas.openxmlformats.org/officeDocument/2006/relationships/customXml" Target="../ink/ink827.xml"/><Relationship Id="rId175" Type="http://schemas.openxmlformats.org/officeDocument/2006/relationships/customXml" Target="../ink/ink848.xml"/><Relationship Id="rId196" Type="http://schemas.openxmlformats.org/officeDocument/2006/relationships/customXml" Target="../ink/ink869.xml"/><Relationship Id="rId200" Type="http://schemas.openxmlformats.org/officeDocument/2006/relationships/customXml" Target="../ink/ink873.xml"/><Relationship Id="rId16" Type="http://schemas.openxmlformats.org/officeDocument/2006/relationships/customXml" Target="../ink/ink716.xml"/><Relationship Id="rId221" Type="http://schemas.openxmlformats.org/officeDocument/2006/relationships/customXml" Target="../ink/ink894.xml"/><Relationship Id="rId242" Type="http://schemas.openxmlformats.org/officeDocument/2006/relationships/image" Target="../media/image376.png"/><Relationship Id="rId263" Type="http://schemas.openxmlformats.org/officeDocument/2006/relationships/image" Target="../media/image3820.png"/><Relationship Id="rId284" Type="http://schemas.openxmlformats.org/officeDocument/2006/relationships/customXml" Target="../ink/ink936.xml"/><Relationship Id="rId37" Type="http://schemas.openxmlformats.org/officeDocument/2006/relationships/customXml" Target="../ink/ink731.xml"/><Relationship Id="rId58" Type="http://schemas.openxmlformats.org/officeDocument/2006/relationships/customXml" Target="../ink/ink748.xml"/><Relationship Id="rId79" Type="http://schemas.openxmlformats.org/officeDocument/2006/relationships/customXml" Target="../ink/ink763.xml"/><Relationship Id="rId102" Type="http://schemas.openxmlformats.org/officeDocument/2006/relationships/customXml" Target="../ink/ink783.xml"/><Relationship Id="rId123" Type="http://schemas.openxmlformats.org/officeDocument/2006/relationships/customXml" Target="../ink/ink800.xml"/><Relationship Id="rId144" Type="http://schemas.openxmlformats.org/officeDocument/2006/relationships/customXml" Target="../ink/ink817.xml"/><Relationship Id="rId90" Type="http://schemas.openxmlformats.org/officeDocument/2006/relationships/customXml" Target="../ink/ink773.xml"/><Relationship Id="rId165" Type="http://schemas.openxmlformats.org/officeDocument/2006/relationships/customXml" Target="../ink/ink838.xml"/><Relationship Id="rId186" Type="http://schemas.openxmlformats.org/officeDocument/2006/relationships/customXml" Target="../ink/ink859.xml"/><Relationship Id="rId211" Type="http://schemas.openxmlformats.org/officeDocument/2006/relationships/customXml" Target="../ink/ink884.xml"/><Relationship Id="rId232" Type="http://schemas.openxmlformats.org/officeDocument/2006/relationships/image" Target="../media/image373.png"/><Relationship Id="rId253" Type="http://schemas.openxmlformats.org/officeDocument/2006/relationships/image" Target="../media/image378.png"/><Relationship Id="rId274" Type="http://schemas.openxmlformats.org/officeDocument/2006/relationships/image" Target="../media/image387.png"/><Relationship Id="rId295" Type="http://schemas.openxmlformats.org/officeDocument/2006/relationships/customXml" Target="../ink/ink944.xml"/><Relationship Id="rId27" Type="http://schemas.openxmlformats.org/officeDocument/2006/relationships/customXml" Target="../ink/ink724.xml"/><Relationship Id="rId48" Type="http://schemas.openxmlformats.org/officeDocument/2006/relationships/customXml" Target="../ink/ink740.xml"/><Relationship Id="rId69" Type="http://schemas.openxmlformats.org/officeDocument/2006/relationships/image" Target="../media/image357.png"/><Relationship Id="rId113" Type="http://schemas.openxmlformats.org/officeDocument/2006/relationships/image" Target="../media/image3650.png"/><Relationship Id="rId134" Type="http://schemas.openxmlformats.org/officeDocument/2006/relationships/customXml" Target="../ink/ink807.xml"/><Relationship Id="rId80" Type="http://schemas.openxmlformats.org/officeDocument/2006/relationships/customXml" Target="../ink/ink764.xml"/><Relationship Id="rId155" Type="http://schemas.openxmlformats.org/officeDocument/2006/relationships/customXml" Target="../ink/ink828.xml"/><Relationship Id="rId176" Type="http://schemas.openxmlformats.org/officeDocument/2006/relationships/customXml" Target="../ink/ink849.xml"/><Relationship Id="rId197" Type="http://schemas.openxmlformats.org/officeDocument/2006/relationships/customXml" Target="../ink/ink870.xml"/><Relationship Id="rId201" Type="http://schemas.openxmlformats.org/officeDocument/2006/relationships/customXml" Target="../ink/ink874.xml"/><Relationship Id="rId222" Type="http://schemas.openxmlformats.org/officeDocument/2006/relationships/customXml" Target="../ink/ink895.xml"/><Relationship Id="rId243" Type="http://schemas.openxmlformats.org/officeDocument/2006/relationships/customXml" Target="../ink/ink910.xml"/><Relationship Id="rId264" Type="http://schemas.openxmlformats.org/officeDocument/2006/relationships/customXml" Target="../ink/ink925.xml"/><Relationship Id="rId285" Type="http://schemas.openxmlformats.org/officeDocument/2006/relationships/customXml" Target="../ink/ink937.xml"/><Relationship Id="rId17" Type="http://schemas.openxmlformats.org/officeDocument/2006/relationships/customXml" Target="../ink/ink717.xml"/><Relationship Id="rId38" Type="http://schemas.openxmlformats.org/officeDocument/2006/relationships/customXml" Target="../ink/ink732.xml"/><Relationship Id="rId59" Type="http://schemas.openxmlformats.org/officeDocument/2006/relationships/image" Target="../media/image3540.png"/><Relationship Id="rId103" Type="http://schemas.openxmlformats.org/officeDocument/2006/relationships/customXml" Target="../ink/ink784.xml"/><Relationship Id="rId124" Type="http://schemas.openxmlformats.org/officeDocument/2006/relationships/image" Target="../media/image3670.png"/><Relationship Id="rId70" Type="http://schemas.openxmlformats.org/officeDocument/2006/relationships/customXml" Target="../ink/ink756.xml"/><Relationship Id="rId91" Type="http://schemas.openxmlformats.org/officeDocument/2006/relationships/customXml" Target="../ink/ink774.xml"/><Relationship Id="rId145" Type="http://schemas.openxmlformats.org/officeDocument/2006/relationships/customXml" Target="../ink/ink818.xml"/><Relationship Id="rId166" Type="http://schemas.openxmlformats.org/officeDocument/2006/relationships/customXml" Target="../ink/ink839.xml"/><Relationship Id="rId187" Type="http://schemas.openxmlformats.org/officeDocument/2006/relationships/customXml" Target="../ink/ink860.xml"/><Relationship Id="rId1" Type="http://schemas.openxmlformats.org/officeDocument/2006/relationships/slideLayout" Target="../slideLayouts/slideLayout4.xml"/><Relationship Id="rId212" Type="http://schemas.openxmlformats.org/officeDocument/2006/relationships/customXml" Target="../ink/ink885.xml"/><Relationship Id="rId233" Type="http://schemas.openxmlformats.org/officeDocument/2006/relationships/customXml" Target="../ink/ink903.xml"/><Relationship Id="rId254" Type="http://schemas.openxmlformats.org/officeDocument/2006/relationships/customXml" Target="../ink/ink919.xml"/><Relationship Id="rId28" Type="http://schemas.openxmlformats.org/officeDocument/2006/relationships/image" Target="../media/image3470.png"/><Relationship Id="rId49" Type="http://schemas.openxmlformats.org/officeDocument/2006/relationships/image" Target="../media/image3520.png"/><Relationship Id="rId114" Type="http://schemas.openxmlformats.org/officeDocument/2006/relationships/customXml" Target="../ink/ink792.xml"/><Relationship Id="rId275" Type="http://schemas.openxmlformats.org/officeDocument/2006/relationships/customXml" Target="../ink/ink931.xml"/><Relationship Id="rId296" Type="http://schemas.openxmlformats.org/officeDocument/2006/relationships/customXml" Target="../ink/ink945.xml"/><Relationship Id="rId300" Type="http://schemas.openxmlformats.org/officeDocument/2006/relationships/customXml" Target="../ink/ink949.xml"/><Relationship Id="rId60" Type="http://schemas.openxmlformats.org/officeDocument/2006/relationships/customXml" Target="../ink/ink749.xml"/><Relationship Id="rId81" Type="http://schemas.openxmlformats.org/officeDocument/2006/relationships/customXml" Target="../ink/ink765.xml"/><Relationship Id="rId135" Type="http://schemas.openxmlformats.org/officeDocument/2006/relationships/customXml" Target="../ink/ink808.xml"/><Relationship Id="rId156" Type="http://schemas.openxmlformats.org/officeDocument/2006/relationships/customXml" Target="../ink/ink829.xml"/><Relationship Id="rId177" Type="http://schemas.openxmlformats.org/officeDocument/2006/relationships/customXml" Target="../ink/ink850.xml"/><Relationship Id="rId198" Type="http://schemas.openxmlformats.org/officeDocument/2006/relationships/customXml" Target="../ink/ink871.xml"/><Relationship Id="rId202" Type="http://schemas.openxmlformats.org/officeDocument/2006/relationships/customXml" Target="../ink/ink875.xml"/><Relationship Id="rId223" Type="http://schemas.openxmlformats.org/officeDocument/2006/relationships/customXml" Target="../ink/ink896.xml"/><Relationship Id="rId244" Type="http://schemas.openxmlformats.org/officeDocument/2006/relationships/customXml" Target="../ink/ink911.xml"/><Relationship Id="rId18" Type="http://schemas.openxmlformats.org/officeDocument/2006/relationships/customXml" Target="../ink/ink718.xml"/><Relationship Id="rId39" Type="http://schemas.openxmlformats.org/officeDocument/2006/relationships/image" Target="../media/image3500.png"/><Relationship Id="rId265" Type="http://schemas.openxmlformats.org/officeDocument/2006/relationships/image" Target="../media/image197.png"/><Relationship Id="rId286" Type="http://schemas.openxmlformats.org/officeDocument/2006/relationships/customXml" Target="../ink/ink938.xml"/><Relationship Id="rId50" Type="http://schemas.openxmlformats.org/officeDocument/2006/relationships/customXml" Target="../ink/ink741.xml"/><Relationship Id="rId104" Type="http://schemas.openxmlformats.org/officeDocument/2006/relationships/image" Target="../media/image3630.png"/><Relationship Id="rId125" Type="http://schemas.openxmlformats.org/officeDocument/2006/relationships/customXml" Target="../ink/ink801.xml"/><Relationship Id="rId146" Type="http://schemas.openxmlformats.org/officeDocument/2006/relationships/customXml" Target="../ink/ink819.xml"/><Relationship Id="rId167" Type="http://schemas.openxmlformats.org/officeDocument/2006/relationships/customXml" Target="../ink/ink840.xml"/><Relationship Id="rId188" Type="http://schemas.openxmlformats.org/officeDocument/2006/relationships/customXml" Target="../ink/ink861.xml"/><Relationship Id="rId71" Type="http://schemas.openxmlformats.org/officeDocument/2006/relationships/image" Target="../media/image3580.png"/><Relationship Id="rId92" Type="http://schemas.openxmlformats.org/officeDocument/2006/relationships/customXml" Target="../ink/ink775.xml"/><Relationship Id="rId213" Type="http://schemas.openxmlformats.org/officeDocument/2006/relationships/customXml" Target="../ink/ink886.xml"/><Relationship Id="rId234" Type="http://schemas.openxmlformats.org/officeDocument/2006/relationships/customXml" Target="../ink/ink904.xml"/><Relationship Id="rId2" Type="http://schemas.openxmlformats.org/officeDocument/2006/relationships/notesSlide" Target="../notesSlides/notesSlide33.xml"/><Relationship Id="rId29" Type="http://schemas.openxmlformats.org/officeDocument/2006/relationships/customXml" Target="../ink/ink725.xml"/><Relationship Id="rId255" Type="http://schemas.openxmlformats.org/officeDocument/2006/relationships/customXml" Target="../ink/ink920.xml"/><Relationship Id="rId276" Type="http://schemas.openxmlformats.org/officeDocument/2006/relationships/image" Target="../media/image3880.png"/><Relationship Id="rId297" Type="http://schemas.openxmlformats.org/officeDocument/2006/relationships/customXml" Target="../ink/ink946.xml"/><Relationship Id="rId40" Type="http://schemas.openxmlformats.org/officeDocument/2006/relationships/customXml" Target="../ink/ink733.xml"/><Relationship Id="rId115" Type="http://schemas.openxmlformats.org/officeDocument/2006/relationships/customXml" Target="../ink/ink793.xml"/><Relationship Id="rId136" Type="http://schemas.openxmlformats.org/officeDocument/2006/relationships/customXml" Target="../ink/ink809.xml"/><Relationship Id="rId157" Type="http://schemas.openxmlformats.org/officeDocument/2006/relationships/customXml" Target="../ink/ink830.xml"/><Relationship Id="rId178" Type="http://schemas.openxmlformats.org/officeDocument/2006/relationships/customXml" Target="../ink/ink851.xml"/><Relationship Id="rId301" Type="http://schemas.openxmlformats.org/officeDocument/2006/relationships/image" Target="../media/image395.png"/><Relationship Id="rId61" Type="http://schemas.openxmlformats.org/officeDocument/2006/relationships/customXml" Target="../ink/ink750.xml"/><Relationship Id="rId82" Type="http://schemas.openxmlformats.org/officeDocument/2006/relationships/customXml" Target="../ink/ink766.xml"/><Relationship Id="rId199" Type="http://schemas.openxmlformats.org/officeDocument/2006/relationships/customXml" Target="../ink/ink872.xml"/><Relationship Id="rId203" Type="http://schemas.openxmlformats.org/officeDocument/2006/relationships/customXml" Target="../ink/ink876.xml"/><Relationship Id="rId19" Type="http://schemas.openxmlformats.org/officeDocument/2006/relationships/customXml" Target="../ink/ink719.xml"/><Relationship Id="rId224" Type="http://schemas.openxmlformats.org/officeDocument/2006/relationships/customXml" Target="../ink/ink897.xml"/><Relationship Id="rId245" Type="http://schemas.openxmlformats.org/officeDocument/2006/relationships/customXml" Target="../ink/ink912.xml"/><Relationship Id="rId266" Type="http://schemas.openxmlformats.org/officeDocument/2006/relationships/customXml" Target="../ink/ink926.xml"/><Relationship Id="rId287" Type="http://schemas.openxmlformats.org/officeDocument/2006/relationships/customXml" Target="../ink/ink939.xml"/><Relationship Id="rId30" Type="http://schemas.openxmlformats.org/officeDocument/2006/relationships/image" Target="../media/image3480.png"/><Relationship Id="rId105" Type="http://schemas.openxmlformats.org/officeDocument/2006/relationships/customXml" Target="../ink/ink785.xml"/><Relationship Id="rId126" Type="http://schemas.openxmlformats.org/officeDocument/2006/relationships/customXml" Target="../ink/ink802.xml"/><Relationship Id="rId147" Type="http://schemas.openxmlformats.org/officeDocument/2006/relationships/customXml" Target="../ink/ink820.xml"/><Relationship Id="rId168" Type="http://schemas.openxmlformats.org/officeDocument/2006/relationships/customXml" Target="../ink/ink841.xml"/><Relationship Id="rId51" Type="http://schemas.openxmlformats.org/officeDocument/2006/relationships/customXml" Target="../ink/ink742.xml"/><Relationship Id="rId72" Type="http://schemas.openxmlformats.org/officeDocument/2006/relationships/customXml" Target="../ink/ink757.xml"/><Relationship Id="rId93" Type="http://schemas.openxmlformats.org/officeDocument/2006/relationships/customXml" Target="../ink/ink776.xml"/><Relationship Id="rId189" Type="http://schemas.openxmlformats.org/officeDocument/2006/relationships/customXml" Target="../ink/ink862.xml"/><Relationship Id="rId3" Type="http://schemas.openxmlformats.org/officeDocument/2006/relationships/image" Target="../media/image191.jpeg"/><Relationship Id="rId214" Type="http://schemas.openxmlformats.org/officeDocument/2006/relationships/customXml" Target="../ink/ink887.xml"/><Relationship Id="rId235" Type="http://schemas.openxmlformats.org/officeDocument/2006/relationships/customXml" Target="../ink/ink905.xml"/><Relationship Id="rId256" Type="http://schemas.openxmlformats.org/officeDocument/2006/relationships/customXml" Target="../ink/ink921.xml"/><Relationship Id="rId277" Type="http://schemas.openxmlformats.org/officeDocument/2006/relationships/customXml" Target="../ink/ink932.xml"/><Relationship Id="rId298" Type="http://schemas.openxmlformats.org/officeDocument/2006/relationships/customXml" Target="../ink/ink947.xml"/><Relationship Id="rId116" Type="http://schemas.openxmlformats.org/officeDocument/2006/relationships/image" Target="../media/image3660.png"/><Relationship Id="rId137" Type="http://schemas.openxmlformats.org/officeDocument/2006/relationships/customXml" Target="../ink/ink810.xml"/><Relationship Id="rId158" Type="http://schemas.openxmlformats.org/officeDocument/2006/relationships/customXml" Target="../ink/ink831.xml"/><Relationship Id="rId302" Type="http://schemas.openxmlformats.org/officeDocument/2006/relationships/customXml" Target="../ink/ink950.xml"/><Relationship Id="rId20" Type="http://schemas.openxmlformats.org/officeDocument/2006/relationships/image" Target="../media/image3440.png"/><Relationship Id="rId41" Type="http://schemas.openxmlformats.org/officeDocument/2006/relationships/customXml" Target="../ink/ink734.xml"/><Relationship Id="rId62" Type="http://schemas.openxmlformats.org/officeDocument/2006/relationships/customXml" Target="../ink/ink751.xml"/><Relationship Id="rId83" Type="http://schemas.openxmlformats.org/officeDocument/2006/relationships/customXml" Target="../ink/ink767.xml"/><Relationship Id="rId179" Type="http://schemas.openxmlformats.org/officeDocument/2006/relationships/customXml" Target="../ink/ink852.xml"/><Relationship Id="rId190" Type="http://schemas.openxmlformats.org/officeDocument/2006/relationships/customXml" Target="../ink/ink863.xml"/><Relationship Id="rId204" Type="http://schemas.openxmlformats.org/officeDocument/2006/relationships/customXml" Target="../ink/ink877.xml"/><Relationship Id="rId225" Type="http://schemas.openxmlformats.org/officeDocument/2006/relationships/customXml" Target="../ink/ink898.xml"/><Relationship Id="rId246" Type="http://schemas.openxmlformats.org/officeDocument/2006/relationships/customXml" Target="../ink/ink913.xml"/><Relationship Id="rId267" Type="http://schemas.openxmlformats.org/officeDocument/2006/relationships/image" Target="../media/image3840.png"/><Relationship Id="rId288" Type="http://schemas.openxmlformats.org/officeDocument/2006/relationships/customXml" Target="../ink/ink940.xml"/><Relationship Id="rId106" Type="http://schemas.openxmlformats.org/officeDocument/2006/relationships/image" Target="../media/image3640.png"/><Relationship Id="rId127" Type="http://schemas.openxmlformats.org/officeDocument/2006/relationships/customXml" Target="../ink/ink803.xml"/><Relationship Id="rId10" Type="http://schemas.openxmlformats.org/officeDocument/2006/relationships/image" Target="../media/image3420.png"/><Relationship Id="rId31" Type="http://schemas.openxmlformats.org/officeDocument/2006/relationships/customXml" Target="../ink/ink726.xml"/><Relationship Id="rId52" Type="http://schemas.openxmlformats.org/officeDocument/2006/relationships/customXml" Target="../ink/ink743.xml"/><Relationship Id="rId73" Type="http://schemas.openxmlformats.org/officeDocument/2006/relationships/customXml" Target="../ink/ink758.xml"/><Relationship Id="rId94" Type="http://schemas.openxmlformats.org/officeDocument/2006/relationships/customXml" Target="../ink/ink777.xml"/><Relationship Id="rId148" Type="http://schemas.openxmlformats.org/officeDocument/2006/relationships/customXml" Target="../ink/ink821.xml"/><Relationship Id="rId169" Type="http://schemas.openxmlformats.org/officeDocument/2006/relationships/customXml" Target="../ink/ink842.xml"/><Relationship Id="rId4" Type="http://schemas.openxmlformats.org/officeDocument/2006/relationships/image" Target="../media/image192.jpeg"/><Relationship Id="rId180" Type="http://schemas.openxmlformats.org/officeDocument/2006/relationships/customXml" Target="../ink/ink853.xml"/><Relationship Id="rId215" Type="http://schemas.openxmlformats.org/officeDocument/2006/relationships/customXml" Target="../ink/ink888.xml"/><Relationship Id="rId236" Type="http://schemas.openxmlformats.org/officeDocument/2006/relationships/image" Target="../media/image374.png"/><Relationship Id="rId257" Type="http://schemas.openxmlformats.org/officeDocument/2006/relationships/image" Target="../media/image3790.png"/><Relationship Id="rId278" Type="http://schemas.openxmlformats.org/officeDocument/2006/relationships/image" Target="../media/image3890.png"/><Relationship Id="rId303" Type="http://schemas.openxmlformats.org/officeDocument/2006/relationships/customXml" Target="../ink/ink951.xml"/><Relationship Id="rId42" Type="http://schemas.openxmlformats.org/officeDocument/2006/relationships/customXml" Target="../ink/ink735.xml"/><Relationship Id="rId84" Type="http://schemas.openxmlformats.org/officeDocument/2006/relationships/customXml" Target="../ink/ink768.xml"/><Relationship Id="rId138" Type="http://schemas.openxmlformats.org/officeDocument/2006/relationships/customXml" Target="../ink/ink811.xml"/><Relationship Id="rId191" Type="http://schemas.openxmlformats.org/officeDocument/2006/relationships/customXml" Target="../ink/ink864.xml"/><Relationship Id="rId205" Type="http://schemas.openxmlformats.org/officeDocument/2006/relationships/customXml" Target="../ink/ink878.xml"/><Relationship Id="rId247" Type="http://schemas.openxmlformats.org/officeDocument/2006/relationships/customXml" Target="../ink/ink914.xml"/><Relationship Id="rId107" Type="http://schemas.openxmlformats.org/officeDocument/2006/relationships/customXml" Target="../ink/ink786.xml"/><Relationship Id="rId289" Type="http://schemas.openxmlformats.org/officeDocument/2006/relationships/image" Target="../media/image3920.png"/><Relationship Id="rId11" Type="http://schemas.openxmlformats.org/officeDocument/2006/relationships/customXml" Target="../ink/ink712.xml"/><Relationship Id="rId53" Type="http://schemas.openxmlformats.org/officeDocument/2006/relationships/customXml" Target="../ink/ink744.xml"/><Relationship Id="rId149" Type="http://schemas.openxmlformats.org/officeDocument/2006/relationships/customXml" Target="../ink/ink822.xml"/><Relationship Id="rId95" Type="http://schemas.openxmlformats.org/officeDocument/2006/relationships/customXml" Target="../ink/ink778.xml"/><Relationship Id="rId160" Type="http://schemas.openxmlformats.org/officeDocument/2006/relationships/customXml" Target="../ink/ink833.xml"/><Relationship Id="rId216" Type="http://schemas.openxmlformats.org/officeDocument/2006/relationships/customXml" Target="../ink/ink889.xml"/><Relationship Id="rId258" Type="http://schemas.openxmlformats.org/officeDocument/2006/relationships/customXml" Target="../ink/ink922.xml"/><Relationship Id="rId22" Type="http://schemas.openxmlformats.org/officeDocument/2006/relationships/image" Target="../media/image3450.png"/><Relationship Id="rId64" Type="http://schemas.openxmlformats.org/officeDocument/2006/relationships/image" Target="../media/image3550.png"/><Relationship Id="rId118" Type="http://schemas.openxmlformats.org/officeDocument/2006/relationships/customXml" Target="../ink/ink795.xml"/><Relationship Id="rId171" Type="http://schemas.openxmlformats.org/officeDocument/2006/relationships/customXml" Target="../ink/ink844.xml"/><Relationship Id="rId227" Type="http://schemas.openxmlformats.org/officeDocument/2006/relationships/customXml" Target="../ink/ink900.xml"/><Relationship Id="rId269" Type="http://schemas.openxmlformats.org/officeDocument/2006/relationships/image" Target="../media/image385.png"/><Relationship Id="rId33" Type="http://schemas.openxmlformats.org/officeDocument/2006/relationships/customXml" Target="../ink/ink727.xml"/><Relationship Id="rId129" Type="http://schemas.openxmlformats.org/officeDocument/2006/relationships/image" Target="../media/image3680.png"/><Relationship Id="rId280" Type="http://schemas.openxmlformats.org/officeDocument/2006/relationships/image" Target="../media/image3900.png"/><Relationship Id="rId75" Type="http://schemas.openxmlformats.org/officeDocument/2006/relationships/customXml" Target="../ink/ink760.xml"/><Relationship Id="rId140" Type="http://schemas.openxmlformats.org/officeDocument/2006/relationships/customXml" Target="../ink/ink813.xml"/><Relationship Id="rId182" Type="http://schemas.openxmlformats.org/officeDocument/2006/relationships/customXml" Target="../ink/ink855.xml"/><Relationship Id="rId6" Type="http://schemas.openxmlformats.org/officeDocument/2006/relationships/image" Target="../media/image192.png"/><Relationship Id="rId238" Type="http://schemas.openxmlformats.org/officeDocument/2006/relationships/image" Target="../media/image375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37.xml"/><Relationship Id="rId21" Type="http://schemas.openxmlformats.org/officeDocument/2006/relationships/customXml" Target="../ink/ink963.xml"/><Relationship Id="rId42" Type="http://schemas.openxmlformats.org/officeDocument/2006/relationships/customXml" Target="../ink/ink978.xml"/><Relationship Id="rId63" Type="http://schemas.openxmlformats.org/officeDocument/2006/relationships/customXml" Target="../ink/ink995.xml"/><Relationship Id="rId84" Type="http://schemas.openxmlformats.org/officeDocument/2006/relationships/customXml" Target="../ink/ink1011.xml"/><Relationship Id="rId138" Type="http://schemas.openxmlformats.org/officeDocument/2006/relationships/customXml" Target="../ink/ink1053.xml"/><Relationship Id="rId16" Type="http://schemas.openxmlformats.org/officeDocument/2006/relationships/customXml" Target="../ink/ink959.xml"/><Relationship Id="rId107" Type="http://schemas.openxmlformats.org/officeDocument/2006/relationships/customXml" Target="../ink/ink1029.xml"/><Relationship Id="rId11" Type="http://schemas.openxmlformats.org/officeDocument/2006/relationships/customXml" Target="../ink/ink955.xml"/><Relationship Id="rId32" Type="http://schemas.openxmlformats.org/officeDocument/2006/relationships/image" Target="../media/image3490.png"/><Relationship Id="rId37" Type="http://schemas.openxmlformats.org/officeDocument/2006/relationships/customXml" Target="../ink/ink974.xml"/><Relationship Id="rId53" Type="http://schemas.openxmlformats.org/officeDocument/2006/relationships/customXml" Target="../ink/ink987.xml"/><Relationship Id="rId58" Type="http://schemas.openxmlformats.org/officeDocument/2006/relationships/customXml" Target="../ink/ink991.xml"/><Relationship Id="rId74" Type="http://schemas.openxmlformats.org/officeDocument/2006/relationships/customXml" Target="../ink/ink1002.xml"/><Relationship Id="rId79" Type="http://schemas.openxmlformats.org/officeDocument/2006/relationships/customXml" Target="../ink/ink1006.xml"/><Relationship Id="rId102" Type="http://schemas.openxmlformats.org/officeDocument/2006/relationships/customXml" Target="../ink/ink1026.xml"/><Relationship Id="rId123" Type="http://schemas.openxmlformats.org/officeDocument/2006/relationships/customXml" Target="../ink/ink1043.xml"/><Relationship Id="rId128" Type="http://schemas.openxmlformats.org/officeDocument/2006/relationships/customXml" Target="../ink/ink1047.xml"/><Relationship Id="rId5" Type="http://schemas.openxmlformats.org/officeDocument/2006/relationships/customXml" Target="../ink/ink953.xml"/><Relationship Id="rId90" Type="http://schemas.openxmlformats.org/officeDocument/2006/relationships/customXml" Target="../ink/ink1016.xml"/><Relationship Id="rId95" Type="http://schemas.openxmlformats.org/officeDocument/2006/relationships/customXml" Target="../ink/ink1021.xml"/><Relationship Id="rId22" Type="http://schemas.openxmlformats.org/officeDocument/2006/relationships/image" Target="../media/image3450.png"/><Relationship Id="rId27" Type="http://schemas.openxmlformats.org/officeDocument/2006/relationships/customXml" Target="../ink/ink967.xml"/><Relationship Id="rId43" Type="http://schemas.openxmlformats.org/officeDocument/2006/relationships/customXml" Target="../ink/ink979.xml"/><Relationship Id="rId48" Type="http://schemas.openxmlformats.org/officeDocument/2006/relationships/customXml" Target="../ink/ink983.xml"/><Relationship Id="rId64" Type="http://schemas.openxmlformats.org/officeDocument/2006/relationships/image" Target="../media/image3550.png"/><Relationship Id="rId69" Type="http://schemas.openxmlformats.org/officeDocument/2006/relationships/image" Target="../media/image357.png"/><Relationship Id="rId113" Type="http://schemas.openxmlformats.org/officeDocument/2006/relationships/image" Target="../media/image3650.png"/><Relationship Id="rId118" Type="http://schemas.openxmlformats.org/officeDocument/2006/relationships/customXml" Target="../ink/ink1038.xml"/><Relationship Id="rId134" Type="http://schemas.openxmlformats.org/officeDocument/2006/relationships/image" Target="../media/image395.png"/><Relationship Id="rId139" Type="http://schemas.openxmlformats.org/officeDocument/2006/relationships/image" Target="../media/image397.png"/><Relationship Id="rId80" Type="http://schemas.openxmlformats.org/officeDocument/2006/relationships/customXml" Target="../ink/ink1007.xml"/><Relationship Id="rId85" Type="http://schemas.openxmlformats.org/officeDocument/2006/relationships/customXml" Target="../ink/ink1012.xml"/><Relationship Id="rId12" Type="http://schemas.openxmlformats.org/officeDocument/2006/relationships/customXml" Target="../ink/ink956.xml"/><Relationship Id="rId17" Type="http://schemas.openxmlformats.org/officeDocument/2006/relationships/customXml" Target="../ink/ink960.xml"/><Relationship Id="rId33" Type="http://schemas.openxmlformats.org/officeDocument/2006/relationships/customXml" Target="../ink/ink970.xml"/><Relationship Id="rId38" Type="http://schemas.openxmlformats.org/officeDocument/2006/relationships/customXml" Target="../ink/ink975.xml"/><Relationship Id="rId59" Type="http://schemas.openxmlformats.org/officeDocument/2006/relationships/image" Target="../media/image3540.png"/><Relationship Id="rId103" Type="http://schemas.openxmlformats.org/officeDocument/2006/relationships/customXml" Target="../ink/ink1027.xml"/><Relationship Id="rId108" Type="http://schemas.openxmlformats.org/officeDocument/2006/relationships/customXml" Target="../ink/ink1030.xml"/><Relationship Id="rId124" Type="http://schemas.openxmlformats.org/officeDocument/2006/relationships/image" Target="../media/image3670.png"/><Relationship Id="rId129" Type="http://schemas.openxmlformats.org/officeDocument/2006/relationships/image" Target="../media/image3680.png"/><Relationship Id="rId54" Type="http://schemas.openxmlformats.org/officeDocument/2006/relationships/customXml" Target="../ink/ink988.xml"/><Relationship Id="rId70" Type="http://schemas.openxmlformats.org/officeDocument/2006/relationships/customXml" Target="../ink/ink999.xml"/><Relationship Id="rId75" Type="http://schemas.openxmlformats.org/officeDocument/2006/relationships/customXml" Target="../ink/ink1003.xml"/><Relationship Id="rId91" Type="http://schemas.openxmlformats.org/officeDocument/2006/relationships/customXml" Target="../ink/ink1017.xml"/><Relationship Id="rId96" Type="http://schemas.openxmlformats.org/officeDocument/2006/relationships/image" Target="../media/image3610.png"/><Relationship Id="rId140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3.png"/><Relationship Id="rId23" Type="http://schemas.openxmlformats.org/officeDocument/2006/relationships/customXml" Target="../ink/ink964.xml"/><Relationship Id="rId28" Type="http://schemas.openxmlformats.org/officeDocument/2006/relationships/image" Target="../media/image3470.png"/><Relationship Id="rId49" Type="http://schemas.openxmlformats.org/officeDocument/2006/relationships/image" Target="../media/image3520.png"/><Relationship Id="rId114" Type="http://schemas.openxmlformats.org/officeDocument/2006/relationships/customXml" Target="../ink/ink1035.xml"/><Relationship Id="rId119" Type="http://schemas.openxmlformats.org/officeDocument/2006/relationships/customXml" Target="../ink/ink1039.xml"/><Relationship Id="rId44" Type="http://schemas.openxmlformats.org/officeDocument/2006/relationships/image" Target="../media/image3510.png"/><Relationship Id="rId60" Type="http://schemas.openxmlformats.org/officeDocument/2006/relationships/customXml" Target="../ink/ink992.xml"/><Relationship Id="rId65" Type="http://schemas.openxmlformats.org/officeDocument/2006/relationships/customXml" Target="../ink/ink996.xml"/><Relationship Id="rId81" Type="http://schemas.openxmlformats.org/officeDocument/2006/relationships/customXml" Target="../ink/ink1008.xml"/><Relationship Id="rId86" Type="http://schemas.openxmlformats.org/officeDocument/2006/relationships/customXml" Target="../ink/ink1013.xml"/><Relationship Id="rId130" Type="http://schemas.openxmlformats.org/officeDocument/2006/relationships/customXml" Target="../ink/ink1048.xml"/><Relationship Id="rId135" Type="http://schemas.openxmlformats.org/officeDocument/2006/relationships/customXml" Target="../ink/ink1051.xml"/><Relationship Id="rId13" Type="http://schemas.openxmlformats.org/officeDocument/2006/relationships/image" Target="../media/image3430.png"/><Relationship Id="rId18" Type="http://schemas.openxmlformats.org/officeDocument/2006/relationships/customXml" Target="../ink/ink961.xml"/><Relationship Id="rId39" Type="http://schemas.openxmlformats.org/officeDocument/2006/relationships/image" Target="../media/image3500.png"/><Relationship Id="rId109" Type="http://schemas.openxmlformats.org/officeDocument/2006/relationships/customXml" Target="../ink/ink1031.xml"/><Relationship Id="rId34" Type="http://schemas.openxmlformats.org/officeDocument/2006/relationships/customXml" Target="../ink/ink971.xml"/><Relationship Id="rId50" Type="http://schemas.openxmlformats.org/officeDocument/2006/relationships/customXml" Target="../ink/ink984.xml"/><Relationship Id="rId55" Type="http://schemas.openxmlformats.org/officeDocument/2006/relationships/customXml" Target="../ink/ink989.xml"/><Relationship Id="rId76" Type="http://schemas.openxmlformats.org/officeDocument/2006/relationships/customXml" Target="../ink/ink1004.xml"/><Relationship Id="rId97" Type="http://schemas.openxmlformats.org/officeDocument/2006/relationships/customXml" Target="../ink/ink1022.xml"/><Relationship Id="rId104" Type="http://schemas.openxmlformats.org/officeDocument/2006/relationships/image" Target="../media/image3630.png"/><Relationship Id="rId120" Type="http://schemas.openxmlformats.org/officeDocument/2006/relationships/customXml" Target="../ink/ink1040.xml"/><Relationship Id="rId125" Type="http://schemas.openxmlformats.org/officeDocument/2006/relationships/customXml" Target="../ink/ink1044.xml"/><Relationship Id="rId141" Type="http://schemas.openxmlformats.org/officeDocument/2006/relationships/image" Target="../media/image181.jpeg"/><Relationship Id="rId7" Type="http://schemas.openxmlformats.org/officeDocument/2006/relationships/customXml" Target="../ink/ink954.xml"/><Relationship Id="rId71" Type="http://schemas.openxmlformats.org/officeDocument/2006/relationships/image" Target="../media/image3580.png"/><Relationship Id="rId92" Type="http://schemas.openxmlformats.org/officeDocument/2006/relationships/customXml" Target="../ink/ink1018.xml"/><Relationship Id="rId2" Type="http://schemas.openxmlformats.org/officeDocument/2006/relationships/notesSlide" Target="../notesSlides/notesSlide34.xml"/><Relationship Id="rId29" Type="http://schemas.openxmlformats.org/officeDocument/2006/relationships/customXml" Target="../ink/ink968.xml"/><Relationship Id="rId24" Type="http://schemas.openxmlformats.org/officeDocument/2006/relationships/customXml" Target="../ink/ink965.xml"/><Relationship Id="rId40" Type="http://schemas.openxmlformats.org/officeDocument/2006/relationships/customXml" Target="../ink/ink976.xml"/><Relationship Id="rId45" Type="http://schemas.openxmlformats.org/officeDocument/2006/relationships/customXml" Target="../ink/ink980.xml"/><Relationship Id="rId66" Type="http://schemas.openxmlformats.org/officeDocument/2006/relationships/image" Target="../media/image3560.png"/><Relationship Id="rId87" Type="http://schemas.openxmlformats.org/officeDocument/2006/relationships/customXml" Target="../ink/ink1014.xml"/><Relationship Id="rId110" Type="http://schemas.openxmlformats.org/officeDocument/2006/relationships/customXml" Target="../ink/ink1032.xml"/><Relationship Id="rId115" Type="http://schemas.openxmlformats.org/officeDocument/2006/relationships/customXml" Target="../ink/ink1036.xml"/><Relationship Id="rId131" Type="http://schemas.openxmlformats.org/officeDocument/2006/relationships/image" Target="../media/image3880.png"/><Relationship Id="rId136" Type="http://schemas.openxmlformats.org/officeDocument/2006/relationships/customXml" Target="../ink/ink1052.xml"/><Relationship Id="rId61" Type="http://schemas.openxmlformats.org/officeDocument/2006/relationships/customXml" Target="../ink/ink993.xml"/><Relationship Id="rId82" Type="http://schemas.openxmlformats.org/officeDocument/2006/relationships/customXml" Target="../ink/ink1009.xml"/><Relationship Id="rId19" Type="http://schemas.openxmlformats.org/officeDocument/2006/relationships/customXml" Target="../ink/ink962.xml"/><Relationship Id="rId14" Type="http://schemas.openxmlformats.org/officeDocument/2006/relationships/customXml" Target="../ink/ink957.xml"/><Relationship Id="rId30" Type="http://schemas.openxmlformats.org/officeDocument/2006/relationships/image" Target="../media/image3480.png"/><Relationship Id="rId35" Type="http://schemas.openxmlformats.org/officeDocument/2006/relationships/customXml" Target="../ink/ink972.xml"/><Relationship Id="rId56" Type="http://schemas.openxmlformats.org/officeDocument/2006/relationships/customXml" Target="../ink/ink990.xml"/><Relationship Id="rId77" Type="http://schemas.openxmlformats.org/officeDocument/2006/relationships/customXml" Target="../ink/ink1005.xml"/><Relationship Id="rId100" Type="http://schemas.openxmlformats.org/officeDocument/2006/relationships/image" Target="../media/image3620.png"/><Relationship Id="rId105" Type="http://schemas.openxmlformats.org/officeDocument/2006/relationships/customXml" Target="../ink/ink1028.xml"/><Relationship Id="rId126" Type="http://schemas.openxmlformats.org/officeDocument/2006/relationships/customXml" Target="../ink/ink1045.xml"/><Relationship Id="rId51" Type="http://schemas.openxmlformats.org/officeDocument/2006/relationships/customXml" Target="../ink/ink985.xml"/><Relationship Id="rId72" Type="http://schemas.openxmlformats.org/officeDocument/2006/relationships/customXml" Target="../ink/ink1000.xml"/><Relationship Id="rId93" Type="http://schemas.openxmlformats.org/officeDocument/2006/relationships/customXml" Target="../ink/ink1019.xml"/><Relationship Id="rId98" Type="http://schemas.openxmlformats.org/officeDocument/2006/relationships/customXml" Target="../ink/ink1023.xml"/><Relationship Id="rId121" Type="http://schemas.openxmlformats.org/officeDocument/2006/relationships/customXml" Target="../ink/ink1041.xml"/><Relationship Id="rId3" Type="http://schemas.openxmlformats.org/officeDocument/2006/relationships/image" Target="../media/image191.jpeg"/><Relationship Id="rId25" Type="http://schemas.openxmlformats.org/officeDocument/2006/relationships/customXml" Target="../ink/ink966.xml"/><Relationship Id="rId46" Type="http://schemas.openxmlformats.org/officeDocument/2006/relationships/customXml" Target="../ink/ink981.xml"/><Relationship Id="rId67" Type="http://schemas.openxmlformats.org/officeDocument/2006/relationships/customXml" Target="../ink/ink997.xml"/><Relationship Id="rId116" Type="http://schemas.openxmlformats.org/officeDocument/2006/relationships/image" Target="../media/image3660.png"/><Relationship Id="rId137" Type="http://schemas.openxmlformats.org/officeDocument/2006/relationships/image" Target="../media/image396.png"/><Relationship Id="rId20" Type="http://schemas.openxmlformats.org/officeDocument/2006/relationships/image" Target="../media/image3440.png"/><Relationship Id="rId41" Type="http://schemas.openxmlformats.org/officeDocument/2006/relationships/customXml" Target="../ink/ink977.xml"/><Relationship Id="rId62" Type="http://schemas.openxmlformats.org/officeDocument/2006/relationships/customXml" Target="../ink/ink994.xml"/><Relationship Id="rId83" Type="http://schemas.openxmlformats.org/officeDocument/2006/relationships/customXml" Target="../ink/ink1010.xml"/><Relationship Id="rId88" Type="http://schemas.openxmlformats.org/officeDocument/2006/relationships/customXml" Target="../ink/ink1015.xml"/><Relationship Id="rId111" Type="http://schemas.openxmlformats.org/officeDocument/2006/relationships/customXml" Target="../ink/ink1033.xml"/><Relationship Id="rId132" Type="http://schemas.openxmlformats.org/officeDocument/2006/relationships/customXml" Target="../ink/ink1049.xml"/><Relationship Id="rId15" Type="http://schemas.openxmlformats.org/officeDocument/2006/relationships/customXml" Target="../ink/ink958.xml"/><Relationship Id="rId36" Type="http://schemas.openxmlformats.org/officeDocument/2006/relationships/customXml" Target="../ink/ink973.xml"/><Relationship Id="rId57" Type="http://schemas.openxmlformats.org/officeDocument/2006/relationships/image" Target="../media/image3530.png"/><Relationship Id="rId106" Type="http://schemas.openxmlformats.org/officeDocument/2006/relationships/image" Target="../media/image3640.png"/><Relationship Id="rId127" Type="http://schemas.openxmlformats.org/officeDocument/2006/relationships/customXml" Target="../ink/ink1046.xml"/><Relationship Id="rId10" Type="http://schemas.openxmlformats.org/officeDocument/2006/relationships/image" Target="../media/image3420.png"/><Relationship Id="rId31" Type="http://schemas.openxmlformats.org/officeDocument/2006/relationships/customXml" Target="../ink/ink969.xml"/><Relationship Id="rId52" Type="http://schemas.openxmlformats.org/officeDocument/2006/relationships/customXml" Target="../ink/ink986.xml"/><Relationship Id="rId73" Type="http://schemas.openxmlformats.org/officeDocument/2006/relationships/customXml" Target="../ink/ink1001.xml"/><Relationship Id="rId78" Type="http://schemas.openxmlformats.org/officeDocument/2006/relationships/image" Target="../media/image3590.png"/><Relationship Id="rId94" Type="http://schemas.openxmlformats.org/officeDocument/2006/relationships/customXml" Target="../ink/ink1020.xml"/><Relationship Id="rId99" Type="http://schemas.openxmlformats.org/officeDocument/2006/relationships/customXml" Target="../ink/ink1024.xml"/><Relationship Id="rId101" Type="http://schemas.openxmlformats.org/officeDocument/2006/relationships/customXml" Target="../ink/ink1025.xml"/><Relationship Id="rId122" Type="http://schemas.openxmlformats.org/officeDocument/2006/relationships/customXml" Target="../ink/ink1042.xml"/><Relationship Id="rId4" Type="http://schemas.openxmlformats.org/officeDocument/2006/relationships/image" Target="../media/image192.jpeg"/><Relationship Id="rId26" Type="http://schemas.openxmlformats.org/officeDocument/2006/relationships/image" Target="../media/image3460.png"/><Relationship Id="rId47" Type="http://schemas.openxmlformats.org/officeDocument/2006/relationships/customXml" Target="../ink/ink982.xml"/><Relationship Id="rId68" Type="http://schemas.openxmlformats.org/officeDocument/2006/relationships/customXml" Target="../ink/ink998.xml"/><Relationship Id="rId89" Type="http://schemas.openxmlformats.org/officeDocument/2006/relationships/image" Target="../media/image3600.png"/><Relationship Id="rId112" Type="http://schemas.openxmlformats.org/officeDocument/2006/relationships/customXml" Target="../ink/ink1034.xml"/><Relationship Id="rId133" Type="http://schemas.openxmlformats.org/officeDocument/2006/relationships/customXml" Target="../ink/ink10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9.jpeg"/><Relationship Id="rId7" Type="http://schemas.openxmlformats.org/officeDocument/2006/relationships/image" Target="../media/image2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0.jpeg"/><Relationship Id="rId9" Type="http://schemas.openxmlformats.org/officeDocument/2006/relationships/image" Target="../media/image2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6.jpeg"/><Relationship Id="rId4" Type="http://schemas.openxmlformats.org/officeDocument/2006/relationships/image" Target="../media/image2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54.xml"/><Relationship Id="rId21" Type="http://schemas.openxmlformats.org/officeDocument/2006/relationships/image" Target="../media/image212.jpeg"/><Relationship Id="rId2" Type="http://schemas.openxmlformats.org/officeDocument/2006/relationships/notesSlide" Target="../notesSlides/notesSlide41.xml"/><Relationship Id="rId20" Type="http://schemas.openxmlformats.org/officeDocument/2006/relationships/customXml" Target="../ink/ink1055.xml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215.jpeg"/><Relationship Id="rId23" Type="http://schemas.openxmlformats.org/officeDocument/2006/relationships/image" Target="../media/image214.jpeg"/><Relationship Id="rId19" Type="http://schemas.openxmlformats.org/officeDocument/2006/relationships/image" Target="../media/image28700.png"/><Relationship Id="rId22" Type="http://schemas.openxmlformats.org/officeDocument/2006/relationships/image" Target="../media/image2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8.gi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jpe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19.png"/><Relationship Id="rId4" Type="http://schemas.openxmlformats.org/officeDocument/2006/relationships/image" Target="../media/image10.jpeg"/><Relationship Id="rId9" Type="http://schemas.openxmlformats.org/officeDocument/2006/relationships/image" Target="../media/image221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jpeg"/><Relationship Id="rId18" Type="http://schemas.openxmlformats.org/officeDocument/2006/relationships/image" Target="../media/image237.jpeg"/><Relationship Id="rId3" Type="http://schemas.openxmlformats.org/officeDocument/2006/relationships/image" Target="../media/image223.jpeg"/><Relationship Id="rId21" Type="http://schemas.openxmlformats.org/officeDocument/2006/relationships/image" Target="../media/image240.jpeg"/><Relationship Id="rId7" Type="http://schemas.microsoft.com/office/2007/relationships/hdphoto" Target="../media/hdphoto13.wdp"/><Relationship Id="rId12" Type="http://schemas.openxmlformats.org/officeDocument/2006/relationships/image" Target="../media/image231.jpeg"/><Relationship Id="rId17" Type="http://schemas.openxmlformats.org/officeDocument/2006/relationships/image" Target="../media/image236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35.png"/><Relationship Id="rId20" Type="http://schemas.openxmlformats.org/officeDocument/2006/relationships/image" Target="../media/image2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png"/><Relationship Id="rId11" Type="http://schemas.openxmlformats.org/officeDocument/2006/relationships/image" Target="../media/image230.jpeg"/><Relationship Id="rId24" Type="http://schemas.openxmlformats.org/officeDocument/2006/relationships/image" Target="../media/image243.jpeg"/><Relationship Id="rId5" Type="http://schemas.openxmlformats.org/officeDocument/2006/relationships/image" Target="../media/image225.jpeg"/><Relationship Id="rId15" Type="http://schemas.openxmlformats.org/officeDocument/2006/relationships/image" Target="../media/image234.jpeg"/><Relationship Id="rId23" Type="http://schemas.openxmlformats.org/officeDocument/2006/relationships/image" Target="../media/image242.jpeg"/><Relationship Id="rId10" Type="http://schemas.openxmlformats.org/officeDocument/2006/relationships/image" Target="../media/image229.jpeg"/><Relationship Id="rId19" Type="http://schemas.openxmlformats.org/officeDocument/2006/relationships/image" Target="../media/image238.jpeg"/><Relationship Id="rId4" Type="http://schemas.openxmlformats.org/officeDocument/2006/relationships/image" Target="../media/image224.png"/><Relationship Id="rId9" Type="http://schemas.openxmlformats.org/officeDocument/2006/relationships/image" Target="../media/image228.jpeg"/><Relationship Id="rId14" Type="http://schemas.openxmlformats.org/officeDocument/2006/relationships/image" Target="../media/image233.jpeg"/><Relationship Id="rId22" Type="http://schemas.openxmlformats.org/officeDocument/2006/relationships/image" Target="../media/image24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13" Type="http://schemas.openxmlformats.org/officeDocument/2006/relationships/image" Target="../media/image252.jpeg"/><Relationship Id="rId3" Type="http://schemas.openxmlformats.org/officeDocument/2006/relationships/image" Target="../media/image9.jpeg"/><Relationship Id="rId7" Type="http://schemas.openxmlformats.org/officeDocument/2006/relationships/image" Target="../media/image246.png"/><Relationship Id="rId12" Type="http://schemas.openxmlformats.org/officeDocument/2006/relationships/image" Target="../media/image2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jpeg"/><Relationship Id="rId11" Type="http://schemas.openxmlformats.org/officeDocument/2006/relationships/image" Target="../media/image250.png"/><Relationship Id="rId5" Type="http://schemas.openxmlformats.org/officeDocument/2006/relationships/image" Target="../media/image84.jpeg"/><Relationship Id="rId10" Type="http://schemas.openxmlformats.org/officeDocument/2006/relationships/image" Target="../media/image249.jpeg"/><Relationship Id="rId4" Type="http://schemas.openxmlformats.org/officeDocument/2006/relationships/image" Target="../media/image244.jpeg"/><Relationship Id="rId9" Type="http://schemas.openxmlformats.org/officeDocument/2006/relationships/image" Target="../media/image24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8.jpeg"/><Relationship Id="rId3" Type="http://schemas.openxmlformats.org/officeDocument/2006/relationships/image" Target="../media/image9.jpeg"/><Relationship Id="rId7" Type="http://schemas.openxmlformats.org/officeDocument/2006/relationships/image" Target="../media/image253.png"/><Relationship Id="rId12" Type="http://schemas.openxmlformats.org/officeDocument/2006/relationships/image" Target="../media/image2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jpeg"/><Relationship Id="rId11" Type="http://schemas.openxmlformats.org/officeDocument/2006/relationships/image" Target="../media/image256.jpeg"/><Relationship Id="rId5" Type="http://schemas.openxmlformats.org/officeDocument/2006/relationships/image" Target="../media/image84.jpeg"/><Relationship Id="rId10" Type="http://schemas.openxmlformats.org/officeDocument/2006/relationships/image" Target="../media/image255.jpeg"/><Relationship Id="rId4" Type="http://schemas.openxmlformats.org/officeDocument/2006/relationships/image" Target="../media/image244.jpeg"/><Relationship Id="rId9" Type="http://schemas.openxmlformats.org/officeDocument/2006/relationships/image" Target="../media/image250.png"/><Relationship Id="rId14" Type="http://schemas.openxmlformats.org/officeDocument/2006/relationships/image" Target="../media/image2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10.jpeg"/><Relationship Id="rId9" Type="http://schemas.openxmlformats.org/officeDocument/2006/relationships/image" Target="../media/image8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10.jpeg"/><Relationship Id="rId9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81BA43C-2488-4281-8A74-2D1CA189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2778" b="42999"/>
          <a:stretch/>
        </p:blipFill>
        <p:spPr>
          <a:xfrm>
            <a:off x="215880" y="1652982"/>
            <a:ext cx="11496393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2371BC5-E043-48BD-8F5F-AFB3E51665C9}"/>
              </a:ext>
            </a:extLst>
          </p:cNvPr>
          <p:cNvSpPr/>
          <p:nvPr/>
        </p:nvSpPr>
        <p:spPr>
          <a:xfrm>
            <a:off x="9928762" y="5966737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2" name="Gráfico 12" descr="Ambulancia contorno">
            <a:extLst>
              <a:ext uri="{FF2B5EF4-FFF2-40B4-BE49-F238E27FC236}">
                <a16:creationId xmlns:a16="http://schemas.microsoft.com/office/drawing/2014/main" id="{3439D24A-BA8F-4A0A-90EC-F450377F279C}"/>
              </a:ext>
            </a:extLst>
          </p:cNvPr>
          <p:cNvGrpSpPr/>
          <p:nvPr/>
        </p:nvGrpSpPr>
        <p:grpSpPr>
          <a:xfrm>
            <a:off x="1715530" y="5455918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0BBCAC9E-E340-4C69-92AB-0C02A77E5F3D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D49EB5D5-3015-468A-93CD-2EB76C3708F3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FD954AF-D326-4254-B7F8-28020219EBAB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F61527A-F078-4C8D-9151-72D12B25B1FE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8A29F855-C4A8-4CE9-A744-2FA0FF8766B5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C4F072-2FAF-4084-92A4-0563538B6CCB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D1A2C92-9F50-4E87-B634-6090B5FBCD5E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0BF955A4-9730-43C9-8CA1-FCC7126712B8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0EE4F2E-B5BB-4CF1-B1F6-46518681A9C9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D558B7E1-CC12-4481-A6C6-C0F8CBFB48A1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solidFill>
              <a:srgbClr val="FF0000"/>
            </a:solidFill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5526047-9229-4C34-84E6-A0DAB6339FD0}"/>
              </a:ext>
            </a:extLst>
          </p:cNvPr>
          <p:cNvCxnSpPr>
            <a:cxnSpLocks/>
          </p:cNvCxnSpPr>
          <p:nvPr/>
        </p:nvCxnSpPr>
        <p:spPr>
          <a:xfrm flipV="1">
            <a:off x="2112584" y="5633364"/>
            <a:ext cx="4329740" cy="10267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249AF8D-2C1D-46C1-A0E9-8407DEEB3BA3}"/>
              </a:ext>
            </a:extLst>
          </p:cNvPr>
          <p:cNvCxnSpPr>
            <a:cxnSpLocks/>
          </p:cNvCxnSpPr>
          <p:nvPr/>
        </p:nvCxnSpPr>
        <p:spPr>
          <a:xfrm flipV="1">
            <a:off x="276688" y="5254537"/>
            <a:ext cx="1895357" cy="79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1D6AEC37-6FEB-48FA-AB98-1964A36071EC}"/>
              </a:ext>
            </a:extLst>
          </p:cNvPr>
          <p:cNvCxnSpPr>
            <a:cxnSpLocks/>
          </p:cNvCxnSpPr>
          <p:nvPr/>
        </p:nvCxnSpPr>
        <p:spPr>
          <a:xfrm>
            <a:off x="271253" y="5253382"/>
            <a:ext cx="1860436" cy="14067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3CAFB7-118D-4B6A-98F1-DFC829556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3" y="471665"/>
            <a:ext cx="1702424" cy="13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483E68DC-1726-4DFD-9643-C9F1F1649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4126"/>
          <a:stretch/>
        </p:blipFill>
        <p:spPr bwMode="auto">
          <a:xfrm>
            <a:off x="9696400" y="384173"/>
            <a:ext cx="2025403" cy="75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0BA8A04C-84F9-4EF0-87BB-8C86DD658C73}"/>
              </a:ext>
            </a:extLst>
          </p:cNvPr>
          <p:cNvCxnSpPr>
            <a:cxnSpLocks/>
          </p:cNvCxnSpPr>
          <p:nvPr/>
        </p:nvCxnSpPr>
        <p:spPr>
          <a:xfrm>
            <a:off x="6442324" y="5633364"/>
            <a:ext cx="325407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7AC36EA8-5113-4291-BEBF-DD5D9D0B1973}"/>
              </a:ext>
            </a:extLst>
          </p:cNvPr>
          <p:cNvCxnSpPr>
            <a:cxnSpLocks/>
          </p:cNvCxnSpPr>
          <p:nvPr/>
        </p:nvCxnSpPr>
        <p:spPr>
          <a:xfrm>
            <a:off x="9696400" y="5077632"/>
            <a:ext cx="0" cy="5557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6" name="Entrada de lápiz 85">
                <a:extLst>
                  <a:ext uri="{FF2B5EF4-FFF2-40B4-BE49-F238E27FC236}">
                    <a16:creationId xmlns:a16="http://schemas.microsoft.com/office/drawing/2014/main" id="{69744401-CD40-457D-88F2-B05FA3D62BC3}"/>
                  </a:ext>
                </a:extLst>
              </p14:cNvPr>
              <p14:cNvContentPartPr/>
              <p14:nvPr/>
            </p14:nvContentPartPr>
            <p14:xfrm>
              <a:off x="8707751" y="5011125"/>
              <a:ext cx="393120" cy="234360"/>
            </p14:xfrm>
          </p:contentPart>
        </mc:Choice>
        <mc:Fallback xmlns="">
          <p:pic>
            <p:nvPicPr>
              <p:cNvPr id="86" name="Entrada de lápiz 85">
                <a:extLst>
                  <a:ext uri="{FF2B5EF4-FFF2-40B4-BE49-F238E27FC236}">
                    <a16:creationId xmlns:a16="http://schemas.microsoft.com/office/drawing/2014/main" id="{69744401-CD40-457D-88F2-B05FA3D62B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99111" y="5002125"/>
                <a:ext cx="4107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" name="Entrada de lápiz 91">
                <a:extLst>
                  <a:ext uri="{FF2B5EF4-FFF2-40B4-BE49-F238E27FC236}">
                    <a16:creationId xmlns:a16="http://schemas.microsoft.com/office/drawing/2014/main" id="{A6ADF0C7-2D21-4270-AB2D-5922E0109311}"/>
                  </a:ext>
                </a:extLst>
              </p14:cNvPr>
              <p14:cNvContentPartPr/>
              <p14:nvPr/>
            </p14:nvContentPartPr>
            <p14:xfrm>
              <a:off x="8749151" y="4591725"/>
              <a:ext cx="347400" cy="298080"/>
            </p14:xfrm>
          </p:contentPart>
        </mc:Choice>
        <mc:Fallback xmlns="">
          <p:pic>
            <p:nvPicPr>
              <p:cNvPr id="92" name="Entrada de lápiz 91">
                <a:extLst>
                  <a:ext uri="{FF2B5EF4-FFF2-40B4-BE49-F238E27FC236}">
                    <a16:creationId xmlns:a16="http://schemas.microsoft.com/office/drawing/2014/main" id="{A6ADF0C7-2D21-4270-AB2D-5922E01093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40511" y="4582725"/>
                <a:ext cx="3650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3" name="Entrada de lápiz 92">
                <a:extLst>
                  <a:ext uri="{FF2B5EF4-FFF2-40B4-BE49-F238E27FC236}">
                    <a16:creationId xmlns:a16="http://schemas.microsoft.com/office/drawing/2014/main" id="{260714C3-8910-4106-BA76-F3C1383AD00A}"/>
                  </a:ext>
                </a:extLst>
              </p14:cNvPr>
              <p14:cNvContentPartPr/>
              <p14:nvPr/>
            </p14:nvContentPartPr>
            <p14:xfrm>
              <a:off x="9275111" y="4587045"/>
              <a:ext cx="192960" cy="147960"/>
            </p14:xfrm>
          </p:contentPart>
        </mc:Choice>
        <mc:Fallback xmlns="">
          <p:pic>
            <p:nvPicPr>
              <p:cNvPr id="93" name="Entrada de lápiz 92">
                <a:extLst>
                  <a:ext uri="{FF2B5EF4-FFF2-40B4-BE49-F238E27FC236}">
                    <a16:creationId xmlns:a16="http://schemas.microsoft.com/office/drawing/2014/main" id="{260714C3-8910-4106-BA76-F3C1383AD0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66471" y="4578405"/>
                <a:ext cx="2106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3A42042C-CB93-4A41-BEC5-2ABB61BAB8D7}"/>
                  </a:ext>
                </a:extLst>
              </p14:cNvPr>
              <p14:cNvContentPartPr/>
              <p14:nvPr/>
            </p14:nvContentPartPr>
            <p14:xfrm>
              <a:off x="9179351" y="4583805"/>
              <a:ext cx="84960" cy="14040"/>
            </p14:xfrm>
          </p:contentPart>
        </mc:Choice>
        <mc:Fallback xmlns=""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id="{3A42042C-CB93-4A41-BEC5-2ABB61BAB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70711" y="4575165"/>
                <a:ext cx="1026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5" name="Entrada de lápiz 94">
                <a:extLst>
                  <a:ext uri="{FF2B5EF4-FFF2-40B4-BE49-F238E27FC236}">
                    <a16:creationId xmlns:a16="http://schemas.microsoft.com/office/drawing/2014/main" id="{21AB8539-F30F-4DE7-938E-10DA4598A477}"/>
                  </a:ext>
                </a:extLst>
              </p14:cNvPr>
              <p14:cNvContentPartPr/>
              <p14:nvPr/>
            </p14:nvContentPartPr>
            <p14:xfrm>
              <a:off x="8752031" y="4637805"/>
              <a:ext cx="209520" cy="285840"/>
            </p14:xfrm>
          </p:contentPart>
        </mc:Choice>
        <mc:Fallback xmlns="">
          <p:pic>
            <p:nvPicPr>
              <p:cNvPr id="95" name="Entrada de lápiz 94">
                <a:extLst>
                  <a:ext uri="{FF2B5EF4-FFF2-40B4-BE49-F238E27FC236}">
                    <a16:creationId xmlns:a16="http://schemas.microsoft.com/office/drawing/2014/main" id="{21AB8539-F30F-4DE7-938E-10DA4598A4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43031" y="4629165"/>
                <a:ext cx="2271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4" name="Entrada de lápiz 123">
                <a:extLst>
                  <a:ext uri="{FF2B5EF4-FFF2-40B4-BE49-F238E27FC236}">
                    <a16:creationId xmlns:a16="http://schemas.microsoft.com/office/drawing/2014/main" id="{F0E00BA3-BC84-4B14-A88B-36A21DD73510}"/>
                  </a:ext>
                </a:extLst>
              </p14:cNvPr>
              <p14:cNvContentPartPr/>
              <p14:nvPr/>
            </p14:nvContentPartPr>
            <p14:xfrm>
              <a:off x="8905031" y="5025885"/>
              <a:ext cx="582840" cy="237240"/>
            </p14:xfrm>
          </p:contentPart>
        </mc:Choice>
        <mc:Fallback xmlns="">
          <p:pic>
            <p:nvPicPr>
              <p:cNvPr id="124" name="Entrada de lápiz 123">
                <a:extLst>
                  <a:ext uri="{FF2B5EF4-FFF2-40B4-BE49-F238E27FC236}">
                    <a16:creationId xmlns:a16="http://schemas.microsoft.com/office/drawing/2014/main" id="{F0E00BA3-BC84-4B14-A88B-36A21DD735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96031" y="5017245"/>
                <a:ext cx="60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6" name="Entrada de lápiz 125">
                <a:extLst>
                  <a:ext uri="{FF2B5EF4-FFF2-40B4-BE49-F238E27FC236}">
                    <a16:creationId xmlns:a16="http://schemas.microsoft.com/office/drawing/2014/main" id="{CF6F37EB-3390-447A-93AD-66497D50A147}"/>
                  </a:ext>
                </a:extLst>
              </p14:cNvPr>
              <p14:cNvContentPartPr/>
              <p14:nvPr/>
            </p14:nvContentPartPr>
            <p14:xfrm>
              <a:off x="8713511" y="4993485"/>
              <a:ext cx="8280" cy="360"/>
            </p14:xfrm>
          </p:contentPart>
        </mc:Choice>
        <mc:Fallback xmlns="">
          <p:pic>
            <p:nvPicPr>
              <p:cNvPr id="126" name="Entrada de lápiz 125">
                <a:extLst>
                  <a:ext uri="{FF2B5EF4-FFF2-40B4-BE49-F238E27FC236}">
                    <a16:creationId xmlns:a16="http://schemas.microsoft.com/office/drawing/2014/main" id="{CF6F37EB-3390-447A-93AD-66497D50A14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04871" y="4984845"/>
                <a:ext cx="25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61" name="Entrada de lápiz 2060">
                <a:extLst>
                  <a:ext uri="{FF2B5EF4-FFF2-40B4-BE49-F238E27FC236}">
                    <a16:creationId xmlns:a16="http://schemas.microsoft.com/office/drawing/2014/main" id="{0EB9DD6F-8E81-468C-AA6E-6ACCAD54E8BD}"/>
                  </a:ext>
                </a:extLst>
              </p14:cNvPr>
              <p14:cNvContentPartPr/>
              <p14:nvPr/>
            </p14:nvContentPartPr>
            <p14:xfrm>
              <a:off x="8781911" y="4993485"/>
              <a:ext cx="360" cy="360"/>
            </p14:xfrm>
          </p:contentPart>
        </mc:Choice>
        <mc:Fallback xmlns="">
          <p:pic>
            <p:nvPicPr>
              <p:cNvPr id="2061" name="Entrada de lápiz 2060">
                <a:extLst>
                  <a:ext uri="{FF2B5EF4-FFF2-40B4-BE49-F238E27FC236}">
                    <a16:creationId xmlns:a16="http://schemas.microsoft.com/office/drawing/2014/main" id="{0EB9DD6F-8E81-468C-AA6E-6ACCAD54E8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72911" y="49848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32" name="Entrada de lápiz 2131">
                <a:extLst>
                  <a:ext uri="{FF2B5EF4-FFF2-40B4-BE49-F238E27FC236}">
                    <a16:creationId xmlns:a16="http://schemas.microsoft.com/office/drawing/2014/main" id="{9DCCF4BD-C5D1-4BB2-852A-70C3C4D0B728}"/>
                  </a:ext>
                </a:extLst>
              </p14:cNvPr>
              <p14:cNvContentPartPr/>
              <p14:nvPr/>
            </p14:nvContentPartPr>
            <p14:xfrm>
              <a:off x="8752031" y="3918525"/>
              <a:ext cx="360" cy="360"/>
            </p14:xfrm>
          </p:contentPart>
        </mc:Choice>
        <mc:Fallback xmlns="">
          <p:pic>
            <p:nvPicPr>
              <p:cNvPr id="2132" name="Entrada de lápiz 2131">
                <a:extLst>
                  <a:ext uri="{FF2B5EF4-FFF2-40B4-BE49-F238E27FC236}">
                    <a16:creationId xmlns:a16="http://schemas.microsoft.com/office/drawing/2014/main" id="{9DCCF4BD-C5D1-4BB2-852A-70C3C4D0B72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43031" y="3909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33" name="Entrada de lápiz 2132">
                <a:extLst>
                  <a:ext uri="{FF2B5EF4-FFF2-40B4-BE49-F238E27FC236}">
                    <a16:creationId xmlns:a16="http://schemas.microsoft.com/office/drawing/2014/main" id="{D05E95E2-36D3-49D6-BD7F-951264B782BB}"/>
                  </a:ext>
                </a:extLst>
              </p14:cNvPr>
              <p14:cNvContentPartPr/>
              <p14:nvPr/>
            </p14:nvContentPartPr>
            <p14:xfrm>
              <a:off x="8761751" y="3868125"/>
              <a:ext cx="360" cy="360"/>
            </p14:xfrm>
          </p:contentPart>
        </mc:Choice>
        <mc:Fallback xmlns="">
          <p:pic>
            <p:nvPicPr>
              <p:cNvPr id="2133" name="Entrada de lápiz 2132">
                <a:extLst>
                  <a:ext uri="{FF2B5EF4-FFF2-40B4-BE49-F238E27FC236}">
                    <a16:creationId xmlns:a16="http://schemas.microsoft.com/office/drawing/2014/main" id="{D05E95E2-36D3-49D6-BD7F-951264B782B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53111" y="3859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34" name="Entrada de lápiz 2133">
                <a:extLst>
                  <a:ext uri="{FF2B5EF4-FFF2-40B4-BE49-F238E27FC236}">
                    <a16:creationId xmlns:a16="http://schemas.microsoft.com/office/drawing/2014/main" id="{3D29353A-90D6-43C5-9C6E-9675C145077C}"/>
                  </a:ext>
                </a:extLst>
              </p14:cNvPr>
              <p14:cNvContentPartPr/>
              <p14:nvPr/>
            </p14:nvContentPartPr>
            <p14:xfrm>
              <a:off x="8731511" y="3768045"/>
              <a:ext cx="360" cy="360"/>
            </p14:xfrm>
          </p:contentPart>
        </mc:Choice>
        <mc:Fallback xmlns="">
          <p:pic>
            <p:nvPicPr>
              <p:cNvPr id="2134" name="Entrada de lápiz 2133">
                <a:extLst>
                  <a:ext uri="{FF2B5EF4-FFF2-40B4-BE49-F238E27FC236}">
                    <a16:creationId xmlns:a16="http://schemas.microsoft.com/office/drawing/2014/main" id="{3D29353A-90D6-43C5-9C6E-9675C145077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22871" y="3759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35" name="Entrada de lápiz 2134">
                <a:extLst>
                  <a:ext uri="{FF2B5EF4-FFF2-40B4-BE49-F238E27FC236}">
                    <a16:creationId xmlns:a16="http://schemas.microsoft.com/office/drawing/2014/main" id="{79B82A50-9D3D-47BD-9F54-52AC64B56E7A}"/>
                  </a:ext>
                </a:extLst>
              </p14:cNvPr>
              <p14:cNvContentPartPr/>
              <p14:nvPr/>
            </p14:nvContentPartPr>
            <p14:xfrm>
              <a:off x="8741591" y="3828165"/>
              <a:ext cx="360" cy="360"/>
            </p14:xfrm>
          </p:contentPart>
        </mc:Choice>
        <mc:Fallback xmlns="">
          <p:pic>
            <p:nvPicPr>
              <p:cNvPr id="2135" name="Entrada de lápiz 2134">
                <a:extLst>
                  <a:ext uri="{FF2B5EF4-FFF2-40B4-BE49-F238E27FC236}">
                    <a16:creationId xmlns:a16="http://schemas.microsoft.com/office/drawing/2014/main" id="{79B82A50-9D3D-47BD-9F54-52AC64B56E7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32591" y="38191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36" name="Entrada de lápiz 2135">
                <a:extLst>
                  <a:ext uri="{FF2B5EF4-FFF2-40B4-BE49-F238E27FC236}">
                    <a16:creationId xmlns:a16="http://schemas.microsoft.com/office/drawing/2014/main" id="{76B6EB28-9F44-4A36-902A-148D05B1C57B}"/>
                  </a:ext>
                </a:extLst>
              </p14:cNvPr>
              <p14:cNvContentPartPr/>
              <p14:nvPr/>
            </p14:nvContentPartPr>
            <p14:xfrm>
              <a:off x="8731511" y="3938685"/>
              <a:ext cx="360" cy="360"/>
            </p14:xfrm>
          </p:contentPart>
        </mc:Choice>
        <mc:Fallback xmlns="">
          <p:pic>
            <p:nvPicPr>
              <p:cNvPr id="2136" name="Entrada de lápiz 2135">
                <a:extLst>
                  <a:ext uri="{FF2B5EF4-FFF2-40B4-BE49-F238E27FC236}">
                    <a16:creationId xmlns:a16="http://schemas.microsoft.com/office/drawing/2014/main" id="{76B6EB28-9F44-4A36-902A-148D05B1C57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22871" y="393004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45" name="Grupo 2144">
            <a:extLst>
              <a:ext uri="{FF2B5EF4-FFF2-40B4-BE49-F238E27FC236}">
                <a16:creationId xmlns:a16="http://schemas.microsoft.com/office/drawing/2014/main" id="{1ADA1CA3-87CC-4632-8805-CC0415821642}"/>
              </a:ext>
            </a:extLst>
          </p:cNvPr>
          <p:cNvGrpSpPr/>
          <p:nvPr/>
        </p:nvGrpSpPr>
        <p:grpSpPr>
          <a:xfrm>
            <a:off x="8781911" y="4591365"/>
            <a:ext cx="30600" cy="10800"/>
            <a:chOff x="8781911" y="4591365"/>
            <a:chExt cx="3060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37" name="Entrada de lápiz 2136">
                  <a:extLst>
                    <a:ext uri="{FF2B5EF4-FFF2-40B4-BE49-F238E27FC236}">
                      <a16:creationId xmlns:a16="http://schemas.microsoft.com/office/drawing/2014/main" id="{ACF6825F-6989-4912-A414-D797FC375F15}"/>
                    </a:ext>
                  </a:extLst>
                </p14:cNvPr>
                <p14:cNvContentPartPr/>
                <p14:nvPr/>
              </p14:nvContentPartPr>
              <p14:xfrm>
                <a:off x="8812151" y="4601805"/>
                <a:ext cx="360" cy="360"/>
              </p14:xfrm>
            </p:contentPart>
          </mc:Choice>
          <mc:Fallback xmlns="">
            <p:pic>
              <p:nvPicPr>
                <p:cNvPr id="2137" name="Entrada de lápiz 2136">
                  <a:extLst>
                    <a:ext uri="{FF2B5EF4-FFF2-40B4-BE49-F238E27FC236}">
                      <a16:creationId xmlns:a16="http://schemas.microsoft.com/office/drawing/2014/main" id="{ACF6825F-6989-4912-A414-D797FC375F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38" name="Entrada de lápiz 2137">
                  <a:extLst>
                    <a:ext uri="{FF2B5EF4-FFF2-40B4-BE49-F238E27FC236}">
                      <a16:creationId xmlns:a16="http://schemas.microsoft.com/office/drawing/2014/main" id="{A57CCA1C-A2E4-415B-B5AC-C45CA29615FB}"/>
                    </a:ext>
                  </a:extLst>
                </p14:cNvPr>
                <p14:cNvContentPartPr/>
                <p14:nvPr/>
              </p14:nvContentPartPr>
              <p14:xfrm>
                <a:off x="8781911" y="4591365"/>
                <a:ext cx="360" cy="360"/>
              </p14:xfrm>
            </p:contentPart>
          </mc:Choice>
          <mc:Fallback xmlns="">
            <p:pic>
              <p:nvPicPr>
                <p:cNvPr id="2138" name="Entrada de lápiz 2137">
                  <a:extLst>
                    <a:ext uri="{FF2B5EF4-FFF2-40B4-BE49-F238E27FC236}">
                      <a16:creationId xmlns:a16="http://schemas.microsoft.com/office/drawing/2014/main" id="{A57CCA1C-A2E4-415B-B5AC-C45CA29615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72911" y="45827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43" name="Entrada de lápiz 2142">
                  <a:extLst>
                    <a:ext uri="{FF2B5EF4-FFF2-40B4-BE49-F238E27FC236}">
                      <a16:creationId xmlns:a16="http://schemas.microsoft.com/office/drawing/2014/main" id="{E2F60D66-E578-4409-9E39-F23176D82B2F}"/>
                    </a:ext>
                  </a:extLst>
                </p14:cNvPr>
                <p14:cNvContentPartPr/>
                <p14:nvPr/>
              </p14:nvContentPartPr>
              <p14:xfrm>
                <a:off x="8801711" y="4601805"/>
                <a:ext cx="360" cy="360"/>
              </p14:xfrm>
            </p:contentPart>
          </mc:Choice>
          <mc:Fallback xmlns="">
            <p:pic>
              <p:nvPicPr>
                <p:cNvPr id="2143" name="Entrada de lápiz 2142">
                  <a:extLst>
                    <a:ext uri="{FF2B5EF4-FFF2-40B4-BE49-F238E27FC236}">
                      <a16:creationId xmlns:a16="http://schemas.microsoft.com/office/drawing/2014/main" id="{E2F60D66-E578-4409-9E39-F23176D82B2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9307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44" name="Entrada de lápiz 2143">
                  <a:extLst>
                    <a:ext uri="{FF2B5EF4-FFF2-40B4-BE49-F238E27FC236}">
                      <a16:creationId xmlns:a16="http://schemas.microsoft.com/office/drawing/2014/main" id="{C34BC55C-C232-401C-8D99-192EFF1924F2}"/>
                    </a:ext>
                  </a:extLst>
                </p14:cNvPr>
                <p14:cNvContentPartPr/>
                <p14:nvPr/>
              </p14:nvContentPartPr>
              <p14:xfrm>
                <a:off x="8812151" y="4591365"/>
                <a:ext cx="360" cy="360"/>
              </p14:xfrm>
            </p:contentPart>
          </mc:Choice>
          <mc:Fallback xmlns="">
            <p:pic>
              <p:nvPicPr>
                <p:cNvPr id="2144" name="Entrada de lápiz 2143">
                  <a:extLst>
                    <a:ext uri="{FF2B5EF4-FFF2-40B4-BE49-F238E27FC236}">
                      <a16:creationId xmlns:a16="http://schemas.microsoft.com/office/drawing/2014/main" id="{C34BC55C-C232-401C-8D99-192EFF1924F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5827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81" name="Entrada de lápiz 2180">
                <a:extLst>
                  <a:ext uri="{FF2B5EF4-FFF2-40B4-BE49-F238E27FC236}">
                    <a16:creationId xmlns:a16="http://schemas.microsoft.com/office/drawing/2014/main" id="{DDBBB994-9486-4ED4-831A-E05E5C253D26}"/>
                  </a:ext>
                </a:extLst>
              </p14:cNvPr>
              <p14:cNvContentPartPr/>
              <p14:nvPr/>
            </p14:nvContentPartPr>
            <p14:xfrm>
              <a:off x="8892431" y="5073765"/>
              <a:ext cx="360" cy="360"/>
            </p14:xfrm>
          </p:contentPart>
        </mc:Choice>
        <mc:Fallback xmlns="">
          <p:pic>
            <p:nvPicPr>
              <p:cNvPr id="2181" name="Entrada de lápiz 2180">
                <a:extLst>
                  <a:ext uri="{FF2B5EF4-FFF2-40B4-BE49-F238E27FC236}">
                    <a16:creationId xmlns:a16="http://schemas.microsoft.com/office/drawing/2014/main" id="{DDBBB994-9486-4ED4-831A-E05E5C253D2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83791" y="5065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83" name="Entrada de lápiz 2182">
                <a:extLst>
                  <a:ext uri="{FF2B5EF4-FFF2-40B4-BE49-F238E27FC236}">
                    <a16:creationId xmlns:a16="http://schemas.microsoft.com/office/drawing/2014/main" id="{C050C2AF-CA52-4B88-BA8B-A763A182FFC9}"/>
                  </a:ext>
                </a:extLst>
              </p14:cNvPr>
              <p14:cNvContentPartPr/>
              <p14:nvPr/>
            </p14:nvContentPartPr>
            <p14:xfrm>
              <a:off x="8771831" y="4953165"/>
              <a:ext cx="360" cy="360"/>
            </p14:xfrm>
          </p:contentPart>
        </mc:Choice>
        <mc:Fallback xmlns="">
          <p:pic>
            <p:nvPicPr>
              <p:cNvPr id="2183" name="Entrada de lápiz 2182">
                <a:extLst>
                  <a:ext uri="{FF2B5EF4-FFF2-40B4-BE49-F238E27FC236}">
                    <a16:creationId xmlns:a16="http://schemas.microsoft.com/office/drawing/2014/main" id="{C050C2AF-CA52-4B88-BA8B-A763A182FFC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3191" y="4944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85" name="Entrada de lápiz 2184">
                <a:extLst>
                  <a:ext uri="{FF2B5EF4-FFF2-40B4-BE49-F238E27FC236}">
                    <a16:creationId xmlns:a16="http://schemas.microsoft.com/office/drawing/2014/main" id="{8DA8FF1B-345E-4A1F-B08A-42BCA47D0647}"/>
                  </a:ext>
                </a:extLst>
              </p14:cNvPr>
              <p14:cNvContentPartPr/>
              <p14:nvPr/>
            </p14:nvContentPartPr>
            <p14:xfrm>
              <a:off x="8812151" y="4882965"/>
              <a:ext cx="360" cy="360"/>
            </p14:xfrm>
          </p:contentPart>
        </mc:Choice>
        <mc:Fallback xmlns="">
          <p:pic>
            <p:nvPicPr>
              <p:cNvPr id="2185" name="Entrada de lápiz 2184">
                <a:extLst>
                  <a:ext uri="{FF2B5EF4-FFF2-40B4-BE49-F238E27FC236}">
                    <a16:creationId xmlns:a16="http://schemas.microsoft.com/office/drawing/2014/main" id="{8DA8FF1B-345E-4A1F-B08A-42BCA47D064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3511" y="48743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87" name="Entrada de lápiz 2186">
                <a:extLst>
                  <a:ext uri="{FF2B5EF4-FFF2-40B4-BE49-F238E27FC236}">
                    <a16:creationId xmlns:a16="http://schemas.microsoft.com/office/drawing/2014/main" id="{FC8C10EB-AA38-4EBF-B954-311A41C20139}"/>
                  </a:ext>
                </a:extLst>
              </p14:cNvPr>
              <p14:cNvContentPartPr/>
              <p14:nvPr/>
            </p14:nvContentPartPr>
            <p14:xfrm>
              <a:off x="8791991" y="4782885"/>
              <a:ext cx="360" cy="360"/>
            </p14:xfrm>
          </p:contentPart>
        </mc:Choice>
        <mc:Fallback xmlns="">
          <p:pic>
            <p:nvPicPr>
              <p:cNvPr id="2187" name="Entrada de lápiz 2186">
                <a:extLst>
                  <a:ext uri="{FF2B5EF4-FFF2-40B4-BE49-F238E27FC236}">
                    <a16:creationId xmlns:a16="http://schemas.microsoft.com/office/drawing/2014/main" id="{FC8C10EB-AA38-4EBF-B954-311A41C201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82991" y="47738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40" name="Entrada de lápiz 2139">
                <a:extLst>
                  <a:ext uri="{FF2B5EF4-FFF2-40B4-BE49-F238E27FC236}">
                    <a16:creationId xmlns:a16="http://schemas.microsoft.com/office/drawing/2014/main" id="{D654105C-B2DE-418E-AF1D-4CF48EA936AD}"/>
                  </a:ext>
                </a:extLst>
              </p14:cNvPr>
              <p14:cNvContentPartPr/>
              <p14:nvPr/>
            </p14:nvContentPartPr>
            <p14:xfrm>
              <a:off x="8771831" y="4632045"/>
              <a:ext cx="360" cy="360"/>
            </p14:xfrm>
          </p:contentPart>
        </mc:Choice>
        <mc:Fallback xmlns="">
          <p:pic>
            <p:nvPicPr>
              <p:cNvPr id="2140" name="Entrada de lápiz 2139">
                <a:extLst>
                  <a:ext uri="{FF2B5EF4-FFF2-40B4-BE49-F238E27FC236}">
                    <a16:creationId xmlns:a16="http://schemas.microsoft.com/office/drawing/2014/main" id="{D654105C-B2DE-418E-AF1D-4CF48EA936A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6319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41" name="Entrada de lápiz 2140">
                <a:extLst>
                  <a:ext uri="{FF2B5EF4-FFF2-40B4-BE49-F238E27FC236}">
                    <a16:creationId xmlns:a16="http://schemas.microsoft.com/office/drawing/2014/main" id="{0E8DC636-FEDC-444C-97A4-640922A03D51}"/>
                  </a:ext>
                </a:extLst>
              </p14:cNvPr>
              <p14:cNvContentPartPr/>
              <p14:nvPr/>
            </p14:nvContentPartPr>
            <p14:xfrm>
              <a:off x="8761751" y="4632045"/>
              <a:ext cx="360" cy="360"/>
            </p14:xfrm>
          </p:contentPart>
        </mc:Choice>
        <mc:Fallback xmlns="">
          <p:pic>
            <p:nvPicPr>
              <p:cNvPr id="2141" name="Entrada de lápiz 2140">
                <a:extLst>
                  <a:ext uri="{FF2B5EF4-FFF2-40B4-BE49-F238E27FC236}">
                    <a16:creationId xmlns:a16="http://schemas.microsoft.com/office/drawing/2014/main" id="{0E8DC636-FEDC-444C-97A4-640922A03D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5311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50" name="Entrada de lápiz 2249">
                <a:extLst>
                  <a:ext uri="{FF2B5EF4-FFF2-40B4-BE49-F238E27FC236}">
                    <a16:creationId xmlns:a16="http://schemas.microsoft.com/office/drawing/2014/main" id="{EDF2DCFE-A531-4E48-A9CA-D2E70AD52DEA}"/>
                  </a:ext>
                </a:extLst>
              </p14:cNvPr>
              <p14:cNvContentPartPr/>
              <p14:nvPr/>
            </p14:nvContentPartPr>
            <p14:xfrm>
              <a:off x="8862191" y="4682445"/>
              <a:ext cx="360" cy="360"/>
            </p14:xfrm>
          </p:contentPart>
        </mc:Choice>
        <mc:Fallback xmlns="">
          <p:pic>
            <p:nvPicPr>
              <p:cNvPr id="2250" name="Entrada de lápiz 2249">
                <a:extLst>
                  <a:ext uri="{FF2B5EF4-FFF2-40B4-BE49-F238E27FC236}">
                    <a16:creationId xmlns:a16="http://schemas.microsoft.com/office/drawing/2014/main" id="{EDF2DCFE-A531-4E48-A9CA-D2E70AD52DE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53191" y="46734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51" name="Entrada de lápiz 2250">
                <a:extLst>
                  <a:ext uri="{FF2B5EF4-FFF2-40B4-BE49-F238E27FC236}">
                    <a16:creationId xmlns:a16="http://schemas.microsoft.com/office/drawing/2014/main" id="{D7909CF7-480E-4F9F-B03A-7B6FC5EF477F}"/>
                  </a:ext>
                </a:extLst>
              </p14:cNvPr>
              <p14:cNvContentPartPr/>
              <p14:nvPr/>
            </p14:nvContentPartPr>
            <p14:xfrm>
              <a:off x="8852111" y="4682445"/>
              <a:ext cx="360" cy="360"/>
            </p14:xfrm>
          </p:contentPart>
        </mc:Choice>
        <mc:Fallback xmlns="">
          <p:pic>
            <p:nvPicPr>
              <p:cNvPr id="2251" name="Entrada de lápiz 2250">
                <a:extLst>
                  <a:ext uri="{FF2B5EF4-FFF2-40B4-BE49-F238E27FC236}">
                    <a16:creationId xmlns:a16="http://schemas.microsoft.com/office/drawing/2014/main" id="{D7909CF7-480E-4F9F-B03A-7B6FC5EF477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3111" y="46734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52" name="Entrada de lápiz 2251">
                <a:extLst>
                  <a:ext uri="{FF2B5EF4-FFF2-40B4-BE49-F238E27FC236}">
                    <a16:creationId xmlns:a16="http://schemas.microsoft.com/office/drawing/2014/main" id="{E15EC003-A19C-454C-85AA-9B3090377520}"/>
                  </a:ext>
                </a:extLst>
              </p14:cNvPr>
              <p14:cNvContentPartPr/>
              <p14:nvPr/>
            </p14:nvContentPartPr>
            <p14:xfrm>
              <a:off x="8852111" y="4632045"/>
              <a:ext cx="360" cy="360"/>
            </p14:xfrm>
          </p:contentPart>
        </mc:Choice>
        <mc:Fallback xmlns="">
          <p:pic>
            <p:nvPicPr>
              <p:cNvPr id="2252" name="Entrada de lápiz 2251">
                <a:extLst>
                  <a:ext uri="{FF2B5EF4-FFF2-40B4-BE49-F238E27FC236}">
                    <a16:creationId xmlns:a16="http://schemas.microsoft.com/office/drawing/2014/main" id="{E15EC003-A19C-454C-85AA-9B309037752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3111" y="4623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57" name="Entrada de lápiz 2256">
                <a:extLst>
                  <a:ext uri="{FF2B5EF4-FFF2-40B4-BE49-F238E27FC236}">
                    <a16:creationId xmlns:a16="http://schemas.microsoft.com/office/drawing/2014/main" id="{C3FA661F-965F-4456-B8AC-0ADAB9EF8CAB}"/>
                  </a:ext>
                </a:extLst>
              </p14:cNvPr>
              <p14:cNvContentPartPr/>
              <p14:nvPr/>
            </p14:nvContentPartPr>
            <p14:xfrm>
              <a:off x="8872631" y="4661925"/>
              <a:ext cx="360" cy="360"/>
            </p14:xfrm>
          </p:contentPart>
        </mc:Choice>
        <mc:Fallback xmlns="">
          <p:pic>
            <p:nvPicPr>
              <p:cNvPr id="2257" name="Entrada de lápiz 2256">
                <a:extLst>
                  <a:ext uri="{FF2B5EF4-FFF2-40B4-BE49-F238E27FC236}">
                    <a16:creationId xmlns:a16="http://schemas.microsoft.com/office/drawing/2014/main" id="{C3FA661F-965F-4456-B8AC-0ADAB9EF8CA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854631" y="46439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58" name="Entrada de lápiz 2257">
                <a:extLst>
                  <a:ext uri="{FF2B5EF4-FFF2-40B4-BE49-F238E27FC236}">
                    <a16:creationId xmlns:a16="http://schemas.microsoft.com/office/drawing/2014/main" id="{394944E8-EA19-42A9-AA3C-8B0A31512270}"/>
                  </a:ext>
                </a:extLst>
              </p14:cNvPr>
              <p14:cNvContentPartPr/>
              <p14:nvPr/>
            </p14:nvContentPartPr>
            <p14:xfrm>
              <a:off x="8840591" y="4661925"/>
              <a:ext cx="2160" cy="360"/>
            </p14:xfrm>
          </p:contentPart>
        </mc:Choice>
        <mc:Fallback xmlns="">
          <p:pic>
            <p:nvPicPr>
              <p:cNvPr id="2258" name="Entrada de lápiz 2257">
                <a:extLst>
                  <a:ext uri="{FF2B5EF4-FFF2-40B4-BE49-F238E27FC236}">
                    <a16:creationId xmlns:a16="http://schemas.microsoft.com/office/drawing/2014/main" id="{394944E8-EA19-42A9-AA3C-8B0A3151227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822591" y="4643925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259" name="Entrada de lápiz 2258">
                <a:extLst>
                  <a:ext uri="{FF2B5EF4-FFF2-40B4-BE49-F238E27FC236}">
                    <a16:creationId xmlns:a16="http://schemas.microsoft.com/office/drawing/2014/main" id="{8846C92E-ECA0-46B9-8257-646561B163B1}"/>
                  </a:ext>
                </a:extLst>
              </p14:cNvPr>
              <p14:cNvContentPartPr/>
              <p14:nvPr/>
            </p14:nvContentPartPr>
            <p14:xfrm>
              <a:off x="8801711" y="4702245"/>
              <a:ext cx="360" cy="360"/>
            </p14:xfrm>
          </p:contentPart>
        </mc:Choice>
        <mc:Fallback xmlns="">
          <p:pic>
            <p:nvPicPr>
              <p:cNvPr id="2259" name="Entrada de lápiz 2258">
                <a:extLst>
                  <a:ext uri="{FF2B5EF4-FFF2-40B4-BE49-F238E27FC236}">
                    <a16:creationId xmlns:a16="http://schemas.microsoft.com/office/drawing/2014/main" id="{8846C92E-ECA0-46B9-8257-646561B163B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84071" y="46842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61" name="Entrada de lápiz 2260">
                <a:extLst>
                  <a:ext uri="{FF2B5EF4-FFF2-40B4-BE49-F238E27FC236}">
                    <a16:creationId xmlns:a16="http://schemas.microsoft.com/office/drawing/2014/main" id="{B7A47A5D-D2E5-452F-85E4-9997CFA60D00}"/>
                  </a:ext>
                </a:extLst>
              </p14:cNvPr>
              <p14:cNvContentPartPr/>
              <p14:nvPr/>
            </p14:nvContentPartPr>
            <p14:xfrm>
              <a:off x="8862191" y="4702245"/>
              <a:ext cx="360" cy="360"/>
            </p14:xfrm>
          </p:contentPart>
        </mc:Choice>
        <mc:Fallback xmlns="">
          <p:pic>
            <p:nvPicPr>
              <p:cNvPr id="2261" name="Entrada de lápiz 2260">
                <a:extLst>
                  <a:ext uri="{FF2B5EF4-FFF2-40B4-BE49-F238E27FC236}">
                    <a16:creationId xmlns:a16="http://schemas.microsoft.com/office/drawing/2014/main" id="{B7A47A5D-D2E5-452F-85E4-9997CFA60D0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844191" y="46842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262" name="Entrada de lápiz 2261">
                <a:extLst>
                  <a:ext uri="{FF2B5EF4-FFF2-40B4-BE49-F238E27FC236}">
                    <a16:creationId xmlns:a16="http://schemas.microsoft.com/office/drawing/2014/main" id="{8D9D3412-A7A9-4DF2-9514-4304D83954E6}"/>
                  </a:ext>
                </a:extLst>
              </p14:cNvPr>
              <p14:cNvContentPartPr/>
              <p14:nvPr/>
            </p14:nvContentPartPr>
            <p14:xfrm>
              <a:off x="8872631" y="4672365"/>
              <a:ext cx="12240" cy="360"/>
            </p14:xfrm>
          </p:contentPart>
        </mc:Choice>
        <mc:Fallback xmlns="">
          <p:pic>
            <p:nvPicPr>
              <p:cNvPr id="2262" name="Entrada de lápiz 2261">
                <a:extLst>
                  <a:ext uri="{FF2B5EF4-FFF2-40B4-BE49-F238E27FC236}">
                    <a16:creationId xmlns:a16="http://schemas.microsoft.com/office/drawing/2014/main" id="{8D9D3412-A7A9-4DF2-9514-4304D83954E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854631" y="4654365"/>
                <a:ext cx="4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263" name="Entrada de lápiz 2262">
                <a:extLst>
                  <a:ext uri="{FF2B5EF4-FFF2-40B4-BE49-F238E27FC236}">
                    <a16:creationId xmlns:a16="http://schemas.microsoft.com/office/drawing/2014/main" id="{10E960EC-FCDB-4EAA-9300-89C8F74E75E2}"/>
                  </a:ext>
                </a:extLst>
              </p14:cNvPr>
              <p14:cNvContentPartPr/>
              <p14:nvPr/>
            </p14:nvContentPartPr>
            <p14:xfrm>
              <a:off x="8791991" y="4772445"/>
              <a:ext cx="360" cy="360"/>
            </p14:xfrm>
          </p:contentPart>
        </mc:Choice>
        <mc:Fallback xmlns="">
          <p:pic>
            <p:nvPicPr>
              <p:cNvPr id="2263" name="Entrada de lápiz 2262">
                <a:extLst>
                  <a:ext uri="{FF2B5EF4-FFF2-40B4-BE49-F238E27FC236}">
                    <a16:creationId xmlns:a16="http://schemas.microsoft.com/office/drawing/2014/main" id="{10E960EC-FCDB-4EAA-9300-89C8F74E75E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73991" y="475480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64" name="Entrada de lápiz 2263">
                <a:extLst>
                  <a:ext uri="{FF2B5EF4-FFF2-40B4-BE49-F238E27FC236}">
                    <a16:creationId xmlns:a16="http://schemas.microsoft.com/office/drawing/2014/main" id="{C829F430-BF65-4609-A0F2-236D80FD4575}"/>
                  </a:ext>
                </a:extLst>
              </p14:cNvPr>
              <p14:cNvContentPartPr/>
              <p14:nvPr/>
            </p14:nvContentPartPr>
            <p14:xfrm>
              <a:off x="8781911" y="4812765"/>
              <a:ext cx="360" cy="360"/>
            </p14:xfrm>
          </p:contentPart>
        </mc:Choice>
        <mc:Fallback xmlns="">
          <p:pic>
            <p:nvPicPr>
              <p:cNvPr id="2264" name="Entrada de lápiz 2263">
                <a:extLst>
                  <a:ext uri="{FF2B5EF4-FFF2-40B4-BE49-F238E27FC236}">
                    <a16:creationId xmlns:a16="http://schemas.microsoft.com/office/drawing/2014/main" id="{C829F430-BF65-4609-A0F2-236D80FD457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63911" y="47951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76" name="Entrada de lápiz 2275">
                <a:extLst>
                  <a:ext uri="{FF2B5EF4-FFF2-40B4-BE49-F238E27FC236}">
                    <a16:creationId xmlns:a16="http://schemas.microsoft.com/office/drawing/2014/main" id="{168EFB90-6BCA-4347-AFAD-2BFECD1390CC}"/>
                  </a:ext>
                </a:extLst>
              </p14:cNvPr>
              <p14:cNvContentPartPr/>
              <p14:nvPr/>
            </p14:nvContentPartPr>
            <p14:xfrm>
              <a:off x="8982791" y="4632045"/>
              <a:ext cx="360" cy="360"/>
            </p14:xfrm>
          </p:contentPart>
        </mc:Choice>
        <mc:Fallback xmlns="">
          <p:pic>
            <p:nvPicPr>
              <p:cNvPr id="2276" name="Entrada de lápiz 2275">
                <a:extLst>
                  <a:ext uri="{FF2B5EF4-FFF2-40B4-BE49-F238E27FC236}">
                    <a16:creationId xmlns:a16="http://schemas.microsoft.com/office/drawing/2014/main" id="{168EFB90-6BCA-4347-AFAD-2BFECD1390C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64791" y="4614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7" name="Entrada de lápiz 86">
                <a:extLst>
                  <a:ext uri="{FF2B5EF4-FFF2-40B4-BE49-F238E27FC236}">
                    <a16:creationId xmlns:a16="http://schemas.microsoft.com/office/drawing/2014/main" id="{A45A5310-7DB5-4FFF-9D2D-771DCC0BE7B9}"/>
                  </a:ext>
                </a:extLst>
              </p14:cNvPr>
              <p14:cNvContentPartPr/>
              <p14:nvPr/>
            </p14:nvContentPartPr>
            <p14:xfrm>
              <a:off x="8676071" y="5158005"/>
              <a:ext cx="823680" cy="109080"/>
            </p14:xfrm>
          </p:contentPart>
        </mc:Choice>
        <mc:Fallback xmlns="">
          <p:pic>
            <p:nvPicPr>
              <p:cNvPr id="87" name="Entrada de lápiz 86">
                <a:extLst>
                  <a:ext uri="{FF2B5EF4-FFF2-40B4-BE49-F238E27FC236}">
                    <a16:creationId xmlns:a16="http://schemas.microsoft.com/office/drawing/2014/main" id="{A45A5310-7DB5-4FFF-9D2D-771DCC0BE7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667071" y="5149365"/>
                <a:ext cx="8413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Entrada de lápiz 87">
                <a:extLst>
                  <a:ext uri="{FF2B5EF4-FFF2-40B4-BE49-F238E27FC236}">
                    <a16:creationId xmlns:a16="http://schemas.microsoft.com/office/drawing/2014/main" id="{5B294BF6-FFDD-4D17-ABBB-D99277E4A0F5}"/>
                  </a:ext>
                </a:extLst>
              </p14:cNvPr>
              <p14:cNvContentPartPr/>
              <p14:nvPr/>
            </p14:nvContentPartPr>
            <p14:xfrm>
              <a:off x="9103391" y="5244765"/>
              <a:ext cx="360" cy="360"/>
            </p14:xfrm>
          </p:contentPart>
        </mc:Choice>
        <mc:Fallback xmlns="">
          <p:pic>
            <p:nvPicPr>
              <p:cNvPr id="88" name="Entrada de lápiz 87">
                <a:extLst>
                  <a:ext uri="{FF2B5EF4-FFF2-40B4-BE49-F238E27FC236}">
                    <a16:creationId xmlns:a16="http://schemas.microsoft.com/office/drawing/2014/main" id="{5B294BF6-FFDD-4D17-ABBB-D99277E4A0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94391" y="5236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9" name="Entrada de lápiz 88">
                <a:extLst>
                  <a:ext uri="{FF2B5EF4-FFF2-40B4-BE49-F238E27FC236}">
                    <a16:creationId xmlns:a16="http://schemas.microsoft.com/office/drawing/2014/main" id="{794EC8F3-C94D-4502-A217-154D6BAFDFB5}"/>
                  </a:ext>
                </a:extLst>
              </p14:cNvPr>
              <p14:cNvContentPartPr/>
              <p14:nvPr/>
            </p14:nvContentPartPr>
            <p14:xfrm>
              <a:off x="8988911" y="5224965"/>
              <a:ext cx="14400" cy="360"/>
            </p14:xfrm>
          </p:contentPart>
        </mc:Choice>
        <mc:Fallback xmlns="">
          <p:pic>
            <p:nvPicPr>
              <p:cNvPr id="89" name="Entrada de lápiz 88">
                <a:extLst>
                  <a:ext uri="{FF2B5EF4-FFF2-40B4-BE49-F238E27FC236}">
                    <a16:creationId xmlns:a16="http://schemas.microsoft.com/office/drawing/2014/main" id="{794EC8F3-C94D-4502-A217-154D6BAFDFB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79911" y="5215965"/>
                <a:ext cx="32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BFC490D0-134B-4130-AF57-62CF9AFB1DF6}"/>
                  </a:ext>
                </a:extLst>
              </p14:cNvPr>
              <p14:cNvContentPartPr/>
              <p14:nvPr/>
            </p14:nvContentPartPr>
            <p14:xfrm>
              <a:off x="8962631" y="5224965"/>
              <a:ext cx="360" cy="36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BFC490D0-134B-4130-AF57-62CF9AFB1DF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53991" y="52159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07" name="Entrada de lápiz 2206">
                <a:extLst>
                  <a:ext uri="{FF2B5EF4-FFF2-40B4-BE49-F238E27FC236}">
                    <a16:creationId xmlns:a16="http://schemas.microsoft.com/office/drawing/2014/main" id="{18139D5B-6BE2-4317-ACD4-9181C4BFDC75}"/>
                  </a:ext>
                </a:extLst>
              </p14:cNvPr>
              <p14:cNvContentPartPr/>
              <p14:nvPr/>
            </p14:nvContentPartPr>
            <p14:xfrm>
              <a:off x="9093311" y="5265285"/>
              <a:ext cx="360" cy="360"/>
            </p14:xfrm>
          </p:contentPart>
        </mc:Choice>
        <mc:Fallback xmlns="">
          <p:pic>
            <p:nvPicPr>
              <p:cNvPr id="2207" name="Entrada de lápiz 2206">
                <a:extLst>
                  <a:ext uri="{FF2B5EF4-FFF2-40B4-BE49-F238E27FC236}">
                    <a16:creationId xmlns:a16="http://schemas.microsoft.com/office/drawing/2014/main" id="{18139D5B-6BE2-4317-ACD4-9181C4BFDC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84311" y="52562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208" name="Entrada de lápiz 2207">
                <a:extLst>
                  <a:ext uri="{FF2B5EF4-FFF2-40B4-BE49-F238E27FC236}">
                    <a16:creationId xmlns:a16="http://schemas.microsoft.com/office/drawing/2014/main" id="{10113037-73B0-4DD5-BB85-DDCBDD1C81CF}"/>
                  </a:ext>
                </a:extLst>
              </p14:cNvPr>
              <p14:cNvContentPartPr/>
              <p14:nvPr/>
            </p14:nvContentPartPr>
            <p14:xfrm>
              <a:off x="9113831" y="5254845"/>
              <a:ext cx="360" cy="360"/>
            </p14:xfrm>
          </p:contentPart>
        </mc:Choice>
        <mc:Fallback xmlns="">
          <p:pic>
            <p:nvPicPr>
              <p:cNvPr id="2208" name="Entrada de lápiz 2207">
                <a:extLst>
                  <a:ext uri="{FF2B5EF4-FFF2-40B4-BE49-F238E27FC236}">
                    <a16:creationId xmlns:a16="http://schemas.microsoft.com/office/drawing/2014/main" id="{10113037-73B0-4DD5-BB85-DDCBDD1C81C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04831" y="52458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214" name="Entrada de lápiz 2213">
                <a:extLst>
                  <a:ext uri="{FF2B5EF4-FFF2-40B4-BE49-F238E27FC236}">
                    <a16:creationId xmlns:a16="http://schemas.microsoft.com/office/drawing/2014/main" id="{11A9423F-106C-4E0D-977D-E62E6A97A03B}"/>
                  </a:ext>
                </a:extLst>
              </p14:cNvPr>
              <p14:cNvContentPartPr/>
              <p14:nvPr/>
            </p14:nvContentPartPr>
            <p14:xfrm>
              <a:off x="8993231" y="5244765"/>
              <a:ext cx="360" cy="360"/>
            </p14:xfrm>
          </p:contentPart>
        </mc:Choice>
        <mc:Fallback xmlns="">
          <p:pic>
            <p:nvPicPr>
              <p:cNvPr id="2214" name="Entrada de lápiz 2213">
                <a:extLst>
                  <a:ext uri="{FF2B5EF4-FFF2-40B4-BE49-F238E27FC236}">
                    <a16:creationId xmlns:a16="http://schemas.microsoft.com/office/drawing/2014/main" id="{11A9423F-106C-4E0D-977D-E62E6A97A0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84231" y="52357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15" name="Entrada de lápiz 2214">
                <a:extLst>
                  <a:ext uri="{FF2B5EF4-FFF2-40B4-BE49-F238E27FC236}">
                    <a16:creationId xmlns:a16="http://schemas.microsoft.com/office/drawing/2014/main" id="{F67B68C6-A060-4288-B618-E8F44C35AB6B}"/>
                  </a:ext>
                </a:extLst>
              </p14:cNvPr>
              <p14:cNvContentPartPr/>
              <p14:nvPr/>
            </p14:nvContentPartPr>
            <p14:xfrm>
              <a:off x="8952911" y="5244765"/>
              <a:ext cx="24480" cy="360"/>
            </p14:xfrm>
          </p:contentPart>
        </mc:Choice>
        <mc:Fallback xmlns="">
          <p:pic>
            <p:nvPicPr>
              <p:cNvPr id="2215" name="Entrada de lápiz 2214">
                <a:extLst>
                  <a:ext uri="{FF2B5EF4-FFF2-40B4-BE49-F238E27FC236}">
                    <a16:creationId xmlns:a16="http://schemas.microsoft.com/office/drawing/2014/main" id="{F67B68C6-A060-4288-B618-E8F44C35AB6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943911" y="5235765"/>
                <a:ext cx="42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216" name="Entrada de lápiz 2215">
                <a:extLst>
                  <a:ext uri="{FF2B5EF4-FFF2-40B4-BE49-F238E27FC236}">
                    <a16:creationId xmlns:a16="http://schemas.microsoft.com/office/drawing/2014/main" id="{099B0C63-573C-4C45-9250-AB5ABB0F742D}"/>
                  </a:ext>
                </a:extLst>
              </p14:cNvPr>
              <p14:cNvContentPartPr/>
              <p14:nvPr/>
            </p14:nvContentPartPr>
            <p14:xfrm>
              <a:off x="9032831" y="5244765"/>
              <a:ext cx="360" cy="360"/>
            </p14:xfrm>
          </p:contentPart>
        </mc:Choice>
        <mc:Fallback xmlns="">
          <p:pic>
            <p:nvPicPr>
              <p:cNvPr id="2216" name="Entrada de lápiz 2215">
                <a:extLst>
                  <a:ext uri="{FF2B5EF4-FFF2-40B4-BE49-F238E27FC236}">
                    <a16:creationId xmlns:a16="http://schemas.microsoft.com/office/drawing/2014/main" id="{099B0C63-573C-4C45-9250-AB5ABB0F742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24191" y="52357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18" name="Entrada de lápiz 2217">
                <a:extLst>
                  <a:ext uri="{FF2B5EF4-FFF2-40B4-BE49-F238E27FC236}">
                    <a16:creationId xmlns:a16="http://schemas.microsoft.com/office/drawing/2014/main" id="{30DC68FD-3CE2-4B19-BFF5-1035BEC4D35E}"/>
                  </a:ext>
                </a:extLst>
              </p14:cNvPr>
              <p14:cNvContentPartPr/>
              <p14:nvPr/>
            </p14:nvContentPartPr>
            <p14:xfrm>
              <a:off x="8812151" y="5275005"/>
              <a:ext cx="360" cy="360"/>
            </p14:xfrm>
          </p:contentPart>
        </mc:Choice>
        <mc:Fallback xmlns="">
          <p:pic>
            <p:nvPicPr>
              <p:cNvPr id="2218" name="Entrada de lápiz 2217">
                <a:extLst>
                  <a:ext uri="{FF2B5EF4-FFF2-40B4-BE49-F238E27FC236}">
                    <a16:creationId xmlns:a16="http://schemas.microsoft.com/office/drawing/2014/main" id="{30DC68FD-3CE2-4B19-BFF5-1035BEC4D35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3511" y="52663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327" name="Entrada de lápiz 2326">
                <a:extLst>
                  <a:ext uri="{FF2B5EF4-FFF2-40B4-BE49-F238E27FC236}">
                    <a16:creationId xmlns:a16="http://schemas.microsoft.com/office/drawing/2014/main" id="{808126CB-FC15-40CD-B34F-F16E080976C8}"/>
                  </a:ext>
                </a:extLst>
              </p14:cNvPr>
              <p14:cNvContentPartPr/>
              <p14:nvPr/>
            </p14:nvContentPartPr>
            <p14:xfrm>
              <a:off x="9254231" y="5194365"/>
              <a:ext cx="2160" cy="360"/>
            </p14:xfrm>
          </p:contentPart>
        </mc:Choice>
        <mc:Fallback xmlns="">
          <p:pic>
            <p:nvPicPr>
              <p:cNvPr id="2327" name="Entrada de lápiz 2326">
                <a:extLst>
                  <a:ext uri="{FF2B5EF4-FFF2-40B4-BE49-F238E27FC236}">
                    <a16:creationId xmlns:a16="http://schemas.microsoft.com/office/drawing/2014/main" id="{808126CB-FC15-40CD-B34F-F16E080976C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236231" y="5176725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28" name="Entrada de lápiz 2327">
                <a:extLst>
                  <a:ext uri="{FF2B5EF4-FFF2-40B4-BE49-F238E27FC236}">
                    <a16:creationId xmlns:a16="http://schemas.microsoft.com/office/drawing/2014/main" id="{2CA655D1-4E3E-4452-AB27-348587C563D4}"/>
                  </a:ext>
                </a:extLst>
              </p14:cNvPr>
              <p14:cNvContentPartPr/>
              <p14:nvPr/>
            </p14:nvContentPartPr>
            <p14:xfrm>
              <a:off x="9173951" y="5234685"/>
              <a:ext cx="40680" cy="360"/>
            </p14:xfrm>
          </p:contentPart>
        </mc:Choice>
        <mc:Fallback xmlns="">
          <p:pic>
            <p:nvPicPr>
              <p:cNvPr id="2328" name="Entrada de lápiz 2327">
                <a:extLst>
                  <a:ext uri="{FF2B5EF4-FFF2-40B4-BE49-F238E27FC236}">
                    <a16:creationId xmlns:a16="http://schemas.microsoft.com/office/drawing/2014/main" id="{2CA655D1-4E3E-4452-AB27-348587C563D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156311" y="5217045"/>
                <a:ext cx="76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329" name="Entrada de lápiz 2328">
                <a:extLst>
                  <a:ext uri="{FF2B5EF4-FFF2-40B4-BE49-F238E27FC236}">
                    <a16:creationId xmlns:a16="http://schemas.microsoft.com/office/drawing/2014/main" id="{76C5F6BF-A8B8-485D-B11F-FF0DC71F1072}"/>
                  </a:ext>
                </a:extLst>
              </p14:cNvPr>
              <p14:cNvContentPartPr/>
              <p14:nvPr/>
            </p14:nvContentPartPr>
            <p14:xfrm>
              <a:off x="9314351" y="5224965"/>
              <a:ext cx="360" cy="360"/>
            </p14:xfrm>
          </p:contentPart>
        </mc:Choice>
        <mc:Fallback xmlns="">
          <p:pic>
            <p:nvPicPr>
              <p:cNvPr id="2329" name="Entrada de lápiz 2328">
                <a:extLst>
                  <a:ext uri="{FF2B5EF4-FFF2-40B4-BE49-F238E27FC236}">
                    <a16:creationId xmlns:a16="http://schemas.microsoft.com/office/drawing/2014/main" id="{76C5F6BF-A8B8-485D-B11F-FF0DC71F107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296711" y="52069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331" name="Entrada de lápiz 2330">
                <a:extLst>
                  <a:ext uri="{FF2B5EF4-FFF2-40B4-BE49-F238E27FC236}">
                    <a16:creationId xmlns:a16="http://schemas.microsoft.com/office/drawing/2014/main" id="{00ACE555-7645-4C13-8111-2D1E0D2BDD67}"/>
                  </a:ext>
                </a:extLst>
              </p14:cNvPr>
              <p14:cNvContentPartPr/>
              <p14:nvPr/>
            </p14:nvContentPartPr>
            <p14:xfrm>
              <a:off x="9244151" y="5244765"/>
              <a:ext cx="360" cy="360"/>
            </p14:xfrm>
          </p:contentPart>
        </mc:Choice>
        <mc:Fallback xmlns="">
          <p:pic>
            <p:nvPicPr>
              <p:cNvPr id="2331" name="Entrada de lápiz 2330">
                <a:extLst>
                  <a:ext uri="{FF2B5EF4-FFF2-40B4-BE49-F238E27FC236}">
                    <a16:creationId xmlns:a16="http://schemas.microsoft.com/office/drawing/2014/main" id="{00ACE555-7645-4C13-8111-2D1E0D2BDD6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226511" y="52271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332" name="Entrada de lápiz 2331">
                <a:extLst>
                  <a:ext uri="{FF2B5EF4-FFF2-40B4-BE49-F238E27FC236}">
                    <a16:creationId xmlns:a16="http://schemas.microsoft.com/office/drawing/2014/main" id="{2AA639BA-0783-4E8E-A058-3A2C3093B35B}"/>
                  </a:ext>
                </a:extLst>
              </p14:cNvPr>
              <p14:cNvContentPartPr/>
              <p14:nvPr/>
            </p14:nvContentPartPr>
            <p14:xfrm>
              <a:off x="9113831" y="5224965"/>
              <a:ext cx="360" cy="360"/>
            </p14:xfrm>
          </p:contentPart>
        </mc:Choice>
        <mc:Fallback xmlns="">
          <p:pic>
            <p:nvPicPr>
              <p:cNvPr id="2332" name="Entrada de lápiz 2331">
                <a:extLst>
                  <a:ext uri="{FF2B5EF4-FFF2-40B4-BE49-F238E27FC236}">
                    <a16:creationId xmlns:a16="http://schemas.microsoft.com/office/drawing/2014/main" id="{2AA639BA-0783-4E8E-A058-3A2C3093B35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95831" y="52069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333" name="Entrada de lápiz 2332">
                <a:extLst>
                  <a:ext uri="{FF2B5EF4-FFF2-40B4-BE49-F238E27FC236}">
                    <a16:creationId xmlns:a16="http://schemas.microsoft.com/office/drawing/2014/main" id="{2AB43AC1-EC36-48E6-8950-D9077E751643}"/>
                  </a:ext>
                </a:extLst>
              </p14:cNvPr>
              <p14:cNvContentPartPr/>
              <p14:nvPr/>
            </p14:nvContentPartPr>
            <p14:xfrm>
              <a:off x="9023111" y="5234685"/>
              <a:ext cx="360" cy="360"/>
            </p14:xfrm>
          </p:contentPart>
        </mc:Choice>
        <mc:Fallback xmlns="">
          <p:pic>
            <p:nvPicPr>
              <p:cNvPr id="2333" name="Entrada de lápiz 2332">
                <a:extLst>
                  <a:ext uri="{FF2B5EF4-FFF2-40B4-BE49-F238E27FC236}">
                    <a16:creationId xmlns:a16="http://schemas.microsoft.com/office/drawing/2014/main" id="{2AB43AC1-EC36-48E6-8950-D9077E75164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05111" y="5217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334" name="Entrada de lápiz 2333">
                <a:extLst>
                  <a:ext uri="{FF2B5EF4-FFF2-40B4-BE49-F238E27FC236}">
                    <a16:creationId xmlns:a16="http://schemas.microsoft.com/office/drawing/2014/main" id="{3F4045C1-BA5D-45F7-8D5B-B6E3E1D078CA}"/>
                  </a:ext>
                </a:extLst>
              </p14:cNvPr>
              <p14:cNvContentPartPr/>
              <p14:nvPr/>
            </p14:nvContentPartPr>
            <p14:xfrm>
              <a:off x="8972711" y="5234685"/>
              <a:ext cx="360" cy="360"/>
            </p14:xfrm>
          </p:contentPart>
        </mc:Choice>
        <mc:Fallback xmlns="">
          <p:pic>
            <p:nvPicPr>
              <p:cNvPr id="2334" name="Entrada de lápiz 2333">
                <a:extLst>
                  <a:ext uri="{FF2B5EF4-FFF2-40B4-BE49-F238E27FC236}">
                    <a16:creationId xmlns:a16="http://schemas.microsoft.com/office/drawing/2014/main" id="{3F4045C1-BA5D-45F7-8D5B-B6E3E1D078C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54711" y="521704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36" name="Entrada de lápiz 2335">
                <a:extLst>
                  <a:ext uri="{FF2B5EF4-FFF2-40B4-BE49-F238E27FC236}">
                    <a16:creationId xmlns:a16="http://schemas.microsoft.com/office/drawing/2014/main" id="{FCFBC3C9-D52E-4DB8-84D9-39E1A38FC990}"/>
                  </a:ext>
                </a:extLst>
              </p14:cNvPr>
              <p14:cNvContentPartPr/>
              <p14:nvPr/>
            </p14:nvContentPartPr>
            <p14:xfrm>
              <a:off x="8752031" y="5124165"/>
              <a:ext cx="360" cy="360"/>
            </p14:xfrm>
          </p:contentPart>
        </mc:Choice>
        <mc:Fallback xmlns="">
          <p:pic>
            <p:nvPicPr>
              <p:cNvPr id="2336" name="Entrada de lápiz 2335">
                <a:extLst>
                  <a:ext uri="{FF2B5EF4-FFF2-40B4-BE49-F238E27FC236}">
                    <a16:creationId xmlns:a16="http://schemas.microsoft.com/office/drawing/2014/main" id="{FCFBC3C9-D52E-4DB8-84D9-39E1A38FC99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34031" y="51065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344" name="Entrada de lápiz 2343">
                <a:extLst>
                  <a:ext uri="{FF2B5EF4-FFF2-40B4-BE49-F238E27FC236}">
                    <a16:creationId xmlns:a16="http://schemas.microsoft.com/office/drawing/2014/main" id="{4C65FAC1-3BE9-482C-8E2D-692C0C2CEDF0}"/>
                  </a:ext>
                </a:extLst>
              </p14:cNvPr>
              <p14:cNvContentPartPr/>
              <p14:nvPr/>
            </p14:nvContentPartPr>
            <p14:xfrm>
              <a:off x="8741591" y="5154765"/>
              <a:ext cx="360" cy="360"/>
            </p14:xfrm>
          </p:contentPart>
        </mc:Choice>
        <mc:Fallback xmlns="">
          <p:pic>
            <p:nvPicPr>
              <p:cNvPr id="2344" name="Entrada de lápiz 2343">
                <a:extLst>
                  <a:ext uri="{FF2B5EF4-FFF2-40B4-BE49-F238E27FC236}">
                    <a16:creationId xmlns:a16="http://schemas.microsoft.com/office/drawing/2014/main" id="{4C65FAC1-3BE9-482C-8E2D-692C0C2CEDF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23591" y="513676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8" name="Grupo 2357">
            <a:extLst>
              <a:ext uri="{FF2B5EF4-FFF2-40B4-BE49-F238E27FC236}">
                <a16:creationId xmlns:a16="http://schemas.microsoft.com/office/drawing/2014/main" id="{4B5D9F70-AD2A-47E8-A06B-CC434CD3CD43}"/>
              </a:ext>
            </a:extLst>
          </p:cNvPr>
          <p:cNvGrpSpPr/>
          <p:nvPr/>
        </p:nvGrpSpPr>
        <p:grpSpPr>
          <a:xfrm>
            <a:off x="8922311" y="4420725"/>
            <a:ext cx="543240" cy="331920"/>
            <a:chOff x="8922311" y="4420725"/>
            <a:chExt cx="54324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94" name="Entrada de lápiz 2093">
                  <a:extLst>
                    <a:ext uri="{FF2B5EF4-FFF2-40B4-BE49-F238E27FC236}">
                      <a16:creationId xmlns:a16="http://schemas.microsoft.com/office/drawing/2014/main" id="{EEAC7F14-6713-42F1-A316-D5D622A8A2F3}"/>
                    </a:ext>
                  </a:extLst>
                </p14:cNvPr>
                <p14:cNvContentPartPr/>
                <p14:nvPr/>
              </p14:nvContentPartPr>
              <p14:xfrm>
                <a:off x="9445031" y="4440885"/>
                <a:ext cx="10440" cy="360"/>
              </p14:xfrm>
            </p:contentPart>
          </mc:Choice>
          <mc:Fallback xmlns="">
            <p:pic>
              <p:nvPicPr>
                <p:cNvPr id="2094" name="Entrada de lápiz 2093">
                  <a:extLst>
                    <a:ext uri="{FF2B5EF4-FFF2-40B4-BE49-F238E27FC236}">
                      <a16:creationId xmlns:a16="http://schemas.microsoft.com/office/drawing/2014/main" id="{EEAC7F14-6713-42F1-A316-D5D622A8A2F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436031" y="4432245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98" name="Entrada de lápiz 2097">
                  <a:extLst>
                    <a:ext uri="{FF2B5EF4-FFF2-40B4-BE49-F238E27FC236}">
                      <a16:creationId xmlns:a16="http://schemas.microsoft.com/office/drawing/2014/main" id="{3F1A0D0D-DD2F-4BE1-8276-DCA6D428239C}"/>
                    </a:ext>
                  </a:extLst>
                </p14:cNvPr>
                <p14:cNvContentPartPr/>
                <p14:nvPr/>
              </p14:nvContentPartPr>
              <p14:xfrm>
                <a:off x="9334511" y="4440885"/>
                <a:ext cx="360" cy="360"/>
              </p14:xfrm>
            </p:contentPart>
          </mc:Choice>
          <mc:Fallback xmlns="">
            <p:pic>
              <p:nvPicPr>
                <p:cNvPr id="2098" name="Entrada de lápiz 2097">
                  <a:extLst>
                    <a:ext uri="{FF2B5EF4-FFF2-40B4-BE49-F238E27FC236}">
                      <a16:creationId xmlns:a16="http://schemas.microsoft.com/office/drawing/2014/main" id="{3F1A0D0D-DD2F-4BE1-8276-DCA6D42823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43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103" name="Entrada de lápiz 2102">
                  <a:extLst>
                    <a:ext uri="{FF2B5EF4-FFF2-40B4-BE49-F238E27FC236}">
                      <a16:creationId xmlns:a16="http://schemas.microsoft.com/office/drawing/2014/main" id="{37F7A545-9A59-46B4-81E4-17DA4841492D}"/>
                    </a:ext>
                  </a:extLst>
                </p14:cNvPr>
                <p14:cNvContentPartPr/>
                <p14:nvPr/>
              </p14:nvContentPartPr>
              <p14:xfrm>
                <a:off x="8993231" y="4470765"/>
                <a:ext cx="360" cy="360"/>
              </p14:xfrm>
            </p:contentPart>
          </mc:Choice>
          <mc:Fallback xmlns="">
            <p:pic>
              <p:nvPicPr>
                <p:cNvPr id="2103" name="Entrada de lápiz 2102">
                  <a:extLst>
                    <a:ext uri="{FF2B5EF4-FFF2-40B4-BE49-F238E27FC236}">
                      <a16:creationId xmlns:a16="http://schemas.microsoft.com/office/drawing/2014/main" id="{37F7A545-9A59-46B4-81E4-17DA484149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62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104" name="Entrada de lápiz 2103">
                  <a:extLst>
                    <a:ext uri="{FF2B5EF4-FFF2-40B4-BE49-F238E27FC236}">
                      <a16:creationId xmlns:a16="http://schemas.microsoft.com/office/drawing/2014/main" id="{77653994-21CD-4988-82E0-7C3EA5F815CC}"/>
                    </a:ext>
                  </a:extLst>
                </p14:cNvPr>
                <p14:cNvContentPartPr/>
                <p14:nvPr/>
              </p14:nvContentPartPr>
              <p14:xfrm>
                <a:off x="8980991" y="4459245"/>
                <a:ext cx="2160" cy="2160"/>
              </p14:xfrm>
            </p:contentPart>
          </mc:Choice>
          <mc:Fallback xmlns="">
            <p:pic>
              <p:nvPicPr>
                <p:cNvPr id="2104" name="Entrada de lápiz 2103">
                  <a:extLst>
                    <a:ext uri="{FF2B5EF4-FFF2-40B4-BE49-F238E27FC236}">
                      <a16:creationId xmlns:a16="http://schemas.microsoft.com/office/drawing/2014/main" id="{77653994-21CD-4988-82E0-7C3EA5F815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1991" y="445060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65" name="Entrada de lápiz 2064">
                  <a:extLst>
                    <a:ext uri="{FF2B5EF4-FFF2-40B4-BE49-F238E27FC236}">
                      <a16:creationId xmlns:a16="http://schemas.microsoft.com/office/drawing/2014/main" id="{96422B2C-EE7B-4679-A317-F8FC55EA0FC0}"/>
                    </a:ext>
                  </a:extLst>
                </p14:cNvPr>
                <p14:cNvContentPartPr/>
                <p14:nvPr/>
              </p14:nvContentPartPr>
              <p14:xfrm>
                <a:off x="9455111" y="4724565"/>
                <a:ext cx="360" cy="8280"/>
              </p14:xfrm>
            </p:contentPart>
          </mc:Choice>
          <mc:Fallback xmlns="">
            <p:pic>
              <p:nvPicPr>
                <p:cNvPr id="2065" name="Entrada de lápiz 2064">
                  <a:extLst>
                    <a:ext uri="{FF2B5EF4-FFF2-40B4-BE49-F238E27FC236}">
                      <a16:creationId xmlns:a16="http://schemas.microsoft.com/office/drawing/2014/main" id="{96422B2C-EE7B-4679-A317-F8FC55EA0FC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46111" y="4715565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82" name="Entrada de lápiz 2081">
                  <a:extLst>
                    <a:ext uri="{FF2B5EF4-FFF2-40B4-BE49-F238E27FC236}">
                      <a16:creationId xmlns:a16="http://schemas.microsoft.com/office/drawing/2014/main" id="{CFE84C1D-4FFB-4393-B89D-9A69C20470F7}"/>
                    </a:ext>
                  </a:extLst>
                </p14:cNvPr>
                <p14:cNvContentPartPr/>
                <p14:nvPr/>
              </p14:nvContentPartPr>
              <p14:xfrm>
                <a:off x="9464831" y="4722405"/>
                <a:ext cx="360" cy="360"/>
              </p14:xfrm>
            </p:contentPart>
          </mc:Choice>
          <mc:Fallback xmlns="">
            <p:pic>
              <p:nvPicPr>
                <p:cNvPr id="2082" name="Entrada de lápiz 2081">
                  <a:extLst>
                    <a:ext uri="{FF2B5EF4-FFF2-40B4-BE49-F238E27FC236}">
                      <a16:creationId xmlns:a16="http://schemas.microsoft.com/office/drawing/2014/main" id="{CFE84C1D-4FFB-4393-B89D-9A69C20470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4713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086" name="Entrada de lápiz 2085">
                  <a:extLst>
                    <a:ext uri="{FF2B5EF4-FFF2-40B4-BE49-F238E27FC236}">
                      <a16:creationId xmlns:a16="http://schemas.microsoft.com/office/drawing/2014/main" id="{FA0D6D4D-1929-498B-8C5C-6E0A5026655B}"/>
                    </a:ext>
                  </a:extLst>
                </p14:cNvPr>
                <p14:cNvContentPartPr/>
                <p14:nvPr/>
              </p14:nvContentPartPr>
              <p14:xfrm>
                <a:off x="9434951" y="4752285"/>
                <a:ext cx="360" cy="360"/>
              </p14:xfrm>
            </p:contentPart>
          </mc:Choice>
          <mc:Fallback xmlns="">
            <p:pic>
              <p:nvPicPr>
                <p:cNvPr id="2086" name="Entrada de lápiz 2085">
                  <a:extLst>
                    <a:ext uri="{FF2B5EF4-FFF2-40B4-BE49-F238E27FC236}">
                      <a16:creationId xmlns:a16="http://schemas.microsoft.com/office/drawing/2014/main" id="{FA0D6D4D-1929-498B-8C5C-6E0A5026655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743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88" name="Entrada de lápiz 2087">
                  <a:extLst>
                    <a:ext uri="{FF2B5EF4-FFF2-40B4-BE49-F238E27FC236}">
                      <a16:creationId xmlns:a16="http://schemas.microsoft.com/office/drawing/2014/main" id="{914D1D92-81E6-4614-975F-6854A7D87AE2}"/>
                    </a:ext>
                  </a:extLst>
                </p14:cNvPr>
                <p14:cNvContentPartPr/>
                <p14:nvPr/>
              </p14:nvContentPartPr>
              <p14:xfrm>
                <a:off x="9404711" y="4742565"/>
                <a:ext cx="360" cy="360"/>
              </p14:xfrm>
            </p:contentPart>
          </mc:Choice>
          <mc:Fallback xmlns="">
            <p:pic>
              <p:nvPicPr>
                <p:cNvPr id="2088" name="Entrada de lápiz 2087">
                  <a:extLst>
                    <a:ext uri="{FF2B5EF4-FFF2-40B4-BE49-F238E27FC236}">
                      <a16:creationId xmlns:a16="http://schemas.microsoft.com/office/drawing/2014/main" id="{914D1D92-81E6-4614-975F-6854A7D87AE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090" name="Entrada de lápiz 2089">
                  <a:extLst>
                    <a:ext uri="{FF2B5EF4-FFF2-40B4-BE49-F238E27FC236}">
                      <a16:creationId xmlns:a16="http://schemas.microsoft.com/office/drawing/2014/main" id="{E520C809-26F4-46BE-8971-CFCA942C3131}"/>
                    </a:ext>
                  </a:extLst>
                </p14:cNvPr>
                <p14:cNvContentPartPr/>
                <p14:nvPr/>
              </p14:nvContentPartPr>
              <p14:xfrm>
                <a:off x="9374831" y="4742565"/>
                <a:ext cx="360" cy="360"/>
              </p14:xfrm>
            </p:contentPart>
          </mc:Choice>
          <mc:Fallback xmlns="">
            <p:pic>
              <p:nvPicPr>
                <p:cNvPr id="2090" name="Entrada de lápiz 2089">
                  <a:extLst>
                    <a:ext uri="{FF2B5EF4-FFF2-40B4-BE49-F238E27FC236}">
                      <a16:creationId xmlns:a16="http://schemas.microsoft.com/office/drawing/2014/main" id="{E520C809-26F4-46BE-8971-CFCA942C31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91" name="Entrada de lápiz 2090">
                  <a:extLst>
                    <a:ext uri="{FF2B5EF4-FFF2-40B4-BE49-F238E27FC236}">
                      <a16:creationId xmlns:a16="http://schemas.microsoft.com/office/drawing/2014/main" id="{BC7CDC7B-EFF2-4097-AC10-B7BF7A72CBE0}"/>
                    </a:ext>
                  </a:extLst>
                </p14:cNvPr>
                <p14:cNvContentPartPr/>
                <p14:nvPr/>
              </p14:nvContentPartPr>
              <p14:xfrm>
                <a:off x="9445031" y="4742565"/>
                <a:ext cx="360" cy="360"/>
              </p14:xfrm>
            </p:contentPart>
          </mc:Choice>
          <mc:Fallback xmlns="">
            <p:pic>
              <p:nvPicPr>
                <p:cNvPr id="2091" name="Entrada de lápiz 2090">
                  <a:extLst>
                    <a:ext uri="{FF2B5EF4-FFF2-40B4-BE49-F238E27FC236}">
                      <a16:creationId xmlns:a16="http://schemas.microsoft.com/office/drawing/2014/main" id="{BC7CDC7B-EFF2-4097-AC10-B7BF7A72CB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733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189" name="Entrada de lápiz 2188">
                  <a:extLst>
                    <a:ext uri="{FF2B5EF4-FFF2-40B4-BE49-F238E27FC236}">
                      <a16:creationId xmlns:a16="http://schemas.microsoft.com/office/drawing/2014/main" id="{2F5DE44E-79BB-451F-99E6-DB5133CCD6AB}"/>
                    </a:ext>
                  </a:extLst>
                </p14:cNvPr>
                <p14:cNvContentPartPr/>
                <p14:nvPr/>
              </p14:nvContentPartPr>
              <p14:xfrm>
                <a:off x="9374831" y="4711965"/>
                <a:ext cx="360" cy="360"/>
              </p14:xfrm>
            </p:contentPart>
          </mc:Choice>
          <mc:Fallback xmlns="">
            <p:pic>
              <p:nvPicPr>
                <p:cNvPr id="2189" name="Entrada de lápiz 2188">
                  <a:extLst>
                    <a:ext uri="{FF2B5EF4-FFF2-40B4-BE49-F238E27FC236}">
                      <a16:creationId xmlns:a16="http://schemas.microsoft.com/office/drawing/2014/main" id="{2F5DE44E-79BB-451F-99E6-DB5133CCD6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4703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069" name="Entrada de lápiz 2068">
                  <a:extLst>
                    <a:ext uri="{FF2B5EF4-FFF2-40B4-BE49-F238E27FC236}">
                      <a16:creationId xmlns:a16="http://schemas.microsoft.com/office/drawing/2014/main" id="{5D72E573-B26C-424B-8A6E-240D772B1ECD}"/>
                    </a:ext>
                  </a:extLst>
                </p14:cNvPr>
                <p14:cNvContentPartPr/>
                <p14:nvPr/>
              </p14:nvContentPartPr>
              <p14:xfrm>
                <a:off x="9404711" y="4561485"/>
                <a:ext cx="360" cy="360"/>
              </p14:xfrm>
            </p:contentPart>
          </mc:Choice>
          <mc:Fallback xmlns="">
            <p:pic>
              <p:nvPicPr>
                <p:cNvPr id="2069" name="Entrada de lápiz 2068">
                  <a:extLst>
                    <a:ext uri="{FF2B5EF4-FFF2-40B4-BE49-F238E27FC236}">
                      <a16:creationId xmlns:a16="http://schemas.microsoft.com/office/drawing/2014/main" id="{5D72E573-B26C-424B-8A6E-240D772B1EC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55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070" name="Entrada de lápiz 2069">
                  <a:extLst>
                    <a:ext uri="{FF2B5EF4-FFF2-40B4-BE49-F238E27FC236}">
                      <a16:creationId xmlns:a16="http://schemas.microsoft.com/office/drawing/2014/main" id="{B7BE7C9E-1379-4BF8-9350-AEA10C8040C9}"/>
                    </a:ext>
                  </a:extLst>
                </p14:cNvPr>
                <p14:cNvContentPartPr/>
                <p14:nvPr/>
              </p14:nvContentPartPr>
              <p14:xfrm>
                <a:off x="9322631" y="4521165"/>
                <a:ext cx="2160" cy="2160"/>
              </p14:xfrm>
            </p:contentPart>
          </mc:Choice>
          <mc:Fallback xmlns="">
            <p:pic>
              <p:nvPicPr>
                <p:cNvPr id="2070" name="Entrada de lápiz 2069">
                  <a:extLst>
                    <a:ext uri="{FF2B5EF4-FFF2-40B4-BE49-F238E27FC236}">
                      <a16:creationId xmlns:a16="http://schemas.microsoft.com/office/drawing/2014/main" id="{B7BE7C9E-1379-4BF8-9350-AEA10C8040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3991" y="451252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71" name="Entrada de lápiz 2070">
                  <a:extLst>
                    <a:ext uri="{FF2B5EF4-FFF2-40B4-BE49-F238E27FC236}">
                      <a16:creationId xmlns:a16="http://schemas.microsoft.com/office/drawing/2014/main" id="{90FFEA6E-114C-4652-A5FF-7A9D3C074E43}"/>
                    </a:ext>
                  </a:extLst>
                </p14:cNvPr>
                <p14:cNvContentPartPr/>
                <p14:nvPr/>
              </p14:nvContentPartPr>
              <p14:xfrm>
                <a:off x="9234431" y="4569765"/>
                <a:ext cx="360" cy="2160"/>
              </p14:xfrm>
            </p:contentPart>
          </mc:Choice>
          <mc:Fallback xmlns="">
            <p:pic>
              <p:nvPicPr>
                <p:cNvPr id="2071" name="Entrada de lápiz 2070">
                  <a:extLst>
                    <a:ext uri="{FF2B5EF4-FFF2-40B4-BE49-F238E27FC236}">
                      <a16:creationId xmlns:a16="http://schemas.microsoft.com/office/drawing/2014/main" id="{90FFEA6E-114C-4652-A5FF-7A9D3C074E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25431" y="456112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72" name="Entrada de lápiz 2071">
                  <a:extLst>
                    <a:ext uri="{FF2B5EF4-FFF2-40B4-BE49-F238E27FC236}">
                      <a16:creationId xmlns:a16="http://schemas.microsoft.com/office/drawing/2014/main" id="{E01BD6FB-1FCC-4EC4-9330-37AAD1E9B00F}"/>
                    </a:ext>
                  </a:extLst>
                </p14:cNvPr>
                <p14:cNvContentPartPr/>
                <p14:nvPr/>
              </p14:nvContentPartPr>
              <p14:xfrm>
                <a:off x="9254231" y="4531245"/>
                <a:ext cx="8280" cy="360"/>
              </p14:xfrm>
            </p:contentPart>
          </mc:Choice>
          <mc:Fallback xmlns="">
            <p:pic>
              <p:nvPicPr>
                <p:cNvPr id="2072" name="Entrada de lápiz 2071">
                  <a:extLst>
                    <a:ext uri="{FF2B5EF4-FFF2-40B4-BE49-F238E27FC236}">
                      <a16:creationId xmlns:a16="http://schemas.microsoft.com/office/drawing/2014/main" id="{E01BD6FB-1FCC-4EC4-9330-37AAD1E9B0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45231" y="452224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73" name="Entrada de lápiz 2072">
                  <a:extLst>
                    <a:ext uri="{FF2B5EF4-FFF2-40B4-BE49-F238E27FC236}">
                      <a16:creationId xmlns:a16="http://schemas.microsoft.com/office/drawing/2014/main" id="{1351B632-C083-47AE-821B-810FE3E6EC80}"/>
                    </a:ext>
                  </a:extLst>
                </p14:cNvPr>
                <p14:cNvContentPartPr/>
                <p14:nvPr/>
              </p14:nvContentPartPr>
              <p14:xfrm>
                <a:off x="9344231" y="4541685"/>
                <a:ext cx="360" cy="360"/>
              </p14:xfrm>
            </p:contentPart>
          </mc:Choice>
          <mc:Fallback xmlns="">
            <p:pic>
              <p:nvPicPr>
                <p:cNvPr id="2073" name="Entrada de lápiz 2072">
                  <a:extLst>
                    <a:ext uri="{FF2B5EF4-FFF2-40B4-BE49-F238E27FC236}">
                      <a16:creationId xmlns:a16="http://schemas.microsoft.com/office/drawing/2014/main" id="{1351B632-C083-47AE-821B-810FE3E6EC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532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076" name="Entrada de lápiz 2075">
                  <a:extLst>
                    <a:ext uri="{FF2B5EF4-FFF2-40B4-BE49-F238E27FC236}">
                      <a16:creationId xmlns:a16="http://schemas.microsoft.com/office/drawing/2014/main" id="{E60D7DD1-DD60-4899-9B8D-E7BA9D6FB762}"/>
                    </a:ext>
                  </a:extLst>
                </p14:cNvPr>
                <p14:cNvContentPartPr/>
                <p14:nvPr/>
              </p14:nvContentPartPr>
              <p14:xfrm>
                <a:off x="9413351" y="4541685"/>
                <a:ext cx="2160" cy="360"/>
              </p14:xfrm>
            </p:contentPart>
          </mc:Choice>
          <mc:Fallback xmlns="">
            <p:pic>
              <p:nvPicPr>
                <p:cNvPr id="2076" name="Entrada de lápiz 2075">
                  <a:extLst>
                    <a:ext uri="{FF2B5EF4-FFF2-40B4-BE49-F238E27FC236}">
                      <a16:creationId xmlns:a16="http://schemas.microsoft.com/office/drawing/2014/main" id="{E60D7DD1-DD60-4899-9B8D-E7BA9D6FB7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4351" y="453268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77" name="Entrada de lápiz 2076">
                  <a:extLst>
                    <a:ext uri="{FF2B5EF4-FFF2-40B4-BE49-F238E27FC236}">
                      <a16:creationId xmlns:a16="http://schemas.microsoft.com/office/drawing/2014/main" id="{CF64D75F-BF67-48AE-8009-145E0E0A2FE2}"/>
                    </a:ext>
                  </a:extLst>
                </p14:cNvPr>
                <p14:cNvContentPartPr/>
                <p14:nvPr/>
              </p14:nvContentPartPr>
              <p14:xfrm>
                <a:off x="9334511" y="4541685"/>
                <a:ext cx="360" cy="360"/>
              </p14:xfrm>
            </p:contentPart>
          </mc:Choice>
          <mc:Fallback xmlns="">
            <p:pic>
              <p:nvPicPr>
                <p:cNvPr id="2077" name="Entrada de lápiz 2076">
                  <a:extLst>
                    <a:ext uri="{FF2B5EF4-FFF2-40B4-BE49-F238E27FC236}">
                      <a16:creationId xmlns:a16="http://schemas.microsoft.com/office/drawing/2014/main" id="{CF64D75F-BF67-48AE-8009-145E0E0A2FE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532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078" name="Entrada de lápiz 2077">
                  <a:extLst>
                    <a:ext uri="{FF2B5EF4-FFF2-40B4-BE49-F238E27FC236}">
                      <a16:creationId xmlns:a16="http://schemas.microsoft.com/office/drawing/2014/main" id="{CD9AB82F-E5AE-4855-B6E3-A597D6A767F2}"/>
                    </a:ext>
                  </a:extLst>
                </p14:cNvPr>
                <p14:cNvContentPartPr/>
                <p14:nvPr/>
              </p14:nvContentPartPr>
              <p14:xfrm>
                <a:off x="9286631" y="4541685"/>
                <a:ext cx="8280" cy="360"/>
              </p14:xfrm>
            </p:contentPart>
          </mc:Choice>
          <mc:Fallback xmlns="">
            <p:pic>
              <p:nvPicPr>
                <p:cNvPr id="2078" name="Entrada de lápiz 2077">
                  <a:extLst>
                    <a:ext uri="{FF2B5EF4-FFF2-40B4-BE49-F238E27FC236}">
                      <a16:creationId xmlns:a16="http://schemas.microsoft.com/office/drawing/2014/main" id="{CD9AB82F-E5AE-4855-B6E3-A597D6A767F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77631" y="453268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79" name="Entrada de lápiz 2078">
                  <a:extLst>
                    <a:ext uri="{FF2B5EF4-FFF2-40B4-BE49-F238E27FC236}">
                      <a16:creationId xmlns:a16="http://schemas.microsoft.com/office/drawing/2014/main" id="{B4F0C243-AACD-4697-8500-25472145E26D}"/>
                    </a:ext>
                  </a:extLst>
                </p14:cNvPr>
                <p14:cNvContentPartPr/>
                <p14:nvPr/>
              </p14:nvContentPartPr>
              <p14:xfrm>
                <a:off x="9264311" y="4521165"/>
                <a:ext cx="360" cy="360"/>
              </p14:xfrm>
            </p:contentPart>
          </mc:Choice>
          <mc:Fallback xmlns="">
            <p:pic>
              <p:nvPicPr>
                <p:cNvPr id="2079" name="Entrada de lápiz 2078">
                  <a:extLst>
                    <a:ext uri="{FF2B5EF4-FFF2-40B4-BE49-F238E27FC236}">
                      <a16:creationId xmlns:a16="http://schemas.microsoft.com/office/drawing/2014/main" id="{B4F0C243-AACD-4697-8500-25472145E26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55311" y="4512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80" name="Entrada de lápiz 2079">
                  <a:extLst>
                    <a:ext uri="{FF2B5EF4-FFF2-40B4-BE49-F238E27FC236}">
                      <a16:creationId xmlns:a16="http://schemas.microsoft.com/office/drawing/2014/main" id="{F0A5ED62-3123-4E9F-B021-3DAF8630630B}"/>
                    </a:ext>
                  </a:extLst>
                </p14:cNvPr>
                <p14:cNvContentPartPr/>
                <p14:nvPr/>
              </p14:nvContentPartPr>
              <p14:xfrm>
                <a:off x="9264311" y="4511445"/>
                <a:ext cx="360" cy="360"/>
              </p14:xfrm>
            </p:contentPart>
          </mc:Choice>
          <mc:Fallback xmlns="">
            <p:pic>
              <p:nvPicPr>
                <p:cNvPr id="2080" name="Entrada de lápiz 2079">
                  <a:extLst>
                    <a:ext uri="{FF2B5EF4-FFF2-40B4-BE49-F238E27FC236}">
                      <a16:creationId xmlns:a16="http://schemas.microsoft.com/office/drawing/2014/main" id="{F0A5ED62-3123-4E9F-B021-3DAF863063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55311" y="4502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68" name="Entrada de lápiz 2067">
                  <a:extLst>
                    <a:ext uri="{FF2B5EF4-FFF2-40B4-BE49-F238E27FC236}">
                      <a16:creationId xmlns:a16="http://schemas.microsoft.com/office/drawing/2014/main" id="{405BB963-96ED-4D67-9DA4-88B269C8160B}"/>
                    </a:ext>
                  </a:extLst>
                </p14:cNvPr>
                <p14:cNvContentPartPr/>
                <p14:nvPr/>
              </p14:nvContentPartPr>
              <p14:xfrm>
                <a:off x="9404711" y="4611885"/>
                <a:ext cx="360" cy="360"/>
              </p14:xfrm>
            </p:contentPart>
          </mc:Choice>
          <mc:Fallback xmlns="">
            <p:pic>
              <p:nvPicPr>
                <p:cNvPr id="2068" name="Entrada de lápiz 2067">
                  <a:extLst>
                    <a:ext uri="{FF2B5EF4-FFF2-40B4-BE49-F238E27FC236}">
                      <a16:creationId xmlns:a16="http://schemas.microsoft.com/office/drawing/2014/main" id="{405BB963-96ED-4D67-9DA4-88B269C816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74" name="Entrada de lápiz 2073">
                  <a:extLst>
                    <a:ext uri="{FF2B5EF4-FFF2-40B4-BE49-F238E27FC236}">
                      <a16:creationId xmlns:a16="http://schemas.microsoft.com/office/drawing/2014/main" id="{446FCBFC-33E2-407E-A030-50FFC4DC636B}"/>
                    </a:ext>
                  </a:extLst>
                </p14:cNvPr>
                <p14:cNvContentPartPr/>
                <p14:nvPr/>
              </p14:nvContentPartPr>
              <p14:xfrm>
                <a:off x="9434951" y="4682085"/>
                <a:ext cx="360" cy="360"/>
              </p14:xfrm>
            </p:contentPart>
          </mc:Choice>
          <mc:Fallback xmlns="">
            <p:pic>
              <p:nvPicPr>
                <p:cNvPr id="2074" name="Entrada de lápiz 2073">
                  <a:extLst>
                    <a:ext uri="{FF2B5EF4-FFF2-40B4-BE49-F238E27FC236}">
                      <a16:creationId xmlns:a16="http://schemas.microsoft.com/office/drawing/2014/main" id="{446FCBFC-33E2-407E-A030-50FFC4DC63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75" name="Entrada de lápiz 2074">
                  <a:extLst>
                    <a:ext uri="{FF2B5EF4-FFF2-40B4-BE49-F238E27FC236}">
                      <a16:creationId xmlns:a16="http://schemas.microsoft.com/office/drawing/2014/main" id="{37A2C9CF-F2AD-4836-8062-2D38AC64B876}"/>
                    </a:ext>
                  </a:extLst>
                </p14:cNvPr>
                <p14:cNvContentPartPr/>
                <p14:nvPr/>
              </p14:nvContentPartPr>
              <p14:xfrm>
                <a:off x="9434951" y="4601805"/>
                <a:ext cx="360" cy="10440"/>
              </p14:xfrm>
            </p:contentPart>
          </mc:Choice>
          <mc:Fallback xmlns="">
            <p:pic>
              <p:nvPicPr>
                <p:cNvPr id="2075" name="Entrada de lápiz 2074">
                  <a:extLst>
                    <a:ext uri="{FF2B5EF4-FFF2-40B4-BE49-F238E27FC236}">
                      <a16:creationId xmlns:a16="http://schemas.microsoft.com/office/drawing/2014/main" id="{37A2C9CF-F2AD-4836-8062-2D38AC64B87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426311" y="4592805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93" name="Entrada de lápiz 2092">
                  <a:extLst>
                    <a:ext uri="{FF2B5EF4-FFF2-40B4-BE49-F238E27FC236}">
                      <a16:creationId xmlns:a16="http://schemas.microsoft.com/office/drawing/2014/main" id="{ECEFEA0C-C695-4022-80B9-D6F8261F48A4}"/>
                    </a:ext>
                  </a:extLst>
                </p14:cNvPr>
                <p14:cNvContentPartPr/>
                <p14:nvPr/>
              </p14:nvContentPartPr>
              <p14:xfrm>
                <a:off x="9425231" y="4551765"/>
                <a:ext cx="360" cy="360"/>
              </p14:xfrm>
            </p:contentPart>
          </mc:Choice>
          <mc:Fallback xmlns="">
            <p:pic>
              <p:nvPicPr>
                <p:cNvPr id="2093" name="Entrada de lápiz 2092">
                  <a:extLst>
                    <a:ext uri="{FF2B5EF4-FFF2-40B4-BE49-F238E27FC236}">
                      <a16:creationId xmlns:a16="http://schemas.microsoft.com/office/drawing/2014/main" id="{ECEFEA0C-C695-4022-80B9-D6F8261F48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542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95" name="Entrada de lápiz 2094">
                  <a:extLst>
                    <a:ext uri="{FF2B5EF4-FFF2-40B4-BE49-F238E27FC236}">
                      <a16:creationId xmlns:a16="http://schemas.microsoft.com/office/drawing/2014/main" id="{8DAC706B-9470-4D17-9929-1F395E5FB01A}"/>
                    </a:ext>
                  </a:extLst>
                </p14:cNvPr>
                <p14:cNvContentPartPr/>
                <p14:nvPr/>
              </p14:nvContentPartPr>
              <p14:xfrm>
                <a:off x="9445031" y="4511445"/>
                <a:ext cx="360" cy="360"/>
              </p14:xfrm>
            </p:contentPart>
          </mc:Choice>
          <mc:Fallback xmlns="">
            <p:pic>
              <p:nvPicPr>
                <p:cNvPr id="2095" name="Entrada de lápiz 2094">
                  <a:extLst>
                    <a:ext uri="{FF2B5EF4-FFF2-40B4-BE49-F238E27FC236}">
                      <a16:creationId xmlns:a16="http://schemas.microsoft.com/office/drawing/2014/main" id="{8DAC706B-9470-4D17-9929-1F395E5FB01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502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96" name="Entrada de lápiz 2095">
                  <a:extLst>
                    <a:ext uri="{FF2B5EF4-FFF2-40B4-BE49-F238E27FC236}">
                      <a16:creationId xmlns:a16="http://schemas.microsoft.com/office/drawing/2014/main" id="{6008F288-689D-4F50-A690-023258A98799}"/>
                    </a:ext>
                  </a:extLst>
                </p14:cNvPr>
                <p14:cNvContentPartPr/>
                <p14:nvPr/>
              </p14:nvContentPartPr>
              <p14:xfrm>
                <a:off x="9445031" y="4531245"/>
                <a:ext cx="360" cy="360"/>
              </p14:xfrm>
            </p:contentPart>
          </mc:Choice>
          <mc:Fallback xmlns="">
            <p:pic>
              <p:nvPicPr>
                <p:cNvPr id="2096" name="Entrada de lápiz 2095">
                  <a:extLst>
                    <a:ext uri="{FF2B5EF4-FFF2-40B4-BE49-F238E27FC236}">
                      <a16:creationId xmlns:a16="http://schemas.microsoft.com/office/drawing/2014/main" id="{6008F288-689D-4F50-A690-023258A9879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36391" y="452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097" name="Entrada de lápiz 2096">
                  <a:extLst>
                    <a:ext uri="{FF2B5EF4-FFF2-40B4-BE49-F238E27FC236}">
                      <a16:creationId xmlns:a16="http://schemas.microsoft.com/office/drawing/2014/main" id="{A3CA965E-D56A-4452-BB3E-089DC5DF7DF7}"/>
                    </a:ext>
                  </a:extLst>
                </p14:cNvPr>
                <p14:cNvContentPartPr/>
                <p14:nvPr/>
              </p14:nvContentPartPr>
              <p14:xfrm>
                <a:off x="9425231" y="4601805"/>
                <a:ext cx="360" cy="360"/>
              </p14:xfrm>
            </p:contentPart>
          </mc:Choice>
          <mc:Fallback xmlns="">
            <p:pic>
              <p:nvPicPr>
                <p:cNvPr id="2097" name="Entrada de lápiz 2096">
                  <a:extLst>
                    <a:ext uri="{FF2B5EF4-FFF2-40B4-BE49-F238E27FC236}">
                      <a16:creationId xmlns:a16="http://schemas.microsoft.com/office/drawing/2014/main" id="{A3CA965E-D56A-4452-BB3E-089DC5DF7D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99" name="Entrada de lápiz 2098">
                  <a:extLst>
                    <a:ext uri="{FF2B5EF4-FFF2-40B4-BE49-F238E27FC236}">
                      <a16:creationId xmlns:a16="http://schemas.microsoft.com/office/drawing/2014/main" id="{4C8D80F2-2AEC-462B-A17D-426864CFDBB8}"/>
                    </a:ext>
                  </a:extLst>
                </p14:cNvPr>
                <p14:cNvContentPartPr/>
                <p14:nvPr/>
              </p14:nvContentPartPr>
              <p14:xfrm>
                <a:off x="9083231" y="4531245"/>
                <a:ext cx="360" cy="360"/>
              </p14:xfrm>
            </p:contentPart>
          </mc:Choice>
          <mc:Fallback xmlns="">
            <p:pic>
              <p:nvPicPr>
                <p:cNvPr id="2099" name="Entrada de lápiz 2098">
                  <a:extLst>
                    <a:ext uri="{FF2B5EF4-FFF2-40B4-BE49-F238E27FC236}">
                      <a16:creationId xmlns:a16="http://schemas.microsoft.com/office/drawing/2014/main" id="{4C8D80F2-2AEC-462B-A17D-426864CFDBB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4591" y="4522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00" name="Entrada de lápiz 2099">
                  <a:extLst>
                    <a:ext uri="{FF2B5EF4-FFF2-40B4-BE49-F238E27FC236}">
                      <a16:creationId xmlns:a16="http://schemas.microsoft.com/office/drawing/2014/main" id="{EC491ABE-B6A3-490D-A205-C69AD8E8EE0C}"/>
                    </a:ext>
                  </a:extLst>
                </p14:cNvPr>
                <p14:cNvContentPartPr/>
                <p14:nvPr/>
              </p14:nvContentPartPr>
              <p14:xfrm>
                <a:off x="8993231" y="4551765"/>
                <a:ext cx="360" cy="360"/>
              </p14:xfrm>
            </p:contentPart>
          </mc:Choice>
          <mc:Fallback xmlns="">
            <p:pic>
              <p:nvPicPr>
                <p:cNvPr id="2100" name="Entrada de lápiz 2099">
                  <a:extLst>
                    <a:ext uri="{FF2B5EF4-FFF2-40B4-BE49-F238E27FC236}">
                      <a16:creationId xmlns:a16="http://schemas.microsoft.com/office/drawing/2014/main" id="{EC491ABE-B6A3-490D-A205-C69AD8E8EE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542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01" name="Entrada de lápiz 2100">
                  <a:extLst>
                    <a:ext uri="{FF2B5EF4-FFF2-40B4-BE49-F238E27FC236}">
                      <a16:creationId xmlns:a16="http://schemas.microsoft.com/office/drawing/2014/main" id="{D1615460-EDFC-4216-B65F-D4AF5AE486AD}"/>
                    </a:ext>
                  </a:extLst>
                </p14:cNvPr>
                <p14:cNvContentPartPr/>
                <p14:nvPr/>
              </p14:nvContentPartPr>
              <p14:xfrm>
                <a:off x="8993231" y="4501365"/>
                <a:ext cx="360" cy="360"/>
              </p14:xfrm>
            </p:contentPart>
          </mc:Choice>
          <mc:Fallback xmlns="">
            <p:pic>
              <p:nvPicPr>
                <p:cNvPr id="2101" name="Entrada de lápiz 2100">
                  <a:extLst>
                    <a:ext uri="{FF2B5EF4-FFF2-40B4-BE49-F238E27FC236}">
                      <a16:creationId xmlns:a16="http://schemas.microsoft.com/office/drawing/2014/main" id="{D1615460-EDFC-4216-B65F-D4AF5AE486A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92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02" name="Entrada de lápiz 2101">
                  <a:extLst>
                    <a:ext uri="{FF2B5EF4-FFF2-40B4-BE49-F238E27FC236}">
                      <a16:creationId xmlns:a16="http://schemas.microsoft.com/office/drawing/2014/main" id="{08B25194-4F83-4217-BE82-E1C8EDC7D102}"/>
                    </a:ext>
                  </a:extLst>
                </p14:cNvPr>
                <p14:cNvContentPartPr/>
                <p14:nvPr/>
              </p14:nvContentPartPr>
              <p14:xfrm>
                <a:off x="8993231" y="4501365"/>
                <a:ext cx="360" cy="360"/>
              </p14:xfrm>
            </p:contentPart>
          </mc:Choice>
          <mc:Fallback xmlns="">
            <p:pic>
              <p:nvPicPr>
                <p:cNvPr id="2102" name="Entrada de lápiz 2101">
                  <a:extLst>
                    <a:ext uri="{FF2B5EF4-FFF2-40B4-BE49-F238E27FC236}">
                      <a16:creationId xmlns:a16="http://schemas.microsoft.com/office/drawing/2014/main" id="{08B25194-4F83-4217-BE82-E1C8EDC7D10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4492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91" name="Entrada de lápiz 2190">
                  <a:extLst>
                    <a:ext uri="{FF2B5EF4-FFF2-40B4-BE49-F238E27FC236}">
                      <a16:creationId xmlns:a16="http://schemas.microsoft.com/office/drawing/2014/main" id="{48225601-EB57-4F1D-86B7-86A5E6FED3A2}"/>
                    </a:ext>
                  </a:extLst>
                </p14:cNvPr>
                <p14:cNvContentPartPr/>
                <p14:nvPr/>
              </p14:nvContentPartPr>
              <p14:xfrm>
                <a:off x="9314351" y="4591365"/>
                <a:ext cx="10440" cy="360"/>
              </p14:xfrm>
            </p:contentPart>
          </mc:Choice>
          <mc:Fallback xmlns="">
            <p:pic>
              <p:nvPicPr>
                <p:cNvPr id="2191" name="Entrada de lápiz 2190">
                  <a:extLst>
                    <a:ext uri="{FF2B5EF4-FFF2-40B4-BE49-F238E27FC236}">
                      <a16:creationId xmlns:a16="http://schemas.microsoft.com/office/drawing/2014/main" id="{48225601-EB57-4F1D-86B7-86A5E6FED3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05711" y="4582725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88" name="Entrada de lápiz 2187">
                  <a:extLst>
                    <a:ext uri="{FF2B5EF4-FFF2-40B4-BE49-F238E27FC236}">
                      <a16:creationId xmlns:a16="http://schemas.microsoft.com/office/drawing/2014/main" id="{24693F6B-E11E-4C2E-8221-153B65DFE65F}"/>
                    </a:ext>
                  </a:extLst>
                </p14:cNvPr>
                <p14:cNvContentPartPr/>
                <p14:nvPr/>
              </p14:nvContentPartPr>
              <p14:xfrm>
                <a:off x="9415151" y="4641765"/>
                <a:ext cx="360" cy="360"/>
              </p14:xfrm>
            </p:contentPart>
          </mc:Choice>
          <mc:Fallback xmlns="">
            <p:pic>
              <p:nvPicPr>
                <p:cNvPr id="2188" name="Entrada de lápiz 2187">
                  <a:extLst>
                    <a:ext uri="{FF2B5EF4-FFF2-40B4-BE49-F238E27FC236}">
                      <a16:creationId xmlns:a16="http://schemas.microsoft.com/office/drawing/2014/main" id="{24693F6B-E11E-4C2E-8221-153B65DFE6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90" name="Entrada de lápiz 2189">
                  <a:extLst>
                    <a:ext uri="{FF2B5EF4-FFF2-40B4-BE49-F238E27FC236}">
                      <a16:creationId xmlns:a16="http://schemas.microsoft.com/office/drawing/2014/main" id="{9778268E-D628-46CD-AD57-33CAE818F26C}"/>
                    </a:ext>
                  </a:extLst>
                </p14:cNvPr>
                <p14:cNvContentPartPr/>
                <p14:nvPr/>
              </p14:nvContentPartPr>
              <p14:xfrm>
                <a:off x="9324431" y="4662285"/>
                <a:ext cx="360" cy="360"/>
              </p14:xfrm>
            </p:contentPart>
          </mc:Choice>
          <mc:Fallback xmlns="">
            <p:pic>
              <p:nvPicPr>
                <p:cNvPr id="2190" name="Entrada de lápiz 2189">
                  <a:extLst>
                    <a:ext uri="{FF2B5EF4-FFF2-40B4-BE49-F238E27FC236}">
                      <a16:creationId xmlns:a16="http://schemas.microsoft.com/office/drawing/2014/main" id="{9778268E-D628-46CD-AD57-33CAE818F2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235" name="Entrada de lápiz 2234">
                  <a:extLst>
                    <a:ext uri="{FF2B5EF4-FFF2-40B4-BE49-F238E27FC236}">
                      <a16:creationId xmlns:a16="http://schemas.microsoft.com/office/drawing/2014/main" id="{8D6524A3-0296-4D25-AE73-870C287B2F95}"/>
                    </a:ext>
                  </a:extLst>
                </p14:cNvPr>
                <p14:cNvContentPartPr/>
                <p14:nvPr/>
              </p14:nvContentPartPr>
              <p14:xfrm>
                <a:off x="9324431" y="4651845"/>
                <a:ext cx="360" cy="360"/>
              </p14:xfrm>
            </p:contentPart>
          </mc:Choice>
          <mc:Fallback xmlns="">
            <p:pic>
              <p:nvPicPr>
                <p:cNvPr id="2235" name="Entrada de lápiz 2234">
                  <a:extLst>
                    <a:ext uri="{FF2B5EF4-FFF2-40B4-BE49-F238E27FC236}">
                      <a16:creationId xmlns:a16="http://schemas.microsoft.com/office/drawing/2014/main" id="{8D6524A3-0296-4D25-AE73-870C287B2F9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66" name="Entrada de lápiz 2065">
                  <a:extLst>
                    <a:ext uri="{FF2B5EF4-FFF2-40B4-BE49-F238E27FC236}">
                      <a16:creationId xmlns:a16="http://schemas.microsoft.com/office/drawing/2014/main" id="{CBCB594B-881C-4FC4-909F-72EDDD63B620}"/>
                    </a:ext>
                  </a:extLst>
                </p14:cNvPr>
                <p14:cNvContentPartPr/>
                <p14:nvPr/>
              </p14:nvContentPartPr>
              <p14:xfrm>
                <a:off x="9455111" y="4672365"/>
                <a:ext cx="360" cy="360"/>
              </p14:xfrm>
            </p:contentPart>
          </mc:Choice>
          <mc:Fallback xmlns="">
            <p:pic>
              <p:nvPicPr>
                <p:cNvPr id="2066" name="Entrada de lápiz 2065">
                  <a:extLst>
                    <a:ext uri="{FF2B5EF4-FFF2-40B4-BE49-F238E27FC236}">
                      <a16:creationId xmlns:a16="http://schemas.microsoft.com/office/drawing/2014/main" id="{CBCB594B-881C-4FC4-909F-72EDDD63B62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4611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067" name="Entrada de lápiz 2066">
                  <a:extLst>
                    <a:ext uri="{FF2B5EF4-FFF2-40B4-BE49-F238E27FC236}">
                      <a16:creationId xmlns:a16="http://schemas.microsoft.com/office/drawing/2014/main" id="{DC58CCE0-6422-46F2-A3E4-7B9D9019D674}"/>
                    </a:ext>
                  </a:extLst>
                </p14:cNvPr>
                <p14:cNvContentPartPr/>
                <p14:nvPr/>
              </p14:nvContentPartPr>
              <p14:xfrm>
                <a:off x="9434951" y="4635645"/>
                <a:ext cx="10440" cy="6480"/>
              </p14:xfrm>
            </p:contentPart>
          </mc:Choice>
          <mc:Fallback xmlns="">
            <p:pic>
              <p:nvPicPr>
                <p:cNvPr id="2067" name="Entrada de lápiz 2066">
                  <a:extLst>
                    <a:ext uri="{FF2B5EF4-FFF2-40B4-BE49-F238E27FC236}">
                      <a16:creationId xmlns:a16="http://schemas.microsoft.com/office/drawing/2014/main" id="{DC58CCE0-6422-46F2-A3E4-7B9D9019D67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426311" y="4627005"/>
                  <a:ext cx="28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81" name="Entrada de lápiz 2080">
                  <a:extLst>
                    <a:ext uri="{FF2B5EF4-FFF2-40B4-BE49-F238E27FC236}">
                      <a16:creationId xmlns:a16="http://schemas.microsoft.com/office/drawing/2014/main" id="{85334843-39A7-4586-960C-5427837AED0D}"/>
                    </a:ext>
                  </a:extLst>
                </p14:cNvPr>
                <p14:cNvContentPartPr/>
                <p14:nvPr/>
              </p14:nvContentPartPr>
              <p14:xfrm>
                <a:off x="9434951" y="4651845"/>
                <a:ext cx="360" cy="360"/>
              </p14:xfrm>
            </p:contentPart>
          </mc:Choice>
          <mc:Fallback xmlns="">
            <p:pic>
              <p:nvPicPr>
                <p:cNvPr id="2081" name="Entrada de lápiz 2080">
                  <a:extLst>
                    <a:ext uri="{FF2B5EF4-FFF2-40B4-BE49-F238E27FC236}">
                      <a16:creationId xmlns:a16="http://schemas.microsoft.com/office/drawing/2014/main" id="{85334843-39A7-4586-960C-5427837AED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83" name="Entrada de lápiz 2082">
                  <a:extLst>
                    <a:ext uri="{FF2B5EF4-FFF2-40B4-BE49-F238E27FC236}">
                      <a16:creationId xmlns:a16="http://schemas.microsoft.com/office/drawing/2014/main" id="{A27C9551-3868-4BA7-A674-6A8FCC0BB14C}"/>
                    </a:ext>
                  </a:extLst>
                </p14:cNvPr>
                <p14:cNvContentPartPr/>
                <p14:nvPr/>
              </p14:nvContentPartPr>
              <p14:xfrm>
                <a:off x="9464831" y="4682085"/>
                <a:ext cx="360" cy="360"/>
              </p14:xfrm>
            </p:contentPart>
          </mc:Choice>
          <mc:Fallback xmlns="">
            <p:pic>
              <p:nvPicPr>
                <p:cNvPr id="2083" name="Entrada de lápiz 2082">
                  <a:extLst>
                    <a:ext uri="{FF2B5EF4-FFF2-40B4-BE49-F238E27FC236}">
                      <a16:creationId xmlns:a16="http://schemas.microsoft.com/office/drawing/2014/main" id="{A27C9551-3868-4BA7-A674-6A8FCC0BB14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229" name="Entrada de lápiz 2228">
                  <a:extLst>
                    <a:ext uri="{FF2B5EF4-FFF2-40B4-BE49-F238E27FC236}">
                      <a16:creationId xmlns:a16="http://schemas.microsoft.com/office/drawing/2014/main" id="{CB6CC381-C0EA-41F1-BF6A-0E41EB49F17C}"/>
                    </a:ext>
                  </a:extLst>
                </p14:cNvPr>
                <p14:cNvContentPartPr/>
                <p14:nvPr/>
              </p14:nvContentPartPr>
              <p14:xfrm>
                <a:off x="9404711" y="4651845"/>
                <a:ext cx="360" cy="360"/>
              </p14:xfrm>
            </p:contentPart>
          </mc:Choice>
          <mc:Fallback xmlns="">
            <p:pic>
              <p:nvPicPr>
                <p:cNvPr id="2229" name="Entrada de lápiz 2228">
                  <a:extLst>
                    <a:ext uri="{FF2B5EF4-FFF2-40B4-BE49-F238E27FC236}">
                      <a16:creationId xmlns:a16="http://schemas.microsoft.com/office/drawing/2014/main" id="{CB6CC381-C0EA-41F1-BF6A-0E41EB49F1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231" name="Entrada de lápiz 2230">
                  <a:extLst>
                    <a:ext uri="{FF2B5EF4-FFF2-40B4-BE49-F238E27FC236}">
                      <a16:creationId xmlns:a16="http://schemas.microsoft.com/office/drawing/2014/main" id="{FBB47898-622C-4A3C-A9A5-4612D594F4B0}"/>
                    </a:ext>
                  </a:extLst>
                </p14:cNvPr>
                <p14:cNvContentPartPr/>
                <p14:nvPr/>
              </p14:nvContentPartPr>
              <p14:xfrm>
                <a:off x="9396791" y="4682085"/>
                <a:ext cx="8280" cy="360"/>
              </p14:xfrm>
            </p:contentPart>
          </mc:Choice>
          <mc:Fallback xmlns="">
            <p:pic>
              <p:nvPicPr>
                <p:cNvPr id="2231" name="Entrada de lápiz 2230">
                  <a:extLst>
                    <a:ext uri="{FF2B5EF4-FFF2-40B4-BE49-F238E27FC236}">
                      <a16:creationId xmlns:a16="http://schemas.microsoft.com/office/drawing/2014/main" id="{FBB47898-622C-4A3C-A9A5-4612D594F4B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87791" y="467344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32" name="Entrada de lápiz 2231">
                  <a:extLst>
                    <a:ext uri="{FF2B5EF4-FFF2-40B4-BE49-F238E27FC236}">
                      <a16:creationId xmlns:a16="http://schemas.microsoft.com/office/drawing/2014/main" id="{76B49115-0C94-4117-9CD0-46BB5E946E49}"/>
                    </a:ext>
                  </a:extLst>
                </p14:cNvPr>
                <p14:cNvContentPartPr/>
                <p14:nvPr/>
              </p14:nvContentPartPr>
              <p14:xfrm>
                <a:off x="9394631" y="4682085"/>
                <a:ext cx="14400" cy="360"/>
              </p14:xfrm>
            </p:contentPart>
          </mc:Choice>
          <mc:Fallback xmlns="">
            <p:pic>
              <p:nvPicPr>
                <p:cNvPr id="2232" name="Entrada de lápiz 2231">
                  <a:extLst>
                    <a:ext uri="{FF2B5EF4-FFF2-40B4-BE49-F238E27FC236}">
                      <a16:creationId xmlns:a16="http://schemas.microsoft.com/office/drawing/2014/main" id="{76B49115-0C94-4117-9CD0-46BB5E946E4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85991" y="4673445"/>
                  <a:ext cx="3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33" name="Entrada de lápiz 2232">
                  <a:extLst>
                    <a:ext uri="{FF2B5EF4-FFF2-40B4-BE49-F238E27FC236}">
                      <a16:creationId xmlns:a16="http://schemas.microsoft.com/office/drawing/2014/main" id="{4EB76E49-B524-48D0-B66F-C76776E08DC1}"/>
                    </a:ext>
                  </a:extLst>
                </p14:cNvPr>
                <p14:cNvContentPartPr/>
                <p14:nvPr/>
              </p14:nvContentPartPr>
              <p14:xfrm>
                <a:off x="9425231" y="4641765"/>
                <a:ext cx="360" cy="360"/>
              </p14:xfrm>
            </p:contentPart>
          </mc:Choice>
          <mc:Fallback xmlns="">
            <p:pic>
              <p:nvPicPr>
                <p:cNvPr id="2233" name="Entrada de lápiz 2232">
                  <a:extLst>
                    <a:ext uri="{FF2B5EF4-FFF2-40B4-BE49-F238E27FC236}">
                      <a16:creationId xmlns:a16="http://schemas.microsoft.com/office/drawing/2014/main" id="{4EB76E49-B524-48D0-B66F-C76776E08D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37" name="Entrada de lápiz 2236">
                  <a:extLst>
                    <a:ext uri="{FF2B5EF4-FFF2-40B4-BE49-F238E27FC236}">
                      <a16:creationId xmlns:a16="http://schemas.microsoft.com/office/drawing/2014/main" id="{CBD29B03-744E-466F-9629-6E8529614405}"/>
                    </a:ext>
                  </a:extLst>
                </p14:cNvPr>
                <p14:cNvContentPartPr/>
                <p14:nvPr/>
              </p14:nvContentPartPr>
              <p14:xfrm>
                <a:off x="9384911" y="4651845"/>
                <a:ext cx="360" cy="360"/>
              </p14:xfrm>
            </p:contentPart>
          </mc:Choice>
          <mc:Fallback xmlns="">
            <p:pic>
              <p:nvPicPr>
                <p:cNvPr id="2237" name="Entrada de lápiz 2236">
                  <a:extLst>
                    <a:ext uri="{FF2B5EF4-FFF2-40B4-BE49-F238E27FC236}">
                      <a16:creationId xmlns:a16="http://schemas.microsoft.com/office/drawing/2014/main" id="{CBD29B03-744E-466F-9629-6E85296144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7591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38" name="Entrada de lápiz 2237">
                  <a:extLst>
                    <a:ext uri="{FF2B5EF4-FFF2-40B4-BE49-F238E27FC236}">
                      <a16:creationId xmlns:a16="http://schemas.microsoft.com/office/drawing/2014/main" id="{CBEC35F7-7F25-409A-999E-5B30681032A4}"/>
                    </a:ext>
                  </a:extLst>
                </p14:cNvPr>
                <p14:cNvContentPartPr/>
                <p14:nvPr/>
              </p14:nvContentPartPr>
              <p14:xfrm>
                <a:off x="9434951" y="4662285"/>
                <a:ext cx="360" cy="360"/>
              </p14:xfrm>
            </p:contentPart>
          </mc:Choice>
          <mc:Fallback xmlns="">
            <p:pic>
              <p:nvPicPr>
                <p:cNvPr id="2238" name="Entrada de lápiz 2237">
                  <a:extLst>
                    <a:ext uri="{FF2B5EF4-FFF2-40B4-BE49-F238E27FC236}">
                      <a16:creationId xmlns:a16="http://schemas.microsoft.com/office/drawing/2014/main" id="{CBEC35F7-7F25-409A-999E-5B30681032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2631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240" name="Entrada de lápiz 2239">
                  <a:extLst>
                    <a:ext uri="{FF2B5EF4-FFF2-40B4-BE49-F238E27FC236}">
                      <a16:creationId xmlns:a16="http://schemas.microsoft.com/office/drawing/2014/main" id="{B8139B6F-A49D-41EA-BAF3-4E8561321F55}"/>
                    </a:ext>
                  </a:extLst>
                </p14:cNvPr>
                <p14:cNvContentPartPr/>
                <p14:nvPr/>
              </p14:nvContentPartPr>
              <p14:xfrm>
                <a:off x="9334511" y="4641765"/>
                <a:ext cx="360" cy="360"/>
              </p14:xfrm>
            </p:contentPart>
          </mc:Choice>
          <mc:Fallback xmlns="">
            <p:pic>
              <p:nvPicPr>
                <p:cNvPr id="2240" name="Entrada de lápiz 2239">
                  <a:extLst>
                    <a:ext uri="{FF2B5EF4-FFF2-40B4-BE49-F238E27FC236}">
                      <a16:creationId xmlns:a16="http://schemas.microsoft.com/office/drawing/2014/main" id="{B8139B6F-A49D-41EA-BAF3-4E8561321F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42" name="Entrada de lápiz 2241">
                  <a:extLst>
                    <a:ext uri="{FF2B5EF4-FFF2-40B4-BE49-F238E27FC236}">
                      <a16:creationId xmlns:a16="http://schemas.microsoft.com/office/drawing/2014/main" id="{23688FF9-2FD3-4246-A371-36AA4914571B}"/>
                    </a:ext>
                  </a:extLst>
                </p14:cNvPr>
                <p14:cNvContentPartPr/>
                <p14:nvPr/>
              </p14:nvContentPartPr>
              <p14:xfrm>
                <a:off x="9344231" y="4682085"/>
                <a:ext cx="360" cy="360"/>
              </p14:xfrm>
            </p:contentPart>
          </mc:Choice>
          <mc:Fallback xmlns="">
            <p:pic>
              <p:nvPicPr>
                <p:cNvPr id="2242" name="Entrada de lápiz 2241">
                  <a:extLst>
                    <a:ext uri="{FF2B5EF4-FFF2-40B4-BE49-F238E27FC236}">
                      <a16:creationId xmlns:a16="http://schemas.microsoft.com/office/drawing/2014/main" id="{23688FF9-2FD3-4246-A371-36AA4914571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73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243" name="Entrada de lápiz 2242">
                  <a:extLst>
                    <a:ext uri="{FF2B5EF4-FFF2-40B4-BE49-F238E27FC236}">
                      <a16:creationId xmlns:a16="http://schemas.microsoft.com/office/drawing/2014/main" id="{11729ECF-45CF-42E5-9719-1C4B7F913C38}"/>
                    </a:ext>
                  </a:extLst>
                </p14:cNvPr>
                <p14:cNvContentPartPr/>
                <p14:nvPr/>
              </p14:nvContentPartPr>
              <p14:xfrm>
                <a:off x="9344231" y="4672365"/>
                <a:ext cx="360" cy="360"/>
              </p14:xfrm>
            </p:contentPart>
          </mc:Choice>
          <mc:Fallback xmlns="">
            <p:pic>
              <p:nvPicPr>
                <p:cNvPr id="2243" name="Entrada de lápiz 2242">
                  <a:extLst>
                    <a:ext uri="{FF2B5EF4-FFF2-40B4-BE49-F238E27FC236}">
                      <a16:creationId xmlns:a16="http://schemas.microsoft.com/office/drawing/2014/main" id="{11729ECF-45CF-42E5-9719-1C4B7F913C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44" name="Entrada de lápiz 2243">
                  <a:extLst>
                    <a:ext uri="{FF2B5EF4-FFF2-40B4-BE49-F238E27FC236}">
                      <a16:creationId xmlns:a16="http://schemas.microsoft.com/office/drawing/2014/main" id="{DA65808C-36B9-4994-8BC2-7E3B3BBDF0F2}"/>
                    </a:ext>
                  </a:extLst>
                </p14:cNvPr>
                <p14:cNvContentPartPr/>
                <p14:nvPr/>
              </p14:nvContentPartPr>
              <p14:xfrm>
                <a:off x="9344231" y="4672365"/>
                <a:ext cx="360" cy="360"/>
              </p14:xfrm>
            </p:contentPart>
          </mc:Choice>
          <mc:Fallback xmlns="">
            <p:pic>
              <p:nvPicPr>
                <p:cNvPr id="2244" name="Entrada de lápiz 2243">
                  <a:extLst>
                    <a:ext uri="{FF2B5EF4-FFF2-40B4-BE49-F238E27FC236}">
                      <a16:creationId xmlns:a16="http://schemas.microsoft.com/office/drawing/2014/main" id="{DA65808C-36B9-4994-8BC2-7E3B3BBDF0F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4663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236" name="Entrada de lápiz 2235">
                  <a:extLst>
                    <a:ext uri="{FF2B5EF4-FFF2-40B4-BE49-F238E27FC236}">
                      <a16:creationId xmlns:a16="http://schemas.microsoft.com/office/drawing/2014/main" id="{AE794D19-6EF2-4FDD-830D-BF1EF84FF05B}"/>
                    </a:ext>
                  </a:extLst>
                </p14:cNvPr>
                <p14:cNvContentPartPr/>
                <p14:nvPr/>
              </p14:nvContentPartPr>
              <p14:xfrm>
                <a:off x="9314351" y="4600365"/>
                <a:ext cx="360" cy="2160"/>
              </p14:xfrm>
            </p:contentPart>
          </mc:Choice>
          <mc:Fallback xmlns="">
            <p:pic>
              <p:nvPicPr>
                <p:cNvPr id="2236" name="Entrada de lápiz 2235">
                  <a:extLst>
                    <a:ext uri="{FF2B5EF4-FFF2-40B4-BE49-F238E27FC236}">
                      <a16:creationId xmlns:a16="http://schemas.microsoft.com/office/drawing/2014/main" id="{AE794D19-6EF2-4FDD-830D-BF1EF84FF05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459136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41" name="Entrada de lápiz 2240">
                  <a:extLst>
                    <a:ext uri="{FF2B5EF4-FFF2-40B4-BE49-F238E27FC236}">
                      <a16:creationId xmlns:a16="http://schemas.microsoft.com/office/drawing/2014/main" id="{34AD2C41-B12F-4853-81C2-8F22452C1BA5}"/>
                    </a:ext>
                  </a:extLst>
                </p14:cNvPr>
                <p14:cNvContentPartPr/>
                <p14:nvPr/>
              </p14:nvContentPartPr>
              <p14:xfrm>
                <a:off x="9324431" y="4611885"/>
                <a:ext cx="2160" cy="360"/>
              </p14:xfrm>
            </p:contentPart>
          </mc:Choice>
          <mc:Fallback xmlns="">
            <p:pic>
              <p:nvPicPr>
                <p:cNvPr id="2241" name="Entrada de lápiz 2240">
                  <a:extLst>
                    <a:ext uri="{FF2B5EF4-FFF2-40B4-BE49-F238E27FC236}">
                      <a16:creationId xmlns:a16="http://schemas.microsoft.com/office/drawing/2014/main" id="{34AD2C41-B12F-4853-81C2-8F22452C1B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0324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247" name="Entrada de lápiz 2246">
                  <a:extLst>
                    <a:ext uri="{FF2B5EF4-FFF2-40B4-BE49-F238E27FC236}">
                      <a16:creationId xmlns:a16="http://schemas.microsoft.com/office/drawing/2014/main" id="{5515F161-BBE6-425F-984F-3CD53DF2327C}"/>
                    </a:ext>
                  </a:extLst>
                </p14:cNvPr>
                <p14:cNvContentPartPr/>
                <p14:nvPr/>
              </p14:nvContentPartPr>
              <p14:xfrm>
                <a:off x="9324431" y="4611885"/>
                <a:ext cx="360" cy="360"/>
              </p14:xfrm>
            </p:contentPart>
          </mc:Choice>
          <mc:Fallback xmlns="">
            <p:pic>
              <p:nvPicPr>
                <p:cNvPr id="2247" name="Entrada de lápiz 2246">
                  <a:extLst>
                    <a:ext uri="{FF2B5EF4-FFF2-40B4-BE49-F238E27FC236}">
                      <a16:creationId xmlns:a16="http://schemas.microsoft.com/office/drawing/2014/main" id="{5515F161-BBE6-425F-984F-3CD53DF232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1579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48" name="Entrada de lápiz 2247">
                  <a:extLst>
                    <a:ext uri="{FF2B5EF4-FFF2-40B4-BE49-F238E27FC236}">
                      <a16:creationId xmlns:a16="http://schemas.microsoft.com/office/drawing/2014/main" id="{93043395-D8D0-4A7C-8C6C-955BCC9BD74D}"/>
                    </a:ext>
                  </a:extLst>
                </p14:cNvPr>
                <p14:cNvContentPartPr/>
                <p14:nvPr/>
              </p14:nvContentPartPr>
              <p14:xfrm>
                <a:off x="9314351" y="4611885"/>
                <a:ext cx="360" cy="360"/>
              </p14:xfrm>
            </p:contentPart>
          </mc:Choice>
          <mc:Fallback xmlns="">
            <p:pic>
              <p:nvPicPr>
                <p:cNvPr id="2248" name="Entrada de lápiz 2247">
                  <a:extLst>
                    <a:ext uri="{FF2B5EF4-FFF2-40B4-BE49-F238E27FC236}">
                      <a16:creationId xmlns:a16="http://schemas.microsoft.com/office/drawing/2014/main" id="{93043395-D8D0-4A7C-8C6C-955BCC9BD74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92" name="Entrada de lápiz 2191">
                  <a:extLst>
                    <a:ext uri="{FF2B5EF4-FFF2-40B4-BE49-F238E27FC236}">
                      <a16:creationId xmlns:a16="http://schemas.microsoft.com/office/drawing/2014/main" id="{50664452-2300-4255-8434-CD1FA41B227D}"/>
                    </a:ext>
                  </a:extLst>
                </p14:cNvPr>
                <p14:cNvContentPartPr/>
                <p14:nvPr/>
              </p14:nvContentPartPr>
              <p14:xfrm>
                <a:off x="9143711" y="4571565"/>
                <a:ext cx="360" cy="360"/>
              </p14:xfrm>
            </p:contentPart>
          </mc:Choice>
          <mc:Fallback xmlns="">
            <p:pic>
              <p:nvPicPr>
                <p:cNvPr id="2192" name="Entrada de lápiz 2191">
                  <a:extLst>
                    <a:ext uri="{FF2B5EF4-FFF2-40B4-BE49-F238E27FC236}">
                      <a16:creationId xmlns:a16="http://schemas.microsoft.com/office/drawing/2014/main" id="{50664452-2300-4255-8434-CD1FA41B22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34711" y="45629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93" name="Entrada de lápiz 2192">
                  <a:extLst>
                    <a:ext uri="{FF2B5EF4-FFF2-40B4-BE49-F238E27FC236}">
                      <a16:creationId xmlns:a16="http://schemas.microsoft.com/office/drawing/2014/main" id="{F6D9753E-D5B2-44EF-93CD-168E32FDFC74}"/>
                    </a:ext>
                  </a:extLst>
                </p14:cNvPr>
                <p14:cNvContentPartPr/>
                <p14:nvPr/>
              </p14:nvContentPartPr>
              <p14:xfrm>
                <a:off x="9143711" y="4601805"/>
                <a:ext cx="360" cy="360"/>
              </p14:xfrm>
            </p:contentPart>
          </mc:Choice>
          <mc:Fallback xmlns="">
            <p:pic>
              <p:nvPicPr>
                <p:cNvPr id="2193" name="Entrada de lápiz 2192">
                  <a:extLst>
                    <a:ext uri="{FF2B5EF4-FFF2-40B4-BE49-F238E27FC236}">
                      <a16:creationId xmlns:a16="http://schemas.microsoft.com/office/drawing/2014/main" id="{F6D9753E-D5B2-44EF-93CD-168E32FDFC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34711" y="4593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94" name="Entrada de lápiz 2193">
                  <a:extLst>
                    <a:ext uri="{FF2B5EF4-FFF2-40B4-BE49-F238E27FC236}">
                      <a16:creationId xmlns:a16="http://schemas.microsoft.com/office/drawing/2014/main" id="{FD1FDCAE-6732-4DA2-AA40-DBBF7DBD7E64}"/>
                    </a:ext>
                  </a:extLst>
                </p14:cNvPr>
                <p14:cNvContentPartPr/>
                <p14:nvPr/>
              </p14:nvContentPartPr>
              <p14:xfrm>
                <a:off x="9073151" y="4621965"/>
                <a:ext cx="360" cy="360"/>
              </p14:xfrm>
            </p:contentPart>
          </mc:Choice>
          <mc:Fallback xmlns="">
            <p:pic>
              <p:nvPicPr>
                <p:cNvPr id="2194" name="Entrada de lápiz 2193">
                  <a:extLst>
                    <a:ext uri="{FF2B5EF4-FFF2-40B4-BE49-F238E27FC236}">
                      <a16:creationId xmlns:a16="http://schemas.microsoft.com/office/drawing/2014/main" id="{FD1FDCAE-6732-4DA2-AA40-DBBF7DBD7E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64511" y="4612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95" name="Entrada de lápiz 2194">
                  <a:extLst>
                    <a:ext uri="{FF2B5EF4-FFF2-40B4-BE49-F238E27FC236}">
                      <a16:creationId xmlns:a16="http://schemas.microsoft.com/office/drawing/2014/main" id="{5846BA8C-CF53-4EEF-8476-E37909243E80}"/>
                    </a:ext>
                  </a:extLst>
                </p14:cNvPr>
                <p14:cNvContentPartPr/>
                <p14:nvPr/>
              </p14:nvContentPartPr>
              <p14:xfrm>
                <a:off x="9053351" y="4641765"/>
                <a:ext cx="360" cy="360"/>
              </p14:xfrm>
            </p:contentPart>
          </mc:Choice>
          <mc:Fallback xmlns="">
            <p:pic>
              <p:nvPicPr>
                <p:cNvPr id="2195" name="Entrada de lápiz 2194">
                  <a:extLst>
                    <a:ext uri="{FF2B5EF4-FFF2-40B4-BE49-F238E27FC236}">
                      <a16:creationId xmlns:a16="http://schemas.microsoft.com/office/drawing/2014/main" id="{5846BA8C-CF53-4EEF-8476-E37909243E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447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97" name="Entrada de lápiz 2196">
                  <a:extLst>
                    <a:ext uri="{FF2B5EF4-FFF2-40B4-BE49-F238E27FC236}">
                      <a16:creationId xmlns:a16="http://schemas.microsoft.com/office/drawing/2014/main" id="{C9714D71-7D1D-48EC-AF6E-BB517199D9A5}"/>
                    </a:ext>
                  </a:extLst>
                </p14:cNvPr>
                <p14:cNvContentPartPr/>
                <p14:nvPr/>
              </p14:nvContentPartPr>
              <p14:xfrm>
                <a:off x="9023111" y="4641765"/>
                <a:ext cx="360" cy="360"/>
              </p14:xfrm>
            </p:contentPart>
          </mc:Choice>
          <mc:Fallback xmlns="">
            <p:pic>
              <p:nvPicPr>
                <p:cNvPr id="2197" name="Entrada de lápiz 2196">
                  <a:extLst>
                    <a:ext uri="{FF2B5EF4-FFF2-40B4-BE49-F238E27FC236}">
                      <a16:creationId xmlns:a16="http://schemas.microsoft.com/office/drawing/2014/main" id="{C9714D71-7D1D-48EC-AF6E-BB517199D9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1411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99" name="Entrada de lápiz 2198">
                  <a:extLst>
                    <a:ext uri="{FF2B5EF4-FFF2-40B4-BE49-F238E27FC236}">
                      <a16:creationId xmlns:a16="http://schemas.microsoft.com/office/drawing/2014/main" id="{D1000B0A-BB0E-46F1-AD00-0876FC05CDE6}"/>
                    </a:ext>
                  </a:extLst>
                </p14:cNvPr>
                <p14:cNvContentPartPr/>
                <p14:nvPr/>
              </p14:nvContentPartPr>
              <p14:xfrm>
                <a:off x="8972711" y="4662285"/>
                <a:ext cx="360" cy="360"/>
              </p14:xfrm>
            </p:contentPart>
          </mc:Choice>
          <mc:Fallback xmlns="">
            <p:pic>
              <p:nvPicPr>
                <p:cNvPr id="2199" name="Entrada de lápiz 2198">
                  <a:extLst>
                    <a:ext uri="{FF2B5EF4-FFF2-40B4-BE49-F238E27FC236}">
                      <a16:creationId xmlns:a16="http://schemas.microsoft.com/office/drawing/2014/main" id="{D1000B0A-BB0E-46F1-AD00-0876FC05CDE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63711" y="4653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00" name="Entrada de lápiz 2199">
                  <a:extLst>
                    <a:ext uri="{FF2B5EF4-FFF2-40B4-BE49-F238E27FC236}">
                      <a16:creationId xmlns:a16="http://schemas.microsoft.com/office/drawing/2014/main" id="{ED9ED0F0-E6F5-4DFC-B12A-6792FB964471}"/>
                    </a:ext>
                  </a:extLst>
                </p14:cNvPr>
                <p14:cNvContentPartPr/>
                <p14:nvPr/>
              </p14:nvContentPartPr>
              <p14:xfrm>
                <a:off x="9032831" y="4651845"/>
                <a:ext cx="360" cy="360"/>
              </p14:xfrm>
            </p:contentPart>
          </mc:Choice>
          <mc:Fallback xmlns="">
            <p:pic>
              <p:nvPicPr>
                <p:cNvPr id="2200" name="Entrada de lápiz 2199">
                  <a:extLst>
                    <a:ext uri="{FF2B5EF4-FFF2-40B4-BE49-F238E27FC236}">
                      <a16:creationId xmlns:a16="http://schemas.microsoft.com/office/drawing/2014/main" id="{ED9ED0F0-E6F5-4DFC-B12A-6792FB96447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4642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202" name="Entrada de lápiz 2201">
                  <a:extLst>
                    <a:ext uri="{FF2B5EF4-FFF2-40B4-BE49-F238E27FC236}">
                      <a16:creationId xmlns:a16="http://schemas.microsoft.com/office/drawing/2014/main" id="{21AB62D8-23F4-4E9C-88A6-39DEEE5731B3}"/>
                    </a:ext>
                  </a:extLst>
                </p14:cNvPr>
                <p14:cNvContentPartPr/>
                <p14:nvPr/>
              </p14:nvContentPartPr>
              <p14:xfrm>
                <a:off x="9093311" y="4621965"/>
                <a:ext cx="360" cy="360"/>
              </p14:xfrm>
            </p:contentPart>
          </mc:Choice>
          <mc:Fallback xmlns="">
            <p:pic>
              <p:nvPicPr>
                <p:cNvPr id="2202" name="Entrada de lápiz 2201">
                  <a:extLst>
                    <a:ext uri="{FF2B5EF4-FFF2-40B4-BE49-F238E27FC236}">
                      <a16:creationId xmlns:a16="http://schemas.microsoft.com/office/drawing/2014/main" id="{21AB62D8-23F4-4E9C-88A6-39DEEE5731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84311" y="4612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04" name="Entrada de lápiz 2203">
                  <a:extLst>
                    <a:ext uri="{FF2B5EF4-FFF2-40B4-BE49-F238E27FC236}">
                      <a16:creationId xmlns:a16="http://schemas.microsoft.com/office/drawing/2014/main" id="{24B42168-67E7-4128-82BA-F3928FD35B00}"/>
                    </a:ext>
                  </a:extLst>
                </p14:cNvPr>
                <p14:cNvContentPartPr/>
                <p14:nvPr/>
              </p14:nvContentPartPr>
              <p14:xfrm>
                <a:off x="9083231" y="4632045"/>
                <a:ext cx="360" cy="360"/>
              </p14:xfrm>
            </p:contentPart>
          </mc:Choice>
          <mc:Fallback xmlns="">
            <p:pic>
              <p:nvPicPr>
                <p:cNvPr id="2204" name="Entrada de lápiz 2203">
                  <a:extLst>
                    <a:ext uri="{FF2B5EF4-FFF2-40B4-BE49-F238E27FC236}">
                      <a16:creationId xmlns:a16="http://schemas.microsoft.com/office/drawing/2014/main" id="{24B42168-67E7-4128-82BA-F3928FD35B0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4591" y="4623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205" name="Entrada de lápiz 2204">
                  <a:extLst>
                    <a:ext uri="{FF2B5EF4-FFF2-40B4-BE49-F238E27FC236}">
                      <a16:creationId xmlns:a16="http://schemas.microsoft.com/office/drawing/2014/main" id="{9C3FF579-E210-40AC-B433-CDF5520AA410}"/>
                    </a:ext>
                  </a:extLst>
                </p14:cNvPr>
                <p14:cNvContentPartPr/>
                <p14:nvPr/>
              </p14:nvContentPartPr>
              <p14:xfrm>
                <a:off x="9103391" y="4611885"/>
                <a:ext cx="360" cy="360"/>
              </p14:xfrm>
            </p:contentPart>
          </mc:Choice>
          <mc:Fallback xmlns="">
            <p:pic>
              <p:nvPicPr>
                <p:cNvPr id="2205" name="Entrada de lápiz 2204">
                  <a:extLst>
                    <a:ext uri="{FF2B5EF4-FFF2-40B4-BE49-F238E27FC236}">
                      <a16:creationId xmlns:a16="http://schemas.microsoft.com/office/drawing/2014/main" id="{9C3FF579-E210-40AC-B433-CDF5520AA4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94391" y="4603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54" name="Entrada de lápiz 2253">
                  <a:extLst>
                    <a:ext uri="{FF2B5EF4-FFF2-40B4-BE49-F238E27FC236}">
                      <a16:creationId xmlns:a16="http://schemas.microsoft.com/office/drawing/2014/main" id="{55589514-02AB-4E1F-BFB2-045F109D8C34}"/>
                    </a:ext>
                  </a:extLst>
                </p14:cNvPr>
                <p14:cNvContentPartPr/>
                <p14:nvPr/>
              </p14:nvContentPartPr>
              <p14:xfrm>
                <a:off x="8982791" y="4641765"/>
                <a:ext cx="360" cy="360"/>
              </p14:xfrm>
            </p:contentPart>
          </mc:Choice>
          <mc:Fallback xmlns="">
            <p:pic>
              <p:nvPicPr>
                <p:cNvPr id="2254" name="Entrada de lápiz 2253">
                  <a:extLst>
                    <a:ext uri="{FF2B5EF4-FFF2-40B4-BE49-F238E27FC236}">
                      <a16:creationId xmlns:a16="http://schemas.microsoft.com/office/drawing/2014/main" id="{55589514-02AB-4E1F-BFB2-045F109D8C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379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55" name="Entrada de lápiz 2254">
                  <a:extLst>
                    <a:ext uri="{FF2B5EF4-FFF2-40B4-BE49-F238E27FC236}">
                      <a16:creationId xmlns:a16="http://schemas.microsoft.com/office/drawing/2014/main" id="{3432ABFC-284C-4024-93B4-ED5E95FF62D4}"/>
                    </a:ext>
                  </a:extLst>
                </p14:cNvPr>
                <p14:cNvContentPartPr/>
                <p14:nvPr/>
              </p14:nvContentPartPr>
              <p14:xfrm>
                <a:off x="8922311" y="4641765"/>
                <a:ext cx="360" cy="360"/>
              </p14:xfrm>
            </p:contentPart>
          </mc:Choice>
          <mc:Fallback xmlns="">
            <p:pic>
              <p:nvPicPr>
                <p:cNvPr id="2255" name="Entrada de lápiz 2254">
                  <a:extLst>
                    <a:ext uri="{FF2B5EF4-FFF2-40B4-BE49-F238E27FC236}">
                      <a16:creationId xmlns:a16="http://schemas.microsoft.com/office/drawing/2014/main" id="{3432ABFC-284C-4024-93B4-ED5E95FF62D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4633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77" name="Entrada de lápiz 2276">
                  <a:extLst>
                    <a:ext uri="{FF2B5EF4-FFF2-40B4-BE49-F238E27FC236}">
                      <a16:creationId xmlns:a16="http://schemas.microsoft.com/office/drawing/2014/main" id="{70FE5AA3-6F15-424F-9A2B-A55786046AD2}"/>
                    </a:ext>
                  </a:extLst>
                </p14:cNvPr>
                <p14:cNvContentPartPr/>
                <p14:nvPr/>
              </p14:nvContentPartPr>
              <p14:xfrm>
                <a:off x="8982791" y="4621965"/>
                <a:ext cx="360" cy="360"/>
              </p14:xfrm>
            </p:contentPart>
          </mc:Choice>
          <mc:Fallback xmlns="">
            <p:pic>
              <p:nvPicPr>
                <p:cNvPr id="2277" name="Entrada de lápiz 2276">
                  <a:extLst>
                    <a:ext uri="{FF2B5EF4-FFF2-40B4-BE49-F238E27FC236}">
                      <a16:creationId xmlns:a16="http://schemas.microsoft.com/office/drawing/2014/main" id="{70FE5AA3-6F15-424F-9A2B-A55786046AD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64791" y="4604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278" name="Entrada de lápiz 2277">
                  <a:extLst>
                    <a:ext uri="{FF2B5EF4-FFF2-40B4-BE49-F238E27FC236}">
                      <a16:creationId xmlns:a16="http://schemas.microsoft.com/office/drawing/2014/main" id="{2A44BA4B-7DE4-4127-B3D4-7653C06EC433}"/>
                    </a:ext>
                  </a:extLst>
                </p14:cNvPr>
                <p14:cNvContentPartPr/>
                <p14:nvPr/>
              </p14:nvContentPartPr>
              <p14:xfrm>
                <a:off x="9013031" y="4632045"/>
                <a:ext cx="360" cy="360"/>
              </p14:xfrm>
            </p:contentPart>
          </mc:Choice>
          <mc:Fallback xmlns="">
            <p:pic>
              <p:nvPicPr>
                <p:cNvPr id="2278" name="Entrada de lápiz 2277">
                  <a:extLst>
                    <a:ext uri="{FF2B5EF4-FFF2-40B4-BE49-F238E27FC236}">
                      <a16:creationId xmlns:a16="http://schemas.microsoft.com/office/drawing/2014/main" id="{2A44BA4B-7DE4-4127-B3D4-7653C06EC43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95391" y="46140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80" name="Entrada de lápiz 2279">
                  <a:extLst>
                    <a:ext uri="{FF2B5EF4-FFF2-40B4-BE49-F238E27FC236}">
                      <a16:creationId xmlns:a16="http://schemas.microsoft.com/office/drawing/2014/main" id="{B758C506-CA4A-4038-85B6-338D7F0D5BCA}"/>
                    </a:ext>
                  </a:extLst>
                </p14:cNvPr>
                <p14:cNvContentPartPr/>
                <p14:nvPr/>
              </p14:nvContentPartPr>
              <p14:xfrm>
                <a:off x="9182231" y="4561845"/>
                <a:ext cx="2160" cy="360"/>
              </p14:xfrm>
            </p:contentPart>
          </mc:Choice>
          <mc:Fallback xmlns="">
            <p:pic>
              <p:nvPicPr>
                <p:cNvPr id="2280" name="Entrada de lápiz 2279">
                  <a:extLst>
                    <a:ext uri="{FF2B5EF4-FFF2-40B4-BE49-F238E27FC236}">
                      <a16:creationId xmlns:a16="http://schemas.microsoft.com/office/drawing/2014/main" id="{B758C506-CA4A-4038-85B6-338D7F0D5BC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164591" y="454384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81" name="Entrada de lápiz 2280">
                  <a:extLst>
                    <a:ext uri="{FF2B5EF4-FFF2-40B4-BE49-F238E27FC236}">
                      <a16:creationId xmlns:a16="http://schemas.microsoft.com/office/drawing/2014/main" id="{064E440E-C05B-4845-B82B-0A840E21622E}"/>
                    </a:ext>
                  </a:extLst>
                </p14:cNvPr>
                <p14:cNvContentPartPr/>
                <p14:nvPr/>
              </p14:nvContentPartPr>
              <p14:xfrm>
                <a:off x="9103391" y="4581645"/>
                <a:ext cx="360" cy="360"/>
              </p14:xfrm>
            </p:contentPart>
          </mc:Choice>
          <mc:Fallback xmlns="">
            <p:pic>
              <p:nvPicPr>
                <p:cNvPr id="2281" name="Entrada de lápiz 2280">
                  <a:extLst>
                    <a:ext uri="{FF2B5EF4-FFF2-40B4-BE49-F238E27FC236}">
                      <a16:creationId xmlns:a16="http://schemas.microsoft.com/office/drawing/2014/main" id="{064E440E-C05B-4845-B82B-0A840E2162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8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82" name="Entrada de lápiz 2281">
                  <a:extLst>
                    <a:ext uri="{FF2B5EF4-FFF2-40B4-BE49-F238E27FC236}">
                      <a16:creationId xmlns:a16="http://schemas.microsoft.com/office/drawing/2014/main" id="{7539E2B3-A8C0-43E0-904E-A07BFD01ADF0}"/>
                    </a:ext>
                  </a:extLst>
                </p14:cNvPr>
                <p14:cNvContentPartPr/>
                <p14:nvPr/>
              </p14:nvContentPartPr>
              <p14:xfrm>
                <a:off x="9173951" y="4591725"/>
                <a:ext cx="360" cy="360"/>
              </p14:xfrm>
            </p:contentPart>
          </mc:Choice>
          <mc:Fallback xmlns="">
            <p:pic>
              <p:nvPicPr>
                <p:cNvPr id="2282" name="Entrada de lápiz 2281">
                  <a:extLst>
                    <a:ext uri="{FF2B5EF4-FFF2-40B4-BE49-F238E27FC236}">
                      <a16:creationId xmlns:a16="http://schemas.microsoft.com/office/drawing/2014/main" id="{7539E2B3-A8C0-43E0-904E-A07BFD01ADF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56311" y="457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283" name="Entrada de lápiz 2282">
                  <a:extLst>
                    <a:ext uri="{FF2B5EF4-FFF2-40B4-BE49-F238E27FC236}">
                      <a16:creationId xmlns:a16="http://schemas.microsoft.com/office/drawing/2014/main" id="{31FFABA5-E14E-452A-9C7A-15A10974391D}"/>
                    </a:ext>
                  </a:extLst>
                </p14:cNvPr>
                <p14:cNvContentPartPr/>
                <p14:nvPr/>
              </p14:nvContentPartPr>
              <p14:xfrm>
                <a:off x="9103391" y="4581645"/>
                <a:ext cx="360" cy="360"/>
              </p14:xfrm>
            </p:contentPart>
          </mc:Choice>
          <mc:Fallback xmlns="">
            <p:pic>
              <p:nvPicPr>
                <p:cNvPr id="2283" name="Entrada de lápiz 2282">
                  <a:extLst>
                    <a:ext uri="{FF2B5EF4-FFF2-40B4-BE49-F238E27FC236}">
                      <a16:creationId xmlns:a16="http://schemas.microsoft.com/office/drawing/2014/main" id="{31FFABA5-E14E-452A-9C7A-15A1097439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8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84" name="Entrada de lápiz 2283">
                  <a:extLst>
                    <a:ext uri="{FF2B5EF4-FFF2-40B4-BE49-F238E27FC236}">
                      <a16:creationId xmlns:a16="http://schemas.microsoft.com/office/drawing/2014/main" id="{3CA947A8-2F93-4D89-8A07-DFC82DC85E2E}"/>
                    </a:ext>
                  </a:extLst>
                </p14:cNvPr>
                <p14:cNvContentPartPr/>
                <p14:nvPr/>
              </p14:nvContentPartPr>
              <p14:xfrm>
                <a:off x="9109511" y="4581645"/>
                <a:ext cx="24480" cy="360"/>
              </p14:xfrm>
            </p:contentPart>
          </mc:Choice>
          <mc:Fallback xmlns="">
            <p:pic>
              <p:nvPicPr>
                <p:cNvPr id="2284" name="Entrada de lápiz 2283">
                  <a:extLst>
                    <a:ext uri="{FF2B5EF4-FFF2-40B4-BE49-F238E27FC236}">
                      <a16:creationId xmlns:a16="http://schemas.microsoft.com/office/drawing/2014/main" id="{3CA947A8-2F93-4D89-8A07-DFC82DC85E2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091511" y="4563645"/>
                  <a:ext cx="60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85" name="Entrada de lápiz 2284">
                  <a:extLst>
                    <a:ext uri="{FF2B5EF4-FFF2-40B4-BE49-F238E27FC236}">
                      <a16:creationId xmlns:a16="http://schemas.microsoft.com/office/drawing/2014/main" id="{7F3FF3AB-BDC7-4D20-B637-2C4608947893}"/>
                    </a:ext>
                  </a:extLst>
                </p14:cNvPr>
                <p14:cNvContentPartPr/>
                <p14:nvPr/>
              </p14:nvContentPartPr>
              <p14:xfrm>
                <a:off x="9013031" y="4581645"/>
                <a:ext cx="360" cy="360"/>
              </p14:xfrm>
            </p:contentPart>
          </mc:Choice>
          <mc:Fallback xmlns="">
            <p:pic>
              <p:nvPicPr>
                <p:cNvPr id="2285" name="Entrada de lápiz 2284">
                  <a:extLst>
                    <a:ext uri="{FF2B5EF4-FFF2-40B4-BE49-F238E27FC236}">
                      <a16:creationId xmlns:a16="http://schemas.microsoft.com/office/drawing/2014/main" id="{7F3FF3AB-BDC7-4D20-B637-2C460894789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953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87" name="Entrada de lápiz 2286">
                  <a:extLst>
                    <a:ext uri="{FF2B5EF4-FFF2-40B4-BE49-F238E27FC236}">
                      <a16:creationId xmlns:a16="http://schemas.microsoft.com/office/drawing/2014/main" id="{C173FA7C-4E07-43B9-BEF3-C611109BB3E0}"/>
                    </a:ext>
                  </a:extLst>
                </p14:cNvPr>
                <p14:cNvContentPartPr/>
                <p14:nvPr/>
              </p14:nvContentPartPr>
              <p14:xfrm>
                <a:off x="9304631" y="4571565"/>
                <a:ext cx="360" cy="360"/>
              </p14:xfrm>
            </p:contentPart>
          </mc:Choice>
          <mc:Fallback xmlns="">
            <p:pic>
              <p:nvPicPr>
                <p:cNvPr id="2287" name="Entrada de lápiz 2286">
                  <a:extLst>
                    <a:ext uri="{FF2B5EF4-FFF2-40B4-BE49-F238E27FC236}">
                      <a16:creationId xmlns:a16="http://schemas.microsoft.com/office/drawing/2014/main" id="{C173FA7C-4E07-43B9-BEF3-C611109BB3E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8663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288" name="Entrada de lápiz 2287">
                  <a:extLst>
                    <a:ext uri="{FF2B5EF4-FFF2-40B4-BE49-F238E27FC236}">
                      <a16:creationId xmlns:a16="http://schemas.microsoft.com/office/drawing/2014/main" id="{7F3A6063-E2A6-4E5E-9FB5-E403C807EB5A}"/>
                    </a:ext>
                  </a:extLst>
                </p14:cNvPr>
                <p14:cNvContentPartPr/>
                <p14:nvPr/>
              </p14:nvContentPartPr>
              <p14:xfrm>
                <a:off x="9223991" y="4571565"/>
                <a:ext cx="360" cy="360"/>
              </p14:xfrm>
            </p:contentPart>
          </mc:Choice>
          <mc:Fallback xmlns="">
            <p:pic>
              <p:nvPicPr>
                <p:cNvPr id="2288" name="Entrada de lápiz 2287">
                  <a:extLst>
                    <a:ext uri="{FF2B5EF4-FFF2-40B4-BE49-F238E27FC236}">
                      <a16:creationId xmlns:a16="http://schemas.microsoft.com/office/drawing/2014/main" id="{7F3A6063-E2A6-4E5E-9FB5-E403C807EB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0599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89" name="Entrada de lápiz 2288">
                  <a:extLst>
                    <a:ext uri="{FF2B5EF4-FFF2-40B4-BE49-F238E27FC236}">
                      <a16:creationId xmlns:a16="http://schemas.microsoft.com/office/drawing/2014/main" id="{9EE5EB48-6BFE-4F4B-852E-BC1E03C97AD6}"/>
                    </a:ext>
                  </a:extLst>
                </p14:cNvPr>
                <p14:cNvContentPartPr/>
                <p14:nvPr/>
              </p14:nvContentPartPr>
              <p14:xfrm>
                <a:off x="9284111" y="4551765"/>
                <a:ext cx="360" cy="360"/>
              </p14:xfrm>
            </p:contentPart>
          </mc:Choice>
          <mc:Fallback xmlns="">
            <p:pic>
              <p:nvPicPr>
                <p:cNvPr id="2289" name="Entrada de lápiz 2288">
                  <a:extLst>
                    <a:ext uri="{FF2B5EF4-FFF2-40B4-BE49-F238E27FC236}">
                      <a16:creationId xmlns:a16="http://schemas.microsoft.com/office/drawing/2014/main" id="{9EE5EB48-6BFE-4F4B-852E-BC1E03C97AD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66111" y="4533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291" name="Entrada de lápiz 2290">
                  <a:extLst>
                    <a:ext uri="{FF2B5EF4-FFF2-40B4-BE49-F238E27FC236}">
                      <a16:creationId xmlns:a16="http://schemas.microsoft.com/office/drawing/2014/main" id="{24F74F32-498C-495A-8EC0-EC2AEFDE605A}"/>
                    </a:ext>
                  </a:extLst>
                </p14:cNvPr>
                <p14:cNvContentPartPr/>
                <p14:nvPr/>
              </p14:nvContentPartPr>
              <p14:xfrm>
                <a:off x="9223991" y="4541325"/>
                <a:ext cx="360" cy="360"/>
              </p14:xfrm>
            </p:contentPart>
          </mc:Choice>
          <mc:Fallback xmlns="">
            <p:pic>
              <p:nvPicPr>
                <p:cNvPr id="2291" name="Entrada de lápiz 2290">
                  <a:extLst>
                    <a:ext uri="{FF2B5EF4-FFF2-40B4-BE49-F238E27FC236}">
                      <a16:creationId xmlns:a16="http://schemas.microsoft.com/office/drawing/2014/main" id="{24F74F32-498C-495A-8EC0-EC2AEFDE60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05991" y="4523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292" name="Entrada de lápiz 2291">
                  <a:extLst>
                    <a:ext uri="{FF2B5EF4-FFF2-40B4-BE49-F238E27FC236}">
                      <a16:creationId xmlns:a16="http://schemas.microsoft.com/office/drawing/2014/main" id="{4722006F-CC50-49F6-8F63-D81CFDB5833F}"/>
                    </a:ext>
                  </a:extLst>
                </p14:cNvPr>
                <p14:cNvContentPartPr/>
                <p14:nvPr/>
              </p14:nvContentPartPr>
              <p14:xfrm>
                <a:off x="9294551" y="4581645"/>
                <a:ext cx="2160" cy="2160"/>
              </p14:xfrm>
            </p:contentPart>
          </mc:Choice>
          <mc:Fallback xmlns="">
            <p:pic>
              <p:nvPicPr>
                <p:cNvPr id="2292" name="Entrada de lápiz 2291">
                  <a:extLst>
                    <a:ext uri="{FF2B5EF4-FFF2-40B4-BE49-F238E27FC236}">
                      <a16:creationId xmlns:a16="http://schemas.microsoft.com/office/drawing/2014/main" id="{4722006F-CC50-49F6-8F63-D81CFDB5833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276551" y="456364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93" name="Entrada de lápiz 2292">
                  <a:extLst>
                    <a:ext uri="{FF2B5EF4-FFF2-40B4-BE49-F238E27FC236}">
                      <a16:creationId xmlns:a16="http://schemas.microsoft.com/office/drawing/2014/main" id="{39813BC7-86F7-4CD9-8D5B-6BF38DC8E3B9}"/>
                    </a:ext>
                  </a:extLst>
                </p14:cNvPr>
                <p14:cNvContentPartPr/>
                <p14:nvPr/>
              </p14:nvContentPartPr>
              <p14:xfrm>
                <a:off x="9344231" y="4632045"/>
                <a:ext cx="360" cy="360"/>
              </p14:xfrm>
            </p:contentPart>
          </mc:Choice>
          <mc:Fallback xmlns="">
            <p:pic>
              <p:nvPicPr>
                <p:cNvPr id="2293" name="Entrada de lápiz 2292">
                  <a:extLst>
                    <a:ext uri="{FF2B5EF4-FFF2-40B4-BE49-F238E27FC236}">
                      <a16:creationId xmlns:a16="http://schemas.microsoft.com/office/drawing/2014/main" id="{39813BC7-86F7-4CD9-8D5B-6BF38DC8E3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46140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95" name="Entrada de lápiz 2294">
                  <a:extLst>
                    <a:ext uri="{FF2B5EF4-FFF2-40B4-BE49-F238E27FC236}">
                      <a16:creationId xmlns:a16="http://schemas.microsoft.com/office/drawing/2014/main" id="{BAB4587F-75B7-4AA2-935A-224B2BBECC90}"/>
                    </a:ext>
                  </a:extLst>
                </p14:cNvPr>
                <p14:cNvContentPartPr/>
                <p14:nvPr/>
              </p14:nvContentPartPr>
              <p14:xfrm>
                <a:off x="9254231" y="4551765"/>
                <a:ext cx="360" cy="360"/>
              </p14:xfrm>
            </p:contentPart>
          </mc:Choice>
          <mc:Fallback xmlns="">
            <p:pic>
              <p:nvPicPr>
                <p:cNvPr id="2295" name="Entrada de lápiz 2294">
                  <a:extLst>
                    <a:ext uri="{FF2B5EF4-FFF2-40B4-BE49-F238E27FC236}">
                      <a16:creationId xmlns:a16="http://schemas.microsoft.com/office/drawing/2014/main" id="{BAB4587F-75B7-4AA2-935A-224B2BBECC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36231" y="4533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97" name="Entrada de lápiz 2296">
                  <a:extLst>
                    <a:ext uri="{FF2B5EF4-FFF2-40B4-BE49-F238E27FC236}">
                      <a16:creationId xmlns:a16="http://schemas.microsoft.com/office/drawing/2014/main" id="{0663BCA7-860A-4E66-9FC4-DE0559DC7338}"/>
                    </a:ext>
                  </a:extLst>
                </p14:cNvPr>
                <p14:cNvContentPartPr/>
                <p14:nvPr/>
              </p14:nvContentPartPr>
              <p14:xfrm>
                <a:off x="9364751" y="4632045"/>
                <a:ext cx="2160" cy="2160"/>
              </p14:xfrm>
            </p:contentPart>
          </mc:Choice>
          <mc:Fallback xmlns="">
            <p:pic>
              <p:nvPicPr>
                <p:cNvPr id="2297" name="Entrada de lápiz 2296">
                  <a:extLst>
                    <a:ext uri="{FF2B5EF4-FFF2-40B4-BE49-F238E27FC236}">
                      <a16:creationId xmlns:a16="http://schemas.microsoft.com/office/drawing/2014/main" id="{0663BCA7-860A-4E66-9FC4-DE0559DC733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347111" y="461404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98" name="Entrada de lápiz 2297">
                  <a:extLst>
                    <a:ext uri="{FF2B5EF4-FFF2-40B4-BE49-F238E27FC236}">
                      <a16:creationId xmlns:a16="http://schemas.microsoft.com/office/drawing/2014/main" id="{52D38D4F-BCE6-4205-8105-F081D5936B0A}"/>
                    </a:ext>
                  </a:extLst>
                </p14:cNvPr>
                <p14:cNvContentPartPr/>
                <p14:nvPr/>
              </p14:nvContentPartPr>
              <p14:xfrm>
                <a:off x="9404711" y="4672365"/>
                <a:ext cx="360" cy="360"/>
              </p14:xfrm>
            </p:contentPart>
          </mc:Choice>
          <mc:Fallback xmlns="">
            <p:pic>
              <p:nvPicPr>
                <p:cNvPr id="2298" name="Entrada de lápiz 2297">
                  <a:extLst>
                    <a:ext uri="{FF2B5EF4-FFF2-40B4-BE49-F238E27FC236}">
                      <a16:creationId xmlns:a16="http://schemas.microsoft.com/office/drawing/2014/main" id="{52D38D4F-BCE6-4205-8105-F081D5936B0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6543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99" name="Entrada de lápiz 2298">
                  <a:extLst>
                    <a:ext uri="{FF2B5EF4-FFF2-40B4-BE49-F238E27FC236}">
                      <a16:creationId xmlns:a16="http://schemas.microsoft.com/office/drawing/2014/main" id="{48729846-7AD1-4D09-B2E4-80D388EF8F3E}"/>
                    </a:ext>
                  </a:extLst>
                </p14:cNvPr>
                <p14:cNvContentPartPr/>
                <p14:nvPr/>
              </p14:nvContentPartPr>
              <p14:xfrm>
                <a:off x="9455111" y="4702245"/>
                <a:ext cx="360" cy="360"/>
              </p14:xfrm>
            </p:contentPart>
          </mc:Choice>
          <mc:Fallback xmlns="">
            <p:pic>
              <p:nvPicPr>
                <p:cNvPr id="2299" name="Entrada de lápiz 2298">
                  <a:extLst>
                    <a:ext uri="{FF2B5EF4-FFF2-40B4-BE49-F238E27FC236}">
                      <a16:creationId xmlns:a16="http://schemas.microsoft.com/office/drawing/2014/main" id="{48729846-7AD1-4D09-B2E4-80D388EF8F3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37111" y="4684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01" name="Entrada de lápiz 2300">
                  <a:extLst>
                    <a:ext uri="{FF2B5EF4-FFF2-40B4-BE49-F238E27FC236}">
                      <a16:creationId xmlns:a16="http://schemas.microsoft.com/office/drawing/2014/main" id="{2F9DE86A-B6C7-4C75-A3F7-9455E92D05BE}"/>
                    </a:ext>
                  </a:extLst>
                </p14:cNvPr>
                <p14:cNvContentPartPr/>
                <p14:nvPr/>
              </p14:nvContentPartPr>
              <p14:xfrm>
                <a:off x="9354671" y="4692165"/>
                <a:ext cx="360" cy="360"/>
              </p14:xfrm>
            </p:contentPart>
          </mc:Choice>
          <mc:Fallback xmlns="">
            <p:pic>
              <p:nvPicPr>
                <p:cNvPr id="2301" name="Entrada de lápiz 2300">
                  <a:extLst>
                    <a:ext uri="{FF2B5EF4-FFF2-40B4-BE49-F238E27FC236}">
                      <a16:creationId xmlns:a16="http://schemas.microsoft.com/office/drawing/2014/main" id="{2F9DE86A-B6C7-4C75-A3F7-9455E92D05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37031" y="4674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02" name="Entrada de lápiz 2301">
                  <a:extLst>
                    <a:ext uri="{FF2B5EF4-FFF2-40B4-BE49-F238E27FC236}">
                      <a16:creationId xmlns:a16="http://schemas.microsoft.com/office/drawing/2014/main" id="{4E0F4DE2-4BF2-4447-8FA6-A0923B9982F1}"/>
                    </a:ext>
                  </a:extLst>
                </p14:cNvPr>
                <p14:cNvContentPartPr/>
                <p14:nvPr/>
              </p14:nvContentPartPr>
              <p14:xfrm>
                <a:off x="9374831" y="4571565"/>
                <a:ext cx="360" cy="360"/>
              </p14:xfrm>
            </p:contentPart>
          </mc:Choice>
          <mc:Fallback xmlns="">
            <p:pic>
              <p:nvPicPr>
                <p:cNvPr id="2302" name="Entrada de lápiz 2301">
                  <a:extLst>
                    <a:ext uri="{FF2B5EF4-FFF2-40B4-BE49-F238E27FC236}">
                      <a16:creationId xmlns:a16="http://schemas.microsoft.com/office/drawing/2014/main" id="{4E0F4DE2-4BF2-4447-8FA6-A0923B9982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03" name="Entrada de lápiz 2302">
                  <a:extLst>
                    <a:ext uri="{FF2B5EF4-FFF2-40B4-BE49-F238E27FC236}">
                      <a16:creationId xmlns:a16="http://schemas.microsoft.com/office/drawing/2014/main" id="{4E217961-9229-4B1F-A484-73F7486ECCAF}"/>
                    </a:ext>
                  </a:extLst>
                </p14:cNvPr>
                <p14:cNvContentPartPr/>
                <p14:nvPr/>
              </p14:nvContentPartPr>
              <p14:xfrm>
                <a:off x="9425231" y="4561845"/>
                <a:ext cx="360" cy="360"/>
              </p14:xfrm>
            </p:contentPart>
          </mc:Choice>
          <mc:Fallback xmlns="">
            <p:pic>
              <p:nvPicPr>
                <p:cNvPr id="2303" name="Entrada de lápiz 2302">
                  <a:extLst>
                    <a:ext uri="{FF2B5EF4-FFF2-40B4-BE49-F238E27FC236}">
                      <a16:creationId xmlns:a16="http://schemas.microsoft.com/office/drawing/2014/main" id="{4E217961-9229-4B1F-A484-73F7486ECCA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0723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304" name="Entrada de lápiz 2303">
                  <a:extLst>
                    <a:ext uri="{FF2B5EF4-FFF2-40B4-BE49-F238E27FC236}">
                      <a16:creationId xmlns:a16="http://schemas.microsoft.com/office/drawing/2014/main" id="{11A62C80-7963-4E8E-90A9-7F306C1F56F1}"/>
                    </a:ext>
                  </a:extLst>
                </p14:cNvPr>
                <p14:cNvContentPartPr/>
                <p14:nvPr/>
              </p14:nvContentPartPr>
              <p14:xfrm>
                <a:off x="9404711" y="4561845"/>
                <a:ext cx="360" cy="360"/>
              </p14:xfrm>
            </p:contentPart>
          </mc:Choice>
          <mc:Fallback xmlns="">
            <p:pic>
              <p:nvPicPr>
                <p:cNvPr id="2304" name="Entrada de lápiz 2303">
                  <a:extLst>
                    <a:ext uri="{FF2B5EF4-FFF2-40B4-BE49-F238E27FC236}">
                      <a16:creationId xmlns:a16="http://schemas.microsoft.com/office/drawing/2014/main" id="{11A62C80-7963-4E8E-90A9-7F306C1F56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05" name="Entrada de lápiz 2304">
                  <a:extLst>
                    <a:ext uri="{FF2B5EF4-FFF2-40B4-BE49-F238E27FC236}">
                      <a16:creationId xmlns:a16="http://schemas.microsoft.com/office/drawing/2014/main" id="{59BCCE0D-E13F-4EF5-8B2C-4B720BFF07A6}"/>
                    </a:ext>
                  </a:extLst>
                </p14:cNvPr>
                <p14:cNvContentPartPr/>
                <p14:nvPr/>
              </p14:nvContentPartPr>
              <p14:xfrm>
                <a:off x="9324431" y="4531245"/>
                <a:ext cx="360" cy="360"/>
              </p14:xfrm>
            </p:contentPart>
          </mc:Choice>
          <mc:Fallback xmlns="">
            <p:pic>
              <p:nvPicPr>
                <p:cNvPr id="2305" name="Entrada de lápiz 2304">
                  <a:extLst>
                    <a:ext uri="{FF2B5EF4-FFF2-40B4-BE49-F238E27FC236}">
                      <a16:creationId xmlns:a16="http://schemas.microsoft.com/office/drawing/2014/main" id="{59BCCE0D-E13F-4EF5-8B2C-4B720BFF07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0679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306" name="Entrada de lápiz 2305">
                  <a:extLst>
                    <a:ext uri="{FF2B5EF4-FFF2-40B4-BE49-F238E27FC236}">
                      <a16:creationId xmlns:a16="http://schemas.microsoft.com/office/drawing/2014/main" id="{888E9840-1D44-46BD-A70B-8E33B6C4D7D1}"/>
                    </a:ext>
                  </a:extLst>
                </p14:cNvPr>
                <p14:cNvContentPartPr/>
                <p14:nvPr/>
              </p14:nvContentPartPr>
              <p14:xfrm>
                <a:off x="9264311" y="4531245"/>
                <a:ext cx="360" cy="360"/>
              </p14:xfrm>
            </p:contentPart>
          </mc:Choice>
          <mc:Fallback xmlns="">
            <p:pic>
              <p:nvPicPr>
                <p:cNvPr id="2306" name="Entrada de lápiz 2305">
                  <a:extLst>
                    <a:ext uri="{FF2B5EF4-FFF2-40B4-BE49-F238E27FC236}">
                      <a16:creationId xmlns:a16="http://schemas.microsoft.com/office/drawing/2014/main" id="{888E9840-1D44-46BD-A70B-8E33B6C4D7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4631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08" name="Entrada de lápiz 2307">
                  <a:extLst>
                    <a:ext uri="{FF2B5EF4-FFF2-40B4-BE49-F238E27FC236}">
                      <a16:creationId xmlns:a16="http://schemas.microsoft.com/office/drawing/2014/main" id="{399B4849-2AA8-4B72-AE57-56AD6E2D107C}"/>
                    </a:ext>
                  </a:extLst>
                </p14:cNvPr>
                <p14:cNvContentPartPr/>
                <p14:nvPr/>
              </p14:nvContentPartPr>
              <p14:xfrm>
                <a:off x="9344231" y="4581645"/>
                <a:ext cx="360" cy="360"/>
              </p14:xfrm>
            </p:contentPart>
          </mc:Choice>
          <mc:Fallback xmlns="">
            <p:pic>
              <p:nvPicPr>
                <p:cNvPr id="2308" name="Entrada de lápiz 2307">
                  <a:extLst>
                    <a:ext uri="{FF2B5EF4-FFF2-40B4-BE49-F238E27FC236}">
                      <a16:creationId xmlns:a16="http://schemas.microsoft.com/office/drawing/2014/main" id="{399B4849-2AA8-4B72-AE57-56AD6E2D10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456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309" name="Entrada de lápiz 2308">
                  <a:extLst>
                    <a:ext uri="{FF2B5EF4-FFF2-40B4-BE49-F238E27FC236}">
                      <a16:creationId xmlns:a16="http://schemas.microsoft.com/office/drawing/2014/main" id="{7770B8D8-AFF4-4E05-8164-A6F4C01E06CB}"/>
                    </a:ext>
                  </a:extLst>
                </p14:cNvPr>
                <p14:cNvContentPartPr/>
                <p14:nvPr/>
              </p14:nvContentPartPr>
              <p14:xfrm>
                <a:off x="9384911" y="4591725"/>
                <a:ext cx="360" cy="360"/>
              </p14:xfrm>
            </p:contentPart>
          </mc:Choice>
          <mc:Fallback xmlns="">
            <p:pic>
              <p:nvPicPr>
                <p:cNvPr id="2309" name="Entrada de lápiz 2308">
                  <a:extLst>
                    <a:ext uri="{FF2B5EF4-FFF2-40B4-BE49-F238E27FC236}">
                      <a16:creationId xmlns:a16="http://schemas.microsoft.com/office/drawing/2014/main" id="{7770B8D8-AFF4-4E05-8164-A6F4C01E06C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66911" y="457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10" name="Entrada de lápiz 2309">
                  <a:extLst>
                    <a:ext uri="{FF2B5EF4-FFF2-40B4-BE49-F238E27FC236}">
                      <a16:creationId xmlns:a16="http://schemas.microsoft.com/office/drawing/2014/main" id="{05C149C2-18DC-4E0A-B92E-81F4C467876E}"/>
                    </a:ext>
                  </a:extLst>
                </p14:cNvPr>
                <p14:cNvContentPartPr/>
                <p14:nvPr/>
              </p14:nvContentPartPr>
              <p14:xfrm>
                <a:off x="9425231" y="4521165"/>
                <a:ext cx="360" cy="360"/>
              </p14:xfrm>
            </p:contentPart>
          </mc:Choice>
          <mc:Fallback xmlns="">
            <p:pic>
              <p:nvPicPr>
                <p:cNvPr id="2310" name="Entrada de lápiz 2309">
                  <a:extLst>
                    <a:ext uri="{FF2B5EF4-FFF2-40B4-BE49-F238E27FC236}">
                      <a16:creationId xmlns:a16="http://schemas.microsoft.com/office/drawing/2014/main" id="{05C149C2-18DC-4E0A-B92E-81F4C46787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07231" y="4503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312" name="Entrada de lápiz 2311">
                  <a:extLst>
                    <a:ext uri="{FF2B5EF4-FFF2-40B4-BE49-F238E27FC236}">
                      <a16:creationId xmlns:a16="http://schemas.microsoft.com/office/drawing/2014/main" id="{5FB4168D-2D9A-4EE3-AE03-BE43B5DF610C}"/>
                    </a:ext>
                  </a:extLst>
                </p14:cNvPr>
                <p14:cNvContentPartPr/>
                <p14:nvPr/>
              </p14:nvContentPartPr>
              <p14:xfrm>
                <a:off x="9445031" y="4480845"/>
                <a:ext cx="360" cy="360"/>
              </p14:xfrm>
            </p:contentPart>
          </mc:Choice>
          <mc:Fallback xmlns="">
            <p:pic>
              <p:nvPicPr>
                <p:cNvPr id="2312" name="Entrada de lápiz 2311">
                  <a:extLst>
                    <a:ext uri="{FF2B5EF4-FFF2-40B4-BE49-F238E27FC236}">
                      <a16:creationId xmlns:a16="http://schemas.microsoft.com/office/drawing/2014/main" id="{5FB4168D-2D9A-4EE3-AE03-BE43B5DF610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4632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13" name="Entrada de lápiz 2312">
                  <a:extLst>
                    <a:ext uri="{FF2B5EF4-FFF2-40B4-BE49-F238E27FC236}">
                      <a16:creationId xmlns:a16="http://schemas.microsoft.com/office/drawing/2014/main" id="{C89FD721-AEE0-4BE7-BCB3-63B18CB60A2C}"/>
                    </a:ext>
                  </a:extLst>
                </p14:cNvPr>
                <p14:cNvContentPartPr/>
                <p14:nvPr/>
              </p14:nvContentPartPr>
              <p14:xfrm>
                <a:off x="9445031" y="4420725"/>
                <a:ext cx="360" cy="360"/>
              </p14:xfrm>
            </p:contentPart>
          </mc:Choice>
          <mc:Fallback xmlns="">
            <p:pic>
              <p:nvPicPr>
                <p:cNvPr id="2313" name="Entrada de lápiz 2312">
                  <a:extLst>
                    <a:ext uri="{FF2B5EF4-FFF2-40B4-BE49-F238E27FC236}">
                      <a16:creationId xmlns:a16="http://schemas.microsoft.com/office/drawing/2014/main" id="{C89FD721-AEE0-4BE7-BCB3-63B18CB60A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402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345" name="Entrada de lápiz 2344">
                  <a:extLst>
                    <a:ext uri="{FF2B5EF4-FFF2-40B4-BE49-F238E27FC236}">
                      <a16:creationId xmlns:a16="http://schemas.microsoft.com/office/drawing/2014/main" id="{16BF687C-3E7D-4AC7-A8B4-F83C0AAC1621}"/>
                    </a:ext>
                  </a:extLst>
                </p14:cNvPr>
                <p14:cNvContentPartPr/>
                <p14:nvPr/>
              </p14:nvContentPartPr>
              <p14:xfrm>
                <a:off x="9404711" y="4491285"/>
                <a:ext cx="360" cy="360"/>
              </p14:xfrm>
            </p:contentPart>
          </mc:Choice>
          <mc:Fallback xmlns="">
            <p:pic>
              <p:nvPicPr>
                <p:cNvPr id="2345" name="Entrada de lápiz 2344">
                  <a:extLst>
                    <a:ext uri="{FF2B5EF4-FFF2-40B4-BE49-F238E27FC236}">
                      <a16:creationId xmlns:a16="http://schemas.microsoft.com/office/drawing/2014/main" id="{16BF687C-3E7D-4AC7-A8B4-F83C0AAC162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867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46" name="Entrada de lápiz 2345">
                  <a:extLst>
                    <a:ext uri="{FF2B5EF4-FFF2-40B4-BE49-F238E27FC236}">
                      <a16:creationId xmlns:a16="http://schemas.microsoft.com/office/drawing/2014/main" id="{0A371E1F-8266-4E1A-B6BC-516CB74A69FB}"/>
                    </a:ext>
                  </a:extLst>
                </p14:cNvPr>
                <p14:cNvContentPartPr/>
                <p14:nvPr/>
              </p14:nvContentPartPr>
              <p14:xfrm>
                <a:off x="9364751" y="4491285"/>
                <a:ext cx="360" cy="360"/>
              </p14:xfrm>
            </p:contentPart>
          </mc:Choice>
          <mc:Fallback xmlns="">
            <p:pic>
              <p:nvPicPr>
                <p:cNvPr id="2346" name="Entrada de lápiz 2345">
                  <a:extLst>
                    <a:ext uri="{FF2B5EF4-FFF2-40B4-BE49-F238E27FC236}">
                      <a16:creationId xmlns:a16="http://schemas.microsoft.com/office/drawing/2014/main" id="{0A371E1F-8266-4E1A-B6BC-516CB74A69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471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347" name="Entrada de lápiz 2346">
                  <a:extLst>
                    <a:ext uri="{FF2B5EF4-FFF2-40B4-BE49-F238E27FC236}">
                      <a16:creationId xmlns:a16="http://schemas.microsoft.com/office/drawing/2014/main" id="{16A800E8-5112-4880-A0AC-29BC47C41525}"/>
                    </a:ext>
                  </a:extLst>
                </p14:cNvPr>
                <p14:cNvContentPartPr/>
                <p14:nvPr/>
              </p14:nvContentPartPr>
              <p14:xfrm>
                <a:off x="9294551" y="4501365"/>
                <a:ext cx="360" cy="360"/>
              </p14:xfrm>
            </p:contentPart>
          </mc:Choice>
          <mc:Fallback xmlns="">
            <p:pic>
              <p:nvPicPr>
                <p:cNvPr id="2347" name="Entrada de lápiz 2346">
                  <a:extLst>
                    <a:ext uri="{FF2B5EF4-FFF2-40B4-BE49-F238E27FC236}">
                      <a16:creationId xmlns:a16="http://schemas.microsoft.com/office/drawing/2014/main" id="{16A800E8-5112-4880-A0AC-29BC47C415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76551" y="4483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348" name="Entrada de lápiz 2347">
                  <a:extLst>
                    <a:ext uri="{FF2B5EF4-FFF2-40B4-BE49-F238E27FC236}">
                      <a16:creationId xmlns:a16="http://schemas.microsoft.com/office/drawing/2014/main" id="{C39EF12D-4CCE-4218-86C0-5AF3F0B6C2E3}"/>
                    </a:ext>
                  </a:extLst>
                </p14:cNvPr>
                <p14:cNvContentPartPr/>
                <p14:nvPr/>
              </p14:nvContentPartPr>
              <p14:xfrm>
                <a:off x="9374831" y="4531245"/>
                <a:ext cx="360" cy="360"/>
              </p14:xfrm>
            </p:contentPart>
          </mc:Choice>
          <mc:Fallback xmlns="">
            <p:pic>
              <p:nvPicPr>
                <p:cNvPr id="2348" name="Entrada de lápiz 2347">
                  <a:extLst>
                    <a:ext uri="{FF2B5EF4-FFF2-40B4-BE49-F238E27FC236}">
                      <a16:creationId xmlns:a16="http://schemas.microsoft.com/office/drawing/2014/main" id="{C39EF12D-4CCE-4218-86C0-5AF3F0B6C2E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49" name="Entrada de lápiz 2348">
                  <a:extLst>
                    <a:ext uri="{FF2B5EF4-FFF2-40B4-BE49-F238E27FC236}">
                      <a16:creationId xmlns:a16="http://schemas.microsoft.com/office/drawing/2014/main" id="{F18B75DE-4DB5-4739-A4C8-787A47D42825}"/>
                    </a:ext>
                  </a:extLst>
                </p14:cNvPr>
                <p14:cNvContentPartPr/>
                <p14:nvPr/>
              </p14:nvContentPartPr>
              <p14:xfrm>
                <a:off x="9374831" y="4531245"/>
                <a:ext cx="360" cy="360"/>
              </p14:xfrm>
            </p:contentPart>
          </mc:Choice>
          <mc:Fallback xmlns="">
            <p:pic>
              <p:nvPicPr>
                <p:cNvPr id="2349" name="Entrada de lápiz 2348">
                  <a:extLst>
                    <a:ext uri="{FF2B5EF4-FFF2-40B4-BE49-F238E27FC236}">
                      <a16:creationId xmlns:a16="http://schemas.microsoft.com/office/drawing/2014/main" id="{F18B75DE-4DB5-4739-A4C8-787A47D428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56831" y="45136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351" name="Entrada de lápiz 2350">
                  <a:extLst>
                    <a:ext uri="{FF2B5EF4-FFF2-40B4-BE49-F238E27FC236}">
                      <a16:creationId xmlns:a16="http://schemas.microsoft.com/office/drawing/2014/main" id="{03825B12-6A5C-4C7A-85CA-F6378AB3F72E}"/>
                    </a:ext>
                  </a:extLst>
                </p14:cNvPr>
                <p14:cNvContentPartPr/>
                <p14:nvPr/>
              </p14:nvContentPartPr>
              <p14:xfrm>
                <a:off x="9314351" y="4491285"/>
                <a:ext cx="360" cy="360"/>
              </p14:xfrm>
            </p:contentPart>
          </mc:Choice>
          <mc:Fallback xmlns="">
            <p:pic>
              <p:nvPicPr>
                <p:cNvPr id="2351" name="Entrada de lápiz 2350">
                  <a:extLst>
                    <a:ext uri="{FF2B5EF4-FFF2-40B4-BE49-F238E27FC236}">
                      <a16:creationId xmlns:a16="http://schemas.microsoft.com/office/drawing/2014/main" id="{03825B12-6A5C-4C7A-85CA-F6378AB3F7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96711" y="4473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53" name="Entrada de lápiz 2352">
                  <a:extLst>
                    <a:ext uri="{FF2B5EF4-FFF2-40B4-BE49-F238E27FC236}">
                      <a16:creationId xmlns:a16="http://schemas.microsoft.com/office/drawing/2014/main" id="{F3578685-0D82-4181-B098-F9FAC8B5C935}"/>
                    </a:ext>
                  </a:extLst>
                </p14:cNvPr>
                <p14:cNvContentPartPr/>
                <p14:nvPr/>
              </p14:nvContentPartPr>
              <p14:xfrm>
                <a:off x="9445031" y="4571565"/>
                <a:ext cx="360" cy="360"/>
              </p14:xfrm>
            </p:contentPart>
          </mc:Choice>
          <mc:Fallback xmlns="">
            <p:pic>
              <p:nvPicPr>
                <p:cNvPr id="2353" name="Entrada de lápiz 2352">
                  <a:extLst>
                    <a:ext uri="{FF2B5EF4-FFF2-40B4-BE49-F238E27FC236}">
                      <a16:creationId xmlns:a16="http://schemas.microsoft.com/office/drawing/2014/main" id="{F3578685-0D82-4181-B098-F9FAC8B5C9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553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355" name="Entrada de lápiz 2354">
                  <a:extLst>
                    <a:ext uri="{FF2B5EF4-FFF2-40B4-BE49-F238E27FC236}">
                      <a16:creationId xmlns:a16="http://schemas.microsoft.com/office/drawing/2014/main" id="{14EB1C2B-84F3-400E-A0B3-556889A9D1A1}"/>
                    </a:ext>
                  </a:extLst>
                </p14:cNvPr>
                <p14:cNvContentPartPr/>
                <p14:nvPr/>
              </p14:nvContentPartPr>
              <p14:xfrm>
                <a:off x="9463391" y="4742565"/>
                <a:ext cx="2160" cy="360"/>
              </p14:xfrm>
            </p:contentPart>
          </mc:Choice>
          <mc:Fallback xmlns="">
            <p:pic>
              <p:nvPicPr>
                <p:cNvPr id="2355" name="Entrada de lápiz 2354">
                  <a:extLst>
                    <a:ext uri="{FF2B5EF4-FFF2-40B4-BE49-F238E27FC236}">
                      <a16:creationId xmlns:a16="http://schemas.microsoft.com/office/drawing/2014/main" id="{14EB1C2B-84F3-400E-A0B3-556889A9D1A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445391" y="472456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56" name="Entrada de lápiz 2355">
                  <a:extLst>
                    <a:ext uri="{FF2B5EF4-FFF2-40B4-BE49-F238E27FC236}">
                      <a16:creationId xmlns:a16="http://schemas.microsoft.com/office/drawing/2014/main" id="{BB9080AD-A534-4656-806D-6FCE936E1A58}"/>
                    </a:ext>
                  </a:extLst>
                </p14:cNvPr>
                <p14:cNvContentPartPr/>
                <p14:nvPr/>
              </p14:nvContentPartPr>
              <p14:xfrm>
                <a:off x="9445031" y="4692165"/>
                <a:ext cx="360" cy="360"/>
              </p14:xfrm>
            </p:contentPart>
          </mc:Choice>
          <mc:Fallback xmlns="">
            <p:pic>
              <p:nvPicPr>
                <p:cNvPr id="2356" name="Entrada de lápiz 2355">
                  <a:extLst>
                    <a:ext uri="{FF2B5EF4-FFF2-40B4-BE49-F238E27FC236}">
                      <a16:creationId xmlns:a16="http://schemas.microsoft.com/office/drawing/2014/main" id="{BB9080AD-A534-4656-806D-6FCE936E1A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4674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57" name="Entrada de lápiz 2356">
                  <a:extLst>
                    <a:ext uri="{FF2B5EF4-FFF2-40B4-BE49-F238E27FC236}">
                      <a16:creationId xmlns:a16="http://schemas.microsoft.com/office/drawing/2014/main" id="{5745CF3D-C7B4-43BF-90AE-CBC956FB612F}"/>
                    </a:ext>
                  </a:extLst>
                </p14:cNvPr>
                <p14:cNvContentPartPr/>
                <p14:nvPr/>
              </p14:nvContentPartPr>
              <p14:xfrm>
                <a:off x="9394631" y="4561845"/>
                <a:ext cx="360" cy="360"/>
              </p14:xfrm>
            </p:contentPart>
          </mc:Choice>
          <mc:Fallback xmlns="">
            <p:pic>
              <p:nvPicPr>
                <p:cNvPr id="2357" name="Entrada de lápiz 2356">
                  <a:extLst>
                    <a:ext uri="{FF2B5EF4-FFF2-40B4-BE49-F238E27FC236}">
                      <a16:creationId xmlns:a16="http://schemas.microsoft.com/office/drawing/2014/main" id="{5745CF3D-C7B4-43BF-90AE-CBC956FB61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76991" y="454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4" name="Grupo 2363">
            <a:extLst>
              <a:ext uri="{FF2B5EF4-FFF2-40B4-BE49-F238E27FC236}">
                <a16:creationId xmlns:a16="http://schemas.microsoft.com/office/drawing/2014/main" id="{600FEB25-2850-40B5-8D87-53B5B316BD61}"/>
              </a:ext>
            </a:extLst>
          </p:cNvPr>
          <p:cNvGrpSpPr/>
          <p:nvPr/>
        </p:nvGrpSpPr>
        <p:grpSpPr>
          <a:xfrm>
            <a:off x="8651231" y="4872885"/>
            <a:ext cx="161280" cy="91080"/>
            <a:chOff x="8651231" y="4872885"/>
            <a:chExt cx="161280" cy="9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7" name="Entrada de lápiz 126">
                  <a:extLst>
                    <a:ext uri="{FF2B5EF4-FFF2-40B4-BE49-F238E27FC236}">
                      <a16:creationId xmlns:a16="http://schemas.microsoft.com/office/drawing/2014/main" id="{8128E9EE-FE30-4D19-95D0-551E78E978FA}"/>
                    </a:ext>
                  </a:extLst>
                </p14:cNvPr>
                <p14:cNvContentPartPr/>
                <p14:nvPr/>
              </p14:nvContentPartPr>
              <p14:xfrm>
                <a:off x="8741591" y="4953165"/>
                <a:ext cx="360" cy="360"/>
              </p14:xfrm>
            </p:contentPart>
          </mc:Choice>
          <mc:Fallback xmlns="">
            <p:pic>
              <p:nvPicPr>
                <p:cNvPr id="127" name="Entrada de lápiz 126">
                  <a:extLst>
                    <a:ext uri="{FF2B5EF4-FFF2-40B4-BE49-F238E27FC236}">
                      <a16:creationId xmlns:a16="http://schemas.microsoft.com/office/drawing/2014/main" id="{8128E9EE-FE30-4D19-95D0-551E78E978F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32591" y="4944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49" name="Entrada de lápiz 2048">
                  <a:extLst>
                    <a:ext uri="{FF2B5EF4-FFF2-40B4-BE49-F238E27FC236}">
                      <a16:creationId xmlns:a16="http://schemas.microsoft.com/office/drawing/2014/main" id="{8EBD16DE-F671-40CB-912F-F75B4BB2E6E5}"/>
                    </a:ext>
                  </a:extLst>
                </p14:cNvPr>
                <p14:cNvContentPartPr/>
                <p14:nvPr/>
              </p14:nvContentPartPr>
              <p14:xfrm>
                <a:off x="8741591" y="4943445"/>
                <a:ext cx="360" cy="360"/>
              </p14:xfrm>
            </p:contentPart>
          </mc:Choice>
          <mc:Fallback xmlns="">
            <p:pic>
              <p:nvPicPr>
                <p:cNvPr id="2049" name="Entrada de lápiz 2048">
                  <a:extLst>
                    <a:ext uri="{FF2B5EF4-FFF2-40B4-BE49-F238E27FC236}">
                      <a16:creationId xmlns:a16="http://schemas.microsoft.com/office/drawing/2014/main" id="{8EBD16DE-F671-40CB-912F-F75B4BB2E6E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32591" y="4934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056" name="Entrada de lápiz 2055">
                  <a:extLst>
                    <a:ext uri="{FF2B5EF4-FFF2-40B4-BE49-F238E27FC236}">
                      <a16:creationId xmlns:a16="http://schemas.microsoft.com/office/drawing/2014/main" id="{5296A169-19DA-4E16-B324-E092D932A995}"/>
                    </a:ext>
                  </a:extLst>
                </p14:cNvPr>
                <p14:cNvContentPartPr/>
                <p14:nvPr/>
              </p14:nvContentPartPr>
              <p14:xfrm>
                <a:off x="8781911" y="4933365"/>
                <a:ext cx="360" cy="360"/>
              </p14:xfrm>
            </p:contentPart>
          </mc:Choice>
          <mc:Fallback xmlns="">
            <p:pic>
              <p:nvPicPr>
                <p:cNvPr id="2056" name="Entrada de lápiz 2055">
                  <a:extLst>
                    <a:ext uri="{FF2B5EF4-FFF2-40B4-BE49-F238E27FC236}">
                      <a16:creationId xmlns:a16="http://schemas.microsoft.com/office/drawing/2014/main" id="{5296A169-19DA-4E16-B324-E092D932A99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72911" y="4924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58" name="Entrada de lápiz 2057">
                  <a:extLst>
                    <a:ext uri="{FF2B5EF4-FFF2-40B4-BE49-F238E27FC236}">
                      <a16:creationId xmlns:a16="http://schemas.microsoft.com/office/drawing/2014/main" id="{6449D719-DF01-4223-B47F-4DAA663E6526}"/>
                    </a:ext>
                  </a:extLst>
                </p14:cNvPr>
                <p14:cNvContentPartPr/>
                <p14:nvPr/>
              </p14:nvContentPartPr>
              <p14:xfrm>
                <a:off x="8761751" y="4963605"/>
                <a:ext cx="360" cy="360"/>
              </p14:xfrm>
            </p:contentPart>
          </mc:Choice>
          <mc:Fallback xmlns="">
            <p:pic>
              <p:nvPicPr>
                <p:cNvPr id="2058" name="Entrada de lápiz 2057">
                  <a:extLst>
                    <a:ext uri="{FF2B5EF4-FFF2-40B4-BE49-F238E27FC236}">
                      <a16:creationId xmlns:a16="http://schemas.microsoft.com/office/drawing/2014/main" id="{6449D719-DF01-4223-B47F-4DAA663E652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5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59" name="Entrada de lápiz 2058">
                  <a:extLst>
                    <a:ext uri="{FF2B5EF4-FFF2-40B4-BE49-F238E27FC236}">
                      <a16:creationId xmlns:a16="http://schemas.microsoft.com/office/drawing/2014/main" id="{144C374E-5DE9-4D95-8F7A-27D896BFEC38}"/>
                    </a:ext>
                  </a:extLst>
                </p14:cNvPr>
                <p14:cNvContentPartPr/>
                <p14:nvPr/>
              </p14:nvContentPartPr>
              <p14:xfrm>
                <a:off x="8761751" y="4933365"/>
                <a:ext cx="360" cy="360"/>
              </p14:xfrm>
            </p:contentPart>
          </mc:Choice>
          <mc:Fallback xmlns="">
            <p:pic>
              <p:nvPicPr>
                <p:cNvPr id="2059" name="Entrada de lápiz 2058">
                  <a:extLst>
                    <a:ext uri="{FF2B5EF4-FFF2-40B4-BE49-F238E27FC236}">
                      <a16:creationId xmlns:a16="http://schemas.microsoft.com/office/drawing/2014/main" id="{144C374E-5DE9-4D95-8F7A-27D896BFEC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24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63" name="Entrada de lápiz 2062">
                  <a:extLst>
                    <a:ext uri="{FF2B5EF4-FFF2-40B4-BE49-F238E27FC236}">
                      <a16:creationId xmlns:a16="http://schemas.microsoft.com/office/drawing/2014/main" id="{27D0083C-F31C-4509-914D-E0A3C036EE77}"/>
                    </a:ext>
                  </a:extLst>
                </p14:cNvPr>
                <p14:cNvContentPartPr/>
                <p14:nvPr/>
              </p14:nvContentPartPr>
              <p14:xfrm>
                <a:off x="8761751" y="4963605"/>
                <a:ext cx="360" cy="360"/>
              </p14:xfrm>
            </p:contentPart>
          </mc:Choice>
          <mc:Fallback xmlns="">
            <p:pic>
              <p:nvPicPr>
                <p:cNvPr id="2063" name="Entrada de lápiz 2062">
                  <a:extLst>
                    <a:ext uri="{FF2B5EF4-FFF2-40B4-BE49-F238E27FC236}">
                      <a16:creationId xmlns:a16="http://schemas.microsoft.com/office/drawing/2014/main" id="{27D0083C-F31C-4509-914D-E0A3C036EE7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53111" y="495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53" name="Entrada de lápiz 2052">
                  <a:extLst>
                    <a:ext uri="{FF2B5EF4-FFF2-40B4-BE49-F238E27FC236}">
                      <a16:creationId xmlns:a16="http://schemas.microsoft.com/office/drawing/2014/main" id="{D233A10C-9FDE-4573-AF79-C2A0C65B2557}"/>
                    </a:ext>
                  </a:extLst>
                </p14:cNvPr>
                <p14:cNvContentPartPr/>
                <p14:nvPr/>
              </p14:nvContentPartPr>
              <p14:xfrm>
                <a:off x="8812151" y="4872885"/>
                <a:ext cx="360" cy="360"/>
              </p14:xfrm>
            </p:contentPart>
          </mc:Choice>
          <mc:Fallback xmlns="">
            <p:pic>
              <p:nvPicPr>
                <p:cNvPr id="2053" name="Entrada de lápiz 2052">
                  <a:extLst>
                    <a:ext uri="{FF2B5EF4-FFF2-40B4-BE49-F238E27FC236}">
                      <a16:creationId xmlns:a16="http://schemas.microsoft.com/office/drawing/2014/main" id="{D233A10C-9FDE-4573-AF79-C2A0C65B255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3511" y="4864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54" name="Entrada de lápiz 2053">
                  <a:extLst>
                    <a:ext uri="{FF2B5EF4-FFF2-40B4-BE49-F238E27FC236}">
                      <a16:creationId xmlns:a16="http://schemas.microsoft.com/office/drawing/2014/main" id="{47D0E183-D3EE-46D2-AD8A-8DBE8E4854C5}"/>
                    </a:ext>
                  </a:extLst>
                </p14:cNvPr>
                <p14:cNvContentPartPr/>
                <p14:nvPr/>
              </p14:nvContentPartPr>
              <p14:xfrm>
                <a:off x="8791991" y="4903485"/>
                <a:ext cx="360" cy="360"/>
              </p14:xfrm>
            </p:contentPart>
          </mc:Choice>
          <mc:Fallback xmlns="">
            <p:pic>
              <p:nvPicPr>
                <p:cNvPr id="2054" name="Entrada de lápiz 2053">
                  <a:extLst>
                    <a:ext uri="{FF2B5EF4-FFF2-40B4-BE49-F238E27FC236}">
                      <a16:creationId xmlns:a16="http://schemas.microsoft.com/office/drawing/2014/main" id="{47D0E183-D3EE-46D2-AD8A-8DBE8E4854C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82991" y="48944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266" name="Entrada de lápiz 2265">
                  <a:extLst>
                    <a:ext uri="{FF2B5EF4-FFF2-40B4-BE49-F238E27FC236}">
                      <a16:creationId xmlns:a16="http://schemas.microsoft.com/office/drawing/2014/main" id="{44FB916D-1965-4C85-A90F-D5086931D24E}"/>
                    </a:ext>
                  </a:extLst>
                </p14:cNvPr>
                <p14:cNvContentPartPr/>
                <p14:nvPr/>
              </p14:nvContentPartPr>
              <p14:xfrm>
                <a:off x="8761751" y="4882965"/>
                <a:ext cx="360" cy="360"/>
              </p14:xfrm>
            </p:contentPart>
          </mc:Choice>
          <mc:Fallback xmlns="">
            <p:pic>
              <p:nvPicPr>
                <p:cNvPr id="2266" name="Entrada de lápiz 2265">
                  <a:extLst>
                    <a:ext uri="{FF2B5EF4-FFF2-40B4-BE49-F238E27FC236}">
                      <a16:creationId xmlns:a16="http://schemas.microsoft.com/office/drawing/2014/main" id="{44FB916D-1965-4C85-A90F-D5086931D24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7" name="Entrada de lápiz 2266">
                  <a:extLst>
                    <a:ext uri="{FF2B5EF4-FFF2-40B4-BE49-F238E27FC236}">
                      <a16:creationId xmlns:a16="http://schemas.microsoft.com/office/drawing/2014/main" id="{D3A30C11-06B2-4DA1-BBFC-5F8C5D252DB1}"/>
                    </a:ext>
                  </a:extLst>
                </p14:cNvPr>
                <p14:cNvContentPartPr/>
                <p14:nvPr/>
              </p14:nvContentPartPr>
              <p14:xfrm>
                <a:off x="8741591" y="4893045"/>
                <a:ext cx="360" cy="360"/>
              </p14:xfrm>
            </p:contentPart>
          </mc:Choice>
          <mc:Fallback xmlns="">
            <p:pic>
              <p:nvPicPr>
                <p:cNvPr id="2267" name="Entrada de lápiz 2266">
                  <a:extLst>
                    <a:ext uri="{FF2B5EF4-FFF2-40B4-BE49-F238E27FC236}">
                      <a16:creationId xmlns:a16="http://schemas.microsoft.com/office/drawing/2014/main" id="{D3A30C11-06B2-4DA1-BBFC-5F8C5D252DB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2359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268" name="Entrada de lápiz 2267">
                  <a:extLst>
                    <a:ext uri="{FF2B5EF4-FFF2-40B4-BE49-F238E27FC236}">
                      <a16:creationId xmlns:a16="http://schemas.microsoft.com/office/drawing/2014/main" id="{BFE2E9CC-3DA5-4700-8CB8-5FA4C75EADAA}"/>
                    </a:ext>
                  </a:extLst>
                </p14:cNvPr>
                <p14:cNvContentPartPr/>
                <p14:nvPr/>
              </p14:nvContentPartPr>
              <p14:xfrm>
                <a:off x="8701631" y="4913565"/>
                <a:ext cx="360" cy="360"/>
              </p14:xfrm>
            </p:contentPart>
          </mc:Choice>
          <mc:Fallback xmlns="">
            <p:pic>
              <p:nvPicPr>
                <p:cNvPr id="2268" name="Entrada de lápiz 2267">
                  <a:extLst>
                    <a:ext uri="{FF2B5EF4-FFF2-40B4-BE49-F238E27FC236}">
                      <a16:creationId xmlns:a16="http://schemas.microsoft.com/office/drawing/2014/main" id="{BFE2E9CC-3DA5-4700-8CB8-5FA4C75EAD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83631" y="48955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0" name="Entrada de lápiz 2269">
                  <a:extLst>
                    <a:ext uri="{FF2B5EF4-FFF2-40B4-BE49-F238E27FC236}">
                      <a16:creationId xmlns:a16="http://schemas.microsoft.com/office/drawing/2014/main" id="{C4016565-1C03-42B2-BF61-7EC8FEF505A7}"/>
                    </a:ext>
                  </a:extLst>
                </p14:cNvPr>
                <p14:cNvContentPartPr/>
                <p14:nvPr/>
              </p14:nvContentPartPr>
              <p14:xfrm>
                <a:off x="8752031" y="4961445"/>
                <a:ext cx="2160" cy="2160"/>
              </p14:xfrm>
            </p:contentPart>
          </mc:Choice>
          <mc:Fallback xmlns="">
            <p:pic>
              <p:nvPicPr>
                <p:cNvPr id="2270" name="Entrada de lápiz 2269">
                  <a:extLst>
                    <a:ext uri="{FF2B5EF4-FFF2-40B4-BE49-F238E27FC236}">
                      <a16:creationId xmlns:a16="http://schemas.microsoft.com/office/drawing/2014/main" id="{C4016565-1C03-42B2-BF61-7EC8FEF505A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734031" y="494380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72" name="Entrada de lápiz 2271">
                  <a:extLst>
                    <a:ext uri="{FF2B5EF4-FFF2-40B4-BE49-F238E27FC236}">
                      <a16:creationId xmlns:a16="http://schemas.microsoft.com/office/drawing/2014/main" id="{4F3C6123-F4AE-4E5C-ADF9-E0007D4DFDD5}"/>
                    </a:ext>
                  </a:extLst>
                </p14:cNvPr>
                <p14:cNvContentPartPr/>
                <p14:nvPr/>
              </p14:nvContentPartPr>
              <p14:xfrm>
                <a:off x="8781911" y="4882965"/>
                <a:ext cx="360" cy="360"/>
              </p14:xfrm>
            </p:contentPart>
          </mc:Choice>
          <mc:Fallback xmlns="">
            <p:pic>
              <p:nvPicPr>
                <p:cNvPr id="2272" name="Entrada de lápiz 2271">
                  <a:extLst>
                    <a:ext uri="{FF2B5EF4-FFF2-40B4-BE49-F238E27FC236}">
                      <a16:creationId xmlns:a16="http://schemas.microsoft.com/office/drawing/2014/main" id="{4F3C6123-F4AE-4E5C-ADF9-E0007D4DFDD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6391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274" name="Entrada de lápiz 2273">
                  <a:extLst>
                    <a:ext uri="{FF2B5EF4-FFF2-40B4-BE49-F238E27FC236}">
                      <a16:creationId xmlns:a16="http://schemas.microsoft.com/office/drawing/2014/main" id="{68942C26-AAC0-4DDA-A8E9-469DF98A1922}"/>
                    </a:ext>
                  </a:extLst>
                </p14:cNvPr>
                <p14:cNvContentPartPr/>
                <p14:nvPr/>
              </p14:nvContentPartPr>
              <p14:xfrm>
                <a:off x="8801711" y="4882965"/>
                <a:ext cx="360" cy="360"/>
              </p14:xfrm>
            </p:contentPart>
          </mc:Choice>
          <mc:Fallback xmlns="">
            <p:pic>
              <p:nvPicPr>
                <p:cNvPr id="2274" name="Entrada de lápiz 2273">
                  <a:extLst>
                    <a:ext uri="{FF2B5EF4-FFF2-40B4-BE49-F238E27FC236}">
                      <a16:creationId xmlns:a16="http://schemas.microsoft.com/office/drawing/2014/main" id="{68942C26-AAC0-4DDA-A8E9-469DF98A192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84071" y="4865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59" name="Entrada de lápiz 2358">
                  <a:extLst>
                    <a:ext uri="{FF2B5EF4-FFF2-40B4-BE49-F238E27FC236}">
                      <a16:creationId xmlns:a16="http://schemas.microsoft.com/office/drawing/2014/main" id="{EF120044-40E7-468F-94AD-F5C0DEB5453F}"/>
                    </a:ext>
                  </a:extLst>
                </p14:cNvPr>
                <p14:cNvContentPartPr/>
                <p14:nvPr/>
              </p14:nvContentPartPr>
              <p14:xfrm>
                <a:off x="8651231" y="4893045"/>
                <a:ext cx="360" cy="360"/>
              </p14:xfrm>
            </p:contentPart>
          </mc:Choice>
          <mc:Fallback xmlns="">
            <p:pic>
              <p:nvPicPr>
                <p:cNvPr id="2359" name="Entrada de lápiz 2358">
                  <a:extLst>
                    <a:ext uri="{FF2B5EF4-FFF2-40B4-BE49-F238E27FC236}">
                      <a16:creationId xmlns:a16="http://schemas.microsoft.com/office/drawing/2014/main" id="{EF120044-40E7-468F-94AD-F5C0DEB545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3359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360" name="Entrada de lápiz 2359">
                  <a:extLst>
                    <a:ext uri="{FF2B5EF4-FFF2-40B4-BE49-F238E27FC236}">
                      <a16:creationId xmlns:a16="http://schemas.microsoft.com/office/drawing/2014/main" id="{3A5B386D-3964-4AAA-A482-BF098F437F45}"/>
                    </a:ext>
                  </a:extLst>
                </p14:cNvPr>
                <p14:cNvContentPartPr/>
                <p14:nvPr/>
              </p14:nvContentPartPr>
              <p14:xfrm>
                <a:off x="8661311" y="4893045"/>
                <a:ext cx="360" cy="360"/>
              </p14:xfrm>
            </p:contentPart>
          </mc:Choice>
          <mc:Fallback xmlns="">
            <p:pic>
              <p:nvPicPr>
                <p:cNvPr id="2360" name="Entrada de lápiz 2359">
                  <a:extLst>
                    <a:ext uri="{FF2B5EF4-FFF2-40B4-BE49-F238E27FC236}">
                      <a16:creationId xmlns:a16="http://schemas.microsoft.com/office/drawing/2014/main" id="{3A5B386D-3964-4AAA-A482-BF098F437F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43311" y="48754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62" name="Entrada de lápiz 2361">
                  <a:extLst>
                    <a:ext uri="{FF2B5EF4-FFF2-40B4-BE49-F238E27FC236}">
                      <a16:creationId xmlns:a16="http://schemas.microsoft.com/office/drawing/2014/main" id="{CAC974AD-3EC0-43F1-8788-2F5D43B83185}"/>
                    </a:ext>
                  </a:extLst>
                </p14:cNvPr>
                <p14:cNvContentPartPr/>
                <p14:nvPr/>
              </p14:nvContentPartPr>
              <p14:xfrm>
                <a:off x="8711711" y="4963245"/>
                <a:ext cx="2160" cy="360"/>
              </p14:xfrm>
            </p:contentPart>
          </mc:Choice>
          <mc:Fallback xmlns="">
            <p:pic>
              <p:nvPicPr>
                <p:cNvPr id="2362" name="Entrada de lápiz 2361">
                  <a:extLst>
                    <a:ext uri="{FF2B5EF4-FFF2-40B4-BE49-F238E27FC236}">
                      <a16:creationId xmlns:a16="http://schemas.microsoft.com/office/drawing/2014/main" id="{CAC974AD-3EC0-43F1-8788-2F5D43B8318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93711" y="4945605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363" name="Entrada de lápiz 2362">
                  <a:extLst>
                    <a:ext uri="{FF2B5EF4-FFF2-40B4-BE49-F238E27FC236}">
                      <a16:creationId xmlns:a16="http://schemas.microsoft.com/office/drawing/2014/main" id="{0EDDC10C-FB0C-4D3B-8CA6-2852F03F58D0}"/>
                    </a:ext>
                  </a:extLst>
                </p14:cNvPr>
                <p14:cNvContentPartPr/>
                <p14:nvPr/>
              </p14:nvContentPartPr>
              <p14:xfrm>
                <a:off x="8761751" y="4923285"/>
                <a:ext cx="360" cy="360"/>
              </p14:xfrm>
            </p:contentPart>
          </mc:Choice>
          <mc:Fallback xmlns="">
            <p:pic>
              <p:nvPicPr>
                <p:cNvPr id="2363" name="Entrada de lápiz 2362">
                  <a:extLst>
                    <a:ext uri="{FF2B5EF4-FFF2-40B4-BE49-F238E27FC236}">
                      <a16:creationId xmlns:a16="http://schemas.microsoft.com/office/drawing/2014/main" id="{0EDDC10C-FB0C-4D3B-8CA6-2852F03F58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4905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9" name="Grupo 2368">
            <a:extLst>
              <a:ext uri="{FF2B5EF4-FFF2-40B4-BE49-F238E27FC236}">
                <a16:creationId xmlns:a16="http://schemas.microsoft.com/office/drawing/2014/main" id="{831FF1EB-42AF-4629-82FC-1891045644FB}"/>
              </a:ext>
            </a:extLst>
          </p:cNvPr>
          <p:cNvGrpSpPr/>
          <p:nvPr/>
        </p:nvGrpSpPr>
        <p:grpSpPr>
          <a:xfrm>
            <a:off x="8761751" y="5144325"/>
            <a:ext cx="40320" cy="10800"/>
            <a:chOff x="8761751" y="5144325"/>
            <a:chExt cx="4032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65" name="Entrada de lápiz 2364">
                  <a:extLst>
                    <a:ext uri="{FF2B5EF4-FFF2-40B4-BE49-F238E27FC236}">
                      <a16:creationId xmlns:a16="http://schemas.microsoft.com/office/drawing/2014/main" id="{13907EDC-533D-4A87-A003-D9C0B093B80B}"/>
                    </a:ext>
                  </a:extLst>
                </p14:cNvPr>
                <p14:cNvContentPartPr/>
                <p14:nvPr/>
              </p14:nvContentPartPr>
              <p14:xfrm>
                <a:off x="8801711" y="5154765"/>
                <a:ext cx="360" cy="360"/>
              </p14:xfrm>
            </p:contentPart>
          </mc:Choice>
          <mc:Fallback xmlns="">
            <p:pic>
              <p:nvPicPr>
                <p:cNvPr id="2365" name="Entrada de lápiz 2364">
                  <a:extLst>
                    <a:ext uri="{FF2B5EF4-FFF2-40B4-BE49-F238E27FC236}">
                      <a16:creationId xmlns:a16="http://schemas.microsoft.com/office/drawing/2014/main" id="{13907EDC-533D-4A87-A003-D9C0B093B80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84071" y="5136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366" name="Entrada de lápiz 2365">
                  <a:extLst>
                    <a:ext uri="{FF2B5EF4-FFF2-40B4-BE49-F238E27FC236}">
                      <a16:creationId xmlns:a16="http://schemas.microsoft.com/office/drawing/2014/main" id="{2FC31905-70F7-482F-88DE-906790599F58}"/>
                    </a:ext>
                  </a:extLst>
                </p14:cNvPr>
                <p14:cNvContentPartPr/>
                <p14:nvPr/>
              </p14:nvContentPartPr>
              <p14:xfrm>
                <a:off x="8761751" y="5144325"/>
                <a:ext cx="360" cy="360"/>
              </p14:xfrm>
            </p:contentPart>
          </mc:Choice>
          <mc:Fallback xmlns="">
            <p:pic>
              <p:nvPicPr>
                <p:cNvPr id="2366" name="Entrada de lápiz 2365">
                  <a:extLst>
                    <a:ext uri="{FF2B5EF4-FFF2-40B4-BE49-F238E27FC236}">
                      <a16:creationId xmlns:a16="http://schemas.microsoft.com/office/drawing/2014/main" id="{2FC31905-70F7-482F-88DE-906790599F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7441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4" name="Grupo 2373">
            <a:extLst>
              <a:ext uri="{FF2B5EF4-FFF2-40B4-BE49-F238E27FC236}">
                <a16:creationId xmlns:a16="http://schemas.microsoft.com/office/drawing/2014/main" id="{FC4141AA-0B7F-414E-A2A1-15F2840101E3}"/>
              </a:ext>
            </a:extLst>
          </p:cNvPr>
          <p:cNvGrpSpPr/>
          <p:nvPr/>
        </p:nvGrpSpPr>
        <p:grpSpPr>
          <a:xfrm>
            <a:off x="8862191" y="5003565"/>
            <a:ext cx="633600" cy="153360"/>
            <a:chOff x="8862191" y="5003565"/>
            <a:chExt cx="633600" cy="15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211" name="Entrada de lápiz 2210">
                  <a:extLst>
                    <a:ext uri="{FF2B5EF4-FFF2-40B4-BE49-F238E27FC236}">
                      <a16:creationId xmlns:a16="http://schemas.microsoft.com/office/drawing/2014/main" id="{37507A16-252D-4294-A3BF-C3CE6C0B00B2}"/>
                    </a:ext>
                  </a:extLst>
                </p14:cNvPr>
                <p14:cNvContentPartPr/>
                <p14:nvPr/>
              </p14:nvContentPartPr>
              <p14:xfrm>
                <a:off x="9223991" y="5104365"/>
                <a:ext cx="360" cy="360"/>
              </p14:xfrm>
            </p:contentPart>
          </mc:Choice>
          <mc:Fallback xmlns="">
            <p:pic>
              <p:nvPicPr>
                <p:cNvPr id="2211" name="Entrada de lápiz 2210">
                  <a:extLst>
                    <a:ext uri="{FF2B5EF4-FFF2-40B4-BE49-F238E27FC236}">
                      <a16:creationId xmlns:a16="http://schemas.microsoft.com/office/drawing/2014/main" id="{37507A16-252D-4294-A3BF-C3CE6C0B00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4991" y="5095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225" name="Entrada de lápiz 2224">
                  <a:extLst>
                    <a:ext uri="{FF2B5EF4-FFF2-40B4-BE49-F238E27FC236}">
                      <a16:creationId xmlns:a16="http://schemas.microsoft.com/office/drawing/2014/main" id="{BF674668-2B72-426B-823D-0A8A5E4BCA77}"/>
                    </a:ext>
                  </a:extLst>
                </p14:cNvPr>
                <p14:cNvContentPartPr/>
                <p14:nvPr/>
              </p14:nvContentPartPr>
              <p14:xfrm>
                <a:off x="9133631" y="5094285"/>
                <a:ext cx="360" cy="360"/>
              </p14:xfrm>
            </p:contentPart>
          </mc:Choice>
          <mc:Fallback xmlns="">
            <p:pic>
              <p:nvPicPr>
                <p:cNvPr id="2225" name="Entrada de lápiz 2224">
                  <a:extLst>
                    <a:ext uri="{FF2B5EF4-FFF2-40B4-BE49-F238E27FC236}">
                      <a16:creationId xmlns:a16="http://schemas.microsoft.com/office/drawing/2014/main" id="{BF674668-2B72-426B-823D-0A8A5E4BCA7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24631" y="50852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227" name="Entrada de lápiz 2226">
                  <a:extLst>
                    <a:ext uri="{FF2B5EF4-FFF2-40B4-BE49-F238E27FC236}">
                      <a16:creationId xmlns:a16="http://schemas.microsoft.com/office/drawing/2014/main" id="{38EB2346-2947-4B19-BC17-361AA1092370}"/>
                    </a:ext>
                  </a:extLst>
                </p14:cNvPr>
                <p14:cNvContentPartPr/>
                <p14:nvPr/>
              </p14:nvContentPartPr>
              <p14:xfrm>
                <a:off x="9063431" y="5134245"/>
                <a:ext cx="360" cy="360"/>
              </p14:xfrm>
            </p:contentPart>
          </mc:Choice>
          <mc:Fallback xmlns="">
            <p:pic>
              <p:nvPicPr>
                <p:cNvPr id="2227" name="Entrada de lápiz 2226">
                  <a:extLst>
                    <a:ext uri="{FF2B5EF4-FFF2-40B4-BE49-F238E27FC236}">
                      <a16:creationId xmlns:a16="http://schemas.microsoft.com/office/drawing/2014/main" id="{38EB2346-2947-4B19-BC17-361AA10923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5443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108" name="Entrada de lápiz 2107">
                  <a:extLst>
                    <a:ext uri="{FF2B5EF4-FFF2-40B4-BE49-F238E27FC236}">
                      <a16:creationId xmlns:a16="http://schemas.microsoft.com/office/drawing/2014/main" id="{099E7A90-4E12-40D3-858F-33BE21ACA36F}"/>
                    </a:ext>
                  </a:extLst>
                </p14:cNvPr>
                <p14:cNvContentPartPr/>
                <p14:nvPr/>
              </p14:nvContentPartPr>
              <p14:xfrm>
                <a:off x="9415151" y="5013645"/>
                <a:ext cx="360" cy="360"/>
              </p14:xfrm>
            </p:contentPart>
          </mc:Choice>
          <mc:Fallback xmlns="">
            <p:pic>
              <p:nvPicPr>
                <p:cNvPr id="2108" name="Entrada de lápiz 2107">
                  <a:extLst>
                    <a:ext uri="{FF2B5EF4-FFF2-40B4-BE49-F238E27FC236}">
                      <a16:creationId xmlns:a16="http://schemas.microsoft.com/office/drawing/2014/main" id="{099E7A90-4E12-40D3-858F-33BE21ACA3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09" name="Entrada de lápiz 2108">
                  <a:extLst>
                    <a:ext uri="{FF2B5EF4-FFF2-40B4-BE49-F238E27FC236}">
                      <a16:creationId xmlns:a16="http://schemas.microsoft.com/office/drawing/2014/main" id="{3BE6D866-5D59-4D75-9C74-32A0173558A7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360"/>
              </p14:xfrm>
            </p:contentPart>
          </mc:Choice>
          <mc:Fallback xmlns="">
            <p:pic>
              <p:nvPicPr>
                <p:cNvPr id="2109" name="Entrada de lápiz 2108">
                  <a:extLst>
                    <a:ext uri="{FF2B5EF4-FFF2-40B4-BE49-F238E27FC236}">
                      <a16:creationId xmlns:a16="http://schemas.microsoft.com/office/drawing/2014/main" id="{3BE6D866-5D59-4D75-9C74-32A0173558A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460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110" name="Entrada de lápiz 2109">
                  <a:extLst>
                    <a:ext uri="{FF2B5EF4-FFF2-40B4-BE49-F238E27FC236}">
                      <a16:creationId xmlns:a16="http://schemas.microsoft.com/office/drawing/2014/main" id="{9B9B8A0E-786B-4525-891F-E614B215D82A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360"/>
              </p14:xfrm>
            </p:contentPart>
          </mc:Choice>
          <mc:Fallback xmlns="">
            <p:pic>
              <p:nvPicPr>
                <p:cNvPr id="2110" name="Entrada de lápiz 2109">
                  <a:extLst>
                    <a:ext uri="{FF2B5EF4-FFF2-40B4-BE49-F238E27FC236}">
                      <a16:creationId xmlns:a16="http://schemas.microsoft.com/office/drawing/2014/main" id="{9B9B8A0E-786B-4525-891F-E614B215D8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460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12" name="Entrada de lápiz 2111">
                  <a:extLst>
                    <a:ext uri="{FF2B5EF4-FFF2-40B4-BE49-F238E27FC236}">
                      <a16:creationId xmlns:a16="http://schemas.microsoft.com/office/drawing/2014/main" id="{046BFAB9-ED3C-4F42-A1FC-85F364326B33}"/>
                    </a:ext>
                  </a:extLst>
                </p14:cNvPr>
                <p14:cNvContentPartPr/>
                <p14:nvPr/>
              </p14:nvContentPartPr>
              <p14:xfrm>
                <a:off x="9394631" y="5013645"/>
                <a:ext cx="360" cy="360"/>
              </p14:xfrm>
            </p:contentPart>
          </mc:Choice>
          <mc:Fallback xmlns="">
            <p:pic>
              <p:nvPicPr>
                <p:cNvPr id="2112" name="Entrada de lápiz 2111">
                  <a:extLst>
                    <a:ext uri="{FF2B5EF4-FFF2-40B4-BE49-F238E27FC236}">
                      <a16:creationId xmlns:a16="http://schemas.microsoft.com/office/drawing/2014/main" id="{046BFAB9-ED3C-4F42-A1FC-85F364326B3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859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113" name="Entrada de lápiz 2112">
                  <a:extLst>
                    <a:ext uri="{FF2B5EF4-FFF2-40B4-BE49-F238E27FC236}">
                      <a16:creationId xmlns:a16="http://schemas.microsoft.com/office/drawing/2014/main" id="{7C80D163-A914-477D-9CB6-78C12DF05F7A}"/>
                    </a:ext>
                  </a:extLst>
                </p14:cNvPr>
                <p14:cNvContentPartPr/>
                <p14:nvPr/>
              </p14:nvContentPartPr>
              <p14:xfrm>
                <a:off x="9354671" y="5013645"/>
                <a:ext cx="360" cy="10800"/>
              </p14:xfrm>
            </p:contentPart>
          </mc:Choice>
          <mc:Fallback xmlns="">
            <p:pic>
              <p:nvPicPr>
                <p:cNvPr id="2113" name="Entrada de lápiz 2112">
                  <a:extLst>
                    <a:ext uri="{FF2B5EF4-FFF2-40B4-BE49-F238E27FC236}">
                      <a16:creationId xmlns:a16="http://schemas.microsoft.com/office/drawing/2014/main" id="{7C80D163-A914-477D-9CB6-78C12DF05F7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346031" y="5004645"/>
                  <a:ext cx="180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114" name="Entrada de lápiz 2113">
                  <a:extLst>
                    <a:ext uri="{FF2B5EF4-FFF2-40B4-BE49-F238E27FC236}">
                      <a16:creationId xmlns:a16="http://schemas.microsoft.com/office/drawing/2014/main" id="{48B3B577-65B7-4D3B-88E9-5D93DC3991F8}"/>
                    </a:ext>
                  </a:extLst>
                </p14:cNvPr>
                <p14:cNvContentPartPr/>
                <p14:nvPr/>
              </p14:nvContentPartPr>
              <p14:xfrm>
                <a:off x="9415151" y="5033805"/>
                <a:ext cx="360" cy="360"/>
              </p14:xfrm>
            </p:contentPart>
          </mc:Choice>
          <mc:Fallback xmlns="">
            <p:pic>
              <p:nvPicPr>
                <p:cNvPr id="2114" name="Entrada de lápiz 2113">
                  <a:extLst>
                    <a:ext uri="{FF2B5EF4-FFF2-40B4-BE49-F238E27FC236}">
                      <a16:creationId xmlns:a16="http://schemas.microsoft.com/office/drawing/2014/main" id="{48B3B577-65B7-4D3B-88E9-5D93DC3991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0615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16" name="Entrada de lápiz 2115">
                  <a:extLst>
                    <a:ext uri="{FF2B5EF4-FFF2-40B4-BE49-F238E27FC236}">
                      <a16:creationId xmlns:a16="http://schemas.microsoft.com/office/drawing/2014/main" id="{682CAADF-75CB-4815-8A13-3D80111EB20F}"/>
                    </a:ext>
                  </a:extLst>
                </p14:cNvPr>
                <p14:cNvContentPartPr/>
                <p14:nvPr/>
              </p14:nvContentPartPr>
              <p14:xfrm>
                <a:off x="9384911" y="5013645"/>
                <a:ext cx="360" cy="360"/>
              </p14:xfrm>
            </p:contentPart>
          </mc:Choice>
          <mc:Fallback xmlns="">
            <p:pic>
              <p:nvPicPr>
                <p:cNvPr id="2116" name="Entrada de lápiz 2115">
                  <a:extLst>
                    <a:ext uri="{FF2B5EF4-FFF2-40B4-BE49-F238E27FC236}">
                      <a16:creationId xmlns:a16="http://schemas.microsoft.com/office/drawing/2014/main" id="{682CAADF-75CB-4815-8A13-3D80111EB2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7591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118" name="Entrada de lápiz 2117">
                  <a:extLst>
                    <a:ext uri="{FF2B5EF4-FFF2-40B4-BE49-F238E27FC236}">
                      <a16:creationId xmlns:a16="http://schemas.microsoft.com/office/drawing/2014/main" id="{C8470D9E-D2D1-45B4-B151-5857FCADBAB5}"/>
                    </a:ext>
                  </a:extLst>
                </p14:cNvPr>
                <p14:cNvContentPartPr/>
                <p14:nvPr/>
              </p14:nvContentPartPr>
              <p14:xfrm>
                <a:off x="9485351" y="5024085"/>
                <a:ext cx="360" cy="360"/>
              </p14:xfrm>
            </p:contentPart>
          </mc:Choice>
          <mc:Fallback xmlns="">
            <p:pic>
              <p:nvPicPr>
                <p:cNvPr id="2118" name="Entrada de lápiz 2117">
                  <a:extLst>
                    <a:ext uri="{FF2B5EF4-FFF2-40B4-BE49-F238E27FC236}">
                      <a16:creationId xmlns:a16="http://schemas.microsoft.com/office/drawing/2014/main" id="{C8470D9E-D2D1-45B4-B151-5857FCADBA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76711" y="50150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19" name="Entrada de lápiz 2118">
                  <a:extLst>
                    <a:ext uri="{FF2B5EF4-FFF2-40B4-BE49-F238E27FC236}">
                      <a16:creationId xmlns:a16="http://schemas.microsoft.com/office/drawing/2014/main" id="{73699750-69ED-4301-B490-0A5BEEEACE80}"/>
                    </a:ext>
                  </a:extLst>
                </p14:cNvPr>
                <p14:cNvContentPartPr/>
                <p14:nvPr/>
              </p14:nvContentPartPr>
              <p14:xfrm>
                <a:off x="9495431" y="5033805"/>
                <a:ext cx="360" cy="360"/>
              </p14:xfrm>
            </p:contentPart>
          </mc:Choice>
          <mc:Fallback xmlns="">
            <p:pic>
              <p:nvPicPr>
                <p:cNvPr id="2119" name="Entrada de lápiz 2118">
                  <a:extLst>
                    <a:ext uri="{FF2B5EF4-FFF2-40B4-BE49-F238E27FC236}">
                      <a16:creationId xmlns:a16="http://schemas.microsoft.com/office/drawing/2014/main" id="{73699750-69ED-4301-B490-0A5BEEEACE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864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20" name="Entrada de lápiz 2119">
                  <a:extLst>
                    <a:ext uri="{FF2B5EF4-FFF2-40B4-BE49-F238E27FC236}">
                      <a16:creationId xmlns:a16="http://schemas.microsoft.com/office/drawing/2014/main" id="{5F8C15C6-2C68-4D14-9CAD-FDC8E3BDB9F5}"/>
                    </a:ext>
                  </a:extLst>
                </p14:cNvPr>
                <p14:cNvContentPartPr/>
                <p14:nvPr/>
              </p14:nvContentPartPr>
              <p14:xfrm>
                <a:off x="9464831" y="5013645"/>
                <a:ext cx="360" cy="360"/>
              </p14:xfrm>
            </p:contentPart>
          </mc:Choice>
          <mc:Fallback xmlns="">
            <p:pic>
              <p:nvPicPr>
                <p:cNvPr id="2120" name="Entrada de lápiz 2119">
                  <a:extLst>
                    <a:ext uri="{FF2B5EF4-FFF2-40B4-BE49-F238E27FC236}">
                      <a16:creationId xmlns:a16="http://schemas.microsoft.com/office/drawing/2014/main" id="{5F8C15C6-2C68-4D14-9CAD-FDC8E3BDB9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21" name="Entrada de lápiz 2120">
                  <a:extLst>
                    <a:ext uri="{FF2B5EF4-FFF2-40B4-BE49-F238E27FC236}">
                      <a16:creationId xmlns:a16="http://schemas.microsoft.com/office/drawing/2014/main" id="{CD09C21A-682C-4963-830F-4EF8A992A7A5}"/>
                    </a:ext>
                  </a:extLst>
                </p14:cNvPr>
                <p14:cNvContentPartPr/>
                <p14:nvPr/>
              </p14:nvContentPartPr>
              <p14:xfrm>
                <a:off x="9404711" y="5013645"/>
                <a:ext cx="360" cy="360"/>
              </p14:xfrm>
            </p:contentPart>
          </mc:Choice>
          <mc:Fallback xmlns="">
            <p:pic>
              <p:nvPicPr>
                <p:cNvPr id="2121" name="Entrada de lápiz 2120">
                  <a:extLst>
                    <a:ext uri="{FF2B5EF4-FFF2-40B4-BE49-F238E27FC236}">
                      <a16:creationId xmlns:a16="http://schemas.microsoft.com/office/drawing/2014/main" id="{CD09C21A-682C-4963-830F-4EF8A992A7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571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123" name="Entrada de lápiz 2122">
                  <a:extLst>
                    <a:ext uri="{FF2B5EF4-FFF2-40B4-BE49-F238E27FC236}">
                      <a16:creationId xmlns:a16="http://schemas.microsoft.com/office/drawing/2014/main" id="{622E44F5-5908-4047-9B71-340D47972103}"/>
                    </a:ext>
                  </a:extLst>
                </p14:cNvPr>
                <p14:cNvContentPartPr/>
                <p14:nvPr/>
              </p14:nvContentPartPr>
              <p14:xfrm>
                <a:off x="9495431" y="5043885"/>
                <a:ext cx="360" cy="360"/>
              </p14:xfrm>
            </p:contentPart>
          </mc:Choice>
          <mc:Fallback xmlns="">
            <p:pic>
              <p:nvPicPr>
                <p:cNvPr id="2123" name="Entrada de lápiz 2122">
                  <a:extLst>
                    <a:ext uri="{FF2B5EF4-FFF2-40B4-BE49-F238E27FC236}">
                      <a16:creationId xmlns:a16="http://schemas.microsoft.com/office/drawing/2014/main" id="{622E44F5-5908-4047-9B71-340D4797210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8643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24" name="Entrada de lápiz 2123">
                  <a:extLst>
                    <a:ext uri="{FF2B5EF4-FFF2-40B4-BE49-F238E27FC236}">
                      <a16:creationId xmlns:a16="http://schemas.microsoft.com/office/drawing/2014/main" id="{448D14CC-CDFF-4924-9D00-09ADC725902D}"/>
                    </a:ext>
                  </a:extLst>
                </p14:cNvPr>
                <p14:cNvContentPartPr/>
                <p14:nvPr/>
              </p14:nvContentPartPr>
              <p14:xfrm>
                <a:off x="9464831" y="5013645"/>
                <a:ext cx="360" cy="360"/>
              </p14:xfrm>
            </p:contentPart>
          </mc:Choice>
          <mc:Fallback xmlns="">
            <p:pic>
              <p:nvPicPr>
                <p:cNvPr id="2124" name="Entrada de lápiz 2123">
                  <a:extLst>
                    <a:ext uri="{FF2B5EF4-FFF2-40B4-BE49-F238E27FC236}">
                      <a16:creationId xmlns:a16="http://schemas.microsoft.com/office/drawing/2014/main" id="{448D14CC-CDFF-4924-9D00-09ADC72590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561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126" name="Entrada de lápiz 2125">
                  <a:extLst>
                    <a:ext uri="{FF2B5EF4-FFF2-40B4-BE49-F238E27FC236}">
                      <a16:creationId xmlns:a16="http://schemas.microsoft.com/office/drawing/2014/main" id="{7A175C1D-4669-40D0-9BC7-2D67BF1E1943}"/>
                    </a:ext>
                  </a:extLst>
                </p14:cNvPr>
                <p14:cNvContentPartPr/>
                <p14:nvPr/>
              </p14:nvContentPartPr>
              <p14:xfrm>
                <a:off x="9304631" y="5024085"/>
                <a:ext cx="360" cy="360"/>
              </p14:xfrm>
            </p:contentPart>
          </mc:Choice>
          <mc:Fallback xmlns="">
            <p:pic>
              <p:nvPicPr>
                <p:cNvPr id="2126" name="Entrada de lápiz 2125">
                  <a:extLst>
                    <a:ext uri="{FF2B5EF4-FFF2-40B4-BE49-F238E27FC236}">
                      <a16:creationId xmlns:a16="http://schemas.microsoft.com/office/drawing/2014/main" id="{7A175C1D-4669-40D0-9BC7-2D67BF1E19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95631" y="50150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28" name="Entrada de lápiz 2127">
                  <a:extLst>
                    <a:ext uri="{FF2B5EF4-FFF2-40B4-BE49-F238E27FC236}">
                      <a16:creationId xmlns:a16="http://schemas.microsoft.com/office/drawing/2014/main" id="{544F1AD5-2BED-413A-BE53-BD8B39837A36}"/>
                    </a:ext>
                  </a:extLst>
                </p14:cNvPr>
                <p14:cNvContentPartPr/>
                <p14:nvPr/>
              </p14:nvContentPartPr>
              <p14:xfrm>
                <a:off x="9284111" y="5043885"/>
                <a:ext cx="360" cy="360"/>
              </p14:xfrm>
            </p:contentPart>
          </mc:Choice>
          <mc:Fallback xmlns="">
            <p:pic>
              <p:nvPicPr>
                <p:cNvPr id="2128" name="Entrada de lápiz 2127">
                  <a:extLst>
                    <a:ext uri="{FF2B5EF4-FFF2-40B4-BE49-F238E27FC236}">
                      <a16:creationId xmlns:a16="http://schemas.microsoft.com/office/drawing/2014/main" id="{544F1AD5-2BED-413A-BE53-BD8B39837A3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7511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146" name="Entrada de lápiz 2145">
                  <a:extLst>
                    <a:ext uri="{FF2B5EF4-FFF2-40B4-BE49-F238E27FC236}">
                      <a16:creationId xmlns:a16="http://schemas.microsoft.com/office/drawing/2014/main" id="{9893F0FC-786F-464E-85CA-12DAB2B6F00D}"/>
                    </a:ext>
                  </a:extLst>
                </p14:cNvPr>
                <p14:cNvContentPartPr/>
                <p14:nvPr/>
              </p14:nvContentPartPr>
              <p14:xfrm>
                <a:off x="9254231" y="5033805"/>
                <a:ext cx="360" cy="360"/>
              </p14:xfrm>
            </p:contentPart>
          </mc:Choice>
          <mc:Fallback xmlns="">
            <p:pic>
              <p:nvPicPr>
                <p:cNvPr id="2146" name="Entrada de lápiz 2145">
                  <a:extLst>
                    <a:ext uri="{FF2B5EF4-FFF2-40B4-BE49-F238E27FC236}">
                      <a16:creationId xmlns:a16="http://schemas.microsoft.com/office/drawing/2014/main" id="{9893F0FC-786F-464E-85CA-12DAB2B6F0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452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48" name="Entrada de lápiz 2147">
                  <a:extLst>
                    <a:ext uri="{FF2B5EF4-FFF2-40B4-BE49-F238E27FC236}">
                      <a16:creationId xmlns:a16="http://schemas.microsoft.com/office/drawing/2014/main" id="{E8D1E4FB-E076-4DC1-8081-8B5C40FCE73A}"/>
                    </a:ext>
                  </a:extLst>
                </p14:cNvPr>
                <p14:cNvContentPartPr/>
                <p14:nvPr/>
              </p14:nvContentPartPr>
              <p14:xfrm>
                <a:off x="9294551" y="5033805"/>
                <a:ext cx="360" cy="360"/>
              </p14:xfrm>
            </p:contentPart>
          </mc:Choice>
          <mc:Fallback xmlns="">
            <p:pic>
              <p:nvPicPr>
                <p:cNvPr id="2148" name="Entrada de lápiz 2147">
                  <a:extLst>
                    <a:ext uri="{FF2B5EF4-FFF2-40B4-BE49-F238E27FC236}">
                      <a16:creationId xmlns:a16="http://schemas.microsoft.com/office/drawing/2014/main" id="{E8D1E4FB-E076-4DC1-8081-8B5C40FCE7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8555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150" name="Entrada de lápiz 2149">
                  <a:extLst>
                    <a:ext uri="{FF2B5EF4-FFF2-40B4-BE49-F238E27FC236}">
                      <a16:creationId xmlns:a16="http://schemas.microsoft.com/office/drawing/2014/main" id="{D94C583D-DADE-4C0A-9960-6AA9F723AA93}"/>
                    </a:ext>
                  </a:extLst>
                </p14:cNvPr>
                <p14:cNvContentPartPr/>
                <p14:nvPr/>
              </p14:nvContentPartPr>
              <p14:xfrm>
                <a:off x="9256391" y="5033805"/>
                <a:ext cx="8280" cy="360"/>
              </p14:xfrm>
            </p:contentPart>
          </mc:Choice>
          <mc:Fallback xmlns="">
            <p:pic>
              <p:nvPicPr>
                <p:cNvPr id="2150" name="Entrada de lápiz 2149">
                  <a:extLst>
                    <a:ext uri="{FF2B5EF4-FFF2-40B4-BE49-F238E27FC236}">
                      <a16:creationId xmlns:a16="http://schemas.microsoft.com/office/drawing/2014/main" id="{D94C583D-DADE-4C0A-9960-6AA9F723AA9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47391" y="5025165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52" name="Entrada de lápiz 2151">
                  <a:extLst>
                    <a:ext uri="{FF2B5EF4-FFF2-40B4-BE49-F238E27FC236}">
                      <a16:creationId xmlns:a16="http://schemas.microsoft.com/office/drawing/2014/main" id="{2E1E955B-9035-4D05-9272-0889A868369E}"/>
                    </a:ext>
                  </a:extLst>
                </p14:cNvPr>
                <p14:cNvContentPartPr/>
                <p14:nvPr/>
              </p14:nvContentPartPr>
              <p14:xfrm>
                <a:off x="9244151" y="5053965"/>
                <a:ext cx="360" cy="360"/>
              </p14:xfrm>
            </p:contentPart>
          </mc:Choice>
          <mc:Fallback xmlns="">
            <p:pic>
              <p:nvPicPr>
                <p:cNvPr id="2152" name="Entrada de lápiz 2151">
                  <a:extLst>
                    <a:ext uri="{FF2B5EF4-FFF2-40B4-BE49-F238E27FC236}">
                      <a16:creationId xmlns:a16="http://schemas.microsoft.com/office/drawing/2014/main" id="{2E1E955B-9035-4D05-9272-0889A868369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355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153" name="Entrada de lápiz 2152">
                  <a:extLst>
                    <a:ext uri="{FF2B5EF4-FFF2-40B4-BE49-F238E27FC236}">
                      <a16:creationId xmlns:a16="http://schemas.microsoft.com/office/drawing/2014/main" id="{36F4F653-3988-4C91-9250-54D0378CE1A0}"/>
                    </a:ext>
                  </a:extLst>
                </p14:cNvPr>
                <p14:cNvContentPartPr/>
                <p14:nvPr/>
              </p14:nvContentPartPr>
              <p14:xfrm>
                <a:off x="9244151" y="5053965"/>
                <a:ext cx="360" cy="360"/>
              </p14:xfrm>
            </p:contentPart>
          </mc:Choice>
          <mc:Fallback xmlns="">
            <p:pic>
              <p:nvPicPr>
                <p:cNvPr id="2153" name="Entrada de lápiz 2152">
                  <a:extLst>
                    <a:ext uri="{FF2B5EF4-FFF2-40B4-BE49-F238E27FC236}">
                      <a16:creationId xmlns:a16="http://schemas.microsoft.com/office/drawing/2014/main" id="{36F4F653-3988-4C91-9250-54D0378CE1A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355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54" name="Entrada de lápiz 2153">
                  <a:extLst>
                    <a:ext uri="{FF2B5EF4-FFF2-40B4-BE49-F238E27FC236}">
                      <a16:creationId xmlns:a16="http://schemas.microsoft.com/office/drawing/2014/main" id="{34BB8DD0-F86D-443E-A090-0A87FCBE8E86}"/>
                    </a:ext>
                  </a:extLst>
                </p14:cNvPr>
                <p14:cNvContentPartPr/>
                <p14:nvPr/>
              </p14:nvContentPartPr>
              <p14:xfrm>
                <a:off x="9223991" y="5033805"/>
                <a:ext cx="360" cy="360"/>
              </p14:xfrm>
            </p:contentPart>
          </mc:Choice>
          <mc:Fallback xmlns="">
            <p:pic>
              <p:nvPicPr>
                <p:cNvPr id="2154" name="Entrada de lápiz 2153">
                  <a:extLst>
                    <a:ext uri="{FF2B5EF4-FFF2-40B4-BE49-F238E27FC236}">
                      <a16:creationId xmlns:a16="http://schemas.microsoft.com/office/drawing/2014/main" id="{34BB8DD0-F86D-443E-A090-0A87FCBE8E8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499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131" name="Entrada de lápiz 2130">
                  <a:extLst>
                    <a:ext uri="{FF2B5EF4-FFF2-40B4-BE49-F238E27FC236}">
                      <a16:creationId xmlns:a16="http://schemas.microsoft.com/office/drawing/2014/main" id="{BAB1FCD6-6AFD-40EC-891D-1A1AE54C280A}"/>
                    </a:ext>
                  </a:extLst>
                </p14:cNvPr>
                <p14:cNvContentPartPr/>
                <p14:nvPr/>
              </p14:nvContentPartPr>
              <p14:xfrm>
                <a:off x="9173951" y="5092485"/>
                <a:ext cx="360" cy="2160"/>
              </p14:xfrm>
            </p:contentPart>
          </mc:Choice>
          <mc:Fallback xmlns="">
            <p:pic>
              <p:nvPicPr>
                <p:cNvPr id="2131" name="Entrada de lápiz 2130">
                  <a:extLst>
                    <a:ext uri="{FF2B5EF4-FFF2-40B4-BE49-F238E27FC236}">
                      <a16:creationId xmlns:a16="http://schemas.microsoft.com/office/drawing/2014/main" id="{BAB1FCD6-6AFD-40EC-891D-1A1AE54C280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8384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30" name="Entrada de lápiz 2129">
                  <a:extLst>
                    <a:ext uri="{FF2B5EF4-FFF2-40B4-BE49-F238E27FC236}">
                      <a16:creationId xmlns:a16="http://schemas.microsoft.com/office/drawing/2014/main" id="{742D3D74-9881-4288-8180-54D700396F2C}"/>
                    </a:ext>
                  </a:extLst>
                </p14:cNvPr>
                <p14:cNvContentPartPr/>
                <p14:nvPr/>
              </p14:nvContentPartPr>
              <p14:xfrm>
                <a:off x="9173951" y="5053965"/>
                <a:ext cx="360" cy="360"/>
              </p14:xfrm>
            </p:contentPart>
          </mc:Choice>
          <mc:Fallback xmlns="">
            <p:pic>
              <p:nvPicPr>
                <p:cNvPr id="2130" name="Entrada de lápiz 2129">
                  <a:extLst>
                    <a:ext uri="{FF2B5EF4-FFF2-40B4-BE49-F238E27FC236}">
                      <a16:creationId xmlns:a16="http://schemas.microsoft.com/office/drawing/2014/main" id="{742D3D74-9881-4288-8180-54D700396F2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156" name="Entrada de lápiz 2155">
                  <a:extLst>
                    <a:ext uri="{FF2B5EF4-FFF2-40B4-BE49-F238E27FC236}">
                      <a16:creationId xmlns:a16="http://schemas.microsoft.com/office/drawing/2014/main" id="{B924F99E-817F-44FD-8359-F7181A7DA730}"/>
                    </a:ext>
                  </a:extLst>
                </p14:cNvPr>
                <p14:cNvContentPartPr/>
                <p14:nvPr/>
              </p14:nvContentPartPr>
              <p14:xfrm>
                <a:off x="9153431" y="5064045"/>
                <a:ext cx="360" cy="360"/>
              </p14:xfrm>
            </p:contentPart>
          </mc:Choice>
          <mc:Fallback xmlns="">
            <p:pic>
              <p:nvPicPr>
                <p:cNvPr id="2156" name="Entrada de lápiz 2155">
                  <a:extLst>
                    <a:ext uri="{FF2B5EF4-FFF2-40B4-BE49-F238E27FC236}">
                      <a16:creationId xmlns:a16="http://schemas.microsoft.com/office/drawing/2014/main" id="{B924F99E-817F-44FD-8359-F7181A7DA7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57" name="Entrada de lápiz 2156">
                  <a:extLst>
                    <a:ext uri="{FF2B5EF4-FFF2-40B4-BE49-F238E27FC236}">
                      <a16:creationId xmlns:a16="http://schemas.microsoft.com/office/drawing/2014/main" id="{ED26E0C7-09F8-45B6-9FA5-5036CEF97039}"/>
                    </a:ext>
                  </a:extLst>
                </p14:cNvPr>
                <p14:cNvContentPartPr/>
                <p14:nvPr/>
              </p14:nvContentPartPr>
              <p14:xfrm>
                <a:off x="9163511" y="5043885"/>
                <a:ext cx="360" cy="360"/>
              </p14:xfrm>
            </p:contentPart>
          </mc:Choice>
          <mc:Fallback xmlns="">
            <p:pic>
              <p:nvPicPr>
                <p:cNvPr id="2157" name="Entrada de lápiz 2156">
                  <a:extLst>
                    <a:ext uri="{FF2B5EF4-FFF2-40B4-BE49-F238E27FC236}">
                      <a16:creationId xmlns:a16="http://schemas.microsoft.com/office/drawing/2014/main" id="{ED26E0C7-09F8-45B6-9FA5-5036CEF970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54871" y="503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159" name="Entrada de lápiz 2158">
                  <a:extLst>
                    <a:ext uri="{FF2B5EF4-FFF2-40B4-BE49-F238E27FC236}">
                      <a16:creationId xmlns:a16="http://schemas.microsoft.com/office/drawing/2014/main" id="{790571C4-8691-4ABA-BC4E-300F757BE13B}"/>
                    </a:ext>
                  </a:extLst>
                </p14:cNvPr>
                <p14:cNvContentPartPr/>
                <p14:nvPr/>
              </p14:nvContentPartPr>
              <p14:xfrm>
                <a:off x="9153431" y="5073765"/>
                <a:ext cx="360" cy="360"/>
              </p14:xfrm>
            </p:contentPart>
          </mc:Choice>
          <mc:Fallback xmlns="">
            <p:pic>
              <p:nvPicPr>
                <p:cNvPr id="2159" name="Entrada de lápiz 2158">
                  <a:extLst>
                    <a:ext uri="{FF2B5EF4-FFF2-40B4-BE49-F238E27FC236}">
                      <a16:creationId xmlns:a16="http://schemas.microsoft.com/office/drawing/2014/main" id="{790571C4-8691-4ABA-BC4E-300F757BE1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61" name="Entrada de lápiz 2160">
                  <a:extLst>
                    <a:ext uri="{FF2B5EF4-FFF2-40B4-BE49-F238E27FC236}">
                      <a16:creationId xmlns:a16="http://schemas.microsoft.com/office/drawing/2014/main" id="{BE55B841-BDAB-4D02-AED5-D667B9D4987E}"/>
                    </a:ext>
                  </a:extLst>
                </p14:cNvPr>
                <p14:cNvContentPartPr/>
                <p14:nvPr/>
              </p14:nvContentPartPr>
              <p14:xfrm>
                <a:off x="9153431" y="5073765"/>
                <a:ext cx="360" cy="360"/>
              </p14:xfrm>
            </p:contentPart>
          </mc:Choice>
          <mc:Fallback xmlns="">
            <p:pic>
              <p:nvPicPr>
                <p:cNvPr id="2161" name="Entrada de lápiz 2160">
                  <a:extLst>
                    <a:ext uri="{FF2B5EF4-FFF2-40B4-BE49-F238E27FC236}">
                      <a16:creationId xmlns:a16="http://schemas.microsoft.com/office/drawing/2014/main" id="{BE55B841-BDAB-4D02-AED5-D667B9D4987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4479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162" name="Entrada de lápiz 2161">
                  <a:extLst>
                    <a:ext uri="{FF2B5EF4-FFF2-40B4-BE49-F238E27FC236}">
                      <a16:creationId xmlns:a16="http://schemas.microsoft.com/office/drawing/2014/main" id="{CF2C1D0F-2688-4A47-9185-561924388D80}"/>
                    </a:ext>
                  </a:extLst>
                </p14:cNvPr>
                <p14:cNvContentPartPr/>
                <p14:nvPr/>
              </p14:nvContentPartPr>
              <p14:xfrm>
                <a:off x="9173951" y="5073765"/>
                <a:ext cx="2160" cy="360"/>
              </p14:xfrm>
            </p:contentPart>
          </mc:Choice>
          <mc:Fallback xmlns="">
            <p:pic>
              <p:nvPicPr>
                <p:cNvPr id="2162" name="Entrada de lápiz 2161">
                  <a:extLst>
                    <a:ext uri="{FF2B5EF4-FFF2-40B4-BE49-F238E27FC236}">
                      <a16:creationId xmlns:a16="http://schemas.microsoft.com/office/drawing/2014/main" id="{CF2C1D0F-2688-4A47-9185-561924388D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65311" y="506512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64" name="Entrada de lápiz 2163">
                  <a:extLst>
                    <a:ext uri="{FF2B5EF4-FFF2-40B4-BE49-F238E27FC236}">
                      <a16:creationId xmlns:a16="http://schemas.microsoft.com/office/drawing/2014/main" id="{C5D74826-FA60-412D-8732-F769ABFBC770}"/>
                    </a:ext>
                  </a:extLst>
                </p14:cNvPr>
                <p14:cNvContentPartPr/>
                <p14:nvPr/>
              </p14:nvContentPartPr>
              <p14:xfrm>
                <a:off x="9193751" y="5064045"/>
                <a:ext cx="360" cy="360"/>
              </p14:xfrm>
            </p:contentPart>
          </mc:Choice>
          <mc:Fallback xmlns="">
            <p:pic>
              <p:nvPicPr>
                <p:cNvPr id="2164" name="Entrada de lápiz 2163">
                  <a:extLst>
                    <a:ext uri="{FF2B5EF4-FFF2-40B4-BE49-F238E27FC236}">
                      <a16:creationId xmlns:a16="http://schemas.microsoft.com/office/drawing/2014/main" id="{C5D74826-FA60-412D-8732-F769ABFBC7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8511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165" name="Entrada de lápiz 2164">
                  <a:extLst>
                    <a:ext uri="{FF2B5EF4-FFF2-40B4-BE49-F238E27FC236}">
                      <a16:creationId xmlns:a16="http://schemas.microsoft.com/office/drawing/2014/main" id="{4D1275E2-055F-4310-9FAA-8732CEC70815}"/>
                    </a:ext>
                  </a:extLst>
                </p14:cNvPr>
                <p14:cNvContentPartPr/>
                <p14:nvPr/>
              </p14:nvContentPartPr>
              <p14:xfrm>
                <a:off x="9314351" y="5053965"/>
                <a:ext cx="360" cy="360"/>
              </p14:xfrm>
            </p:contentPart>
          </mc:Choice>
          <mc:Fallback xmlns="">
            <p:pic>
              <p:nvPicPr>
                <p:cNvPr id="2165" name="Entrada de lápiz 2164">
                  <a:extLst>
                    <a:ext uri="{FF2B5EF4-FFF2-40B4-BE49-F238E27FC236}">
                      <a16:creationId xmlns:a16="http://schemas.microsoft.com/office/drawing/2014/main" id="{4D1275E2-055F-4310-9FAA-8732CEC708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66" name="Entrada de lápiz 2165">
                  <a:extLst>
                    <a:ext uri="{FF2B5EF4-FFF2-40B4-BE49-F238E27FC236}">
                      <a16:creationId xmlns:a16="http://schemas.microsoft.com/office/drawing/2014/main" id="{C8FC82DC-32F0-41BB-BF19-DD1804B4AC3A}"/>
                    </a:ext>
                  </a:extLst>
                </p14:cNvPr>
                <p14:cNvContentPartPr/>
                <p14:nvPr/>
              </p14:nvContentPartPr>
              <p14:xfrm>
                <a:off x="9314351" y="5053965"/>
                <a:ext cx="360" cy="360"/>
              </p14:xfrm>
            </p:contentPart>
          </mc:Choice>
          <mc:Fallback xmlns="">
            <p:pic>
              <p:nvPicPr>
                <p:cNvPr id="2166" name="Entrada de lápiz 2165">
                  <a:extLst>
                    <a:ext uri="{FF2B5EF4-FFF2-40B4-BE49-F238E27FC236}">
                      <a16:creationId xmlns:a16="http://schemas.microsoft.com/office/drawing/2014/main" id="{C8FC82DC-32F0-41BB-BF19-DD1804B4AC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5711" y="5044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168" name="Entrada de lápiz 2167">
                  <a:extLst>
                    <a:ext uri="{FF2B5EF4-FFF2-40B4-BE49-F238E27FC236}">
                      <a16:creationId xmlns:a16="http://schemas.microsoft.com/office/drawing/2014/main" id="{042A79D4-779E-4A8C-98DB-70C095447ED7}"/>
                    </a:ext>
                  </a:extLst>
                </p14:cNvPr>
                <p14:cNvContentPartPr/>
                <p14:nvPr/>
              </p14:nvContentPartPr>
              <p14:xfrm>
                <a:off x="9334511" y="5003565"/>
                <a:ext cx="360" cy="360"/>
              </p14:xfrm>
            </p:contentPart>
          </mc:Choice>
          <mc:Fallback xmlns="">
            <p:pic>
              <p:nvPicPr>
                <p:cNvPr id="2168" name="Entrada de lápiz 2167">
                  <a:extLst>
                    <a:ext uri="{FF2B5EF4-FFF2-40B4-BE49-F238E27FC236}">
                      <a16:creationId xmlns:a16="http://schemas.microsoft.com/office/drawing/2014/main" id="{042A79D4-779E-4A8C-98DB-70C095447ED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25511" y="49949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169" name="Entrada de lápiz 2168">
                  <a:extLst>
                    <a:ext uri="{FF2B5EF4-FFF2-40B4-BE49-F238E27FC236}">
                      <a16:creationId xmlns:a16="http://schemas.microsoft.com/office/drawing/2014/main" id="{41DAD715-D56E-421B-9C1C-2A6CBCD82567}"/>
                    </a:ext>
                  </a:extLst>
                </p14:cNvPr>
                <p14:cNvContentPartPr/>
                <p14:nvPr/>
              </p14:nvContentPartPr>
              <p14:xfrm>
                <a:off x="9344231" y="5013645"/>
                <a:ext cx="360" cy="360"/>
              </p14:xfrm>
            </p:contentPart>
          </mc:Choice>
          <mc:Fallback xmlns="">
            <p:pic>
              <p:nvPicPr>
                <p:cNvPr id="2169" name="Entrada de lápiz 2168">
                  <a:extLst>
                    <a:ext uri="{FF2B5EF4-FFF2-40B4-BE49-F238E27FC236}">
                      <a16:creationId xmlns:a16="http://schemas.microsoft.com/office/drawing/2014/main" id="{41DAD715-D56E-421B-9C1C-2A6CBCD825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3559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171" name="Entrada de lápiz 2170">
                  <a:extLst>
                    <a:ext uri="{FF2B5EF4-FFF2-40B4-BE49-F238E27FC236}">
                      <a16:creationId xmlns:a16="http://schemas.microsoft.com/office/drawing/2014/main" id="{5BFF1E27-49CC-4A56-9DD4-110B52ECBAEA}"/>
                    </a:ext>
                  </a:extLst>
                </p14:cNvPr>
                <p14:cNvContentPartPr/>
                <p14:nvPr/>
              </p14:nvContentPartPr>
              <p14:xfrm>
                <a:off x="9374831" y="5033805"/>
                <a:ext cx="360" cy="360"/>
              </p14:xfrm>
            </p:contentPart>
          </mc:Choice>
          <mc:Fallback xmlns="">
            <p:pic>
              <p:nvPicPr>
                <p:cNvPr id="2171" name="Entrada de lápiz 2170">
                  <a:extLst>
                    <a:ext uri="{FF2B5EF4-FFF2-40B4-BE49-F238E27FC236}">
                      <a16:creationId xmlns:a16="http://schemas.microsoft.com/office/drawing/2014/main" id="{5BFF1E27-49CC-4A56-9DD4-110B52ECBAE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72" name="Entrada de lápiz 2171">
                  <a:extLst>
                    <a:ext uri="{FF2B5EF4-FFF2-40B4-BE49-F238E27FC236}">
                      <a16:creationId xmlns:a16="http://schemas.microsoft.com/office/drawing/2014/main" id="{586DC317-2157-4787-98C5-619C2D4E13E4}"/>
                    </a:ext>
                  </a:extLst>
                </p14:cNvPr>
                <p14:cNvContentPartPr/>
                <p14:nvPr/>
              </p14:nvContentPartPr>
              <p14:xfrm>
                <a:off x="9374831" y="5033805"/>
                <a:ext cx="360" cy="360"/>
              </p14:xfrm>
            </p:contentPart>
          </mc:Choice>
          <mc:Fallback xmlns="">
            <p:pic>
              <p:nvPicPr>
                <p:cNvPr id="2172" name="Entrada de lápiz 2171">
                  <a:extLst>
                    <a:ext uri="{FF2B5EF4-FFF2-40B4-BE49-F238E27FC236}">
                      <a16:creationId xmlns:a16="http://schemas.microsoft.com/office/drawing/2014/main" id="{586DC317-2157-4787-98C5-619C2D4E13E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58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173" name="Entrada de lápiz 2172">
                  <a:extLst>
                    <a:ext uri="{FF2B5EF4-FFF2-40B4-BE49-F238E27FC236}">
                      <a16:creationId xmlns:a16="http://schemas.microsoft.com/office/drawing/2014/main" id="{3CAE1273-72E8-4C7E-86CB-CC56C9885554}"/>
                    </a:ext>
                  </a:extLst>
                </p14:cNvPr>
                <p14:cNvContentPartPr/>
                <p14:nvPr/>
              </p14:nvContentPartPr>
              <p14:xfrm>
                <a:off x="9425231" y="5033805"/>
                <a:ext cx="360" cy="360"/>
              </p14:xfrm>
            </p:contentPart>
          </mc:Choice>
          <mc:Fallback xmlns="">
            <p:pic>
              <p:nvPicPr>
                <p:cNvPr id="2173" name="Entrada de lápiz 2172">
                  <a:extLst>
                    <a:ext uri="{FF2B5EF4-FFF2-40B4-BE49-F238E27FC236}">
                      <a16:creationId xmlns:a16="http://schemas.microsoft.com/office/drawing/2014/main" id="{3CAE1273-72E8-4C7E-86CB-CC56C988555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50251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75" name="Entrada de lápiz 2174">
                  <a:extLst>
                    <a:ext uri="{FF2B5EF4-FFF2-40B4-BE49-F238E27FC236}">
                      <a16:creationId xmlns:a16="http://schemas.microsoft.com/office/drawing/2014/main" id="{40FB9D68-FFFE-455E-98F0-9780519D4B4F}"/>
                    </a:ext>
                  </a:extLst>
                </p14:cNvPr>
                <p14:cNvContentPartPr/>
                <p14:nvPr/>
              </p14:nvContentPartPr>
              <p14:xfrm>
                <a:off x="9425231" y="5084205"/>
                <a:ext cx="360" cy="360"/>
              </p14:xfrm>
            </p:contentPart>
          </mc:Choice>
          <mc:Fallback xmlns="">
            <p:pic>
              <p:nvPicPr>
                <p:cNvPr id="2175" name="Entrada de lápiz 2174">
                  <a:extLst>
                    <a:ext uri="{FF2B5EF4-FFF2-40B4-BE49-F238E27FC236}">
                      <a16:creationId xmlns:a16="http://schemas.microsoft.com/office/drawing/2014/main" id="{40FB9D68-FFFE-455E-98F0-9780519D4B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231" y="5075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176" name="Entrada de lápiz 2175">
                  <a:extLst>
                    <a:ext uri="{FF2B5EF4-FFF2-40B4-BE49-F238E27FC236}">
                      <a16:creationId xmlns:a16="http://schemas.microsoft.com/office/drawing/2014/main" id="{7E5C563B-47D8-46E3-80BB-FDA020231BE0}"/>
                    </a:ext>
                  </a:extLst>
                </p14:cNvPr>
                <p14:cNvContentPartPr/>
                <p14:nvPr/>
              </p14:nvContentPartPr>
              <p14:xfrm>
                <a:off x="9304631" y="5013645"/>
                <a:ext cx="360" cy="360"/>
              </p14:xfrm>
            </p:contentPart>
          </mc:Choice>
          <mc:Fallback xmlns="">
            <p:pic>
              <p:nvPicPr>
                <p:cNvPr id="2176" name="Entrada de lápiz 2175">
                  <a:extLst>
                    <a:ext uri="{FF2B5EF4-FFF2-40B4-BE49-F238E27FC236}">
                      <a16:creationId xmlns:a16="http://schemas.microsoft.com/office/drawing/2014/main" id="{7E5C563B-47D8-46E3-80BB-FDA020231B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95631" y="5004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14" name="Entrada de lápiz 2313">
                  <a:extLst>
                    <a:ext uri="{FF2B5EF4-FFF2-40B4-BE49-F238E27FC236}">
                      <a16:creationId xmlns:a16="http://schemas.microsoft.com/office/drawing/2014/main" id="{8FCB2F2E-4AEE-42E6-889B-9CA7ED073C0E}"/>
                    </a:ext>
                  </a:extLst>
                </p14:cNvPr>
                <p14:cNvContentPartPr/>
                <p14:nvPr/>
              </p14:nvContentPartPr>
              <p14:xfrm>
                <a:off x="9294551" y="5053965"/>
                <a:ext cx="360" cy="360"/>
              </p14:xfrm>
            </p:contentPart>
          </mc:Choice>
          <mc:Fallback xmlns="">
            <p:pic>
              <p:nvPicPr>
                <p:cNvPr id="2314" name="Entrada de lápiz 2313">
                  <a:extLst>
                    <a:ext uri="{FF2B5EF4-FFF2-40B4-BE49-F238E27FC236}">
                      <a16:creationId xmlns:a16="http://schemas.microsoft.com/office/drawing/2014/main" id="{8FCB2F2E-4AEE-42E6-889B-9CA7ED073C0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76551" y="503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315" name="Entrada de lápiz 2314">
                  <a:extLst>
                    <a:ext uri="{FF2B5EF4-FFF2-40B4-BE49-F238E27FC236}">
                      <a16:creationId xmlns:a16="http://schemas.microsoft.com/office/drawing/2014/main" id="{6D9C1AC8-58FC-487D-AE4B-340E273B821B}"/>
                    </a:ext>
                  </a:extLst>
                </p14:cNvPr>
                <p14:cNvContentPartPr/>
                <p14:nvPr/>
              </p14:nvContentPartPr>
              <p14:xfrm>
                <a:off x="9344231" y="5034165"/>
                <a:ext cx="360" cy="360"/>
              </p14:xfrm>
            </p:contentPart>
          </mc:Choice>
          <mc:Fallback xmlns="">
            <p:pic>
              <p:nvPicPr>
                <p:cNvPr id="2315" name="Entrada de lápiz 2314">
                  <a:extLst>
                    <a:ext uri="{FF2B5EF4-FFF2-40B4-BE49-F238E27FC236}">
                      <a16:creationId xmlns:a16="http://schemas.microsoft.com/office/drawing/2014/main" id="{6D9C1AC8-58FC-487D-AE4B-340E273B821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26591" y="50161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17" name="Entrada de lápiz 2316">
                  <a:extLst>
                    <a:ext uri="{FF2B5EF4-FFF2-40B4-BE49-F238E27FC236}">
                      <a16:creationId xmlns:a16="http://schemas.microsoft.com/office/drawing/2014/main" id="{62FB323A-1F32-41CC-9C52-B4D187859C4B}"/>
                    </a:ext>
                  </a:extLst>
                </p14:cNvPr>
                <p14:cNvContentPartPr/>
                <p14:nvPr/>
              </p14:nvContentPartPr>
              <p14:xfrm>
                <a:off x="9394631" y="5034165"/>
                <a:ext cx="360" cy="360"/>
              </p14:xfrm>
            </p:contentPart>
          </mc:Choice>
          <mc:Fallback xmlns="">
            <p:pic>
              <p:nvPicPr>
                <p:cNvPr id="2317" name="Entrada de lápiz 2316">
                  <a:extLst>
                    <a:ext uri="{FF2B5EF4-FFF2-40B4-BE49-F238E27FC236}">
                      <a16:creationId xmlns:a16="http://schemas.microsoft.com/office/drawing/2014/main" id="{62FB323A-1F32-41CC-9C52-B4D187859C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76991" y="50161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319" name="Entrada de lápiz 2318">
                  <a:extLst>
                    <a:ext uri="{FF2B5EF4-FFF2-40B4-BE49-F238E27FC236}">
                      <a16:creationId xmlns:a16="http://schemas.microsoft.com/office/drawing/2014/main" id="{B1B3C1FB-01B2-4DC7-A4BB-DED0B9421AA5}"/>
                    </a:ext>
                  </a:extLst>
                </p14:cNvPr>
                <p14:cNvContentPartPr/>
                <p14:nvPr/>
              </p14:nvContentPartPr>
              <p14:xfrm>
                <a:off x="9445031" y="5053965"/>
                <a:ext cx="360" cy="360"/>
              </p14:xfrm>
            </p:contentPart>
          </mc:Choice>
          <mc:Fallback xmlns="">
            <p:pic>
              <p:nvPicPr>
                <p:cNvPr id="2319" name="Entrada de lápiz 2318">
                  <a:extLst>
                    <a:ext uri="{FF2B5EF4-FFF2-40B4-BE49-F238E27FC236}">
                      <a16:creationId xmlns:a16="http://schemas.microsoft.com/office/drawing/2014/main" id="{B1B3C1FB-01B2-4DC7-A4BB-DED0B9421AA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503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21" name="Entrada de lápiz 120">
                  <a:extLst>
                    <a:ext uri="{FF2B5EF4-FFF2-40B4-BE49-F238E27FC236}">
                      <a16:creationId xmlns:a16="http://schemas.microsoft.com/office/drawing/2014/main" id="{585EBA30-68AF-4FFA-BF81-4A294120B510}"/>
                    </a:ext>
                  </a:extLst>
                </p14:cNvPr>
                <p14:cNvContentPartPr/>
                <p14:nvPr/>
              </p14:nvContentPartPr>
              <p14:xfrm>
                <a:off x="9394631" y="5144685"/>
                <a:ext cx="360" cy="360"/>
              </p14:xfrm>
            </p:contentPart>
          </mc:Choice>
          <mc:Fallback xmlns="">
            <p:pic>
              <p:nvPicPr>
                <p:cNvPr id="121" name="Entrada de lápiz 120">
                  <a:extLst>
                    <a:ext uri="{FF2B5EF4-FFF2-40B4-BE49-F238E27FC236}">
                      <a16:creationId xmlns:a16="http://schemas.microsoft.com/office/drawing/2014/main" id="{585EBA30-68AF-4FFA-BF81-4A294120B5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85991" y="5135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22" name="Entrada de lápiz 121">
                  <a:extLst>
                    <a:ext uri="{FF2B5EF4-FFF2-40B4-BE49-F238E27FC236}">
                      <a16:creationId xmlns:a16="http://schemas.microsoft.com/office/drawing/2014/main" id="{31F977BC-E3DE-421B-820D-1263D6723647}"/>
                    </a:ext>
                  </a:extLst>
                </p14:cNvPr>
                <p14:cNvContentPartPr/>
                <p14:nvPr/>
              </p14:nvContentPartPr>
              <p14:xfrm>
                <a:off x="9394631" y="5118045"/>
                <a:ext cx="360" cy="16560"/>
              </p14:xfrm>
            </p:contentPart>
          </mc:Choice>
          <mc:Fallback xmlns="">
            <p:pic>
              <p:nvPicPr>
                <p:cNvPr id="122" name="Entrada de lápiz 121">
                  <a:extLst>
                    <a:ext uri="{FF2B5EF4-FFF2-40B4-BE49-F238E27FC236}">
                      <a16:creationId xmlns:a16="http://schemas.microsoft.com/office/drawing/2014/main" id="{31F977BC-E3DE-421B-820D-1263D672364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385991" y="5109045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320" name="Entrada de lápiz 2319">
                  <a:extLst>
                    <a:ext uri="{FF2B5EF4-FFF2-40B4-BE49-F238E27FC236}">
                      <a16:creationId xmlns:a16="http://schemas.microsoft.com/office/drawing/2014/main" id="{1CF44680-5F69-40D7-BC22-13D5F4BE1484}"/>
                    </a:ext>
                  </a:extLst>
                </p14:cNvPr>
                <p14:cNvContentPartPr/>
                <p14:nvPr/>
              </p14:nvContentPartPr>
              <p14:xfrm>
                <a:off x="9445031" y="5134245"/>
                <a:ext cx="360" cy="360"/>
              </p14:xfrm>
            </p:contentPart>
          </mc:Choice>
          <mc:Fallback xmlns="">
            <p:pic>
              <p:nvPicPr>
                <p:cNvPr id="2320" name="Entrada de lápiz 2319">
                  <a:extLst>
                    <a:ext uri="{FF2B5EF4-FFF2-40B4-BE49-F238E27FC236}">
                      <a16:creationId xmlns:a16="http://schemas.microsoft.com/office/drawing/2014/main" id="{1CF44680-5F69-40D7-BC22-13D5F4BE14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273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23" name="Entrada de lápiz 2322">
                  <a:extLst>
                    <a:ext uri="{FF2B5EF4-FFF2-40B4-BE49-F238E27FC236}">
                      <a16:creationId xmlns:a16="http://schemas.microsoft.com/office/drawing/2014/main" id="{6EA50AF8-D498-46BF-BACC-B9E0001290F8}"/>
                    </a:ext>
                  </a:extLst>
                </p14:cNvPr>
                <p14:cNvContentPartPr/>
                <p14:nvPr/>
              </p14:nvContentPartPr>
              <p14:xfrm>
                <a:off x="9475271" y="5124165"/>
                <a:ext cx="360" cy="360"/>
              </p14:xfrm>
            </p:contentPart>
          </mc:Choice>
          <mc:Fallback xmlns="">
            <p:pic>
              <p:nvPicPr>
                <p:cNvPr id="2323" name="Entrada de lápiz 2322">
                  <a:extLst>
                    <a:ext uri="{FF2B5EF4-FFF2-40B4-BE49-F238E27FC236}">
                      <a16:creationId xmlns:a16="http://schemas.microsoft.com/office/drawing/2014/main" id="{6EA50AF8-D498-46BF-BACC-B9E0001290F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57631" y="51065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324" name="Entrada de lápiz 2323">
                  <a:extLst>
                    <a:ext uri="{FF2B5EF4-FFF2-40B4-BE49-F238E27FC236}">
                      <a16:creationId xmlns:a16="http://schemas.microsoft.com/office/drawing/2014/main" id="{8815C58D-F99B-4453-B60E-FB87472A851D}"/>
                    </a:ext>
                  </a:extLst>
                </p14:cNvPr>
                <p14:cNvContentPartPr/>
                <p14:nvPr/>
              </p14:nvContentPartPr>
              <p14:xfrm>
                <a:off x="9455111" y="5094285"/>
                <a:ext cx="360" cy="360"/>
              </p14:xfrm>
            </p:contentPart>
          </mc:Choice>
          <mc:Fallback xmlns="">
            <p:pic>
              <p:nvPicPr>
                <p:cNvPr id="2324" name="Entrada de lápiz 2323">
                  <a:extLst>
                    <a:ext uri="{FF2B5EF4-FFF2-40B4-BE49-F238E27FC236}">
                      <a16:creationId xmlns:a16="http://schemas.microsoft.com/office/drawing/2014/main" id="{8815C58D-F99B-4453-B60E-FB87472A85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37111" y="50766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209" name="Entrada de lápiz 2208">
                  <a:extLst>
                    <a:ext uri="{FF2B5EF4-FFF2-40B4-BE49-F238E27FC236}">
                      <a16:creationId xmlns:a16="http://schemas.microsoft.com/office/drawing/2014/main" id="{C78A909C-C275-4696-BD4F-B916FF074768}"/>
                    </a:ext>
                  </a:extLst>
                </p14:cNvPr>
                <p14:cNvContentPartPr/>
                <p14:nvPr/>
              </p14:nvContentPartPr>
              <p14:xfrm>
                <a:off x="9184031" y="5144685"/>
                <a:ext cx="360" cy="360"/>
              </p14:xfrm>
            </p:contentPart>
          </mc:Choice>
          <mc:Fallback xmlns="">
            <p:pic>
              <p:nvPicPr>
                <p:cNvPr id="2209" name="Entrada de lápiz 2208">
                  <a:extLst>
                    <a:ext uri="{FF2B5EF4-FFF2-40B4-BE49-F238E27FC236}">
                      <a16:creationId xmlns:a16="http://schemas.microsoft.com/office/drawing/2014/main" id="{C78A909C-C275-4696-BD4F-B916FF07476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75031" y="51356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210" name="Entrada de lápiz 2209">
                  <a:extLst>
                    <a:ext uri="{FF2B5EF4-FFF2-40B4-BE49-F238E27FC236}">
                      <a16:creationId xmlns:a16="http://schemas.microsoft.com/office/drawing/2014/main" id="{59744E61-956A-4375-ADC7-057BC242AE9C}"/>
                    </a:ext>
                  </a:extLst>
                </p14:cNvPr>
                <p14:cNvContentPartPr/>
                <p14:nvPr/>
              </p14:nvContentPartPr>
              <p14:xfrm>
                <a:off x="9193751" y="5134245"/>
                <a:ext cx="360" cy="360"/>
              </p14:xfrm>
            </p:contentPart>
          </mc:Choice>
          <mc:Fallback xmlns="">
            <p:pic>
              <p:nvPicPr>
                <p:cNvPr id="2210" name="Entrada de lápiz 2209">
                  <a:extLst>
                    <a:ext uri="{FF2B5EF4-FFF2-40B4-BE49-F238E27FC236}">
                      <a16:creationId xmlns:a16="http://schemas.microsoft.com/office/drawing/2014/main" id="{59744E61-956A-4375-ADC7-057BC242AE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851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326" name="Entrada de lápiz 2325">
                  <a:extLst>
                    <a:ext uri="{FF2B5EF4-FFF2-40B4-BE49-F238E27FC236}">
                      <a16:creationId xmlns:a16="http://schemas.microsoft.com/office/drawing/2014/main" id="{69A42109-8CAC-48E9-A0C1-FA9BAF916E56}"/>
                    </a:ext>
                  </a:extLst>
                </p14:cNvPr>
                <p14:cNvContentPartPr/>
                <p14:nvPr/>
              </p14:nvContentPartPr>
              <p14:xfrm>
                <a:off x="9203831" y="5134245"/>
                <a:ext cx="360" cy="360"/>
              </p14:xfrm>
            </p:contentPart>
          </mc:Choice>
          <mc:Fallback xmlns="">
            <p:pic>
              <p:nvPicPr>
                <p:cNvPr id="2326" name="Entrada de lápiz 2325">
                  <a:extLst>
                    <a:ext uri="{FF2B5EF4-FFF2-40B4-BE49-F238E27FC236}">
                      <a16:creationId xmlns:a16="http://schemas.microsoft.com/office/drawing/2014/main" id="{69A42109-8CAC-48E9-A0C1-FA9BAF916E5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861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96" name="Entrada de lápiz 95">
                  <a:extLst>
                    <a:ext uri="{FF2B5EF4-FFF2-40B4-BE49-F238E27FC236}">
                      <a16:creationId xmlns:a16="http://schemas.microsoft.com/office/drawing/2014/main" id="{91C847AB-53BC-4DB0-902F-B5EA4B566CF9}"/>
                    </a:ext>
                  </a:extLst>
                </p14:cNvPr>
                <p14:cNvContentPartPr/>
                <p14:nvPr/>
              </p14:nvContentPartPr>
              <p14:xfrm>
                <a:off x="8952911" y="5134245"/>
                <a:ext cx="360" cy="360"/>
              </p14:xfrm>
            </p:contentPart>
          </mc:Choice>
          <mc:Fallback xmlns="">
            <p:pic>
              <p:nvPicPr>
                <p:cNvPr id="96" name="Entrada de lápiz 95">
                  <a:extLst>
                    <a:ext uri="{FF2B5EF4-FFF2-40B4-BE49-F238E27FC236}">
                      <a16:creationId xmlns:a16="http://schemas.microsoft.com/office/drawing/2014/main" id="{91C847AB-53BC-4DB0-902F-B5EA4B566C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439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97" name="Entrada de lápiz 96">
                  <a:extLst>
                    <a:ext uri="{FF2B5EF4-FFF2-40B4-BE49-F238E27FC236}">
                      <a16:creationId xmlns:a16="http://schemas.microsoft.com/office/drawing/2014/main" id="{3592E142-EF99-4DB4-8443-2967DC62F1FD}"/>
                    </a:ext>
                  </a:extLst>
                </p14:cNvPr>
                <p14:cNvContentPartPr/>
                <p14:nvPr/>
              </p14:nvContentPartPr>
              <p14:xfrm>
                <a:off x="8993231" y="5144325"/>
                <a:ext cx="360" cy="360"/>
              </p14:xfrm>
            </p:contentPart>
          </mc:Choice>
          <mc:Fallback xmlns="">
            <p:pic>
              <p:nvPicPr>
                <p:cNvPr id="97" name="Entrada de lápiz 96">
                  <a:extLst>
                    <a:ext uri="{FF2B5EF4-FFF2-40B4-BE49-F238E27FC236}">
                      <a16:creationId xmlns:a16="http://schemas.microsoft.com/office/drawing/2014/main" id="{3592E142-EF99-4DB4-8443-2967DC62F1F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231" y="5135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98" name="Entrada de lápiz 97">
                  <a:extLst>
                    <a:ext uri="{FF2B5EF4-FFF2-40B4-BE49-F238E27FC236}">
                      <a16:creationId xmlns:a16="http://schemas.microsoft.com/office/drawing/2014/main" id="{51D6254D-DE74-4BA3-B23E-48C74272496D}"/>
                    </a:ext>
                  </a:extLst>
                </p14:cNvPr>
                <p14:cNvContentPartPr/>
                <p14:nvPr/>
              </p14:nvContentPartPr>
              <p14:xfrm>
                <a:off x="9013031" y="5144325"/>
                <a:ext cx="360" cy="360"/>
              </p14:xfrm>
            </p:contentPart>
          </mc:Choice>
          <mc:Fallback xmlns="">
            <p:pic>
              <p:nvPicPr>
                <p:cNvPr id="98" name="Entrada de lápiz 97">
                  <a:extLst>
                    <a:ext uri="{FF2B5EF4-FFF2-40B4-BE49-F238E27FC236}">
                      <a16:creationId xmlns:a16="http://schemas.microsoft.com/office/drawing/2014/main" id="{51D6254D-DE74-4BA3-B23E-48C74272496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04391" y="51353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0" name="Entrada de lápiz 99">
                  <a:extLst>
                    <a:ext uri="{FF2B5EF4-FFF2-40B4-BE49-F238E27FC236}">
                      <a16:creationId xmlns:a16="http://schemas.microsoft.com/office/drawing/2014/main" id="{EA5372CA-EF46-44BF-8DF2-E2DBB63F27A8}"/>
                    </a:ext>
                  </a:extLst>
                </p14:cNvPr>
                <p14:cNvContentPartPr/>
                <p14:nvPr/>
              </p14:nvContentPartPr>
              <p14:xfrm>
                <a:off x="9023111" y="5134245"/>
                <a:ext cx="360" cy="360"/>
              </p14:xfrm>
            </p:contentPart>
          </mc:Choice>
          <mc:Fallback xmlns="">
            <p:pic>
              <p:nvPicPr>
                <p:cNvPr id="100" name="Entrada de lápiz 99">
                  <a:extLst>
                    <a:ext uri="{FF2B5EF4-FFF2-40B4-BE49-F238E27FC236}">
                      <a16:creationId xmlns:a16="http://schemas.microsoft.com/office/drawing/2014/main" id="{EA5372CA-EF46-44BF-8DF2-E2DBB63F27A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14111" y="51252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1" name="Entrada de lápiz 100">
                  <a:extLst>
                    <a:ext uri="{FF2B5EF4-FFF2-40B4-BE49-F238E27FC236}">
                      <a16:creationId xmlns:a16="http://schemas.microsoft.com/office/drawing/2014/main" id="{CB0B6C03-F98B-4CD6-BA0C-DFE9E2A7FFBD}"/>
                    </a:ext>
                  </a:extLst>
                </p14:cNvPr>
                <p14:cNvContentPartPr/>
                <p14:nvPr/>
              </p14:nvContentPartPr>
              <p14:xfrm>
                <a:off x="9032831" y="5124165"/>
                <a:ext cx="360" cy="360"/>
              </p14:xfrm>
            </p:contentPart>
          </mc:Choice>
          <mc:Fallback xmlns="">
            <p:pic>
              <p:nvPicPr>
                <p:cNvPr id="101" name="Entrada de lápiz 100">
                  <a:extLst>
                    <a:ext uri="{FF2B5EF4-FFF2-40B4-BE49-F238E27FC236}">
                      <a16:creationId xmlns:a16="http://schemas.microsoft.com/office/drawing/2014/main" id="{CB0B6C03-F98B-4CD6-BA0C-DFE9E2A7FF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15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2" name="Entrada de lápiz 101">
                  <a:extLst>
                    <a:ext uri="{FF2B5EF4-FFF2-40B4-BE49-F238E27FC236}">
                      <a16:creationId xmlns:a16="http://schemas.microsoft.com/office/drawing/2014/main" id="{DFE0ADDA-BF36-4EDD-9BDD-4B3668581675}"/>
                    </a:ext>
                  </a:extLst>
                </p14:cNvPr>
                <p14:cNvContentPartPr/>
                <p14:nvPr/>
              </p14:nvContentPartPr>
              <p14:xfrm>
                <a:off x="9042911" y="5114445"/>
                <a:ext cx="2160" cy="360"/>
              </p14:xfrm>
            </p:contentPart>
          </mc:Choice>
          <mc:Fallback xmlns="">
            <p:pic>
              <p:nvPicPr>
                <p:cNvPr id="102" name="Entrada de lápiz 101">
                  <a:extLst>
                    <a:ext uri="{FF2B5EF4-FFF2-40B4-BE49-F238E27FC236}">
                      <a16:creationId xmlns:a16="http://schemas.microsoft.com/office/drawing/2014/main" id="{DFE0ADDA-BF36-4EDD-9BDD-4B366858167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34271" y="510544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4" name="Entrada de lápiz 103">
                  <a:extLst>
                    <a:ext uri="{FF2B5EF4-FFF2-40B4-BE49-F238E27FC236}">
                      <a16:creationId xmlns:a16="http://schemas.microsoft.com/office/drawing/2014/main" id="{B60276E8-73FC-459B-B5C6-92FCAA06F227}"/>
                    </a:ext>
                  </a:extLst>
                </p14:cNvPr>
                <p14:cNvContentPartPr/>
                <p14:nvPr/>
              </p14:nvContentPartPr>
              <p14:xfrm>
                <a:off x="9053351" y="5154765"/>
                <a:ext cx="360" cy="360"/>
              </p14:xfrm>
            </p:contentPart>
          </mc:Choice>
          <mc:Fallback xmlns="">
            <p:pic>
              <p:nvPicPr>
                <p:cNvPr id="104" name="Entrada de lápiz 103">
                  <a:extLst>
                    <a:ext uri="{FF2B5EF4-FFF2-40B4-BE49-F238E27FC236}">
                      <a16:creationId xmlns:a16="http://schemas.microsoft.com/office/drawing/2014/main" id="{B60276E8-73FC-459B-B5C6-92FCAA06F22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44711" y="51457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6" name="Entrada de lápiz 105">
                  <a:extLst>
                    <a:ext uri="{FF2B5EF4-FFF2-40B4-BE49-F238E27FC236}">
                      <a16:creationId xmlns:a16="http://schemas.microsoft.com/office/drawing/2014/main" id="{DD6FC6B4-29AD-4B4D-8B77-5505D5A625C0}"/>
                    </a:ext>
                  </a:extLst>
                </p14:cNvPr>
                <p14:cNvContentPartPr/>
                <p14:nvPr/>
              </p14:nvContentPartPr>
              <p14:xfrm>
                <a:off x="8980991" y="5154765"/>
                <a:ext cx="2160" cy="360"/>
              </p14:xfrm>
            </p:contentPart>
          </mc:Choice>
          <mc:Fallback xmlns="">
            <p:pic>
              <p:nvPicPr>
                <p:cNvPr id="106" name="Entrada de lápiz 105">
                  <a:extLst>
                    <a:ext uri="{FF2B5EF4-FFF2-40B4-BE49-F238E27FC236}">
                      <a16:creationId xmlns:a16="http://schemas.microsoft.com/office/drawing/2014/main" id="{DD6FC6B4-29AD-4B4D-8B77-5505D5A625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71991" y="5145765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7" name="Entrada de lápiz 106">
                  <a:extLst>
                    <a:ext uri="{FF2B5EF4-FFF2-40B4-BE49-F238E27FC236}">
                      <a16:creationId xmlns:a16="http://schemas.microsoft.com/office/drawing/2014/main" id="{D2C81656-C6AC-47DA-87A6-0DEC49C7D53B}"/>
                    </a:ext>
                  </a:extLst>
                </p14:cNvPr>
                <p14:cNvContentPartPr/>
                <p14:nvPr/>
              </p14:nvContentPartPr>
              <p14:xfrm>
                <a:off x="8902511" y="5122725"/>
                <a:ext cx="360" cy="2160"/>
              </p14:xfrm>
            </p:contentPart>
          </mc:Choice>
          <mc:Fallback xmlns="">
            <p:pic>
              <p:nvPicPr>
                <p:cNvPr id="107" name="Entrada de lápiz 106">
                  <a:extLst>
                    <a:ext uri="{FF2B5EF4-FFF2-40B4-BE49-F238E27FC236}">
                      <a16:creationId xmlns:a16="http://schemas.microsoft.com/office/drawing/2014/main" id="{D2C81656-C6AC-47DA-87A6-0DEC49C7D5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3511" y="5113725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8" name="Entrada de lápiz 107">
                  <a:extLst>
                    <a:ext uri="{FF2B5EF4-FFF2-40B4-BE49-F238E27FC236}">
                      <a16:creationId xmlns:a16="http://schemas.microsoft.com/office/drawing/2014/main" id="{545C7C95-E65A-488D-93B9-0FF1A00FFB8C}"/>
                    </a:ext>
                  </a:extLst>
                </p14:cNvPr>
                <p14:cNvContentPartPr/>
                <p14:nvPr/>
              </p14:nvContentPartPr>
              <p14:xfrm>
                <a:off x="8902511" y="5073765"/>
                <a:ext cx="360" cy="360"/>
              </p14:xfrm>
            </p:contentPart>
          </mc:Choice>
          <mc:Fallback xmlns="">
            <p:pic>
              <p:nvPicPr>
                <p:cNvPr id="108" name="Entrada de lápiz 107">
                  <a:extLst>
                    <a:ext uri="{FF2B5EF4-FFF2-40B4-BE49-F238E27FC236}">
                      <a16:creationId xmlns:a16="http://schemas.microsoft.com/office/drawing/2014/main" id="{545C7C95-E65A-488D-93B9-0FF1A00FFB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3511" y="50651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10" name="Entrada de lápiz 109">
                  <a:extLst>
                    <a:ext uri="{FF2B5EF4-FFF2-40B4-BE49-F238E27FC236}">
                      <a16:creationId xmlns:a16="http://schemas.microsoft.com/office/drawing/2014/main" id="{D9B98EC5-179A-47C6-AEC6-F1E7E9676898}"/>
                    </a:ext>
                  </a:extLst>
                </p14:cNvPr>
                <p14:cNvContentPartPr/>
                <p14:nvPr/>
              </p14:nvContentPartPr>
              <p14:xfrm>
                <a:off x="8912231" y="5104365"/>
                <a:ext cx="360" cy="360"/>
              </p14:xfrm>
            </p:contentPart>
          </mc:Choice>
          <mc:Fallback xmlns="">
            <p:pic>
              <p:nvPicPr>
                <p:cNvPr id="110" name="Entrada de lápiz 109">
                  <a:extLst>
                    <a:ext uri="{FF2B5EF4-FFF2-40B4-BE49-F238E27FC236}">
                      <a16:creationId xmlns:a16="http://schemas.microsoft.com/office/drawing/2014/main" id="{D9B98EC5-179A-47C6-AEC6-F1E7E967689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03591" y="50953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12" name="Entrada de lápiz 111">
                  <a:extLst>
                    <a:ext uri="{FF2B5EF4-FFF2-40B4-BE49-F238E27FC236}">
                      <a16:creationId xmlns:a16="http://schemas.microsoft.com/office/drawing/2014/main" id="{B74FC267-E5AD-4359-894C-796E3AB8B836}"/>
                    </a:ext>
                  </a:extLst>
                </p14:cNvPr>
                <p14:cNvContentPartPr/>
                <p14:nvPr/>
              </p14:nvContentPartPr>
              <p14:xfrm>
                <a:off x="8912231" y="5094285"/>
                <a:ext cx="360" cy="360"/>
              </p14:xfrm>
            </p:contentPart>
          </mc:Choice>
          <mc:Fallback xmlns="">
            <p:pic>
              <p:nvPicPr>
                <p:cNvPr id="112" name="Entrada de lápiz 111">
                  <a:extLst>
                    <a:ext uri="{FF2B5EF4-FFF2-40B4-BE49-F238E27FC236}">
                      <a16:creationId xmlns:a16="http://schemas.microsoft.com/office/drawing/2014/main" id="{B74FC267-E5AD-4359-894C-796E3AB8B83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03591" y="5085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14" name="Entrada de lápiz 113">
                  <a:extLst>
                    <a:ext uri="{FF2B5EF4-FFF2-40B4-BE49-F238E27FC236}">
                      <a16:creationId xmlns:a16="http://schemas.microsoft.com/office/drawing/2014/main" id="{E8C14B3C-0A4C-413B-9569-9E86F29CE82A}"/>
                    </a:ext>
                  </a:extLst>
                </p14:cNvPr>
                <p14:cNvContentPartPr/>
                <p14:nvPr/>
              </p14:nvContentPartPr>
              <p14:xfrm>
                <a:off x="8922311" y="5094285"/>
                <a:ext cx="360" cy="360"/>
              </p14:xfrm>
            </p:contentPart>
          </mc:Choice>
          <mc:Fallback xmlns="">
            <p:pic>
              <p:nvPicPr>
                <p:cNvPr id="114" name="Entrada de lápiz 113">
                  <a:extLst>
                    <a:ext uri="{FF2B5EF4-FFF2-40B4-BE49-F238E27FC236}">
                      <a16:creationId xmlns:a16="http://schemas.microsoft.com/office/drawing/2014/main" id="{E8C14B3C-0A4C-413B-9569-9E86F29CE8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856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15" name="Entrada de lápiz 114">
                  <a:extLst>
                    <a:ext uri="{FF2B5EF4-FFF2-40B4-BE49-F238E27FC236}">
                      <a16:creationId xmlns:a16="http://schemas.microsoft.com/office/drawing/2014/main" id="{1DBFC74C-935E-4F96-8A5C-3EA574D352DD}"/>
                    </a:ext>
                  </a:extLst>
                </p14:cNvPr>
                <p14:cNvContentPartPr/>
                <p14:nvPr/>
              </p14:nvContentPartPr>
              <p14:xfrm>
                <a:off x="8952911" y="5114445"/>
                <a:ext cx="360" cy="360"/>
              </p14:xfrm>
            </p:contentPart>
          </mc:Choice>
          <mc:Fallback xmlns="">
            <p:pic>
              <p:nvPicPr>
                <p:cNvPr id="115" name="Entrada de lápiz 114">
                  <a:extLst>
                    <a:ext uri="{FF2B5EF4-FFF2-40B4-BE49-F238E27FC236}">
                      <a16:creationId xmlns:a16="http://schemas.microsoft.com/office/drawing/2014/main" id="{1DBFC74C-935E-4F96-8A5C-3EA574D352D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4391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17" name="Entrada de lápiz 116">
                  <a:extLst>
                    <a:ext uri="{FF2B5EF4-FFF2-40B4-BE49-F238E27FC236}">
                      <a16:creationId xmlns:a16="http://schemas.microsoft.com/office/drawing/2014/main" id="{063E3C6A-64DB-4AF6-A044-EFFF62FAB289}"/>
                    </a:ext>
                  </a:extLst>
                </p14:cNvPr>
                <p14:cNvContentPartPr/>
                <p14:nvPr/>
              </p14:nvContentPartPr>
              <p14:xfrm>
                <a:off x="8932751" y="5124165"/>
                <a:ext cx="360" cy="360"/>
              </p14:xfrm>
            </p:contentPart>
          </mc:Choice>
          <mc:Fallback xmlns="">
            <p:pic>
              <p:nvPicPr>
                <p:cNvPr id="117" name="Entrada de lápiz 116">
                  <a:extLst>
                    <a:ext uri="{FF2B5EF4-FFF2-40B4-BE49-F238E27FC236}">
                      <a16:creationId xmlns:a16="http://schemas.microsoft.com/office/drawing/2014/main" id="{063E3C6A-64DB-4AF6-A044-EFFF62FAB28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24111" y="51155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8" name="Entrada de lápiz 117">
                  <a:extLst>
                    <a:ext uri="{FF2B5EF4-FFF2-40B4-BE49-F238E27FC236}">
                      <a16:creationId xmlns:a16="http://schemas.microsoft.com/office/drawing/2014/main" id="{88592227-3B1D-4523-A82B-BE6014DB74B6}"/>
                    </a:ext>
                  </a:extLst>
                </p14:cNvPr>
                <p14:cNvContentPartPr/>
                <p14:nvPr/>
              </p14:nvContentPartPr>
              <p14:xfrm>
                <a:off x="8972711" y="5154765"/>
                <a:ext cx="2160" cy="2160"/>
              </p14:xfrm>
            </p:contentPart>
          </mc:Choice>
          <mc:Fallback xmlns="">
            <p:pic>
              <p:nvPicPr>
                <p:cNvPr id="118" name="Entrada de lápiz 117">
                  <a:extLst>
                    <a:ext uri="{FF2B5EF4-FFF2-40B4-BE49-F238E27FC236}">
                      <a16:creationId xmlns:a16="http://schemas.microsoft.com/office/drawing/2014/main" id="{88592227-3B1D-4523-A82B-BE6014DB74B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963711" y="5145765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78" name="Entrada de lápiz 2177">
                  <a:extLst>
                    <a:ext uri="{FF2B5EF4-FFF2-40B4-BE49-F238E27FC236}">
                      <a16:creationId xmlns:a16="http://schemas.microsoft.com/office/drawing/2014/main" id="{F73EB888-A81A-42AC-A50F-D05DD45C85BD}"/>
                    </a:ext>
                  </a:extLst>
                </p14:cNvPr>
                <p14:cNvContentPartPr/>
                <p14:nvPr/>
              </p14:nvContentPartPr>
              <p14:xfrm>
                <a:off x="9032831" y="5114085"/>
                <a:ext cx="360" cy="360"/>
              </p14:xfrm>
            </p:contentPart>
          </mc:Choice>
          <mc:Fallback xmlns="">
            <p:pic>
              <p:nvPicPr>
                <p:cNvPr id="2178" name="Entrada de lápiz 2177">
                  <a:extLst>
                    <a:ext uri="{FF2B5EF4-FFF2-40B4-BE49-F238E27FC236}">
                      <a16:creationId xmlns:a16="http://schemas.microsoft.com/office/drawing/2014/main" id="{F73EB888-A81A-42AC-A50F-D05DD45C85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0" name="Entrada de lápiz 2179">
                  <a:extLst>
                    <a:ext uri="{FF2B5EF4-FFF2-40B4-BE49-F238E27FC236}">
                      <a16:creationId xmlns:a16="http://schemas.microsoft.com/office/drawing/2014/main" id="{18757C4B-A1E0-44D2-A801-728CC3573BD7}"/>
                    </a:ext>
                  </a:extLst>
                </p14:cNvPr>
                <p14:cNvContentPartPr/>
                <p14:nvPr/>
              </p14:nvContentPartPr>
              <p14:xfrm>
                <a:off x="8922311" y="5064045"/>
                <a:ext cx="360" cy="360"/>
              </p14:xfrm>
            </p:contentPart>
          </mc:Choice>
          <mc:Fallback xmlns="">
            <p:pic>
              <p:nvPicPr>
                <p:cNvPr id="2180" name="Entrada de lápiz 2179">
                  <a:extLst>
                    <a:ext uri="{FF2B5EF4-FFF2-40B4-BE49-F238E27FC236}">
                      <a16:creationId xmlns:a16="http://schemas.microsoft.com/office/drawing/2014/main" id="{18757C4B-A1E0-44D2-A801-728CC3573BD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550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219" name="Entrada de lápiz 2218">
                  <a:extLst>
                    <a:ext uri="{FF2B5EF4-FFF2-40B4-BE49-F238E27FC236}">
                      <a16:creationId xmlns:a16="http://schemas.microsoft.com/office/drawing/2014/main" id="{BF0EE1D5-CCE8-442E-86B6-472EDBB3F678}"/>
                    </a:ext>
                  </a:extLst>
                </p14:cNvPr>
                <p14:cNvContentPartPr/>
                <p14:nvPr/>
              </p14:nvContentPartPr>
              <p14:xfrm>
                <a:off x="8922311" y="5084205"/>
                <a:ext cx="360" cy="360"/>
              </p14:xfrm>
            </p:contentPart>
          </mc:Choice>
          <mc:Fallback xmlns="">
            <p:pic>
              <p:nvPicPr>
                <p:cNvPr id="2219" name="Entrada de lápiz 2218">
                  <a:extLst>
                    <a:ext uri="{FF2B5EF4-FFF2-40B4-BE49-F238E27FC236}">
                      <a16:creationId xmlns:a16="http://schemas.microsoft.com/office/drawing/2014/main" id="{BF0EE1D5-CCE8-442E-86B6-472EDBB3F67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671" y="5075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220" name="Entrada de lápiz 2219">
                  <a:extLst>
                    <a:ext uri="{FF2B5EF4-FFF2-40B4-BE49-F238E27FC236}">
                      <a16:creationId xmlns:a16="http://schemas.microsoft.com/office/drawing/2014/main" id="{4DE77E63-013C-42AA-9869-21EA16E5D762}"/>
                    </a:ext>
                  </a:extLst>
                </p14:cNvPr>
                <p14:cNvContentPartPr/>
                <p14:nvPr/>
              </p14:nvContentPartPr>
              <p14:xfrm>
                <a:off x="8862191" y="5114085"/>
                <a:ext cx="360" cy="360"/>
              </p14:xfrm>
            </p:contentPart>
          </mc:Choice>
          <mc:Fallback xmlns="">
            <p:pic>
              <p:nvPicPr>
                <p:cNvPr id="2220" name="Entrada de lápiz 2219">
                  <a:extLst>
                    <a:ext uri="{FF2B5EF4-FFF2-40B4-BE49-F238E27FC236}">
                      <a16:creationId xmlns:a16="http://schemas.microsoft.com/office/drawing/2014/main" id="{4DE77E63-013C-42AA-9869-21EA16E5D7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53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222" name="Entrada de lápiz 2221">
                  <a:extLst>
                    <a:ext uri="{FF2B5EF4-FFF2-40B4-BE49-F238E27FC236}">
                      <a16:creationId xmlns:a16="http://schemas.microsoft.com/office/drawing/2014/main" id="{C5C029D3-2010-4FE3-B2E5-4BD6EC7AF892}"/>
                    </a:ext>
                  </a:extLst>
                </p14:cNvPr>
                <p14:cNvContentPartPr/>
                <p14:nvPr/>
              </p14:nvContentPartPr>
              <p14:xfrm>
                <a:off x="9032831" y="5114085"/>
                <a:ext cx="360" cy="360"/>
              </p14:xfrm>
            </p:contentPart>
          </mc:Choice>
          <mc:Fallback xmlns="">
            <p:pic>
              <p:nvPicPr>
                <p:cNvPr id="2222" name="Entrada de lápiz 2221">
                  <a:extLst>
                    <a:ext uri="{FF2B5EF4-FFF2-40B4-BE49-F238E27FC236}">
                      <a16:creationId xmlns:a16="http://schemas.microsoft.com/office/drawing/2014/main" id="{C5C029D3-2010-4FE3-B2E5-4BD6EC7AF8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419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23" name="Entrada de lápiz 2222">
                  <a:extLst>
                    <a:ext uri="{FF2B5EF4-FFF2-40B4-BE49-F238E27FC236}">
                      <a16:creationId xmlns:a16="http://schemas.microsoft.com/office/drawing/2014/main" id="{36A5392A-1E2F-4773-BF55-377BE3C0D994}"/>
                    </a:ext>
                  </a:extLst>
                </p14:cNvPr>
                <p14:cNvContentPartPr/>
                <p14:nvPr/>
              </p14:nvContentPartPr>
              <p14:xfrm>
                <a:off x="9063431" y="5114085"/>
                <a:ext cx="360" cy="360"/>
              </p14:xfrm>
            </p:contentPart>
          </mc:Choice>
          <mc:Fallback xmlns="">
            <p:pic>
              <p:nvPicPr>
                <p:cNvPr id="2223" name="Entrada de lápiz 2222">
                  <a:extLst>
                    <a:ext uri="{FF2B5EF4-FFF2-40B4-BE49-F238E27FC236}">
                      <a16:creationId xmlns:a16="http://schemas.microsoft.com/office/drawing/2014/main" id="{36A5392A-1E2F-4773-BF55-377BE3C0D99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54431" y="51054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337" name="Entrada de lápiz 2336">
                  <a:extLst>
                    <a:ext uri="{FF2B5EF4-FFF2-40B4-BE49-F238E27FC236}">
                      <a16:creationId xmlns:a16="http://schemas.microsoft.com/office/drawing/2014/main" id="{FB8E982C-B569-4C3B-A2A4-C587243CCE20}"/>
                    </a:ext>
                  </a:extLst>
                </p14:cNvPr>
                <p14:cNvContentPartPr/>
                <p14:nvPr/>
              </p14:nvContentPartPr>
              <p14:xfrm>
                <a:off x="8932751" y="5144325"/>
                <a:ext cx="360" cy="360"/>
              </p14:xfrm>
            </p:contentPart>
          </mc:Choice>
          <mc:Fallback xmlns="">
            <p:pic>
              <p:nvPicPr>
                <p:cNvPr id="2337" name="Entrada de lápiz 2336">
                  <a:extLst>
                    <a:ext uri="{FF2B5EF4-FFF2-40B4-BE49-F238E27FC236}">
                      <a16:creationId xmlns:a16="http://schemas.microsoft.com/office/drawing/2014/main" id="{FB8E982C-B569-4C3B-A2A4-C587243CCE2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151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338" name="Entrada de lápiz 2337">
                  <a:extLst>
                    <a:ext uri="{FF2B5EF4-FFF2-40B4-BE49-F238E27FC236}">
                      <a16:creationId xmlns:a16="http://schemas.microsoft.com/office/drawing/2014/main" id="{07F5AD49-F31F-44E9-B464-C0939577D78C}"/>
                    </a:ext>
                  </a:extLst>
                </p14:cNvPr>
                <p14:cNvContentPartPr/>
                <p14:nvPr/>
              </p14:nvContentPartPr>
              <p14:xfrm>
                <a:off x="8972711" y="5144325"/>
                <a:ext cx="360" cy="360"/>
              </p14:xfrm>
            </p:contentPart>
          </mc:Choice>
          <mc:Fallback xmlns="">
            <p:pic>
              <p:nvPicPr>
                <p:cNvPr id="2338" name="Entrada de lápiz 2337">
                  <a:extLst>
                    <a:ext uri="{FF2B5EF4-FFF2-40B4-BE49-F238E27FC236}">
                      <a16:creationId xmlns:a16="http://schemas.microsoft.com/office/drawing/2014/main" id="{07F5AD49-F31F-44E9-B464-C0939577D78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47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340" name="Entrada de lápiz 2339">
                  <a:extLst>
                    <a:ext uri="{FF2B5EF4-FFF2-40B4-BE49-F238E27FC236}">
                      <a16:creationId xmlns:a16="http://schemas.microsoft.com/office/drawing/2014/main" id="{1AE05EEC-C0D3-4D32-9391-29F8B8CDBCC3}"/>
                    </a:ext>
                  </a:extLst>
                </p14:cNvPr>
                <p14:cNvContentPartPr/>
                <p14:nvPr/>
              </p14:nvContentPartPr>
              <p14:xfrm>
                <a:off x="8922311" y="5083845"/>
                <a:ext cx="360" cy="360"/>
              </p14:xfrm>
            </p:contentPart>
          </mc:Choice>
          <mc:Fallback xmlns="">
            <p:pic>
              <p:nvPicPr>
                <p:cNvPr id="2340" name="Entrada de lápiz 2339">
                  <a:extLst>
                    <a:ext uri="{FF2B5EF4-FFF2-40B4-BE49-F238E27FC236}">
                      <a16:creationId xmlns:a16="http://schemas.microsoft.com/office/drawing/2014/main" id="{1AE05EEC-C0D3-4D32-9391-29F8B8CDBCC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04671" y="506620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341" name="Entrada de lápiz 2340">
                  <a:extLst>
                    <a:ext uri="{FF2B5EF4-FFF2-40B4-BE49-F238E27FC236}">
                      <a16:creationId xmlns:a16="http://schemas.microsoft.com/office/drawing/2014/main" id="{29C6EDD1-83B7-4643-B164-0F2D02CAFC19}"/>
                    </a:ext>
                  </a:extLst>
                </p14:cNvPr>
                <p14:cNvContentPartPr/>
                <p14:nvPr/>
              </p14:nvContentPartPr>
              <p14:xfrm>
                <a:off x="8862191" y="5144325"/>
                <a:ext cx="360" cy="360"/>
              </p14:xfrm>
            </p:contentPart>
          </mc:Choice>
          <mc:Fallback xmlns="">
            <p:pic>
              <p:nvPicPr>
                <p:cNvPr id="2341" name="Entrada de lápiz 2340">
                  <a:extLst>
                    <a:ext uri="{FF2B5EF4-FFF2-40B4-BE49-F238E27FC236}">
                      <a16:creationId xmlns:a16="http://schemas.microsoft.com/office/drawing/2014/main" id="{29C6EDD1-83B7-4643-B164-0F2D02CAFC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4419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42" name="Entrada de lápiz 2341">
                  <a:extLst>
                    <a:ext uri="{FF2B5EF4-FFF2-40B4-BE49-F238E27FC236}">
                      <a16:creationId xmlns:a16="http://schemas.microsoft.com/office/drawing/2014/main" id="{5F2BA8A5-1712-4758-9E0A-9024C25712AB}"/>
                    </a:ext>
                  </a:extLst>
                </p14:cNvPr>
                <p14:cNvContentPartPr/>
                <p14:nvPr/>
              </p14:nvContentPartPr>
              <p14:xfrm>
                <a:off x="8862191" y="5122725"/>
                <a:ext cx="2160" cy="2160"/>
              </p14:xfrm>
            </p:contentPart>
          </mc:Choice>
          <mc:Fallback xmlns="">
            <p:pic>
              <p:nvPicPr>
                <p:cNvPr id="2342" name="Entrada de lápiz 2341">
                  <a:extLst>
                    <a:ext uri="{FF2B5EF4-FFF2-40B4-BE49-F238E27FC236}">
                      <a16:creationId xmlns:a16="http://schemas.microsoft.com/office/drawing/2014/main" id="{5F2BA8A5-1712-4758-9E0A-9024C25712A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844191" y="510472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67" name="Entrada de lápiz 2366">
                  <a:extLst>
                    <a:ext uri="{FF2B5EF4-FFF2-40B4-BE49-F238E27FC236}">
                      <a16:creationId xmlns:a16="http://schemas.microsoft.com/office/drawing/2014/main" id="{34A1BF9E-6FD7-4652-9785-54DB3D17081D}"/>
                    </a:ext>
                  </a:extLst>
                </p14:cNvPr>
                <p14:cNvContentPartPr/>
                <p14:nvPr/>
              </p14:nvContentPartPr>
              <p14:xfrm>
                <a:off x="8862191" y="5134245"/>
                <a:ext cx="360" cy="360"/>
              </p14:xfrm>
            </p:contentPart>
          </mc:Choice>
          <mc:Fallback xmlns="">
            <p:pic>
              <p:nvPicPr>
                <p:cNvPr id="2367" name="Entrada de lápiz 2366">
                  <a:extLst>
                    <a:ext uri="{FF2B5EF4-FFF2-40B4-BE49-F238E27FC236}">
                      <a16:creationId xmlns:a16="http://schemas.microsoft.com/office/drawing/2014/main" id="{34A1BF9E-6FD7-4652-9785-54DB3D1708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44191" y="51162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370" name="Entrada de lápiz 2369">
                  <a:extLst>
                    <a:ext uri="{FF2B5EF4-FFF2-40B4-BE49-F238E27FC236}">
                      <a16:creationId xmlns:a16="http://schemas.microsoft.com/office/drawing/2014/main" id="{5E46BB85-03B6-480A-AF0C-F3EAEEC394F0}"/>
                    </a:ext>
                  </a:extLst>
                </p14:cNvPr>
                <p14:cNvContentPartPr/>
                <p14:nvPr/>
              </p14:nvContentPartPr>
              <p14:xfrm>
                <a:off x="9053351" y="5154765"/>
                <a:ext cx="360" cy="360"/>
              </p14:xfrm>
            </p:contentPart>
          </mc:Choice>
          <mc:Fallback xmlns="">
            <p:pic>
              <p:nvPicPr>
                <p:cNvPr id="2370" name="Entrada de lápiz 2369">
                  <a:extLst>
                    <a:ext uri="{FF2B5EF4-FFF2-40B4-BE49-F238E27FC236}">
                      <a16:creationId xmlns:a16="http://schemas.microsoft.com/office/drawing/2014/main" id="{5E46BB85-03B6-480A-AF0C-F3EAEEC394F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5711" y="51367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72" name="Entrada de lápiz 2371">
                  <a:extLst>
                    <a:ext uri="{FF2B5EF4-FFF2-40B4-BE49-F238E27FC236}">
                      <a16:creationId xmlns:a16="http://schemas.microsoft.com/office/drawing/2014/main" id="{233E700F-D6C4-4017-BDA4-30638158BF38}"/>
                    </a:ext>
                  </a:extLst>
                </p14:cNvPr>
                <p14:cNvContentPartPr/>
                <p14:nvPr/>
              </p14:nvContentPartPr>
              <p14:xfrm>
                <a:off x="9053351" y="5144325"/>
                <a:ext cx="360" cy="360"/>
              </p14:xfrm>
            </p:contentPart>
          </mc:Choice>
          <mc:Fallback xmlns="">
            <p:pic>
              <p:nvPicPr>
                <p:cNvPr id="2372" name="Entrada de lápiz 2371">
                  <a:extLst>
                    <a:ext uri="{FF2B5EF4-FFF2-40B4-BE49-F238E27FC236}">
                      <a16:creationId xmlns:a16="http://schemas.microsoft.com/office/drawing/2014/main" id="{233E700F-D6C4-4017-BDA4-30638158BF3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571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373" name="Entrada de lápiz 2372">
                  <a:extLst>
                    <a:ext uri="{FF2B5EF4-FFF2-40B4-BE49-F238E27FC236}">
                      <a16:creationId xmlns:a16="http://schemas.microsoft.com/office/drawing/2014/main" id="{9127A7EA-0899-49D8-9F63-04F37396AD6E}"/>
                    </a:ext>
                  </a:extLst>
                </p14:cNvPr>
                <p14:cNvContentPartPr/>
                <p14:nvPr/>
              </p14:nvContentPartPr>
              <p14:xfrm>
                <a:off x="9083231" y="5144325"/>
                <a:ext cx="360" cy="360"/>
              </p14:xfrm>
            </p:contentPart>
          </mc:Choice>
          <mc:Fallback xmlns="">
            <p:pic>
              <p:nvPicPr>
                <p:cNvPr id="2373" name="Entrada de lápiz 2372">
                  <a:extLst>
                    <a:ext uri="{FF2B5EF4-FFF2-40B4-BE49-F238E27FC236}">
                      <a16:creationId xmlns:a16="http://schemas.microsoft.com/office/drawing/2014/main" id="{9127A7EA-0899-49D8-9F63-04F37396AD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65591" y="51263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382" name="Entrada de lápiz 2381">
                <a:extLst>
                  <a:ext uri="{FF2B5EF4-FFF2-40B4-BE49-F238E27FC236}">
                    <a16:creationId xmlns:a16="http://schemas.microsoft.com/office/drawing/2014/main" id="{8E34E67C-F425-417C-80B7-896C5B870C0C}"/>
                  </a:ext>
                </a:extLst>
              </p14:cNvPr>
              <p14:cNvContentPartPr/>
              <p14:nvPr/>
            </p14:nvContentPartPr>
            <p14:xfrm>
              <a:off x="3944829" y="1972183"/>
              <a:ext cx="360" cy="360"/>
            </p14:xfrm>
          </p:contentPart>
        </mc:Choice>
        <mc:Fallback xmlns="">
          <p:pic>
            <p:nvPicPr>
              <p:cNvPr id="2382" name="Entrada de lápiz 2381">
                <a:extLst>
                  <a:ext uri="{FF2B5EF4-FFF2-40B4-BE49-F238E27FC236}">
                    <a16:creationId xmlns:a16="http://schemas.microsoft.com/office/drawing/2014/main" id="{8E34E67C-F425-417C-80B7-896C5B870C0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26829" y="195418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F7F4793-34A2-4DD1-8A8C-ED41B40AC925}"/>
                  </a:ext>
                </a:extLst>
              </p14:cNvPr>
              <p14:cNvContentPartPr/>
              <p14:nvPr/>
            </p14:nvContentPartPr>
            <p14:xfrm>
              <a:off x="9490091" y="5177356"/>
              <a:ext cx="360" cy="432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F7F4793-34A2-4DD1-8A8C-ED41B40AC925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9472451" y="5159356"/>
                <a:ext cx="36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339" name="Entrada de lápiz 2338">
                <a:extLst>
                  <a:ext uri="{FF2B5EF4-FFF2-40B4-BE49-F238E27FC236}">
                    <a16:creationId xmlns:a16="http://schemas.microsoft.com/office/drawing/2014/main" id="{DF71B025-1F61-4F52-85C9-F03E61E35C72}"/>
                  </a:ext>
                </a:extLst>
              </p14:cNvPr>
              <p14:cNvContentPartPr/>
              <p14:nvPr/>
            </p14:nvContentPartPr>
            <p14:xfrm>
              <a:off x="8984651" y="4640956"/>
              <a:ext cx="360" cy="360"/>
            </p14:xfrm>
          </p:contentPart>
        </mc:Choice>
        <mc:Fallback xmlns="">
          <p:pic>
            <p:nvPicPr>
              <p:cNvPr id="2339" name="Entrada de lápiz 2338">
                <a:extLst>
                  <a:ext uri="{FF2B5EF4-FFF2-40B4-BE49-F238E27FC236}">
                    <a16:creationId xmlns:a16="http://schemas.microsoft.com/office/drawing/2014/main" id="{DF71B025-1F61-4F52-85C9-F03E61E35C72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8966651" y="462295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429" name="Entrada de lápiz 2428">
                <a:extLst>
                  <a:ext uri="{FF2B5EF4-FFF2-40B4-BE49-F238E27FC236}">
                    <a16:creationId xmlns:a16="http://schemas.microsoft.com/office/drawing/2014/main" id="{7113D07B-5057-4CA7-A5F6-25DDBBF987C8}"/>
                  </a:ext>
                </a:extLst>
              </p14:cNvPr>
              <p14:cNvContentPartPr/>
              <p14:nvPr/>
            </p14:nvContentPartPr>
            <p14:xfrm>
              <a:off x="9032891" y="5112196"/>
              <a:ext cx="360" cy="360"/>
            </p14:xfrm>
          </p:contentPart>
        </mc:Choice>
        <mc:Fallback xmlns="">
          <p:pic>
            <p:nvPicPr>
              <p:cNvPr id="2429" name="Entrada de lápiz 2428">
                <a:extLst>
                  <a:ext uri="{FF2B5EF4-FFF2-40B4-BE49-F238E27FC236}">
                    <a16:creationId xmlns:a16="http://schemas.microsoft.com/office/drawing/2014/main" id="{7113D07B-5057-4CA7-A5F6-25DDBBF987C8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9015251" y="5094196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5" name="Grupo 2104">
            <a:extLst>
              <a:ext uri="{FF2B5EF4-FFF2-40B4-BE49-F238E27FC236}">
                <a16:creationId xmlns:a16="http://schemas.microsoft.com/office/drawing/2014/main" id="{8C47315F-61AB-4547-8202-DE1CF0C6BFE0}"/>
              </a:ext>
            </a:extLst>
          </p:cNvPr>
          <p:cNvGrpSpPr/>
          <p:nvPr/>
        </p:nvGrpSpPr>
        <p:grpSpPr>
          <a:xfrm>
            <a:off x="8748851" y="4841836"/>
            <a:ext cx="256680" cy="277560"/>
            <a:chOff x="8748851" y="4841836"/>
            <a:chExt cx="256680" cy="2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380" name="Entrada de lápiz 2379">
                  <a:extLst>
                    <a:ext uri="{FF2B5EF4-FFF2-40B4-BE49-F238E27FC236}">
                      <a16:creationId xmlns:a16="http://schemas.microsoft.com/office/drawing/2014/main" id="{E5028009-22E2-44D5-B9B4-8A6C40FBBA43}"/>
                    </a:ext>
                  </a:extLst>
                </p14:cNvPr>
                <p14:cNvContentPartPr/>
                <p14:nvPr/>
              </p14:nvContentPartPr>
              <p14:xfrm>
                <a:off x="8748851" y="4980436"/>
                <a:ext cx="360" cy="360"/>
              </p14:xfrm>
            </p:contentPart>
          </mc:Choice>
          <mc:Fallback xmlns="">
            <p:pic>
              <p:nvPicPr>
                <p:cNvPr id="2380" name="Entrada de lápiz 2379">
                  <a:extLst>
                    <a:ext uri="{FF2B5EF4-FFF2-40B4-BE49-F238E27FC236}">
                      <a16:creationId xmlns:a16="http://schemas.microsoft.com/office/drawing/2014/main" id="{E5028009-22E2-44D5-B9B4-8A6C40FBBA4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31211" y="496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381" name="Entrada de lápiz 2380">
                  <a:extLst>
                    <a:ext uri="{FF2B5EF4-FFF2-40B4-BE49-F238E27FC236}">
                      <a16:creationId xmlns:a16="http://schemas.microsoft.com/office/drawing/2014/main" id="{52505FD9-A010-45F1-8E94-70C0897EE037}"/>
                    </a:ext>
                  </a:extLst>
                </p14:cNvPr>
                <p14:cNvContentPartPr/>
                <p14:nvPr/>
              </p14:nvContentPartPr>
              <p14:xfrm>
                <a:off x="8762531" y="5008156"/>
                <a:ext cx="360" cy="360"/>
              </p14:xfrm>
            </p:contentPart>
          </mc:Choice>
          <mc:Fallback xmlns="">
            <p:pic>
              <p:nvPicPr>
                <p:cNvPr id="2381" name="Entrada de lápiz 2380">
                  <a:extLst>
                    <a:ext uri="{FF2B5EF4-FFF2-40B4-BE49-F238E27FC236}">
                      <a16:creationId xmlns:a16="http://schemas.microsoft.com/office/drawing/2014/main" id="{52505FD9-A010-45F1-8E94-70C0897EE03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499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384" name="Entrada de lápiz 2383">
                  <a:extLst>
                    <a:ext uri="{FF2B5EF4-FFF2-40B4-BE49-F238E27FC236}">
                      <a16:creationId xmlns:a16="http://schemas.microsoft.com/office/drawing/2014/main" id="{B292AE07-2EE2-45E1-ACA9-C085E463057C}"/>
                    </a:ext>
                  </a:extLst>
                </p14:cNvPr>
                <p14:cNvContentPartPr/>
                <p14:nvPr/>
              </p14:nvContentPartPr>
              <p14:xfrm>
                <a:off x="8762531" y="5021836"/>
                <a:ext cx="360" cy="360"/>
              </p14:xfrm>
            </p:contentPart>
          </mc:Choice>
          <mc:Fallback xmlns="">
            <p:pic>
              <p:nvPicPr>
                <p:cNvPr id="2384" name="Entrada de lápiz 2383">
                  <a:extLst>
                    <a:ext uri="{FF2B5EF4-FFF2-40B4-BE49-F238E27FC236}">
                      <a16:creationId xmlns:a16="http://schemas.microsoft.com/office/drawing/2014/main" id="{B292AE07-2EE2-45E1-ACA9-C085E463057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85" name="Entrada de lápiz 2384">
                  <a:extLst>
                    <a:ext uri="{FF2B5EF4-FFF2-40B4-BE49-F238E27FC236}">
                      <a16:creationId xmlns:a16="http://schemas.microsoft.com/office/drawing/2014/main" id="{3F8D1367-AF80-4313-A011-0E08C76E179C}"/>
                    </a:ext>
                  </a:extLst>
                </p14:cNvPr>
                <p14:cNvContentPartPr/>
                <p14:nvPr/>
              </p14:nvContentPartPr>
              <p14:xfrm>
                <a:off x="8776571" y="5035876"/>
                <a:ext cx="360" cy="360"/>
              </p14:xfrm>
            </p:contentPart>
          </mc:Choice>
          <mc:Fallback xmlns="">
            <p:pic>
              <p:nvPicPr>
                <p:cNvPr id="2385" name="Entrada de lápiz 2384">
                  <a:extLst>
                    <a:ext uri="{FF2B5EF4-FFF2-40B4-BE49-F238E27FC236}">
                      <a16:creationId xmlns:a16="http://schemas.microsoft.com/office/drawing/2014/main" id="{3F8D1367-AF80-4313-A011-0E08C76E179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387" name="Entrada de lápiz 2386">
                  <a:extLst>
                    <a:ext uri="{FF2B5EF4-FFF2-40B4-BE49-F238E27FC236}">
                      <a16:creationId xmlns:a16="http://schemas.microsoft.com/office/drawing/2014/main" id="{F87D4B66-47DC-46FA-9E72-F911CB6F1083}"/>
                    </a:ext>
                  </a:extLst>
                </p14:cNvPr>
                <p14:cNvContentPartPr/>
                <p14:nvPr/>
              </p14:nvContentPartPr>
              <p14:xfrm>
                <a:off x="8790251" y="5049556"/>
                <a:ext cx="360" cy="360"/>
              </p14:xfrm>
            </p:contentPart>
          </mc:Choice>
          <mc:Fallback xmlns="">
            <p:pic>
              <p:nvPicPr>
                <p:cNvPr id="2387" name="Entrada de lápiz 2386">
                  <a:extLst>
                    <a:ext uri="{FF2B5EF4-FFF2-40B4-BE49-F238E27FC236}">
                      <a16:creationId xmlns:a16="http://schemas.microsoft.com/office/drawing/2014/main" id="{F87D4B66-47DC-46FA-9E72-F911CB6F108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2611" y="503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89" name="Entrada de lápiz 2388">
                  <a:extLst>
                    <a:ext uri="{FF2B5EF4-FFF2-40B4-BE49-F238E27FC236}">
                      <a16:creationId xmlns:a16="http://schemas.microsoft.com/office/drawing/2014/main" id="{FAC50361-C845-47F4-8E40-DAE43CF2D03B}"/>
                    </a:ext>
                  </a:extLst>
                </p14:cNvPr>
                <p14:cNvContentPartPr/>
                <p14:nvPr/>
              </p14:nvContentPartPr>
              <p14:xfrm>
                <a:off x="8797451" y="5077636"/>
                <a:ext cx="360" cy="360"/>
              </p14:xfrm>
            </p:contentPart>
          </mc:Choice>
          <mc:Fallback xmlns="">
            <p:pic>
              <p:nvPicPr>
                <p:cNvPr id="2389" name="Entrada de lápiz 2388">
                  <a:extLst>
                    <a:ext uri="{FF2B5EF4-FFF2-40B4-BE49-F238E27FC236}">
                      <a16:creationId xmlns:a16="http://schemas.microsoft.com/office/drawing/2014/main" id="{FAC50361-C845-47F4-8E40-DAE43CF2D0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9451" y="505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391" name="Entrada de lápiz 2390">
                  <a:extLst>
                    <a:ext uri="{FF2B5EF4-FFF2-40B4-BE49-F238E27FC236}">
                      <a16:creationId xmlns:a16="http://schemas.microsoft.com/office/drawing/2014/main" id="{A0C2CDB2-EB6C-41A6-B2C0-198A0908FD50}"/>
                    </a:ext>
                  </a:extLst>
                </p14:cNvPr>
                <p14:cNvContentPartPr/>
                <p14:nvPr/>
              </p14:nvContentPartPr>
              <p14:xfrm>
                <a:off x="8825171" y="5077636"/>
                <a:ext cx="360" cy="360"/>
              </p14:xfrm>
            </p:contentPart>
          </mc:Choice>
          <mc:Fallback xmlns="">
            <p:pic>
              <p:nvPicPr>
                <p:cNvPr id="2391" name="Entrada de lápiz 2390">
                  <a:extLst>
                    <a:ext uri="{FF2B5EF4-FFF2-40B4-BE49-F238E27FC236}">
                      <a16:creationId xmlns:a16="http://schemas.microsoft.com/office/drawing/2014/main" id="{A0C2CDB2-EB6C-41A6-B2C0-198A0908FD5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7171" y="505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93" name="Entrada de lápiz 2392">
                  <a:extLst>
                    <a:ext uri="{FF2B5EF4-FFF2-40B4-BE49-F238E27FC236}">
                      <a16:creationId xmlns:a16="http://schemas.microsoft.com/office/drawing/2014/main" id="{43C3B806-7565-4B04-B036-3F7B95784EE9}"/>
                    </a:ext>
                  </a:extLst>
                </p14:cNvPr>
                <p14:cNvContentPartPr/>
                <p14:nvPr/>
              </p14:nvContentPartPr>
              <p14:xfrm>
                <a:off x="8866571" y="5091316"/>
                <a:ext cx="360" cy="360"/>
              </p14:xfrm>
            </p:contentPart>
          </mc:Choice>
          <mc:Fallback xmlns="">
            <p:pic>
              <p:nvPicPr>
                <p:cNvPr id="2393" name="Entrada de lápiz 2392">
                  <a:extLst>
                    <a:ext uri="{FF2B5EF4-FFF2-40B4-BE49-F238E27FC236}">
                      <a16:creationId xmlns:a16="http://schemas.microsoft.com/office/drawing/2014/main" id="{43C3B806-7565-4B04-B036-3F7B95784EE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48931" y="507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395" name="Entrada de lápiz 2394">
                  <a:extLst>
                    <a:ext uri="{FF2B5EF4-FFF2-40B4-BE49-F238E27FC236}">
                      <a16:creationId xmlns:a16="http://schemas.microsoft.com/office/drawing/2014/main" id="{894A19AE-45B7-4EAE-AE16-278ABCB44502}"/>
                    </a:ext>
                  </a:extLst>
                </p14:cNvPr>
                <p14:cNvContentPartPr/>
                <p14:nvPr/>
              </p14:nvContentPartPr>
              <p14:xfrm>
                <a:off x="8970251" y="5119036"/>
                <a:ext cx="360" cy="360"/>
              </p14:xfrm>
            </p:contentPart>
          </mc:Choice>
          <mc:Fallback xmlns="">
            <p:pic>
              <p:nvPicPr>
                <p:cNvPr id="2395" name="Entrada de lápiz 2394">
                  <a:extLst>
                    <a:ext uri="{FF2B5EF4-FFF2-40B4-BE49-F238E27FC236}">
                      <a16:creationId xmlns:a16="http://schemas.microsoft.com/office/drawing/2014/main" id="{894A19AE-45B7-4EAE-AE16-278ABCB4450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52611" y="510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96" name="Entrada de lápiz 2395">
                  <a:extLst>
                    <a:ext uri="{FF2B5EF4-FFF2-40B4-BE49-F238E27FC236}">
                      <a16:creationId xmlns:a16="http://schemas.microsoft.com/office/drawing/2014/main" id="{560C0EC9-8A59-4A31-8F7F-6E90F66EA6DC}"/>
                    </a:ext>
                  </a:extLst>
                </p14:cNvPr>
                <p14:cNvContentPartPr/>
                <p14:nvPr/>
              </p14:nvContentPartPr>
              <p14:xfrm>
                <a:off x="9005171" y="5119036"/>
                <a:ext cx="360" cy="360"/>
              </p14:xfrm>
            </p:contentPart>
          </mc:Choice>
          <mc:Fallback xmlns="">
            <p:pic>
              <p:nvPicPr>
                <p:cNvPr id="2396" name="Entrada de lápiz 2395">
                  <a:extLst>
                    <a:ext uri="{FF2B5EF4-FFF2-40B4-BE49-F238E27FC236}">
                      <a16:creationId xmlns:a16="http://schemas.microsoft.com/office/drawing/2014/main" id="{560C0EC9-8A59-4A31-8F7F-6E90F66EA6D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87171" y="510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424" name="Entrada de lápiz 2423">
                  <a:extLst>
                    <a:ext uri="{FF2B5EF4-FFF2-40B4-BE49-F238E27FC236}">
                      <a16:creationId xmlns:a16="http://schemas.microsoft.com/office/drawing/2014/main" id="{26DC8C53-69F6-441E-855A-DC0CCAF9C3C9}"/>
                    </a:ext>
                  </a:extLst>
                </p14:cNvPr>
                <p14:cNvContentPartPr/>
                <p14:nvPr/>
              </p14:nvContentPartPr>
              <p14:xfrm>
                <a:off x="8901491" y="5112196"/>
                <a:ext cx="360" cy="360"/>
              </p14:xfrm>
            </p:contentPart>
          </mc:Choice>
          <mc:Fallback xmlns="">
            <p:pic>
              <p:nvPicPr>
                <p:cNvPr id="2424" name="Entrada de lápiz 2423">
                  <a:extLst>
                    <a:ext uri="{FF2B5EF4-FFF2-40B4-BE49-F238E27FC236}">
                      <a16:creationId xmlns:a16="http://schemas.microsoft.com/office/drawing/2014/main" id="{26DC8C53-69F6-441E-855A-DC0CCAF9C3C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83491" y="50941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425" name="Entrada de lápiz 2424">
                  <a:extLst>
                    <a:ext uri="{FF2B5EF4-FFF2-40B4-BE49-F238E27FC236}">
                      <a16:creationId xmlns:a16="http://schemas.microsoft.com/office/drawing/2014/main" id="{809FBE10-B9F4-45CD-8AD6-89FAD6568CF6}"/>
                    </a:ext>
                  </a:extLst>
                </p14:cNvPr>
                <p14:cNvContentPartPr/>
                <p14:nvPr/>
              </p14:nvContentPartPr>
              <p14:xfrm>
                <a:off x="8908331" y="5084476"/>
                <a:ext cx="360" cy="360"/>
              </p14:xfrm>
            </p:contentPart>
          </mc:Choice>
          <mc:Fallback xmlns="">
            <p:pic>
              <p:nvPicPr>
                <p:cNvPr id="2425" name="Entrada de lápiz 2424">
                  <a:extLst>
                    <a:ext uri="{FF2B5EF4-FFF2-40B4-BE49-F238E27FC236}">
                      <a16:creationId xmlns:a16="http://schemas.microsoft.com/office/drawing/2014/main" id="{809FBE10-B9F4-45CD-8AD6-89FAD6568CF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90331" y="50664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427" name="Entrada de lápiz 2426">
                  <a:extLst>
                    <a:ext uri="{FF2B5EF4-FFF2-40B4-BE49-F238E27FC236}">
                      <a16:creationId xmlns:a16="http://schemas.microsoft.com/office/drawing/2014/main" id="{7C727F2B-7451-4F7E-A6A3-6B0CBCA5B0E6}"/>
                    </a:ext>
                  </a:extLst>
                </p14:cNvPr>
                <p14:cNvContentPartPr/>
                <p14:nvPr/>
              </p14:nvContentPartPr>
              <p14:xfrm>
                <a:off x="8922011" y="5070436"/>
                <a:ext cx="360" cy="360"/>
              </p14:xfrm>
            </p:contentPart>
          </mc:Choice>
          <mc:Fallback xmlns="">
            <p:pic>
              <p:nvPicPr>
                <p:cNvPr id="2427" name="Entrada de lápiz 2426">
                  <a:extLst>
                    <a:ext uri="{FF2B5EF4-FFF2-40B4-BE49-F238E27FC236}">
                      <a16:creationId xmlns:a16="http://schemas.microsoft.com/office/drawing/2014/main" id="{7C727F2B-7451-4F7E-A6A3-6B0CBCA5B0E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04011" y="5052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71" name="Entrada de lápiz 2370">
                  <a:extLst>
                    <a:ext uri="{FF2B5EF4-FFF2-40B4-BE49-F238E27FC236}">
                      <a16:creationId xmlns:a16="http://schemas.microsoft.com/office/drawing/2014/main" id="{06DF3485-24D9-4491-98F8-9D4100FA05F2}"/>
                    </a:ext>
                  </a:extLst>
                </p14:cNvPr>
                <p14:cNvContentPartPr/>
                <p14:nvPr/>
              </p14:nvContentPartPr>
              <p14:xfrm>
                <a:off x="8783411" y="4890076"/>
                <a:ext cx="360" cy="360"/>
              </p14:xfrm>
            </p:contentPart>
          </mc:Choice>
          <mc:Fallback xmlns="">
            <p:pic>
              <p:nvPicPr>
                <p:cNvPr id="2371" name="Entrada de lápiz 2370">
                  <a:extLst>
                    <a:ext uri="{FF2B5EF4-FFF2-40B4-BE49-F238E27FC236}">
                      <a16:creationId xmlns:a16="http://schemas.microsoft.com/office/drawing/2014/main" id="{06DF3485-24D9-4491-98F8-9D4100FA05F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765771" y="487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75" name="Entrada de lápiz 2374">
                  <a:extLst>
                    <a:ext uri="{FF2B5EF4-FFF2-40B4-BE49-F238E27FC236}">
                      <a16:creationId xmlns:a16="http://schemas.microsoft.com/office/drawing/2014/main" id="{609D7A41-7F28-4D4F-8EFC-23752AC64FFD}"/>
                    </a:ext>
                  </a:extLst>
                </p14:cNvPr>
                <p14:cNvContentPartPr/>
                <p14:nvPr/>
              </p14:nvContentPartPr>
              <p14:xfrm>
                <a:off x="8776571" y="4861636"/>
                <a:ext cx="360" cy="1440"/>
              </p14:xfrm>
            </p:contentPart>
          </mc:Choice>
          <mc:Fallback xmlns="">
            <p:pic>
              <p:nvPicPr>
                <p:cNvPr id="2375" name="Entrada de lápiz 2374">
                  <a:extLst>
                    <a:ext uri="{FF2B5EF4-FFF2-40B4-BE49-F238E27FC236}">
                      <a16:creationId xmlns:a16="http://schemas.microsoft.com/office/drawing/2014/main" id="{609D7A41-7F28-4D4F-8EFC-23752AC64FF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758931" y="4843636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76" name="Entrada de lápiz 2375">
                  <a:extLst>
                    <a:ext uri="{FF2B5EF4-FFF2-40B4-BE49-F238E27FC236}">
                      <a16:creationId xmlns:a16="http://schemas.microsoft.com/office/drawing/2014/main" id="{71B8D7EE-E90C-4E6F-BA53-307099D0F8A8}"/>
                    </a:ext>
                  </a:extLst>
                </p14:cNvPr>
                <p14:cNvContentPartPr/>
                <p14:nvPr/>
              </p14:nvContentPartPr>
              <p14:xfrm>
                <a:off x="8776571" y="4841836"/>
                <a:ext cx="360" cy="360"/>
              </p14:xfrm>
            </p:contentPart>
          </mc:Choice>
          <mc:Fallback xmlns="">
            <p:pic>
              <p:nvPicPr>
                <p:cNvPr id="2376" name="Entrada de lápiz 2375">
                  <a:extLst>
                    <a:ext uri="{FF2B5EF4-FFF2-40B4-BE49-F238E27FC236}">
                      <a16:creationId xmlns:a16="http://schemas.microsoft.com/office/drawing/2014/main" id="{71B8D7EE-E90C-4E6F-BA53-307099D0F8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82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378" name="Entrada de lápiz 2377">
                  <a:extLst>
                    <a:ext uri="{FF2B5EF4-FFF2-40B4-BE49-F238E27FC236}">
                      <a16:creationId xmlns:a16="http://schemas.microsoft.com/office/drawing/2014/main" id="{8F245409-7626-48D2-9479-F13CBE06FE88}"/>
                    </a:ext>
                  </a:extLst>
                </p14:cNvPr>
                <p14:cNvContentPartPr/>
                <p14:nvPr/>
              </p14:nvContentPartPr>
              <p14:xfrm>
                <a:off x="8776571" y="4911316"/>
                <a:ext cx="360" cy="360"/>
              </p14:xfrm>
            </p:contentPart>
          </mc:Choice>
          <mc:Fallback xmlns="">
            <p:pic>
              <p:nvPicPr>
                <p:cNvPr id="2378" name="Entrada de lápiz 2377">
                  <a:extLst>
                    <a:ext uri="{FF2B5EF4-FFF2-40B4-BE49-F238E27FC236}">
                      <a16:creationId xmlns:a16="http://schemas.microsoft.com/office/drawing/2014/main" id="{8F245409-7626-48D2-9479-F13CBE06FE8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89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431" name="Entrada de lápiz 2430">
                  <a:extLst>
                    <a:ext uri="{FF2B5EF4-FFF2-40B4-BE49-F238E27FC236}">
                      <a16:creationId xmlns:a16="http://schemas.microsoft.com/office/drawing/2014/main" id="{52DC4EFF-E3A7-4DEF-B9F9-1D447B5B5359}"/>
                    </a:ext>
                  </a:extLst>
                </p14:cNvPr>
                <p14:cNvContentPartPr/>
                <p14:nvPr/>
              </p14:nvContentPartPr>
              <p14:xfrm>
                <a:off x="8783411" y="4911316"/>
                <a:ext cx="360" cy="360"/>
              </p14:xfrm>
            </p:contentPart>
          </mc:Choice>
          <mc:Fallback xmlns="">
            <p:pic>
              <p:nvPicPr>
                <p:cNvPr id="2431" name="Entrada de lápiz 2430">
                  <a:extLst>
                    <a:ext uri="{FF2B5EF4-FFF2-40B4-BE49-F238E27FC236}">
                      <a16:creationId xmlns:a16="http://schemas.microsoft.com/office/drawing/2014/main" id="{52DC4EFF-E3A7-4DEF-B9F9-1D447B5B535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65771" y="489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51" name="Entrada de lápiz 2050">
                  <a:extLst>
                    <a:ext uri="{FF2B5EF4-FFF2-40B4-BE49-F238E27FC236}">
                      <a16:creationId xmlns:a16="http://schemas.microsoft.com/office/drawing/2014/main" id="{28577070-534D-42BC-8917-AB9182105D1C}"/>
                    </a:ext>
                  </a:extLst>
                </p14:cNvPr>
                <p14:cNvContentPartPr/>
                <p14:nvPr/>
              </p14:nvContentPartPr>
              <p14:xfrm>
                <a:off x="8776571" y="4931836"/>
                <a:ext cx="360" cy="360"/>
              </p14:xfrm>
            </p:contentPart>
          </mc:Choice>
          <mc:Fallback xmlns="">
            <p:pic>
              <p:nvPicPr>
                <p:cNvPr id="2051" name="Entrada de lápiz 2050">
                  <a:extLst>
                    <a:ext uri="{FF2B5EF4-FFF2-40B4-BE49-F238E27FC236}">
                      <a16:creationId xmlns:a16="http://schemas.microsoft.com/office/drawing/2014/main" id="{28577070-534D-42BC-8917-AB9182105D1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91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57" name="Entrada de lápiz 2056">
                  <a:extLst>
                    <a:ext uri="{FF2B5EF4-FFF2-40B4-BE49-F238E27FC236}">
                      <a16:creationId xmlns:a16="http://schemas.microsoft.com/office/drawing/2014/main" id="{269BAAFB-726D-4001-8E4C-D0CEEE1587C2}"/>
                    </a:ext>
                  </a:extLst>
                </p14:cNvPr>
                <p14:cNvContentPartPr/>
                <p14:nvPr/>
              </p14:nvContentPartPr>
              <p14:xfrm>
                <a:off x="8762531" y="4959556"/>
                <a:ext cx="360" cy="360"/>
              </p14:xfrm>
            </p:contentPart>
          </mc:Choice>
          <mc:Fallback xmlns="">
            <p:pic>
              <p:nvPicPr>
                <p:cNvPr id="2057" name="Entrada de lápiz 2056">
                  <a:extLst>
                    <a:ext uri="{FF2B5EF4-FFF2-40B4-BE49-F238E27FC236}">
                      <a16:creationId xmlns:a16="http://schemas.microsoft.com/office/drawing/2014/main" id="{269BAAFB-726D-4001-8E4C-D0CEEE1587C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44891" y="494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62" name="Entrada de lápiz 2061">
                  <a:extLst>
                    <a:ext uri="{FF2B5EF4-FFF2-40B4-BE49-F238E27FC236}">
                      <a16:creationId xmlns:a16="http://schemas.microsoft.com/office/drawing/2014/main" id="{58ACAEB1-DD12-4E35-BB60-075F5BB8E513}"/>
                    </a:ext>
                  </a:extLst>
                </p14:cNvPr>
                <p14:cNvContentPartPr/>
                <p14:nvPr/>
              </p14:nvContentPartPr>
              <p14:xfrm>
                <a:off x="8769371" y="4987276"/>
                <a:ext cx="360" cy="360"/>
              </p14:xfrm>
            </p:contentPart>
          </mc:Choice>
          <mc:Fallback xmlns="">
            <p:pic>
              <p:nvPicPr>
                <p:cNvPr id="2062" name="Entrada de lápiz 2061">
                  <a:extLst>
                    <a:ext uri="{FF2B5EF4-FFF2-40B4-BE49-F238E27FC236}">
                      <a16:creationId xmlns:a16="http://schemas.microsoft.com/office/drawing/2014/main" id="{58ACAEB1-DD12-4E35-BB60-075F5BB8E51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1731" y="4969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84" name="Entrada de lápiz 2083">
                  <a:extLst>
                    <a:ext uri="{FF2B5EF4-FFF2-40B4-BE49-F238E27FC236}">
                      <a16:creationId xmlns:a16="http://schemas.microsoft.com/office/drawing/2014/main" id="{19930338-B5ED-4812-9318-88C72C0AD79A}"/>
                    </a:ext>
                  </a:extLst>
                </p14:cNvPr>
                <p14:cNvContentPartPr/>
                <p14:nvPr/>
              </p14:nvContentPartPr>
              <p14:xfrm>
                <a:off x="8776571" y="4952716"/>
                <a:ext cx="360" cy="360"/>
              </p14:xfrm>
            </p:contentPart>
          </mc:Choice>
          <mc:Fallback xmlns="">
            <p:pic>
              <p:nvPicPr>
                <p:cNvPr id="2084" name="Entrada de lápiz 2083">
                  <a:extLst>
                    <a:ext uri="{FF2B5EF4-FFF2-40B4-BE49-F238E27FC236}">
                      <a16:creationId xmlns:a16="http://schemas.microsoft.com/office/drawing/2014/main" id="{19930338-B5ED-4812-9318-88C72C0AD79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58931" y="493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87" name="Entrada de lápiz 2086">
                  <a:extLst>
                    <a:ext uri="{FF2B5EF4-FFF2-40B4-BE49-F238E27FC236}">
                      <a16:creationId xmlns:a16="http://schemas.microsoft.com/office/drawing/2014/main" id="{6B6451F8-B1C4-42B2-A5BF-A93911E6EF76}"/>
                    </a:ext>
                  </a:extLst>
                </p14:cNvPr>
                <p14:cNvContentPartPr/>
                <p14:nvPr/>
              </p14:nvContentPartPr>
              <p14:xfrm>
                <a:off x="8797451" y="4904476"/>
                <a:ext cx="360" cy="360"/>
              </p14:xfrm>
            </p:contentPart>
          </mc:Choice>
          <mc:Fallback xmlns="">
            <p:pic>
              <p:nvPicPr>
                <p:cNvPr id="2087" name="Entrada de lápiz 2086">
                  <a:extLst>
                    <a:ext uri="{FF2B5EF4-FFF2-40B4-BE49-F238E27FC236}">
                      <a16:creationId xmlns:a16="http://schemas.microsoft.com/office/drawing/2014/main" id="{6B6451F8-B1C4-42B2-A5BF-A93911E6EF7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9451" y="48864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92" name="Entrada de lápiz 2091">
                  <a:extLst>
                    <a:ext uri="{FF2B5EF4-FFF2-40B4-BE49-F238E27FC236}">
                      <a16:creationId xmlns:a16="http://schemas.microsoft.com/office/drawing/2014/main" id="{1225D41C-4027-40B9-A8C4-CDEC73B9D65C}"/>
                    </a:ext>
                  </a:extLst>
                </p14:cNvPr>
                <p14:cNvContentPartPr/>
                <p14:nvPr/>
              </p14:nvContentPartPr>
              <p14:xfrm>
                <a:off x="8804291" y="4883236"/>
                <a:ext cx="360" cy="360"/>
              </p14:xfrm>
            </p:contentPart>
          </mc:Choice>
          <mc:Fallback xmlns="">
            <p:pic>
              <p:nvPicPr>
                <p:cNvPr id="2092" name="Entrada de lápiz 2091">
                  <a:extLst>
                    <a:ext uri="{FF2B5EF4-FFF2-40B4-BE49-F238E27FC236}">
                      <a16:creationId xmlns:a16="http://schemas.microsoft.com/office/drawing/2014/main" id="{1225D41C-4027-40B9-A8C4-CDEC73B9D65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86291" y="486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7" name="Grupo 2116">
            <a:extLst>
              <a:ext uri="{FF2B5EF4-FFF2-40B4-BE49-F238E27FC236}">
                <a16:creationId xmlns:a16="http://schemas.microsoft.com/office/drawing/2014/main" id="{18226997-27A3-4182-89C0-18711513A803}"/>
              </a:ext>
            </a:extLst>
          </p:cNvPr>
          <p:cNvGrpSpPr/>
          <p:nvPr/>
        </p:nvGrpSpPr>
        <p:grpSpPr>
          <a:xfrm>
            <a:off x="8790251" y="4447276"/>
            <a:ext cx="679320" cy="346320"/>
            <a:chOff x="8790251" y="4447276"/>
            <a:chExt cx="67932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53" name="Entrada de lápiz 2252">
                  <a:extLst>
                    <a:ext uri="{FF2B5EF4-FFF2-40B4-BE49-F238E27FC236}">
                      <a16:creationId xmlns:a16="http://schemas.microsoft.com/office/drawing/2014/main" id="{27A0D720-F835-48BC-8DD4-BCE7BE75B2EC}"/>
                    </a:ext>
                  </a:extLst>
                </p14:cNvPr>
                <p14:cNvContentPartPr/>
                <p14:nvPr/>
              </p14:nvContentPartPr>
              <p14:xfrm>
                <a:off x="9330611" y="4738156"/>
                <a:ext cx="360" cy="360"/>
              </p14:xfrm>
            </p:contentPart>
          </mc:Choice>
          <mc:Fallback xmlns="">
            <p:pic>
              <p:nvPicPr>
                <p:cNvPr id="2253" name="Entrada de lápiz 2252">
                  <a:extLst>
                    <a:ext uri="{FF2B5EF4-FFF2-40B4-BE49-F238E27FC236}">
                      <a16:creationId xmlns:a16="http://schemas.microsoft.com/office/drawing/2014/main" id="{27A0D720-F835-48BC-8DD4-BCE7BE75B2E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297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56" name="Entrada de lápiz 2255">
                  <a:extLst>
                    <a:ext uri="{FF2B5EF4-FFF2-40B4-BE49-F238E27FC236}">
                      <a16:creationId xmlns:a16="http://schemas.microsoft.com/office/drawing/2014/main" id="{660B67F4-0A90-4550-AF09-1D22D406E93D}"/>
                    </a:ext>
                  </a:extLst>
                </p14:cNvPr>
                <p14:cNvContentPartPr/>
                <p14:nvPr/>
              </p14:nvContentPartPr>
              <p14:xfrm>
                <a:off x="9337451" y="4738156"/>
                <a:ext cx="360" cy="360"/>
              </p14:xfrm>
            </p:contentPart>
          </mc:Choice>
          <mc:Fallback xmlns="">
            <p:pic>
              <p:nvPicPr>
                <p:cNvPr id="2256" name="Entrada de lápiz 2255">
                  <a:extLst>
                    <a:ext uri="{FF2B5EF4-FFF2-40B4-BE49-F238E27FC236}">
                      <a16:creationId xmlns:a16="http://schemas.microsoft.com/office/drawing/2014/main" id="{660B67F4-0A90-4550-AF09-1D22D406E93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981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265" name="Entrada de lápiz 2264">
                  <a:extLst>
                    <a:ext uri="{FF2B5EF4-FFF2-40B4-BE49-F238E27FC236}">
                      <a16:creationId xmlns:a16="http://schemas.microsoft.com/office/drawing/2014/main" id="{B289D0A2-1EA9-4022-A303-803D5605462B}"/>
                    </a:ext>
                  </a:extLst>
                </p14:cNvPr>
                <p14:cNvContentPartPr/>
                <p14:nvPr/>
              </p14:nvContentPartPr>
              <p14:xfrm>
                <a:off x="9351491" y="4744996"/>
                <a:ext cx="360" cy="360"/>
              </p14:xfrm>
            </p:contentPart>
          </mc:Choice>
          <mc:Fallback xmlns="">
            <p:pic>
              <p:nvPicPr>
                <p:cNvPr id="2265" name="Entrada de lápiz 2264">
                  <a:extLst>
                    <a:ext uri="{FF2B5EF4-FFF2-40B4-BE49-F238E27FC236}">
                      <a16:creationId xmlns:a16="http://schemas.microsoft.com/office/drawing/2014/main" id="{B289D0A2-1EA9-4022-A303-803D5605462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71" name="Entrada de lápiz 2270">
                  <a:extLst>
                    <a:ext uri="{FF2B5EF4-FFF2-40B4-BE49-F238E27FC236}">
                      <a16:creationId xmlns:a16="http://schemas.microsoft.com/office/drawing/2014/main" id="{AF13C309-623F-4B9B-B5D2-B64754451591}"/>
                    </a:ext>
                  </a:extLst>
                </p14:cNvPr>
                <p14:cNvContentPartPr/>
                <p14:nvPr/>
              </p14:nvContentPartPr>
              <p14:xfrm>
                <a:off x="9372371" y="4738156"/>
                <a:ext cx="360" cy="360"/>
              </p14:xfrm>
            </p:contentPart>
          </mc:Choice>
          <mc:Fallback xmlns="">
            <p:pic>
              <p:nvPicPr>
                <p:cNvPr id="2271" name="Entrada de lápiz 2270">
                  <a:extLst>
                    <a:ext uri="{FF2B5EF4-FFF2-40B4-BE49-F238E27FC236}">
                      <a16:creationId xmlns:a16="http://schemas.microsoft.com/office/drawing/2014/main" id="{AF13C309-623F-4B9B-B5D2-B6475445159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54371" y="472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275" name="Entrada de lápiz 2274">
                  <a:extLst>
                    <a:ext uri="{FF2B5EF4-FFF2-40B4-BE49-F238E27FC236}">
                      <a16:creationId xmlns:a16="http://schemas.microsoft.com/office/drawing/2014/main" id="{DC718D82-EC45-4E5A-9FB3-8DC235026C3B}"/>
                    </a:ext>
                  </a:extLst>
                </p14:cNvPr>
                <p14:cNvContentPartPr/>
                <p14:nvPr/>
              </p14:nvContentPartPr>
              <p14:xfrm>
                <a:off x="9365531" y="4744996"/>
                <a:ext cx="360" cy="360"/>
              </p14:xfrm>
            </p:contentPart>
          </mc:Choice>
          <mc:Fallback xmlns="">
            <p:pic>
              <p:nvPicPr>
                <p:cNvPr id="2275" name="Entrada de lápiz 2274">
                  <a:extLst>
                    <a:ext uri="{FF2B5EF4-FFF2-40B4-BE49-F238E27FC236}">
                      <a16:creationId xmlns:a16="http://schemas.microsoft.com/office/drawing/2014/main" id="{DC718D82-EC45-4E5A-9FB3-8DC235026C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4753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79" name="Entrada de lápiz 2278">
                  <a:extLst>
                    <a:ext uri="{FF2B5EF4-FFF2-40B4-BE49-F238E27FC236}">
                      <a16:creationId xmlns:a16="http://schemas.microsoft.com/office/drawing/2014/main" id="{DA0035AD-552E-4C9E-9B77-6AF3F6456B43}"/>
                    </a:ext>
                  </a:extLst>
                </p14:cNvPr>
                <p14:cNvContentPartPr/>
                <p14:nvPr/>
              </p14:nvContentPartPr>
              <p14:xfrm>
                <a:off x="9386051" y="4744996"/>
                <a:ext cx="360" cy="360"/>
              </p14:xfrm>
            </p:contentPart>
          </mc:Choice>
          <mc:Fallback xmlns="">
            <p:pic>
              <p:nvPicPr>
                <p:cNvPr id="2279" name="Entrada de lápiz 2278">
                  <a:extLst>
                    <a:ext uri="{FF2B5EF4-FFF2-40B4-BE49-F238E27FC236}">
                      <a16:creationId xmlns:a16="http://schemas.microsoft.com/office/drawing/2014/main" id="{DA0035AD-552E-4C9E-9B77-6AF3F6456B4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6841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86" name="Entrada de lápiz 2285">
                  <a:extLst>
                    <a:ext uri="{FF2B5EF4-FFF2-40B4-BE49-F238E27FC236}">
                      <a16:creationId xmlns:a16="http://schemas.microsoft.com/office/drawing/2014/main" id="{C531FA6C-8A3A-40BE-9C80-09B2D4F00F0F}"/>
                    </a:ext>
                  </a:extLst>
                </p14:cNvPr>
                <p14:cNvContentPartPr/>
                <p14:nvPr/>
              </p14:nvContentPartPr>
              <p14:xfrm>
                <a:off x="9413771" y="4744996"/>
                <a:ext cx="360" cy="360"/>
              </p14:xfrm>
            </p:contentPart>
          </mc:Choice>
          <mc:Fallback xmlns="">
            <p:pic>
              <p:nvPicPr>
                <p:cNvPr id="2286" name="Entrada de lápiz 2285">
                  <a:extLst>
                    <a:ext uri="{FF2B5EF4-FFF2-40B4-BE49-F238E27FC236}">
                      <a16:creationId xmlns:a16="http://schemas.microsoft.com/office/drawing/2014/main" id="{C531FA6C-8A3A-40BE-9C80-09B2D4F00F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9613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94" name="Entrada de lápiz 2293">
                  <a:extLst>
                    <a:ext uri="{FF2B5EF4-FFF2-40B4-BE49-F238E27FC236}">
                      <a16:creationId xmlns:a16="http://schemas.microsoft.com/office/drawing/2014/main" id="{F4354B53-963C-41DF-B5AB-3DDBD713F372}"/>
                    </a:ext>
                  </a:extLst>
                </p14:cNvPr>
                <p14:cNvContentPartPr/>
                <p14:nvPr/>
              </p14:nvContentPartPr>
              <p14:xfrm>
                <a:off x="9469211" y="4744996"/>
                <a:ext cx="360" cy="360"/>
              </p14:xfrm>
            </p:contentPart>
          </mc:Choice>
          <mc:Fallback xmlns="">
            <p:pic>
              <p:nvPicPr>
                <p:cNvPr id="2294" name="Entrada de lápiz 2293">
                  <a:extLst>
                    <a:ext uri="{FF2B5EF4-FFF2-40B4-BE49-F238E27FC236}">
                      <a16:creationId xmlns:a16="http://schemas.microsoft.com/office/drawing/2014/main" id="{F4354B53-963C-41DF-B5AB-3DDBD713F37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96" name="Entrada de lápiz 2295">
                  <a:extLst>
                    <a:ext uri="{FF2B5EF4-FFF2-40B4-BE49-F238E27FC236}">
                      <a16:creationId xmlns:a16="http://schemas.microsoft.com/office/drawing/2014/main" id="{96BED1F6-7202-4D7A-8C5F-EB7D61B94ADB}"/>
                    </a:ext>
                  </a:extLst>
                </p14:cNvPr>
                <p14:cNvContentPartPr/>
                <p14:nvPr/>
              </p14:nvContentPartPr>
              <p14:xfrm>
                <a:off x="9469211" y="4717276"/>
                <a:ext cx="360" cy="360"/>
              </p14:xfrm>
            </p:contentPart>
          </mc:Choice>
          <mc:Fallback xmlns="">
            <p:pic>
              <p:nvPicPr>
                <p:cNvPr id="2296" name="Entrada de lápiz 2295">
                  <a:extLst>
                    <a:ext uri="{FF2B5EF4-FFF2-40B4-BE49-F238E27FC236}">
                      <a16:creationId xmlns:a16="http://schemas.microsoft.com/office/drawing/2014/main" id="{96BED1F6-7202-4D7A-8C5F-EB7D61B94AD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69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64" name="Entrada de lápiz 63">
                  <a:extLst>
                    <a:ext uri="{FF2B5EF4-FFF2-40B4-BE49-F238E27FC236}">
                      <a16:creationId xmlns:a16="http://schemas.microsoft.com/office/drawing/2014/main" id="{620CD861-0F76-4518-9C9E-3472181DD1A4}"/>
                    </a:ext>
                  </a:extLst>
                </p14:cNvPr>
                <p14:cNvContentPartPr/>
                <p14:nvPr/>
              </p14:nvContentPartPr>
              <p14:xfrm>
                <a:off x="9469211" y="4689196"/>
                <a:ext cx="360" cy="360"/>
              </p14:xfrm>
            </p:contentPart>
          </mc:Choice>
          <mc:Fallback xmlns="">
            <p:pic>
              <p:nvPicPr>
                <p:cNvPr id="64" name="Entrada de lápiz 63">
                  <a:extLst>
                    <a:ext uri="{FF2B5EF4-FFF2-40B4-BE49-F238E27FC236}">
                      <a16:creationId xmlns:a16="http://schemas.microsoft.com/office/drawing/2014/main" id="{620CD861-0F76-4518-9C9E-3472181DD1A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51211" y="4671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4568BE3D-92BF-40E4-91DB-847DCB03DDBA}"/>
                    </a:ext>
                  </a:extLst>
                </p14:cNvPr>
                <p14:cNvContentPartPr/>
                <p14:nvPr/>
              </p14:nvContentPartPr>
              <p14:xfrm>
                <a:off x="9455531" y="4571836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4568BE3D-92BF-40E4-91DB-847DCB03DDB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55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57" name="Entrada de lápiz 56">
                  <a:extLst>
                    <a:ext uri="{FF2B5EF4-FFF2-40B4-BE49-F238E27FC236}">
                      <a16:creationId xmlns:a16="http://schemas.microsoft.com/office/drawing/2014/main" id="{B71127E9-1078-438F-84A5-0CDC3D117B06}"/>
                    </a:ext>
                  </a:extLst>
                </p14:cNvPr>
                <p14:cNvContentPartPr/>
                <p14:nvPr/>
              </p14:nvContentPartPr>
              <p14:xfrm>
                <a:off x="9455531" y="4537276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B71127E9-1078-438F-84A5-0CDC3D117B0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51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9A52E153-E610-46AA-B5F5-0396480834D5}"/>
                    </a:ext>
                  </a:extLst>
                </p14:cNvPr>
                <p14:cNvContentPartPr/>
                <p14:nvPr/>
              </p14:nvContentPartPr>
              <p14:xfrm>
                <a:off x="9455531" y="4488676"/>
                <a:ext cx="360" cy="36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9A52E153-E610-46AA-B5F5-0396480834D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47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60" name="Entrada de lápiz 59">
                  <a:extLst>
                    <a:ext uri="{FF2B5EF4-FFF2-40B4-BE49-F238E27FC236}">
                      <a16:creationId xmlns:a16="http://schemas.microsoft.com/office/drawing/2014/main" id="{033A7871-406D-4121-B0F4-9B85FF238D82}"/>
                    </a:ext>
                  </a:extLst>
                </p14:cNvPr>
                <p14:cNvContentPartPr/>
                <p14:nvPr/>
              </p14:nvContentPartPr>
              <p14:xfrm>
                <a:off x="9406931" y="4502356"/>
                <a:ext cx="360" cy="1440"/>
              </p14:xfrm>
            </p:contentPart>
          </mc:Choice>
          <mc:Fallback xmlns="">
            <p:pic>
              <p:nvPicPr>
                <p:cNvPr id="60" name="Entrada de lápiz 59">
                  <a:extLst>
                    <a:ext uri="{FF2B5EF4-FFF2-40B4-BE49-F238E27FC236}">
                      <a16:creationId xmlns:a16="http://schemas.microsoft.com/office/drawing/2014/main" id="{033A7871-406D-4121-B0F4-9B85FF238D8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389291" y="4484716"/>
                  <a:ext cx="36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62" name="Entrada de lápiz 61">
                  <a:extLst>
                    <a:ext uri="{FF2B5EF4-FFF2-40B4-BE49-F238E27FC236}">
                      <a16:creationId xmlns:a16="http://schemas.microsoft.com/office/drawing/2014/main" id="{FD66B923-7A7F-46EF-8E76-B7285E1E9D89}"/>
                    </a:ext>
                  </a:extLst>
                </p14:cNvPr>
                <p14:cNvContentPartPr/>
                <p14:nvPr/>
              </p14:nvContentPartPr>
              <p14:xfrm>
                <a:off x="9337451" y="4516036"/>
                <a:ext cx="360" cy="360"/>
              </p14:xfrm>
            </p:contentPart>
          </mc:Choice>
          <mc:Fallback xmlns="">
            <p:pic>
              <p:nvPicPr>
                <p:cNvPr id="62" name="Entrada de lápiz 61">
                  <a:extLst>
                    <a:ext uri="{FF2B5EF4-FFF2-40B4-BE49-F238E27FC236}">
                      <a16:creationId xmlns:a16="http://schemas.microsoft.com/office/drawing/2014/main" id="{FD66B923-7A7F-46EF-8E76-B7285E1E9D8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19811" y="44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45" name="Entrada de lápiz 2244">
                  <a:extLst>
                    <a:ext uri="{FF2B5EF4-FFF2-40B4-BE49-F238E27FC236}">
                      <a16:creationId xmlns:a16="http://schemas.microsoft.com/office/drawing/2014/main" id="{D5A7615E-BE4C-4F37-AFEC-B900EE882871}"/>
                    </a:ext>
                  </a:extLst>
                </p14:cNvPr>
                <p14:cNvContentPartPr/>
                <p14:nvPr/>
              </p14:nvContentPartPr>
              <p14:xfrm>
                <a:off x="9441851" y="4447276"/>
                <a:ext cx="360" cy="360"/>
              </p14:xfrm>
            </p:contentPart>
          </mc:Choice>
          <mc:Fallback xmlns="">
            <p:pic>
              <p:nvPicPr>
                <p:cNvPr id="2245" name="Entrada de lápiz 2244">
                  <a:extLst>
                    <a:ext uri="{FF2B5EF4-FFF2-40B4-BE49-F238E27FC236}">
                      <a16:creationId xmlns:a16="http://schemas.microsoft.com/office/drawing/2014/main" id="{D5A7615E-BE4C-4F37-AFEC-B900EE88287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23851" y="442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46" name="Entrada de lápiz 2245">
                  <a:extLst>
                    <a:ext uri="{FF2B5EF4-FFF2-40B4-BE49-F238E27FC236}">
                      <a16:creationId xmlns:a16="http://schemas.microsoft.com/office/drawing/2014/main" id="{958856F2-D080-4379-943B-C50AD03256DA}"/>
                    </a:ext>
                  </a:extLst>
                </p14:cNvPr>
                <p14:cNvContentPartPr/>
                <p14:nvPr/>
              </p14:nvContentPartPr>
              <p14:xfrm>
                <a:off x="9427451" y="4460956"/>
                <a:ext cx="360" cy="360"/>
              </p14:xfrm>
            </p:contentPart>
          </mc:Choice>
          <mc:Fallback xmlns="">
            <p:pic>
              <p:nvPicPr>
                <p:cNvPr id="2246" name="Entrada de lápiz 2245">
                  <a:extLst>
                    <a:ext uri="{FF2B5EF4-FFF2-40B4-BE49-F238E27FC236}">
                      <a16:creationId xmlns:a16="http://schemas.microsoft.com/office/drawing/2014/main" id="{958856F2-D080-4379-943B-C50AD03256D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09811" y="444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874929DB-8AF0-4535-BC80-73D57C54A202}"/>
                    </a:ext>
                  </a:extLst>
                </p14:cNvPr>
                <p14:cNvContentPartPr/>
                <p14:nvPr/>
              </p14:nvContentPartPr>
              <p14:xfrm>
                <a:off x="9462371" y="4668676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874929DB-8AF0-4535-BC80-73D57C54A20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44371" y="465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84AB8534-E179-49B3-81CB-86610353CB97}"/>
                    </a:ext>
                  </a:extLst>
                </p14:cNvPr>
                <p14:cNvContentPartPr/>
                <p14:nvPr/>
              </p14:nvContentPartPr>
              <p14:xfrm>
                <a:off x="9462371" y="4620076"/>
                <a:ext cx="36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84AB8534-E179-49B3-81CB-86610353CB9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44437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66" name="Entrada de lápiz 65">
                  <a:extLst>
                    <a:ext uri="{FF2B5EF4-FFF2-40B4-BE49-F238E27FC236}">
                      <a16:creationId xmlns:a16="http://schemas.microsoft.com/office/drawing/2014/main" id="{CADC5DD9-E1D3-4A67-AC77-88E73EE8840F}"/>
                    </a:ext>
                  </a:extLst>
                </p14:cNvPr>
                <p14:cNvContentPartPr/>
                <p14:nvPr/>
              </p14:nvContentPartPr>
              <p14:xfrm>
                <a:off x="9455531" y="4654996"/>
                <a:ext cx="360" cy="360"/>
              </p14:xfrm>
            </p:contentPart>
          </mc:Choice>
          <mc:Fallback xmlns="">
            <p:pic>
              <p:nvPicPr>
                <p:cNvPr id="66" name="Entrada de lápiz 65">
                  <a:extLst>
                    <a:ext uri="{FF2B5EF4-FFF2-40B4-BE49-F238E27FC236}">
                      <a16:creationId xmlns:a16="http://schemas.microsoft.com/office/drawing/2014/main" id="{CADC5DD9-E1D3-4A67-AC77-88E73EE884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63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68" name="Entrada de lápiz 67">
                  <a:extLst>
                    <a:ext uri="{FF2B5EF4-FFF2-40B4-BE49-F238E27FC236}">
                      <a16:creationId xmlns:a16="http://schemas.microsoft.com/office/drawing/2014/main" id="{5EC873C7-F70A-4CFC-B931-06EF08EEC83E}"/>
                    </a:ext>
                  </a:extLst>
                </p14:cNvPr>
                <p14:cNvContentPartPr/>
                <p14:nvPr/>
              </p14:nvContentPartPr>
              <p14:xfrm>
                <a:off x="9455531" y="4647796"/>
                <a:ext cx="360" cy="360"/>
              </p14:xfrm>
            </p:contentPart>
          </mc:Choice>
          <mc:Fallback xmlns="">
            <p:pic>
              <p:nvPicPr>
                <p:cNvPr id="68" name="Entrada de lápiz 67">
                  <a:extLst>
                    <a:ext uri="{FF2B5EF4-FFF2-40B4-BE49-F238E27FC236}">
                      <a16:creationId xmlns:a16="http://schemas.microsoft.com/office/drawing/2014/main" id="{5EC873C7-F70A-4CFC-B931-06EF08EEC83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7531" y="4629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69" name="Entrada de lápiz 68">
                  <a:extLst>
                    <a:ext uri="{FF2B5EF4-FFF2-40B4-BE49-F238E27FC236}">
                      <a16:creationId xmlns:a16="http://schemas.microsoft.com/office/drawing/2014/main" id="{FBE6AFDA-5ABF-41D7-B3F9-46DB6BBAC953}"/>
                    </a:ext>
                  </a:extLst>
                </p14:cNvPr>
                <p14:cNvContentPartPr/>
                <p14:nvPr/>
              </p14:nvContentPartPr>
              <p14:xfrm>
                <a:off x="9462371" y="4647796"/>
                <a:ext cx="360" cy="360"/>
              </p14:xfrm>
            </p:contentPart>
          </mc:Choice>
          <mc:Fallback xmlns="">
            <p:pic>
              <p:nvPicPr>
                <p:cNvPr id="69" name="Entrada de lápiz 68">
                  <a:extLst>
                    <a:ext uri="{FF2B5EF4-FFF2-40B4-BE49-F238E27FC236}">
                      <a16:creationId xmlns:a16="http://schemas.microsoft.com/office/drawing/2014/main" id="{FBE6AFDA-5ABF-41D7-B3F9-46DB6BBAC95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44371" y="4629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71" name="Entrada de lápiz 70">
                  <a:extLst>
                    <a:ext uri="{FF2B5EF4-FFF2-40B4-BE49-F238E27FC236}">
                      <a16:creationId xmlns:a16="http://schemas.microsoft.com/office/drawing/2014/main" id="{B881FA80-0714-4DBA-AAF3-8CBF5894AECD}"/>
                    </a:ext>
                  </a:extLst>
                </p14:cNvPr>
                <p14:cNvContentPartPr/>
                <p14:nvPr/>
              </p14:nvContentPartPr>
              <p14:xfrm>
                <a:off x="9448691" y="4592356"/>
                <a:ext cx="360" cy="360"/>
              </p14:xfrm>
            </p:contentPart>
          </mc:Choice>
          <mc:Fallback xmlns="">
            <p:pic>
              <p:nvPicPr>
                <p:cNvPr id="71" name="Entrada de lápiz 70">
                  <a:extLst>
                    <a:ext uri="{FF2B5EF4-FFF2-40B4-BE49-F238E27FC236}">
                      <a16:creationId xmlns:a16="http://schemas.microsoft.com/office/drawing/2014/main" id="{B881FA80-0714-4DBA-AAF3-8CBF5894AEC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30691" y="457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22" name="Entrada de lápiz 2321">
                  <a:extLst>
                    <a:ext uri="{FF2B5EF4-FFF2-40B4-BE49-F238E27FC236}">
                      <a16:creationId xmlns:a16="http://schemas.microsoft.com/office/drawing/2014/main" id="{C5A4002D-351F-49EE-956E-1D0F625EB8A2}"/>
                    </a:ext>
                  </a:extLst>
                </p14:cNvPr>
                <p14:cNvContentPartPr/>
                <p14:nvPr/>
              </p14:nvContentPartPr>
              <p14:xfrm>
                <a:off x="8838851" y="4640956"/>
                <a:ext cx="360" cy="360"/>
              </p14:xfrm>
            </p:contentPart>
          </mc:Choice>
          <mc:Fallback xmlns="">
            <p:pic>
              <p:nvPicPr>
                <p:cNvPr id="2322" name="Entrada de lápiz 2321">
                  <a:extLst>
                    <a:ext uri="{FF2B5EF4-FFF2-40B4-BE49-F238E27FC236}">
                      <a16:creationId xmlns:a16="http://schemas.microsoft.com/office/drawing/2014/main" id="{C5A4002D-351F-49EE-956E-1D0F625EB8A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2121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25" name="Entrada de lápiz 2324">
                  <a:extLst>
                    <a:ext uri="{FF2B5EF4-FFF2-40B4-BE49-F238E27FC236}">
                      <a16:creationId xmlns:a16="http://schemas.microsoft.com/office/drawing/2014/main" id="{F66CA4E9-B876-4356-8AA7-DBA141F3949E}"/>
                    </a:ext>
                  </a:extLst>
                </p14:cNvPr>
                <p14:cNvContentPartPr/>
                <p14:nvPr/>
              </p14:nvContentPartPr>
              <p14:xfrm>
                <a:off x="8832011" y="4682356"/>
                <a:ext cx="1440" cy="360"/>
              </p14:xfrm>
            </p:contentPart>
          </mc:Choice>
          <mc:Fallback xmlns="">
            <p:pic>
              <p:nvPicPr>
                <p:cNvPr id="2325" name="Entrada de lápiz 2324">
                  <a:extLst>
                    <a:ext uri="{FF2B5EF4-FFF2-40B4-BE49-F238E27FC236}">
                      <a16:creationId xmlns:a16="http://schemas.microsoft.com/office/drawing/2014/main" id="{F66CA4E9-B876-4356-8AA7-DBA141F3949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814011" y="4664716"/>
                  <a:ext cx="37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30" name="Entrada de lápiz 2329">
                  <a:extLst>
                    <a:ext uri="{FF2B5EF4-FFF2-40B4-BE49-F238E27FC236}">
                      <a16:creationId xmlns:a16="http://schemas.microsoft.com/office/drawing/2014/main" id="{39CE5FAC-B351-49B5-9DD9-7DA7098D402A}"/>
                    </a:ext>
                  </a:extLst>
                </p14:cNvPr>
                <p14:cNvContentPartPr/>
                <p14:nvPr/>
              </p14:nvContentPartPr>
              <p14:xfrm>
                <a:off x="8894291" y="4682356"/>
                <a:ext cx="360" cy="360"/>
              </p14:xfrm>
            </p:contentPart>
          </mc:Choice>
          <mc:Fallback xmlns="">
            <p:pic>
              <p:nvPicPr>
                <p:cNvPr id="2330" name="Entrada de lápiz 2329">
                  <a:extLst>
                    <a:ext uri="{FF2B5EF4-FFF2-40B4-BE49-F238E27FC236}">
                      <a16:creationId xmlns:a16="http://schemas.microsoft.com/office/drawing/2014/main" id="{39CE5FAC-B351-49B5-9DD9-7DA7098D402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76291" y="466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73" name="Entrada de lápiz 72">
                  <a:extLst>
                    <a:ext uri="{FF2B5EF4-FFF2-40B4-BE49-F238E27FC236}">
                      <a16:creationId xmlns:a16="http://schemas.microsoft.com/office/drawing/2014/main" id="{02FA0490-C76E-49A6-A2FD-F92CE545FC28}"/>
                    </a:ext>
                  </a:extLst>
                </p14:cNvPr>
                <p14:cNvContentPartPr/>
                <p14:nvPr/>
              </p14:nvContentPartPr>
              <p14:xfrm>
                <a:off x="9316931" y="4634116"/>
                <a:ext cx="360" cy="360"/>
              </p14:xfrm>
            </p:contentPart>
          </mc:Choice>
          <mc:Fallback xmlns="">
            <p:pic>
              <p:nvPicPr>
                <p:cNvPr id="73" name="Entrada de lápiz 72">
                  <a:extLst>
                    <a:ext uri="{FF2B5EF4-FFF2-40B4-BE49-F238E27FC236}">
                      <a16:creationId xmlns:a16="http://schemas.microsoft.com/office/drawing/2014/main" id="{02FA0490-C76E-49A6-A2FD-F92CE545FC2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9291" y="4616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74" name="Entrada de lápiz 73">
                  <a:extLst>
                    <a:ext uri="{FF2B5EF4-FFF2-40B4-BE49-F238E27FC236}">
                      <a16:creationId xmlns:a16="http://schemas.microsoft.com/office/drawing/2014/main" id="{68F82374-87A2-47BE-B714-DCD18AA3DF34}"/>
                    </a:ext>
                  </a:extLst>
                </p14:cNvPr>
                <p14:cNvContentPartPr/>
                <p14:nvPr/>
              </p14:nvContentPartPr>
              <p14:xfrm>
                <a:off x="9288131" y="4618996"/>
                <a:ext cx="1440" cy="1440"/>
              </p14:xfrm>
            </p:contentPart>
          </mc:Choice>
          <mc:Fallback xmlns="">
            <p:pic>
              <p:nvPicPr>
                <p:cNvPr id="74" name="Entrada de lápiz 73">
                  <a:extLst>
                    <a:ext uri="{FF2B5EF4-FFF2-40B4-BE49-F238E27FC236}">
                      <a16:creationId xmlns:a16="http://schemas.microsoft.com/office/drawing/2014/main" id="{68F82374-87A2-47BE-B714-DCD18AA3DF34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9270131" y="4601356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76" name="Entrada de lápiz 75">
                  <a:extLst>
                    <a:ext uri="{FF2B5EF4-FFF2-40B4-BE49-F238E27FC236}">
                      <a16:creationId xmlns:a16="http://schemas.microsoft.com/office/drawing/2014/main" id="{C4504D0B-C806-430D-9AC9-DF107FEAE8AD}"/>
                    </a:ext>
                  </a:extLst>
                </p14:cNvPr>
                <p14:cNvContentPartPr/>
                <p14:nvPr/>
              </p14:nvContentPartPr>
              <p14:xfrm>
                <a:off x="9261491" y="4606036"/>
                <a:ext cx="360" cy="360"/>
              </p14:xfrm>
            </p:contentPart>
          </mc:Choice>
          <mc:Fallback xmlns="">
            <p:pic>
              <p:nvPicPr>
                <p:cNvPr id="76" name="Entrada de lápiz 75">
                  <a:extLst>
                    <a:ext uri="{FF2B5EF4-FFF2-40B4-BE49-F238E27FC236}">
                      <a16:creationId xmlns:a16="http://schemas.microsoft.com/office/drawing/2014/main" id="{C4504D0B-C806-430D-9AC9-DF107FEAE8A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4349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79" name="Entrada de lápiz 78">
                  <a:extLst>
                    <a:ext uri="{FF2B5EF4-FFF2-40B4-BE49-F238E27FC236}">
                      <a16:creationId xmlns:a16="http://schemas.microsoft.com/office/drawing/2014/main" id="{B9C26A6B-9594-4BFD-A7A3-6CB5DAD81657}"/>
                    </a:ext>
                  </a:extLst>
                </p14:cNvPr>
                <p14:cNvContentPartPr/>
                <p14:nvPr/>
              </p14:nvContentPartPr>
              <p14:xfrm>
                <a:off x="9233771" y="4606036"/>
                <a:ext cx="360" cy="360"/>
              </p14:xfrm>
            </p:contentPart>
          </mc:Choice>
          <mc:Fallback xmlns="">
            <p:pic>
              <p:nvPicPr>
                <p:cNvPr id="79" name="Entrada de lápiz 78">
                  <a:extLst>
                    <a:ext uri="{FF2B5EF4-FFF2-40B4-BE49-F238E27FC236}">
                      <a16:creationId xmlns:a16="http://schemas.microsoft.com/office/drawing/2014/main" id="{B9C26A6B-9594-4BFD-A7A3-6CB5DAD8165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1613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81" name="Entrada de lápiz 80">
                  <a:extLst>
                    <a:ext uri="{FF2B5EF4-FFF2-40B4-BE49-F238E27FC236}">
                      <a16:creationId xmlns:a16="http://schemas.microsoft.com/office/drawing/2014/main" id="{A04B9765-1C24-4F13-96CC-8F851E5F9FF6}"/>
                    </a:ext>
                  </a:extLst>
                </p14:cNvPr>
                <p14:cNvContentPartPr/>
                <p14:nvPr/>
              </p14:nvContentPartPr>
              <p14:xfrm>
                <a:off x="9268331" y="4620076"/>
                <a:ext cx="360" cy="360"/>
              </p14:xfrm>
            </p:contentPart>
          </mc:Choice>
          <mc:Fallback xmlns="">
            <p:pic>
              <p:nvPicPr>
                <p:cNvPr id="81" name="Entrada de lápiz 80">
                  <a:extLst>
                    <a:ext uri="{FF2B5EF4-FFF2-40B4-BE49-F238E27FC236}">
                      <a16:creationId xmlns:a16="http://schemas.microsoft.com/office/drawing/2014/main" id="{A04B9765-1C24-4F13-96CC-8F851E5F9FF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25033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83" name="Entrada de lápiz 82">
                  <a:extLst>
                    <a:ext uri="{FF2B5EF4-FFF2-40B4-BE49-F238E27FC236}">
                      <a16:creationId xmlns:a16="http://schemas.microsoft.com/office/drawing/2014/main" id="{332915F7-27AD-4AF1-B8CF-E71CD1B595B7}"/>
                    </a:ext>
                  </a:extLst>
                </p14:cNvPr>
                <p14:cNvContentPartPr/>
                <p14:nvPr/>
              </p14:nvContentPartPr>
              <p14:xfrm>
                <a:off x="9254651" y="4584436"/>
                <a:ext cx="360" cy="8280"/>
              </p14:xfrm>
            </p:contentPart>
          </mc:Choice>
          <mc:Fallback xmlns="">
            <p:pic>
              <p:nvPicPr>
                <p:cNvPr id="83" name="Entrada de lápiz 82">
                  <a:extLst>
                    <a:ext uri="{FF2B5EF4-FFF2-40B4-BE49-F238E27FC236}">
                      <a16:creationId xmlns:a16="http://schemas.microsoft.com/office/drawing/2014/main" id="{332915F7-27AD-4AF1-B8CF-E71CD1B595B7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236651" y="4566436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85" name="Entrada de lápiz 84">
                  <a:extLst>
                    <a:ext uri="{FF2B5EF4-FFF2-40B4-BE49-F238E27FC236}">
                      <a16:creationId xmlns:a16="http://schemas.microsoft.com/office/drawing/2014/main" id="{34F12C10-8F47-4C3F-A6A2-58C4A44FB06F}"/>
                    </a:ext>
                  </a:extLst>
                </p14:cNvPr>
                <p14:cNvContentPartPr/>
                <p14:nvPr/>
              </p14:nvContentPartPr>
              <p14:xfrm>
                <a:off x="9192371" y="4599196"/>
                <a:ext cx="360" cy="360"/>
              </p14:xfrm>
            </p:contentPart>
          </mc:Choice>
          <mc:Fallback xmlns="">
            <p:pic>
              <p:nvPicPr>
                <p:cNvPr id="85" name="Entrada de lápiz 84">
                  <a:extLst>
                    <a:ext uri="{FF2B5EF4-FFF2-40B4-BE49-F238E27FC236}">
                      <a16:creationId xmlns:a16="http://schemas.microsoft.com/office/drawing/2014/main" id="{34F12C10-8F47-4C3F-A6A2-58C4A44FB06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74371" y="4581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99" name="Entrada de lápiz 98">
                  <a:extLst>
                    <a:ext uri="{FF2B5EF4-FFF2-40B4-BE49-F238E27FC236}">
                      <a16:creationId xmlns:a16="http://schemas.microsoft.com/office/drawing/2014/main" id="{28B5480A-871E-4F29-BDCD-66F6455E16BF}"/>
                    </a:ext>
                  </a:extLst>
                </p14:cNvPr>
                <p14:cNvContentPartPr/>
                <p14:nvPr/>
              </p14:nvContentPartPr>
              <p14:xfrm>
                <a:off x="9109211" y="4606036"/>
                <a:ext cx="360" cy="360"/>
              </p14:xfrm>
            </p:contentPart>
          </mc:Choice>
          <mc:Fallback xmlns="">
            <p:pic>
              <p:nvPicPr>
                <p:cNvPr id="99" name="Entrada de lápiz 98">
                  <a:extLst>
                    <a:ext uri="{FF2B5EF4-FFF2-40B4-BE49-F238E27FC236}">
                      <a16:creationId xmlns:a16="http://schemas.microsoft.com/office/drawing/2014/main" id="{28B5480A-871E-4F29-BDCD-66F6455E16B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9121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03" name="Entrada de lápiz 102">
                  <a:extLst>
                    <a:ext uri="{FF2B5EF4-FFF2-40B4-BE49-F238E27FC236}">
                      <a16:creationId xmlns:a16="http://schemas.microsoft.com/office/drawing/2014/main" id="{86799992-B43E-4B8D-B6CE-449671B98826}"/>
                    </a:ext>
                  </a:extLst>
                </p14:cNvPr>
                <p14:cNvContentPartPr/>
                <p14:nvPr/>
              </p14:nvContentPartPr>
              <p14:xfrm>
                <a:off x="9095171" y="4620076"/>
                <a:ext cx="360" cy="360"/>
              </p14:xfrm>
            </p:contentPart>
          </mc:Choice>
          <mc:Fallback xmlns="">
            <p:pic>
              <p:nvPicPr>
                <p:cNvPr id="103" name="Entrada de lápiz 102">
                  <a:extLst>
                    <a:ext uri="{FF2B5EF4-FFF2-40B4-BE49-F238E27FC236}">
                      <a16:creationId xmlns:a16="http://schemas.microsoft.com/office/drawing/2014/main" id="{86799992-B43E-4B8D-B6CE-449671B9882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07717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09" name="Entrada de lápiz 108">
                  <a:extLst>
                    <a:ext uri="{FF2B5EF4-FFF2-40B4-BE49-F238E27FC236}">
                      <a16:creationId xmlns:a16="http://schemas.microsoft.com/office/drawing/2014/main" id="{30910C14-0B9E-47D4-8270-88D0DBD5AE44}"/>
                    </a:ext>
                  </a:extLst>
                </p14:cNvPr>
                <p14:cNvContentPartPr/>
                <p14:nvPr/>
              </p14:nvContentPartPr>
              <p14:xfrm>
                <a:off x="9067451" y="4640956"/>
                <a:ext cx="360" cy="360"/>
              </p14:xfrm>
            </p:contentPart>
          </mc:Choice>
          <mc:Fallback xmlns="">
            <p:pic>
              <p:nvPicPr>
                <p:cNvPr id="109" name="Entrada de lápiz 108">
                  <a:extLst>
                    <a:ext uri="{FF2B5EF4-FFF2-40B4-BE49-F238E27FC236}">
                      <a16:creationId xmlns:a16="http://schemas.microsoft.com/office/drawing/2014/main" id="{30910C14-0B9E-47D4-8270-88D0DBD5AE4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4981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13" name="Entrada de lápiz 112">
                  <a:extLst>
                    <a:ext uri="{FF2B5EF4-FFF2-40B4-BE49-F238E27FC236}">
                      <a16:creationId xmlns:a16="http://schemas.microsoft.com/office/drawing/2014/main" id="{CAB5B631-20DE-4EE9-92DF-DEFBB4F630EA}"/>
                    </a:ext>
                  </a:extLst>
                </p14:cNvPr>
                <p14:cNvContentPartPr/>
                <p14:nvPr/>
              </p14:nvContentPartPr>
              <p14:xfrm>
                <a:off x="9122891" y="4620076"/>
                <a:ext cx="360" cy="360"/>
              </p14:xfrm>
            </p:contentPart>
          </mc:Choice>
          <mc:Fallback xmlns="">
            <p:pic>
              <p:nvPicPr>
                <p:cNvPr id="113" name="Entrada de lápiz 112">
                  <a:extLst>
                    <a:ext uri="{FF2B5EF4-FFF2-40B4-BE49-F238E27FC236}">
                      <a16:creationId xmlns:a16="http://schemas.microsoft.com/office/drawing/2014/main" id="{CAB5B631-20DE-4EE9-92DF-DEFBB4F630E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10525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19" name="Entrada de lápiz 118">
                  <a:extLst>
                    <a:ext uri="{FF2B5EF4-FFF2-40B4-BE49-F238E27FC236}">
                      <a16:creationId xmlns:a16="http://schemas.microsoft.com/office/drawing/2014/main" id="{6A0835AF-078B-4B18-BBFF-C017B8110CA1}"/>
                    </a:ext>
                  </a:extLst>
                </p14:cNvPr>
                <p14:cNvContentPartPr/>
                <p14:nvPr/>
              </p14:nvContentPartPr>
              <p14:xfrm>
                <a:off x="9157451" y="4606036"/>
                <a:ext cx="360" cy="360"/>
              </p14:xfrm>
            </p:contentPart>
          </mc:Choice>
          <mc:Fallback xmlns="">
            <p:pic>
              <p:nvPicPr>
                <p:cNvPr id="119" name="Entrada de lápiz 118">
                  <a:extLst>
                    <a:ext uri="{FF2B5EF4-FFF2-40B4-BE49-F238E27FC236}">
                      <a16:creationId xmlns:a16="http://schemas.microsoft.com/office/drawing/2014/main" id="{6A0835AF-078B-4B18-BBFF-C017B8110CA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458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23" name="Entrada de lápiz 122">
                  <a:extLst>
                    <a:ext uri="{FF2B5EF4-FFF2-40B4-BE49-F238E27FC236}">
                      <a16:creationId xmlns:a16="http://schemas.microsoft.com/office/drawing/2014/main" id="{A511B3DB-9D44-42E3-B89B-A217D3521CA0}"/>
                    </a:ext>
                  </a:extLst>
                </p14:cNvPr>
                <p14:cNvContentPartPr/>
                <p14:nvPr/>
              </p14:nvContentPartPr>
              <p14:xfrm>
                <a:off x="9039731" y="4640956"/>
                <a:ext cx="360" cy="360"/>
              </p14:xfrm>
            </p:contentPart>
          </mc:Choice>
          <mc:Fallback xmlns="">
            <p:pic>
              <p:nvPicPr>
                <p:cNvPr id="123" name="Entrada de lápiz 122">
                  <a:extLst>
                    <a:ext uri="{FF2B5EF4-FFF2-40B4-BE49-F238E27FC236}">
                      <a16:creationId xmlns:a16="http://schemas.microsoft.com/office/drawing/2014/main" id="{A511B3DB-9D44-42E3-B89B-A217D3521CA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2209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307" name="Entrada de lápiz 2306">
                  <a:extLst>
                    <a:ext uri="{FF2B5EF4-FFF2-40B4-BE49-F238E27FC236}">
                      <a16:creationId xmlns:a16="http://schemas.microsoft.com/office/drawing/2014/main" id="{21756CD0-F1A8-4E2F-9B8B-A6150E36246C}"/>
                    </a:ext>
                  </a:extLst>
                </p14:cNvPr>
                <p14:cNvContentPartPr/>
                <p14:nvPr/>
              </p14:nvContentPartPr>
              <p14:xfrm>
                <a:off x="8998331" y="4640956"/>
                <a:ext cx="360" cy="360"/>
              </p14:xfrm>
            </p:contentPart>
          </mc:Choice>
          <mc:Fallback xmlns="">
            <p:pic>
              <p:nvPicPr>
                <p:cNvPr id="2307" name="Entrada de lápiz 2306">
                  <a:extLst>
                    <a:ext uri="{FF2B5EF4-FFF2-40B4-BE49-F238E27FC236}">
                      <a16:creationId xmlns:a16="http://schemas.microsoft.com/office/drawing/2014/main" id="{21756CD0-F1A8-4E2F-9B8B-A6150E36246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80331" y="46229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16" name="Entrada de lápiz 2315">
                  <a:extLst>
                    <a:ext uri="{FF2B5EF4-FFF2-40B4-BE49-F238E27FC236}">
                      <a16:creationId xmlns:a16="http://schemas.microsoft.com/office/drawing/2014/main" id="{840C5175-3653-44F1-994A-1401DD64A7F4}"/>
                    </a:ext>
                  </a:extLst>
                </p14:cNvPr>
                <p14:cNvContentPartPr/>
                <p14:nvPr/>
              </p14:nvContentPartPr>
              <p14:xfrm>
                <a:off x="8922011" y="4620076"/>
                <a:ext cx="360" cy="360"/>
              </p14:xfrm>
            </p:contentPart>
          </mc:Choice>
          <mc:Fallback xmlns="">
            <p:pic>
              <p:nvPicPr>
                <p:cNvPr id="2316" name="Entrada de lápiz 2315">
                  <a:extLst>
                    <a:ext uri="{FF2B5EF4-FFF2-40B4-BE49-F238E27FC236}">
                      <a16:creationId xmlns:a16="http://schemas.microsoft.com/office/drawing/2014/main" id="{840C5175-3653-44F1-994A-1401DD64A7F4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904011" y="4602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18" name="Entrada de lápiz 2317">
                  <a:extLst>
                    <a:ext uri="{FF2B5EF4-FFF2-40B4-BE49-F238E27FC236}">
                      <a16:creationId xmlns:a16="http://schemas.microsoft.com/office/drawing/2014/main" id="{C9451756-178E-457E-9964-D5D1962157E0}"/>
                    </a:ext>
                  </a:extLst>
                </p14:cNvPr>
                <p14:cNvContentPartPr/>
                <p14:nvPr/>
              </p14:nvContentPartPr>
              <p14:xfrm>
                <a:off x="8956571" y="4654996"/>
                <a:ext cx="360" cy="360"/>
              </p14:xfrm>
            </p:contentPart>
          </mc:Choice>
          <mc:Fallback xmlns="">
            <p:pic>
              <p:nvPicPr>
                <p:cNvPr id="2318" name="Entrada de lápiz 2317">
                  <a:extLst>
                    <a:ext uri="{FF2B5EF4-FFF2-40B4-BE49-F238E27FC236}">
                      <a16:creationId xmlns:a16="http://schemas.microsoft.com/office/drawing/2014/main" id="{C9451756-178E-457E-9964-D5D1962157E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38931" y="463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50" name="Entrada de lápiz 2349">
                  <a:extLst>
                    <a:ext uri="{FF2B5EF4-FFF2-40B4-BE49-F238E27FC236}">
                      <a16:creationId xmlns:a16="http://schemas.microsoft.com/office/drawing/2014/main" id="{2668EBE1-4DA6-4DB2-8EC9-CD1E99669833}"/>
                    </a:ext>
                  </a:extLst>
                </p14:cNvPr>
                <p14:cNvContentPartPr/>
                <p14:nvPr/>
              </p14:nvContentPartPr>
              <p14:xfrm>
                <a:off x="8790251" y="4717276"/>
                <a:ext cx="360" cy="360"/>
              </p14:xfrm>
            </p:contentPart>
          </mc:Choice>
          <mc:Fallback xmlns="">
            <p:pic>
              <p:nvPicPr>
                <p:cNvPr id="2350" name="Entrada de lápiz 2349">
                  <a:extLst>
                    <a:ext uri="{FF2B5EF4-FFF2-40B4-BE49-F238E27FC236}">
                      <a16:creationId xmlns:a16="http://schemas.microsoft.com/office/drawing/2014/main" id="{2668EBE1-4DA6-4DB2-8EC9-CD1E9966983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72611" y="4699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52" name="Entrada de lápiz 2351">
                  <a:extLst>
                    <a:ext uri="{FF2B5EF4-FFF2-40B4-BE49-F238E27FC236}">
                      <a16:creationId xmlns:a16="http://schemas.microsoft.com/office/drawing/2014/main" id="{A671FFAC-9AEB-4EE4-806A-5F6A2F7D13A8}"/>
                    </a:ext>
                  </a:extLst>
                </p14:cNvPr>
                <p14:cNvContentPartPr/>
                <p14:nvPr/>
              </p14:nvContentPartPr>
              <p14:xfrm>
                <a:off x="8818331" y="4758676"/>
                <a:ext cx="360" cy="360"/>
              </p14:xfrm>
            </p:contentPart>
          </mc:Choice>
          <mc:Fallback xmlns="">
            <p:pic>
              <p:nvPicPr>
                <p:cNvPr id="2352" name="Entrada de lápiz 2351">
                  <a:extLst>
                    <a:ext uri="{FF2B5EF4-FFF2-40B4-BE49-F238E27FC236}">
                      <a16:creationId xmlns:a16="http://schemas.microsoft.com/office/drawing/2014/main" id="{A671FFAC-9AEB-4EE4-806A-5F6A2F7D13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0331" y="474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54" name="Entrada de lápiz 2353">
                  <a:extLst>
                    <a:ext uri="{FF2B5EF4-FFF2-40B4-BE49-F238E27FC236}">
                      <a16:creationId xmlns:a16="http://schemas.microsoft.com/office/drawing/2014/main" id="{40335A28-5671-4889-BC93-2B66FB1A7F98}"/>
                    </a:ext>
                  </a:extLst>
                </p14:cNvPr>
                <p14:cNvContentPartPr/>
                <p14:nvPr/>
              </p14:nvContentPartPr>
              <p14:xfrm>
                <a:off x="8811131" y="4772356"/>
                <a:ext cx="360" cy="360"/>
              </p14:xfrm>
            </p:contentPart>
          </mc:Choice>
          <mc:Fallback xmlns="">
            <p:pic>
              <p:nvPicPr>
                <p:cNvPr id="2354" name="Entrada de lápiz 2353">
                  <a:extLst>
                    <a:ext uri="{FF2B5EF4-FFF2-40B4-BE49-F238E27FC236}">
                      <a16:creationId xmlns:a16="http://schemas.microsoft.com/office/drawing/2014/main" id="{40335A28-5671-4889-BC93-2B66FB1A7F9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93131" y="4754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61" name="Entrada de lápiz 2360">
                  <a:extLst>
                    <a:ext uri="{FF2B5EF4-FFF2-40B4-BE49-F238E27FC236}">
                      <a16:creationId xmlns:a16="http://schemas.microsoft.com/office/drawing/2014/main" id="{7E3F86A9-9243-40FD-A411-0BFC34D52E06}"/>
                    </a:ext>
                  </a:extLst>
                </p14:cNvPr>
                <p14:cNvContentPartPr/>
                <p14:nvPr/>
              </p14:nvContentPartPr>
              <p14:xfrm>
                <a:off x="8811131" y="4793236"/>
                <a:ext cx="360" cy="360"/>
              </p14:xfrm>
            </p:contentPart>
          </mc:Choice>
          <mc:Fallback xmlns="">
            <p:pic>
              <p:nvPicPr>
                <p:cNvPr id="2361" name="Entrada de lápiz 2360">
                  <a:extLst>
                    <a:ext uri="{FF2B5EF4-FFF2-40B4-BE49-F238E27FC236}">
                      <a16:creationId xmlns:a16="http://schemas.microsoft.com/office/drawing/2014/main" id="{7E3F86A9-9243-40FD-A411-0BFC34D52E0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793131" y="477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06" name="Entrada de lápiz 2105">
                  <a:extLst>
                    <a:ext uri="{FF2B5EF4-FFF2-40B4-BE49-F238E27FC236}">
                      <a16:creationId xmlns:a16="http://schemas.microsoft.com/office/drawing/2014/main" id="{03C27368-B398-49DE-851E-91B050AB184A}"/>
                    </a:ext>
                  </a:extLst>
                </p14:cNvPr>
                <p14:cNvContentPartPr/>
                <p14:nvPr/>
              </p14:nvContentPartPr>
              <p14:xfrm>
                <a:off x="8825171" y="4786396"/>
                <a:ext cx="360" cy="360"/>
              </p14:xfrm>
            </p:contentPart>
          </mc:Choice>
          <mc:Fallback xmlns="">
            <p:pic>
              <p:nvPicPr>
                <p:cNvPr id="2106" name="Entrada de lápiz 2105">
                  <a:extLst>
                    <a:ext uri="{FF2B5EF4-FFF2-40B4-BE49-F238E27FC236}">
                      <a16:creationId xmlns:a16="http://schemas.microsoft.com/office/drawing/2014/main" id="{03C27368-B398-49DE-851E-91B050AB184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07171" y="47687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107" name="Entrada de lápiz 2106">
                  <a:extLst>
                    <a:ext uri="{FF2B5EF4-FFF2-40B4-BE49-F238E27FC236}">
                      <a16:creationId xmlns:a16="http://schemas.microsoft.com/office/drawing/2014/main" id="{5CD2C55A-4963-46A1-81D9-44B64FD44EC8}"/>
                    </a:ext>
                  </a:extLst>
                </p14:cNvPr>
                <p14:cNvContentPartPr/>
                <p14:nvPr/>
              </p14:nvContentPartPr>
              <p14:xfrm>
                <a:off x="8845691" y="4765516"/>
                <a:ext cx="360" cy="360"/>
              </p14:xfrm>
            </p:contentPart>
          </mc:Choice>
          <mc:Fallback xmlns="">
            <p:pic>
              <p:nvPicPr>
                <p:cNvPr id="2107" name="Entrada de lápiz 2106">
                  <a:extLst>
                    <a:ext uri="{FF2B5EF4-FFF2-40B4-BE49-F238E27FC236}">
                      <a16:creationId xmlns:a16="http://schemas.microsoft.com/office/drawing/2014/main" id="{5CD2C55A-4963-46A1-81D9-44B64FD44EC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28051" y="47478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15" name="Entrada de lápiz 2114">
                  <a:extLst>
                    <a:ext uri="{FF2B5EF4-FFF2-40B4-BE49-F238E27FC236}">
                      <a16:creationId xmlns:a16="http://schemas.microsoft.com/office/drawing/2014/main" id="{C3911A26-F294-4A66-952C-61D60F12A6BE}"/>
                    </a:ext>
                  </a:extLst>
                </p14:cNvPr>
                <p14:cNvContentPartPr/>
                <p14:nvPr/>
              </p14:nvContentPartPr>
              <p14:xfrm>
                <a:off x="8852531" y="4744996"/>
                <a:ext cx="360" cy="360"/>
              </p14:xfrm>
            </p:contentPart>
          </mc:Choice>
          <mc:Fallback xmlns="">
            <p:pic>
              <p:nvPicPr>
                <p:cNvPr id="2115" name="Entrada de lápiz 2114">
                  <a:extLst>
                    <a:ext uri="{FF2B5EF4-FFF2-40B4-BE49-F238E27FC236}">
                      <a16:creationId xmlns:a16="http://schemas.microsoft.com/office/drawing/2014/main" id="{C3911A26-F294-4A66-952C-61D60F12A6B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34891" y="472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1" name="Grupo 2150">
            <a:extLst>
              <a:ext uri="{FF2B5EF4-FFF2-40B4-BE49-F238E27FC236}">
                <a16:creationId xmlns:a16="http://schemas.microsoft.com/office/drawing/2014/main" id="{555A6368-9C6B-4828-AB1F-4805B1A1D25C}"/>
              </a:ext>
            </a:extLst>
          </p:cNvPr>
          <p:cNvGrpSpPr/>
          <p:nvPr/>
        </p:nvGrpSpPr>
        <p:grpSpPr>
          <a:xfrm>
            <a:off x="9081491" y="5008156"/>
            <a:ext cx="408960" cy="131760"/>
            <a:chOff x="9081491" y="5008156"/>
            <a:chExt cx="40896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5" name="Entrada de lápiz 4">
                  <a:extLst>
                    <a:ext uri="{FF2B5EF4-FFF2-40B4-BE49-F238E27FC236}">
                      <a16:creationId xmlns:a16="http://schemas.microsoft.com/office/drawing/2014/main" id="{9B66DB6F-E44C-4F34-900F-2A42C4947A40}"/>
                    </a:ext>
                  </a:extLst>
                </p14:cNvPr>
                <p14:cNvContentPartPr/>
                <p14:nvPr/>
              </p14:nvContentPartPr>
              <p14:xfrm>
                <a:off x="9448691" y="5035876"/>
                <a:ext cx="360" cy="2520"/>
              </p14:xfrm>
            </p:contentPart>
          </mc:Choice>
          <mc:Fallback xmlns="">
            <p:pic>
              <p:nvPicPr>
                <p:cNvPr id="5" name="Entrada de lápiz 4">
                  <a:extLst>
                    <a:ext uri="{FF2B5EF4-FFF2-40B4-BE49-F238E27FC236}">
                      <a16:creationId xmlns:a16="http://schemas.microsoft.com/office/drawing/2014/main" id="{9B66DB6F-E44C-4F34-900F-2A42C4947A4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9430691" y="5018236"/>
                  <a:ext cx="36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99A86B54-956E-4016-8F96-826952676C2F}"/>
                    </a:ext>
                  </a:extLst>
                </p14:cNvPr>
                <p14:cNvContentPartPr/>
                <p14:nvPr/>
              </p14:nvContentPartPr>
              <p14:xfrm>
                <a:off x="9487571" y="5049556"/>
                <a:ext cx="2880" cy="360"/>
              </p14:xfrm>
            </p:contentPart>
          </mc:Choice>
          <mc:Fallback xmlns=""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99A86B54-956E-4016-8F96-826952676C2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9469931" y="5031916"/>
                  <a:ext cx="38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1" name="Entrada de lápiz 10">
                  <a:extLst>
                    <a:ext uri="{FF2B5EF4-FFF2-40B4-BE49-F238E27FC236}">
                      <a16:creationId xmlns:a16="http://schemas.microsoft.com/office/drawing/2014/main" id="{7E5C1EF1-9196-46A9-AA91-F246323D250F}"/>
                    </a:ext>
                  </a:extLst>
                </p14:cNvPr>
                <p14:cNvContentPartPr/>
                <p14:nvPr/>
              </p14:nvContentPartPr>
              <p14:xfrm>
                <a:off x="9483251" y="5091316"/>
                <a:ext cx="360" cy="360"/>
              </p14:xfrm>
            </p:contentPart>
          </mc:Choice>
          <mc:Fallback xmlns="">
            <p:pic>
              <p:nvPicPr>
                <p:cNvPr id="11" name="Entrada de lápiz 10">
                  <a:extLst>
                    <a:ext uri="{FF2B5EF4-FFF2-40B4-BE49-F238E27FC236}">
                      <a16:creationId xmlns:a16="http://schemas.microsoft.com/office/drawing/2014/main" id="{7E5C1EF1-9196-46A9-AA91-F246323D250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65611" y="50733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2" name="Entrada de lápiz 11">
                  <a:extLst>
                    <a:ext uri="{FF2B5EF4-FFF2-40B4-BE49-F238E27FC236}">
                      <a16:creationId xmlns:a16="http://schemas.microsoft.com/office/drawing/2014/main" id="{0EB9F7FE-B115-42ED-ADC7-4E767DD6833C}"/>
                    </a:ext>
                  </a:extLst>
                </p14:cNvPr>
                <p14:cNvContentPartPr/>
                <p14:nvPr/>
              </p14:nvContentPartPr>
              <p14:xfrm>
                <a:off x="9483251" y="5139556"/>
                <a:ext cx="360" cy="360"/>
              </p14:xfrm>
            </p:contentPart>
          </mc:Choice>
          <mc:Fallback xmlns=""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0EB9F7FE-B115-42ED-ADC7-4E767DD6833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6561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" name="Entrada de lápiz 1">
                  <a:extLst>
                    <a:ext uri="{FF2B5EF4-FFF2-40B4-BE49-F238E27FC236}">
                      <a16:creationId xmlns:a16="http://schemas.microsoft.com/office/drawing/2014/main" id="{852EC154-B083-4736-AAC2-E8224FCB954E}"/>
                    </a:ext>
                  </a:extLst>
                </p14:cNvPr>
                <p14:cNvContentPartPr/>
                <p14:nvPr/>
              </p14:nvContentPartPr>
              <p14:xfrm>
                <a:off x="9351491" y="5063236"/>
                <a:ext cx="360" cy="360"/>
              </p14:xfrm>
            </p:contentPart>
          </mc:Choice>
          <mc:Fallback xmlns="">
            <p:pic>
              <p:nvPicPr>
                <p:cNvPr id="2" name="Entrada de lápiz 1">
                  <a:extLst>
                    <a:ext uri="{FF2B5EF4-FFF2-40B4-BE49-F238E27FC236}">
                      <a16:creationId xmlns:a16="http://schemas.microsoft.com/office/drawing/2014/main" id="{852EC154-B083-4736-AAC2-E8224FCB954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" name="Entrada de lápiz 2">
                  <a:extLst>
                    <a:ext uri="{FF2B5EF4-FFF2-40B4-BE49-F238E27FC236}">
                      <a16:creationId xmlns:a16="http://schemas.microsoft.com/office/drawing/2014/main" id="{0B8DF85E-FF3E-4D69-B9A2-049DACAC69E4}"/>
                    </a:ext>
                  </a:extLst>
                </p14:cNvPr>
                <p14:cNvContentPartPr/>
                <p14:nvPr/>
              </p14:nvContentPartPr>
              <p14:xfrm>
                <a:off x="9309731" y="5021836"/>
                <a:ext cx="360" cy="360"/>
              </p14:xfrm>
            </p:contentPart>
          </mc:Choice>
          <mc:Fallback xmlns="">
            <p:pic>
              <p:nvPicPr>
                <p:cNvPr id="3" name="Entrada de lápiz 2">
                  <a:extLst>
                    <a:ext uri="{FF2B5EF4-FFF2-40B4-BE49-F238E27FC236}">
                      <a16:creationId xmlns:a16="http://schemas.microsoft.com/office/drawing/2014/main" id="{0B8DF85E-FF3E-4D69-B9A2-049DACAC69E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209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05" name="Entrada de lápiz 2404">
                  <a:extLst>
                    <a:ext uri="{FF2B5EF4-FFF2-40B4-BE49-F238E27FC236}">
                      <a16:creationId xmlns:a16="http://schemas.microsoft.com/office/drawing/2014/main" id="{337753A2-9544-45EB-9FA3-B860B2196918}"/>
                    </a:ext>
                  </a:extLst>
                </p14:cNvPr>
                <p14:cNvContentPartPr/>
                <p14:nvPr/>
              </p14:nvContentPartPr>
              <p14:xfrm>
                <a:off x="9199211" y="5063236"/>
                <a:ext cx="360" cy="360"/>
              </p14:xfrm>
            </p:contentPart>
          </mc:Choice>
          <mc:Fallback xmlns="">
            <p:pic>
              <p:nvPicPr>
                <p:cNvPr id="2405" name="Entrada de lápiz 2404">
                  <a:extLst>
                    <a:ext uri="{FF2B5EF4-FFF2-40B4-BE49-F238E27FC236}">
                      <a16:creationId xmlns:a16="http://schemas.microsoft.com/office/drawing/2014/main" id="{337753A2-9544-45EB-9FA3-B860B219691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8121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06" name="Entrada de lápiz 2405">
                  <a:extLst>
                    <a:ext uri="{FF2B5EF4-FFF2-40B4-BE49-F238E27FC236}">
                      <a16:creationId xmlns:a16="http://schemas.microsoft.com/office/drawing/2014/main" id="{C19C72D4-99FA-437C-B8D8-30C5016519D7}"/>
                    </a:ext>
                  </a:extLst>
                </p14:cNvPr>
                <p14:cNvContentPartPr/>
                <p14:nvPr/>
              </p14:nvContentPartPr>
              <p14:xfrm>
                <a:off x="9240611" y="5063236"/>
                <a:ext cx="360" cy="360"/>
              </p14:xfrm>
            </p:contentPart>
          </mc:Choice>
          <mc:Fallback xmlns="">
            <p:pic>
              <p:nvPicPr>
                <p:cNvPr id="2406" name="Entrada de lápiz 2405">
                  <a:extLst>
                    <a:ext uri="{FF2B5EF4-FFF2-40B4-BE49-F238E27FC236}">
                      <a16:creationId xmlns:a16="http://schemas.microsoft.com/office/drawing/2014/main" id="{C19C72D4-99FA-437C-B8D8-30C5016519D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22971" y="50455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408" name="Entrada de lápiz 2407">
                  <a:extLst>
                    <a:ext uri="{FF2B5EF4-FFF2-40B4-BE49-F238E27FC236}">
                      <a16:creationId xmlns:a16="http://schemas.microsoft.com/office/drawing/2014/main" id="{99227086-0F71-4E8A-97AE-C8E97842A9D9}"/>
                    </a:ext>
                  </a:extLst>
                </p14:cNvPr>
                <p14:cNvContentPartPr/>
                <p14:nvPr/>
              </p14:nvContentPartPr>
              <p14:xfrm>
                <a:off x="9261491" y="5049556"/>
                <a:ext cx="360" cy="360"/>
              </p14:xfrm>
            </p:contentPart>
          </mc:Choice>
          <mc:Fallback xmlns="">
            <p:pic>
              <p:nvPicPr>
                <p:cNvPr id="2408" name="Entrada de lápiz 2407">
                  <a:extLst>
                    <a:ext uri="{FF2B5EF4-FFF2-40B4-BE49-F238E27FC236}">
                      <a16:creationId xmlns:a16="http://schemas.microsoft.com/office/drawing/2014/main" id="{99227086-0F71-4E8A-97AE-C8E97842A9D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43491" y="503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10" name="Entrada de lápiz 2409">
                  <a:extLst>
                    <a:ext uri="{FF2B5EF4-FFF2-40B4-BE49-F238E27FC236}">
                      <a16:creationId xmlns:a16="http://schemas.microsoft.com/office/drawing/2014/main" id="{A5304D1D-4FD8-4FEC-B675-D8346A7F19F1}"/>
                    </a:ext>
                  </a:extLst>
                </p14:cNvPr>
                <p14:cNvContentPartPr/>
                <p14:nvPr/>
              </p14:nvContentPartPr>
              <p14:xfrm>
                <a:off x="9275531" y="5042716"/>
                <a:ext cx="360" cy="360"/>
              </p14:xfrm>
            </p:contentPart>
          </mc:Choice>
          <mc:Fallback xmlns="">
            <p:pic>
              <p:nvPicPr>
                <p:cNvPr id="2410" name="Entrada de lápiz 2409">
                  <a:extLst>
                    <a:ext uri="{FF2B5EF4-FFF2-40B4-BE49-F238E27FC236}">
                      <a16:creationId xmlns:a16="http://schemas.microsoft.com/office/drawing/2014/main" id="{A5304D1D-4FD8-4FEC-B675-D8346A7F19F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57531" y="502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412" name="Entrada de lápiz 2411">
                  <a:extLst>
                    <a:ext uri="{FF2B5EF4-FFF2-40B4-BE49-F238E27FC236}">
                      <a16:creationId xmlns:a16="http://schemas.microsoft.com/office/drawing/2014/main" id="{AB8BCF98-E0C3-47A2-8159-F247FD1EA17A}"/>
                    </a:ext>
                  </a:extLst>
                </p14:cNvPr>
                <p14:cNvContentPartPr/>
                <p14:nvPr/>
              </p14:nvContentPartPr>
              <p14:xfrm>
                <a:off x="9296051" y="5021836"/>
                <a:ext cx="360" cy="360"/>
              </p14:xfrm>
            </p:contentPart>
          </mc:Choice>
          <mc:Fallback xmlns="">
            <p:pic>
              <p:nvPicPr>
                <p:cNvPr id="2412" name="Entrada de lápiz 2411">
                  <a:extLst>
                    <a:ext uri="{FF2B5EF4-FFF2-40B4-BE49-F238E27FC236}">
                      <a16:creationId xmlns:a16="http://schemas.microsoft.com/office/drawing/2014/main" id="{AB8BCF98-E0C3-47A2-8159-F247FD1EA17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78411" y="50038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14" name="Entrada de lápiz 2413">
                  <a:extLst>
                    <a:ext uri="{FF2B5EF4-FFF2-40B4-BE49-F238E27FC236}">
                      <a16:creationId xmlns:a16="http://schemas.microsoft.com/office/drawing/2014/main" id="{B9715782-0D7F-43B4-B52F-2EF0A193F530}"/>
                    </a:ext>
                  </a:extLst>
                </p14:cNvPr>
                <p14:cNvContentPartPr/>
                <p14:nvPr/>
              </p14:nvContentPartPr>
              <p14:xfrm>
                <a:off x="9296051" y="5008156"/>
                <a:ext cx="360" cy="360"/>
              </p14:xfrm>
            </p:contentPart>
          </mc:Choice>
          <mc:Fallback xmlns="">
            <p:pic>
              <p:nvPicPr>
                <p:cNvPr id="2414" name="Entrada de lápiz 2413">
                  <a:extLst>
                    <a:ext uri="{FF2B5EF4-FFF2-40B4-BE49-F238E27FC236}">
                      <a16:creationId xmlns:a16="http://schemas.microsoft.com/office/drawing/2014/main" id="{B9715782-0D7F-43B4-B52F-2EF0A193F53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78411" y="499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16" name="Entrada de lápiz 2415">
                  <a:extLst>
                    <a:ext uri="{FF2B5EF4-FFF2-40B4-BE49-F238E27FC236}">
                      <a16:creationId xmlns:a16="http://schemas.microsoft.com/office/drawing/2014/main" id="{B5F40FD0-FA7C-4A5C-A712-B4122836571B}"/>
                    </a:ext>
                  </a:extLst>
                </p14:cNvPr>
                <p14:cNvContentPartPr/>
                <p14:nvPr/>
              </p14:nvContentPartPr>
              <p14:xfrm>
                <a:off x="9316931" y="5014996"/>
                <a:ext cx="360" cy="360"/>
              </p14:xfrm>
            </p:contentPart>
          </mc:Choice>
          <mc:Fallback xmlns="">
            <p:pic>
              <p:nvPicPr>
                <p:cNvPr id="2416" name="Entrada de lápiz 2415">
                  <a:extLst>
                    <a:ext uri="{FF2B5EF4-FFF2-40B4-BE49-F238E27FC236}">
                      <a16:creationId xmlns:a16="http://schemas.microsoft.com/office/drawing/2014/main" id="{B5F40FD0-FA7C-4A5C-A712-B4122836571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99291" y="49969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18" name="Entrada de lápiz 2417">
                  <a:extLst>
                    <a:ext uri="{FF2B5EF4-FFF2-40B4-BE49-F238E27FC236}">
                      <a16:creationId xmlns:a16="http://schemas.microsoft.com/office/drawing/2014/main" id="{16CC1A75-A370-486B-A8EB-A83BDA93F13B}"/>
                    </a:ext>
                  </a:extLst>
                </p14:cNvPr>
                <p14:cNvContentPartPr/>
                <p14:nvPr/>
              </p14:nvContentPartPr>
              <p14:xfrm>
                <a:off x="9351491" y="5029036"/>
                <a:ext cx="360" cy="360"/>
              </p14:xfrm>
            </p:contentPart>
          </mc:Choice>
          <mc:Fallback xmlns="">
            <p:pic>
              <p:nvPicPr>
                <p:cNvPr id="2418" name="Entrada de lápiz 2417">
                  <a:extLst>
                    <a:ext uri="{FF2B5EF4-FFF2-40B4-BE49-F238E27FC236}">
                      <a16:creationId xmlns:a16="http://schemas.microsoft.com/office/drawing/2014/main" id="{16CC1A75-A370-486B-A8EB-A83BDA93F1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3491" y="501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420" name="Entrada de lápiz 2419">
                  <a:extLst>
                    <a:ext uri="{FF2B5EF4-FFF2-40B4-BE49-F238E27FC236}">
                      <a16:creationId xmlns:a16="http://schemas.microsoft.com/office/drawing/2014/main" id="{C40593FB-59B9-4F00-9D3B-7836B1A4237E}"/>
                    </a:ext>
                  </a:extLst>
                </p14:cNvPr>
                <p14:cNvContentPartPr/>
                <p14:nvPr/>
              </p14:nvContentPartPr>
              <p14:xfrm>
                <a:off x="9365531" y="5029036"/>
                <a:ext cx="360" cy="360"/>
              </p14:xfrm>
            </p:contentPart>
          </mc:Choice>
          <mc:Fallback xmlns="">
            <p:pic>
              <p:nvPicPr>
                <p:cNvPr id="2420" name="Entrada de lápiz 2419">
                  <a:extLst>
                    <a:ext uri="{FF2B5EF4-FFF2-40B4-BE49-F238E27FC236}">
                      <a16:creationId xmlns:a16="http://schemas.microsoft.com/office/drawing/2014/main" id="{C40593FB-59B9-4F00-9D3B-7836B1A4237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47531" y="5011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22" name="Entrada de lápiz 2421">
                  <a:extLst>
                    <a:ext uri="{FF2B5EF4-FFF2-40B4-BE49-F238E27FC236}">
                      <a16:creationId xmlns:a16="http://schemas.microsoft.com/office/drawing/2014/main" id="{0849E7C3-7511-47F5-873D-B4EE1F1D6868}"/>
                    </a:ext>
                  </a:extLst>
                </p14:cNvPr>
                <p14:cNvContentPartPr/>
                <p14:nvPr/>
              </p14:nvContentPartPr>
              <p14:xfrm>
                <a:off x="9420611" y="5035876"/>
                <a:ext cx="360" cy="360"/>
              </p14:xfrm>
            </p:contentPart>
          </mc:Choice>
          <mc:Fallback xmlns="">
            <p:pic>
              <p:nvPicPr>
                <p:cNvPr id="2422" name="Entrada de lápiz 2421">
                  <a:extLst>
                    <a:ext uri="{FF2B5EF4-FFF2-40B4-BE49-F238E27FC236}">
                      <a16:creationId xmlns:a16="http://schemas.microsoft.com/office/drawing/2014/main" id="{0849E7C3-7511-47F5-873D-B4EE1F1D686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40297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398" name="Entrada de lápiz 2397">
                  <a:extLst>
                    <a:ext uri="{FF2B5EF4-FFF2-40B4-BE49-F238E27FC236}">
                      <a16:creationId xmlns:a16="http://schemas.microsoft.com/office/drawing/2014/main" id="{EE5819B3-6BD0-405D-B2D7-09F61A0FB0C1}"/>
                    </a:ext>
                  </a:extLst>
                </p14:cNvPr>
                <p14:cNvContentPartPr/>
                <p14:nvPr/>
              </p14:nvContentPartPr>
              <p14:xfrm>
                <a:off x="9081491" y="5139556"/>
                <a:ext cx="360" cy="360"/>
              </p14:xfrm>
            </p:contentPart>
          </mc:Choice>
          <mc:Fallback xmlns="">
            <p:pic>
              <p:nvPicPr>
                <p:cNvPr id="2398" name="Entrada de lápiz 2397">
                  <a:extLst>
                    <a:ext uri="{FF2B5EF4-FFF2-40B4-BE49-F238E27FC236}">
                      <a16:creationId xmlns:a16="http://schemas.microsoft.com/office/drawing/2014/main" id="{EE5819B3-6BD0-405D-B2D7-09F61A0FB0C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06349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399" name="Entrada de lápiz 2398">
                  <a:extLst>
                    <a:ext uri="{FF2B5EF4-FFF2-40B4-BE49-F238E27FC236}">
                      <a16:creationId xmlns:a16="http://schemas.microsoft.com/office/drawing/2014/main" id="{F77631FE-A622-4646-93C2-969B89A4AA9C}"/>
                    </a:ext>
                  </a:extLst>
                </p14:cNvPr>
                <p14:cNvContentPartPr/>
                <p14:nvPr/>
              </p14:nvContentPartPr>
              <p14:xfrm>
                <a:off x="9122891" y="5139556"/>
                <a:ext cx="360" cy="360"/>
              </p14:xfrm>
            </p:contentPart>
          </mc:Choice>
          <mc:Fallback xmlns="">
            <p:pic>
              <p:nvPicPr>
                <p:cNvPr id="2399" name="Entrada de lápiz 2398">
                  <a:extLst>
                    <a:ext uri="{FF2B5EF4-FFF2-40B4-BE49-F238E27FC236}">
                      <a16:creationId xmlns:a16="http://schemas.microsoft.com/office/drawing/2014/main" id="{F77631FE-A622-4646-93C2-969B89A4AA9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05251" y="5121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401" name="Entrada de lápiz 2400">
                  <a:extLst>
                    <a:ext uri="{FF2B5EF4-FFF2-40B4-BE49-F238E27FC236}">
                      <a16:creationId xmlns:a16="http://schemas.microsoft.com/office/drawing/2014/main" id="{4D910C01-EB13-41AB-95ED-CFB8CE0E74F8}"/>
                    </a:ext>
                  </a:extLst>
                </p14:cNvPr>
                <p14:cNvContentPartPr/>
                <p14:nvPr/>
              </p14:nvContentPartPr>
              <p14:xfrm>
                <a:off x="9167531" y="5112196"/>
                <a:ext cx="4320" cy="360"/>
              </p14:xfrm>
            </p:contentPart>
          </mc:Choice>
          <mc:Fallback xmlns="">
            <p:pic>
              <p:nvPicPr>
                <p:cNvPr id="2401" name="Entrada de lápiz 2400">
                  <a:extLst>
                    <a:ext uri="{FF2B5EF4-FFF2-40B4-BE49-F238E27FC236}">
                      <a16:creationId xmlns:a16="http://schemas.microsoft.com/office/drawing/2014/main" id="{4D910C01-EB13-41AB-95ED-CFB8CE0E74F8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9149531" y="509419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403" name="Entrada de lápiz 2402">
                  <a:extLst>
                    <a:ext uri="{FF2B5EF4-FFF2-40B4-BE49-F238E27FC236}">
                      <a16:creationId xmlns:a16="http://schemas.microsoft.com/office/drawing/2014/main" id="{241D12FD-C47D-4328-A4F7-A752D1600DE8}"/>
                    </a:ext>
                  </a:extLst>
                </p14:cNvPr>
                <p14:cNvContentPartPr/>
                <p14:nvPr/>
              </p14:nvContentPartPr>
              <p14:xfrm>
                <a:off x="9143411" y="5125876"/>
                <a:ext cx="360" cy="360"/>
              </p14:xfrm>
            </p:contentPart>
          </mc:Choice>
          <mc:Fallback xmlns="">
            <p:pic>
              <p:nvPicPr>
                <p:cNvPr id="2403" name="Entrada de lápiz 2402">
                  <a:extLst>
                    <a:ext uri="{FF2B5EF4-FFF2-40B4-BE49-F238E27FC236}">
                      <a16:creationId xmlns:a16="http://schemas.microsoft.com/office/drawing/2014/main" id="{241D12FD-C47D-4328-A4F7-A752D1600DE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25771" y="510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122" name="Entrada de lápiz 2121">
                  <a:extLst>
                    <a:ext uri="{FF2B5EF4-FFF2-40B4-BE49-F238E27FC236}">
                      <a16:creationId xmlns:a16="http://schemas.microsoft.com/office/drawing/2014/main" id="{7BBC76C2-1076-4CD5-8CE0-F829540741DF}"/>
                    </a:ext>
                  </a:extLst>
                </p14:cNvPr>
                <p14:cNvContentPartPr/>
                <p14:nvPr/>
              </p14:nvContentPartPr>
              <p14:xfrm>
                <a:off x="9157451" y="5132716"/>
                <a:ext cx="360" cy="360"/>
              </p14:xfrm>
            </p:contentPart>
          </mc:Choice>
          <mc:Fallback xmlns="">
            <p:pic>
              <p:nvPicPr>
                <p:cNvPr id="2122" name="Entrada de lápiz 2121">
                  <a:extLst>
                    <a:ext uri="{FF2B5EF4-FFF2-40B4-BE49-F238E27FC236}">
                      <a16:creationId xmlns:a16="http://schemas.microsoft.com/office/drawing/2014/main" id="{7BBC76C2-1076-4CD5-8CE0-F829540741D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1150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127" name="Entrada de lápiz 2126">
                  <a:extLst>
                    <a:ext uri="{FF2B5EF4-FFF2-40B4-BE49-F238E27FC236}">
                      <a16:creationId xmlns:a16="http://schemas.microsoft.com/office/drawing/2014/main" id="{A7BF4AEB-90F0-4CA0-9F7B-4E5C02243F87}"/>
                    </a:ext>
                  </a:extLst>
                </p14:cNvPr>
                <p14:cNvContentPartPr/>
                <p14:nvPr/>
              </p14:nvContentPartPr>
              <p14:xfrm>
                <a:off x="9157451" y="5112196"/>
                <a:ext cx="360" cy="360"/>
              </p14:xfrm>
            </p:contentPart>
          </mc:Choice>
          <mc:Fallback xmlns="">
            <p:pic>
              <p:nvPicPr>
                <p:cNvPr id="2127" name="Entrada de lápiz 2126">
                  <a:extLst>
                    <a:ext uri="{FF2B5EF4-FFF2-40B4-BE49-F238E27FC236}">
                      <a16:creationId xmlns:a16="http://schemas.microsoft.com/office/drawing/2014/main" id="{A7BF4AEB-90F0-4CA0-9F7B-4E5C02243F8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0941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129" name="Entrada de lápiz 2128">
                  <a:extLst>
                    <a:ext uri="{FF2B5EF4-FFF2-40B4-BE49-F238E27FC236}">
                      <a16:creationId xmlns:a16="http://schemas.microsoft.com/office/drawing/2014/main" id="{7A1F4D38-F043-4C7C-81F0-11C3F56C18AB}"/>
                    </a:ext>
                  </a:extLst>
                </p14:cNvPr>
                <p14:cNvContentPartPr/>
                <p14:nvPr/>
              </p14:nvContentPartPr>
              <p14:xfrm>
                <a:off x="9157451" y="5098156"/>
                <a:ext cx="360" cy="360"/>
              </p14:xfrm>
            </p:contentPart>
          </mc:Choice>
          <mc:Fallback xmlns="">
            <p:pic>
              <p:nvPicPr>
                <p:cNvPr id="2129" name="Entrada de lápiz 2128">
                  <a:extLst>
                    <a:ext uri="{FF2B5EF4-FFF2-40B4-BE49-F238E27FC236}">
                      <a16:creationId xmlns:a16="http://schemas.microsoft.com/office/drawing/2014/main" id="{7A1F4D38-F043-4C7C-81F0-11C3F56C18A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39811" y="5080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142" name="Entrada de lápiz 2141">
                  <a:extLst>
                    <a:ext uri="{FF2B5EF4-FFF2-40B4-BE49-F238E27FC236}">
                      <a16:creationId xmlns:a16="http://schemas.microsoft.com/office/drawing/2014/main" id="{425754DA-F1CE-4C5D-89A0-4E09FD2CD77B}"/>
                    </a:ext>
                  </a:extLst>
                </p14:cNvPr>
                <p14:cNvContentPartPr/>
                <p14:nvPr/>
              </p14:nvContentPartPr>
              <p14:xfrm>
                <a:off x="9226571" y="5056396"/>
                <a:ext cx="360" cy="360"/>
              </p14:xfrm>
            </p:contentPart>
          </mc:Choice>
          <mc:Fallback xmlns="">
            <p:pic>
              <p:nvPicPr>
                <p:cNvPr id="2142" name="Entrada de lápiz 2141">
                  <a:extLst>
                    <a:ext uri="{FF2B5EF4-FFF2-40B4-BE49-F238E27FC236}">
                      <a16:creationId xmlns:a16="http://schemas.microsoft.com/office/drawing/2014/main" id="{425754DA-F1CE-4C5D-89A0-4E09FD2CD77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08931" y="50387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147" name="Entrada de lápiz 2146">
                  <a:extLst>
                    <a:ext uri="{FF2B5EF4-FFF2-40B4-BE49-F238E27FC236}">
                      <a16:creationId xmlns:a16="http://schemas.microsoft.com/office/drawing/2014/main" id="{426685C3-E295-484A-B446-0E41D37E29A8}"/>
                    </a:ext>
                  </a:extLst>
                </p14:cNvPr>
                <p14:cNvContentPartPr/>
                <p14:nvPr/>
              </p14:nvContentPartPr>
              <p14:xfrm>
                <a:off x="9247451" y="5035876"/>
                <a:ext cx="360" cy="360"/>
              </p14:xfrm>
            </p:contentPart>
          </mc:Choice>
          <mc:Fallback xmlns="">
            <p:pic>
              <p:nvPicPr>
                <p:cNvPr id="2147" name="Entrada de lápiz 2146">
                  <a:extLst>
                    <a:ext uri="{FF2B5EF4-FFF2-40B4-BE49-F238E27FC236}">
                      <a16:creationId xmlns:a16="http://schemas.microsoft.com/office/drawing/2014/main" id="{426685C3-E295-484A-B446-0E41D37E29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2981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149" name="Entrada de lápiz 2148">
                  <a:extLst>
                    <a:ext uri="{FF2B5EF4-FFF2-40B4-BE49-F238E27FC236}">
                      <a16:creationId xmlns:a16="http://schemas.microsoft.com/office/drawing/2014/main" id="{46F22A53-5FFD-49C8-AAD3-D1A3203D22C0}"/>
                    </a:ext>
                  </a:extLst>
                </p14:cNvPr>
                <p14:cNvContentPartPr/>
                <p14:nvPr/>
              </p14:nvContentPartPr>
              <p14:xfrm>
                <a:off x="9275531" y="5035876"/>
                <a:ext cx="360" cy="360"/>
              </p14:xfrm>
            </p:contentPart>
          </mc:Choice>
          <mc:Fallback xmlns="">
            <p:pic>
              <p:nvPicPr>
                <p:cNvPr id="2149" name="Entrada de lápiz 2148">
                  <a:extLst>
                    <a:ext uri="{FF2B5EF4-FFF2-40B4-BE49-F238E27FC236}">
                      <a16:creationId xmlns:a16="http://schemas.microsoft.com/office/drawing/2014/main" id="{46F22A53-5FFD-49C8-AAD3-D1A3203D22C0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257531" y="50182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73DF9CA-3F5F-495A-A6A6-7C43BFA35C63}"/>
              </a:ext>
            </a:extLst>
          </p:cNvPr>
          <p:cNvSpPr txBox="1"/>
          <p:nvPr/>
        </p:nvSpPr>
        <p:spPr>
          <a:xfrm>
            <a:off x="5887249" y="5192614"/>
            <a:ext cx="42477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Curso</a:t>
            </a:r>
            <a:r>
              <a:rPr lang="fr-FR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Primeros</a:t>
            </a:r>
            <a:r>
              <a:rPr lang="fr-FR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Auxilios</a:t>
            </a:r>
            <a:endParaRPr lang="fr-FR" sz="2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311" name="Entrada de lápiz 2310">
                <a:extLst>
                  <a:ext uri="{FF2B5EF4-FFF2-40B4-BE49-F238E27FC236}">
                    <a16:creationId xmlns:a16="http://schemas.microsoft.com/office/drawing/2014/main" id="{D213DCDF-108C-4AF2-B3A6-B6EF17A3DB05}"/>
                  </a:ext>
                </a:extLst>
              </p14:cNvPr>
              <p14:cNvContentPartPr/>
              <p14:nvPr/>
            </p14:nvContentPartPr>
            <p14:xfrm>
              <a:off x="9035280" y="5074822"/>
              <a:ext cx="360" cy="360"/>
            </p14:xfrm>
          </p:contentPart>
        </mc:Choice>
        <mc:Fallback xmlns="">
          <p:pic>
            <p:nvPicPr>
              <p:cNvPr id="2311" name="Entrada de lápiz 2310">
                <a:extLst>
                  <a:ext uri="{FF2B5EF4-FFF2-40B4-BE49-F238E27FC236}">
                    <a16:creationId xmlns:a16="http://schemas.microsoft.com/office/drawing/2014/main" id="{D213DCDF-108C-4AF2-B3A6-B6EF17A3DB05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9030960" y="5070502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383" name="Entrada de lápiz 2382">
                <a:extLst>
                  <a:ext uri="{FF2B5EF4-FFF2-40B4-BE49-F238E27FC236}">
                    <a16:creationId xmlns:a16="http://schemas.microsoft.com/office/drawing/2014/main" id="{55B0DB34-C5D3-483D-B7C0-25969845C648}"/>
                  </a:ext>
                </a:extLst>
              </p14:cNvPr>
              <p14:cNvContentPartPr/>
              <p14:nvPr/>
            </p14:nvContentPartPr>
            <p14:xfrm>
              <a:off x="9067680" y="5118382"/>
              <a:ext cx="360" cy="360"/>
            </p14:xfrm>
          </p:contentPart>
        </mc:Choice>
        <mc:Fallback xmlns="">
          <p:pic>
            <p:nvPicPr>
              <p:cNvPr id="2383" name="Entrada de lápiz 2382">
                <a:extLst>
                  <a:ext uri="{FF2B5EF4-FFF2-40B4-BE49-F238E27FC236}">
                    <a16:creationId xmlns:a16="http://schemas.microsoft.com/office/drawing/2014/main" id="{55B0DB34-C5D3-483D-B7C0-25969845C64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59040" y="5109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321" name="Entrada de lápiz 2320">
                <a:extLst>
                  <a:ext uri="{FF2B5EF4-FFF2-40B4-BE49-F238E27FC236}">
                    <a16:creationId xmlns:a16="http://schemas.microsoft.com/office/drawing/2014/main" id="{A23BCCB1-7242-49AB-A329-97C38627E2E4}"/>
                  </a:ext>
                </a:extLst>
              </p14:cNvPr>
              <p14:cNvContentPartPr/>
              <p14:nvPr/>
            </p14:nvContentPartPr>
            <p14:xfrm>
              <a:off x="9046440" y="5069422"/>
              <a:ext cx="360" cy="360"/>
            </p14:xfrm>
          </p:contentPart>
        </mc:Choice>
        <mc:Fallback xmlns="">
          <p:pic>
            <p:nvPicPr>
              <p:cNvPr id="2321" name="Entrada de lápiz 2320">
                <a:extLst>
                  <a:ext uri="{FF2B5EF4-FFF2-40B4-BE49-F238E27FC236}">
                    <a16:creationId xmlns:a16="http://schemas.microsoft.com/office/drawing/2014/main" id="{A23BCCB1-7242-49AB-A329-97C38627E2E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60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35" name="Entrada de lápiz 2334">
                <a:extLst>
                  <a:ext uri="{FF2B5EF4-FFF2-40B4-BE49-F238E27FC236}">
                    <a16:creationId xmlns:a16="http://schemas.microsoft.com/office/drawing/2014/main" id="{AE042D4E-6BF2-4E32-8CF9-39695AE9D488}"/>
                  </a:ext>
                </a:extLst>
              </p14:cNvPr>
              <p14:cNvContentPartPr/>
              <p14:nvPr/>
            </p14:nvContentPartPr>
            <p14:xfrm>
              <a:off x="9024480" y="5080222"/>
              <a:ext cx="360" cy="360"/>
            </p14:xfrm>
          </p:contentPart>
        </mc:Choice>
        <mc:Fallback xmlns="">
          <p:pic>
            <p:nvPicPr>
              <p:cNvPr id="2335" name="Entrada de lápiz 2334">
                <a:extLst>
                  <a:ext uri="{FF2B5EF4-FFF2-40B4-BE49-F238E27FC236}">
                    <a16:creationId xmlns:a16="http://schemas.microsoft.com/office/drawing/2014/main" id="{AE042D4E-6BF2-4E32-8CF9-39695AE9D48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158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343" name="Entrada de lápiz 2342">
                <a:extLst>
                  <a:ext uri="{FF2B5EF4-FFF2-40B4-BE49-F238E27FC236}">
                    <a16:creationId xmlns:a16="http://schemas.microsoft.com/office/drawing/2014/main" id="{276FE8A8-92FA-4D91-8CC0-9182AC59A9A5}"/>
                  </a:ext>
                </a:extLst>
              </p14:cNvPr>
              <p14:cNvContentPartPr/>
              <p14:nvPr/>
            </p14:nvContentPartPr>
            <p14:xfrm>
              <a:off x="9041040" y="5085982"/>
              <a:ext cx="360" cy="360"/>
            </p14:xfrm>
          </p:contentPart>
        </mc:Choice>
        <mc:Fallback xmlns="">
          <p:pic>
            <p:nvPicPr>
              <p:cNvPr id="2343" name="Entrada de lápiz 2342">
                <a:extLst>
                  <a:ext uri="{FF2B5EF4-FFF2-40B4-BE49-F238E27FC236}">
                    <a16:creationId xmlns:a16="http://schemas.microsoft.com/office/drawing/2014/main" id="{276FE8A8-92FA-4D91-8CC0-9182AC59A9A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2040" y="5076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77" name="Entrada de lápiz 2376">
                <a:extLst>
                  <a:ext uri="{FF2B5EF4-FFF2-40B4-BE49-F238E27FC236}">
                    <a16:creationId xmlns:a16="http://schemas.microsoft.com/office/drawing/2014/main" id="{21FBD94C-FF30-4619-8127-C50E6BB78B11}"/>
                  </a:ext>
                </a:extLst>
              </p14:cNvPr>
              <p14:cNvContentPartPr/>
              <p14:nvPr/>
            </p14:nvContentPartPr>
            <p14:xfrm>
              <a:off x="9057240" y="5096422"/>
              <a:ext cx="360" cy="360"/>
            </p14:xfrm>
          </p:contentPart>
        </mc:Choice>
        <mc:Fallback xmlns="">
          <p:pic>
            <p:nvPicPr>
              <p:cNvPr id="2377" name="Entrada de lápiz 2376">
                <a:extLst>
                  <a:ext uri="{FF2B5EF4-FFF2-40B4-BE49-F238E27FC236}">
                    <a16:creationId xmlns:a16="http://schemas.microsoft.com/office/drawing/2014/main" id="{21FBD94C-FF30-4619-8127-C50E6BB78B1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48240" y="5087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386" name="Entrada de lápiz 2385">
                <a:extLst>
                  <a:ext uri="{FF2B5EF4-FFF2-40B4-BE49-F238E27FC236}">
                    <a16:creationId xmlns:a16="http://schemas.microsoft.com/office/drawing/2014/main" id="{FD4CCEE6-C9DC-4DE0-BACE-1B89A6FC491A}"/>
                  </a:ext>
                </a:extLst>
              </p14:cNvPr>
              <p14:cNvContentPartPr/>
              <p14:nvPr/>
            </p14:nvContentPartPr>
            <p14:xfrm>
              <a:off x="9051840" y="5091022"/>
              <a:ext cx="360" cy="360"/>
            </p14:xfrm>
          </p:contentPart>
        </mc:Choice>
        <mc:Fallback xmlns="">
          <p:pic>
            <p:nvPicPr>
              <p:cNvPr id="2386" name="Entrada de lápiz 2385">
                <a:extLst>
                  <a:ext uri="{FF2B5EF4-FFF2-40B4-BE49-F238E27FC236}">
                    <a16:creationId xmlns:a16="http://schemas.microsoft.com/office/drawing/2014/main" id="{FD4CCEE6-C9DC-4DE0-BACE-1B89A6FC491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42840" y="5082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88" name="Entrada de lápiz 2387">
                <a:extLst>
                  <a:ext uri="{FF2B5EF4-FFF2-40B4-BE49-F238E27FC236}">
                    <a16:creationId xmlns:a16="http://schemas.microsoft.com/office/drawing/2014/main" id="{DD32BCDB-DF3D-4EA2-BC9E-07C22122BED6}"/>
                  </a:ext>
                </a:extLst>
              </p14:cNvPr>
              <p14:cNvContentPartPr/>
              <p14:nvPr/>
            </p14:nvContentPartPr>
            <p14:xfrm>
              <a:off x="9046440" y="5080222"/>
              <a:ext cx="360" cy="360"/>
            </p14:xfrm>
          </p:contentPart>
        </mc:Choice>
        <mc:Fallback xmlns="">
          <p:pic>
            <p:nvPicPr>
              <p:cNvPr id="2388" name="Entrada de lápiz 2387">
                <a:extLst>
                  <a:ext uri="{FF2B5EF4-FFF2-40B4-BE49-F238E27FC236}">
                    <a16:creationId xmlns:a16="http://schemas.microsoft.com/office/drawing/2014/main" id="{DD32BCDB-DF3D-4EA2-BC9E-07C22122BED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392" name="Entrada de lápiz 2391">
                <a:extLst>
                  <a:ext uri="{FF2B5EF4-FFF2-40B4-BE49-F238E27FC236}">
                    <a16:creationId xmlns:a16="http://schemas.microsoft.com/office/drawing/2014/main" id="{EA5F308C-B5B6-463A-83DC-92BB889899E4}"/>
                  </a:ext>
                </a:extLst>
              </p14:cNvPr>
              <p14:cNvContentPartPr/>
              <p14:nvPr/>
            </p14:nvContentPartPr>
            <p14:xfrm>
              <a:off x="9046440" y="5064022"/>
              <a:ext cx="360" cy="360"/>
            </p14:xfrm>
          </p:contentPart>
        </mc:Choice>
        <mc:Fallback xmlns="">
          <p:pic>
            <p:nvPicPr>
              <p:cNvPr id="2392" name="Entrada de lápiz 2391">
                <a:extLst>
                  <a:ext uri="{FF2B5EF4-FFF2-40B4-BE49-F238E27FC236}">
                    <a16:creationId xmlns:a16="http://schemas.microsoft.com/office/drawing/2014/main" id="{EA5F308C-B5B6-463A-83DC-92BB889899E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7440" y="5055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402" name="Entrada de lápiz 2401">
                <a:extLst>
                  <a:ext uri="{FF2B5EF4-FFF2-40B4-BE49-F238E27FC236}">
                    <a16:creationId xmlns:a16="http://schemas.microsoft.com/office/drawing/2014/main" id="{ABDC44D6-26DD-48B4-B04C-F01CD173BD67}"/>
                  </a:ext>
                </a:extLst>
              </p14:cNvPr>
              <p14:cNvContentPartPr/>
              <p14:nvPr/>
            </p14:nvContentPartPr>
            <p14:xfrm>
              <a:off x="9029880" y="5080222"/>
              <a:ext cx="360" cy="360"/>
            </p14:xfrm>
          </p:contentPart>
        </mc:Choice>
        <mc:Fallback xmlns="">
          <p:pic>
            <p:nvPicPr>
              <p:cNvPr id="2402" name="Entrada de lápiz 2401">
                <a:extLst>
                  <a:ext uri="{FF2B5EF4-FFF2-40B4-BE49-F238E27FC236}">
                    <a16:creationId xmlns:a16="http://schemas.microsoft.com/office/drawing/2014/main" id="{ABDC44D6-26DD-48B4-B04C-F01CD173BD67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21240" y="5071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404" name="Entrada de lápiz 2403">
                <a:extLst>
                  <a:ext uri="{FF2B5EF4-FFF2-40B4-BE49-F238E27FC236}">
                    <a16:creationId xmlns:a16="http://schemas.microsoft.com/office/drawing/2014/main" id="{05A3EB05-5A1A-48F2-895C-7E433C9C0C7F}"/>
                  </a:ext>
                </a:extLst>
              </p14:cNvPr>
              <p14:cNvContentPartPr/>
              <p14:nvPr/>
            </p14:nvContentPartPr>
            <p14:xfrm>
              <a:off x="9041040" y="5074822"/>
              <a:ext cx="360" cy="360"/>
            </p14:xfrm>
          </p:contentPart>
        </mc:Choice>
        <mc:Fallback xmlns="">
          <p:pic>
            <p:nvPicPr>
              <p:cNvPr id="2404" name="Entrada de lápiz 2403">
                <a:extLst>
                  <a:ext uri="{FF2B5EF4-FFF2-40B4-BE49-F238E27FC236}">
                    <a16:creationId xmlns:a16="http://schemas.microsoft.com/office/drawing/2014/main" id="{05A3EB05-5A1A-48F2-895C-7E433C9C0C7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32040" y="50661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407" name="Entrada de lápiz 2406">
                <a:extLst>
                  <a:ext uri="{FF2B5EF4-FFF2-40B4-BE49-F238E27FC236}">
                    <a16:creationId xmlns:a16="http://schemas.microsoft.com/office/drawing/2014/main" id="{344C73E6-8AEE-4E4D-A25E-5EA33357338C}"/>
                  </a:ext>
                </a:extLst>
              </p14:cNvPr>
              <p14:cNvContentPartPr/>
              <p14:nvPr/>
            </p14:nvContentPartPr>
            <p14:xfrm>
              <a:off x="9035280" y="5069422"/>
              <a:ext cx="360" cy="360"/>
            </p14:xfrm>
          </p:contentPart>
        </mc:Choice>
        <mc:Fallback xmlns="">
          <p:pic>
            <p:nvPicPr>
              <p:cNvPr id="2407" name="Entrada de lápiz 2406">
                <a:extLst>
                  <a:ext uri="{FF2B5EF4-FFF2-40B4-BE49-F238E27FC236}">
                    <a16:creationId xmlns:a16="http://schemas.microsoft.com/office/drawing/2014/main" id="{344C73E6-8AEE-4E4D-A25E-5EA33357338C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026640" y="50607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3" name="Grupo 2412">
            <a:extLst>
              <a:ext uri="{FF2B5EF4-FFF2-40B4-BE49-F238E27FC236}">
                <a16:creationId xmlns:a16="http://schemas.microsoft.com/office/drawing/2014/main" id="{190BB186-F68D-45F6-BA75-2E87F110C510}"/>
              </a:ext>
            </a:extLst>
          </p:cNvPr>
          <p:cNvGrpSpPr/>
          <p:nvPr/>
        </p:nvGrpSpPr>
        <p:grpSpPr>
          <a:xfrm>
            <a:off x="9008640" y="5096422"/>
            <a:ext cx="5760" cy="5760"/>
            <a:chOff x="9008640" y="5096422"/>
            <a:chExt cx="5760" cy="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94" name="Entrada de lápiz 2393">
                  <a:extLst>
                    <a:ext uri="{FF2B5EF4-FFF2-40B4-BE49-F238E27FC236}">
                      <a16:creationId xmlns:a16="http://schemas.microsoft.com/office/drawing/2014/main" id="{6119657E-F4A5-459B-9F9D-5A4454562570}"/>
                    </a:ext>
                  </a:extLst>
                </p14:cNvPr>
                <p14:cNvContentPartPr/>
                <p14:nvPr/>
              </p14:nvContentPartPr>
              <p14:xfrm>
                <a:off x="9014040" y="5101822"/>
                <a:ext cx="360" cy="360"/>
              </p14:xfrm>
            </p:contentPart>
          </mc:Choice>
          <mc:Fallback xmlns="">
            <p:pic>
              <p:nvPicPr>
                <p:cNvPr id="2394" name="Entrada de lápiz 2393">
                  <a:extLst>
                    <a:ext uri="{FF2B5EF4-FFF2-40B4-BE49-F238E27FC236}">
                      <a16:creationId xmlns:a16="http://schemas.microsoft.com/office/drawing/2014/main" id="{6119657E-F4A5-459B-9F9D-5A445456257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0504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397" name="Entrada de lápiz 2396">
                  <a:extLst>
                    <a:ext uri="{FF2B5EF4-FFF2-40B4-BE49-F238E27FC236}">
                      <a16:creationId xmlns:a16="http://schemas.microsoft.com/office/drawing/2014/main" id="{749E57B8-CA6D-4482-949F-A9CF4199E2DA}"/>
                    </a:ext>
                  </a:extLst>
                </p14:cNvPr>
                <p14:cNvContentPartPr/>
                <p14:nvPr/>
              </p14:nvContentPartPr>
              <p14:xfrm>
                <a:off x="9008640" y="5101822"/>
                <a:ext cx="360" cy="360"/>
              </p14:xfrm>
            </p:contentPart>
          </mc:Choice>
          <mc:Fallback xmlns="">
            <p:pic>
              <p:nvPicPr>
                <p:cNvPr id="2397" name="Entrada de lápiz 2396">
                  <a:extLst>
                    <a:ext uri="{FF2B5EF4-FFF2-40B4-BE49-F238E27FC236}">
                      <a16:creationId xmlns:a16="http://schemas.microsoft.com/office/drawing/2014/main" id="{749E57B8-CA6D-4482-949F-A9CF4199E2D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9964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11" name="Entrada de lápiz 2410">
                  <a:extLst>
                    <a:ext uri="{FF2B5EF4-FFF2-40B4-BE49-F238E27FC236}">
                      <a16:creationId xmlns:a16="http://schemas.microsoft.com/office/drawing/2014/main" id="{C5E1886D-1826-4521-B765-20CF5B13EA6F}"/>
                    </a:ext>
                  </a:extLst>
                </p14:cNvPr>
                <p14:cNvContentPartPr/>
                <p14:nvPr/>
              </p14:nvContentPartPr>
              <p14:xfrm>
                <a:off x="9008640" y="5096422"/>
                <a:ext cx="360" cy="360"/>
              </p14:xfrm>
            </p:contentPart>
          </mc:Choice>
          <mc:Fallback xmlns="">
            <p:pic>
              <p:nvPicPr>
                <p:cNvPr id="2411" name="Entrada de lápiz 2410">
                  <a:extLst>
                    <a:ext uri="{FF2B5EF4-FFF2-40B4-BE49-F238E27FC236}">
                      <a16:creationId xmlns:a16="http://schemas.microsoft.com/office/drawing/2014/main" id="{C5E1886D-1826-4521-B765-20CF5B13EA6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996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1" name="Entrada de lápiz 2200">
                <a:extLst>
                  <a:ext uri="{FF2B5EF4-FFF2-40B4-BE49-F238E27FC236}">
                    <a16:creationId xmlns:a16="http://schemas.microsoft.com/office/drawing/2014/main" id="{1E3B8833-590A-4D83-BA8A-53035CB8E858}"/>
                  </a:ext>
                </a:extLst>
              </p14:cNvPr>
              <p14:cNvContentPartPr/>
              <p14:nvPr/>
            </p14:nvContentPartPr>
            <p14:xfrm>
              <a:off x="9273600" y="5010022"/>
              <a:ext cx="360" cy="360"/>
            </p14:xfrm>
          </p:contentPart>
        </mc:Choice>
        <mc:Fallback xmlns="">
          <p:pic>
            <p:nvPicPr>
              <p:cNvPr id="2201" name="Entrada de lápiz 2200">
                <a:extLst>
                  <a:ext uri="{FF2B5EF4-FFF2-40B4-BE49-F238E27FC236}">
                    <a16:creationId xmlns:a16="http://schemas.microsoft.com/office/drawing/2014/main" id="{1E3B8833-590A-4D83-BA8A-53035CB8E85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64960" y="500102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2" name="Grupo 2211">
            <a:extLst>
              <a:ext uri="{FF2B5EF4-FFF2-40B4-BE49-F238E27FC236}">
                <a16:creationId xmlns:a16="http://schemas.microsoft.com/office/drawing/2014/main" id="{13C975CB-26F0-475E-8297-C29A6CCE722E}"/>
              </a:ext>
            </a:extLst>
          </p:cNvPr>
          <p:cNvGrpSpPr/>
          <p:nvPr/>
        </p:nvGrpSpPr>
        <p:grpSpPr>
          <a:xfrm>
            <a:off x="9349200" y="5004622"/>
            <a:ext cx="27720" cy="360"/>
            <a:chOff x="9349200" y="5004622"/>
            <a:chExt cx="27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203" name="Entrada de lápiz 2202">
                  <a:extLst>
                    <a:ext uri="{FF2B5EF4-FFF2-40B4-BE49-F238E27FC236}">
                      <a16:creationId xmlns:a16="http://schemas.microsoft.com/office/drawing/2014/main" id="{81A104D5-624D-46CD-9A18-8E63A40A1FB3}"/>
                    </a:ext>
                  </a:extLst>
                </p14:cNvPr>
                <p14:cNvContentPartPr/>
                <p14:nvPr/>
              </p14:nvContentPartPr>
              <p14:xfrm>
                <a:off x="9349200" y="5004622"/>
                <a:ext cx="360" cy="360"/>
              </p14:xfrm>
            </p:contentPart>
          </mc:Choice>
          <mc:Fallback xmlns="">
            <p:pic>
              <p:nvPicPr>
                <p:cNvPr id="2203" name="Entrada de lápiz 2202">
                  <a:extLst>
                    <a:ext uri="{FF2B5EF4-FFF2-40B4-BE49-F238E27FC236}">
                      <a16:creationId xmlns:a16="http://schemas.microsoft.com/office/drawing/2014/main" id="{81A104D5-624D-46CD-9A18-8E63A40A1FB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40560" y="4995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206" name="Entrada de lápiz 2205">
                  <a:extLst>
                    <a:ext uri="{FF2B5EF4-FFF2-40B4-BE49-F238E27FC236}">
                      <a16:creationId xmlns:a16="http://schemas.microsoft.com/office/drawing/2014/main" id="{4FFAA986-5988-41A7-83C1-78503E7B7963}"/>
                    </a:ext>
                  </a:extLst>
                </p14:cNvPr>
                <p14:cNvContentPartPr/>
                <p14:nvPr/>
              </p14:nvContentPartPr>
              <p14:xfrm>
                <a:off x="9376560" y="5004622"/>
                <a:ext cx="360" cy="360"/>
              </p14:xfrm>
            </p:contentPart>
          </mc:Choice>
          <mc:Fallback xmlns="">
            <p:pic>
              <p:nvPicPr>
                <p:cNvPr id="2206" name="Entrada de lápiz 2205">
                  <a:extLst>
                    <a:ext uri="{FF2B5EF4-FFF2-40B4-BE49-F238E27FC236}">
                      <a16:creationId xmlns:a16="http://schemas.microsoft.com/office/drawing/2014/main" id="{4FFAA986-5988-41A7-83C1-78503E7B796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67560" y="4995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13" name="Entrada de lápiz 2212">
                <a:extLst>
                  <a:ext uri="{FF2B5EF4-FFF2-40B4-BE49-F238E27FC236}">
                    <a16:creationId xmlns:a16="http://schemas.microsoft.com/office/drawing/2014/main" id="{013769CC-AD37-40CC-84C4-ED8673ECA221}"/>
                  </a:ext>
                </a:extLst>
              </p14:cNvPr>
              <p14:cNvContentPartPr/>
              <p14:nvPr/>
            </p14:nvContentPartPr>
            <p14:xfrm>
              <a:off x="9484560" y="5091022"/>
              <a:ext cx="360" cy="360"/>
            </p14:xfrm>
          </p:contentPart>
        </mc:Choice>
        <mc:Fallback xmlns="">
          <p:pic>
            <p:nvPicPr>
              <p:cNvPr id="2213" name="Entrada de lápiz 2212">
                <a:extLst>
                  <a:ext uri="{FF2B5EF4-FFF2-40B4-BE49-F238E27FC236}">
                    <a16:creationId xmlns:a16="http://schemas.microsoft.com/office/drawing/2014/main" id="{013769CC-AD37-40CC-84C4-ED8673ECA22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475560" y="50823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7" name="Entrada de lápiz 2216">
                <a:extLst>
                  <a:ext uri="{FF2B5EF4-FFF2-40B4-BE49-F238E27FC236}">
                    <a16:creationId xmlns:a16="http://schemas.microsoft.com/office/drawing/2014/main" id="{FAAD54C1-8AC0-436A-BE12-738A2503518E}"/>
                  </a:ext>
                </a:extLst>
              </p14:cNvPr>
              <p14:cNvContentPartPr/>
              <p14:nvPr/>
            </p14:nvContentPartPr>
            <p14:xfrm>
              <a:off x="9489960" y="5112622"/>
              <a:ext cx="360" cy="360"/>
            </p14:xfrm>
          </p:contentPart>
        </mc:Choice>
        <mc:Fallback xmlns="">
          <p:pic>
            <p:nvPicPr>
              <p:cNvPr id="2217" name="Entrada de lápiz 2216">
                <a:extLst>
                  <a:ext uri="{FF2B5EF4-FFF2-40B4-BE49-F238E27FC236}">
                    <a16:creationId xmlns:a16="http://schemas.microsoft.com/office/drawing/2014/main" id="{FAAD54C1-8AC0-436A-BE12-738A2503518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480960" y="5103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28" name="Entrada de lápiz 2227">
                <a:extLst>
                  <a:ext uri="{FF2B5EF4-FFF2-40B4-BE49-F238E27FC236}">
                    <a16:creationId xmlns:a16="http://schemas.microsoft.com/office/drawing/2014/main" id="{AFDA7897-499C-465B-A7D1-D56152441916}"/>
                  </a:ext>
                </a:extLst>
              </p14:cNvPr>
              <p14:cNvContentPartPr/>
              <p14:nvPr/>
            </p14:nvContentPartPr>
            <p14:xfrm>
              <a:off x="8813880" y="4863862"/>
              <a:ext cx="360" cy="360"/>
            </p14:xfrm>
          </p:contentPart>
        </mc:Choice>
        <mc:Fallback xmlns="">
          <p:pic>
            <p:nvPicPr>
              <p:cNvPr id="2228" name="Entrada de lápiz 2227">
                <a:extLst>
                  <a:ext uri="{FF2B5EF4-FFF2-40B4-BE49-F238E27FC236}">
                    <a16:creationId xmlns:a16="http://schemas.microsoft.com/office/drawing/2014/main" id="{AFDA7897-499C-465B-A7D1-D5615244191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04880" y="48552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0" name="Entrada de lápiz 2229">
                <a:extLst>
                  <a:ext uri="{FF2B5EF4-FFF2-40B4-BE49-F238E27FC236}">
                    <a16:creationId xmlns:a16="http://schemas.microsoft.com/office/drawing/2014/main" id="{50CDD05C-7992-49A5-AD8D-84E635320210}"/>
                  </a:ext>
                </a:extLst>
              </p14:cNvPr>
              <p14:cNvContentPartPr/>
              <p14:nvPr/>
            </p14:nvContentPartPr>
            <p14:xfrm>
              <a:off x="8813880" y="4847662"/>
              <a:ext cx="360" cy="360"/>
            </p14:xfrm>
          </p:contentPart>
        </mc:Choice>
        <mc:Fallback xmlns="">
          <p:pic>
            <p:nvPicPr>
              <p:cNvPr id="2230" name="Entrada de lápiz 2229">
                <a:extLst>
                  <a:ext uri="{FF2B5EF4-FFF2-40B4-BE49-F238E27FC236}">
                    <a16:creationId xmlns:a16="http://schemas.microsoft.com/office/drawing/2014/main" id="{50CDD05C-7992-49A5-AD8D-84E635320210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04880" y="4838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435" name="Entrada de lápiz 2434">
                <a:extLst>
                  <a:ext uri="{FF2B5EF4-FFF2-40B4-BE49-F238E27FC236}">
                    <a16:creationId xmlns:a16="http://schemas.microsoft.com/office/drawing/2014/main" id="{81D87B8C-1C0E-41AB-9173-E1F764BB6843}"/>
                  </a:ext>
                </a:extLst>
              </p14:cNvPr>
              <p14:cNvContentPartPr/>
              <p14:nvPr/>
            </p14:nvContentPartPr>
            <p14:xfrm>
              <a:off x="8867880" y="4750102"/>
              <a:ext cx="360" cy="360"/>
            </p14:xfrm>
          </p:contentPart>
        </mc:Choice>
        <mc:Fallback xmlns="">
          <p:pic>
            <p:nvPicPr>
              <p:cNvPr id="2435" name="Entrada de lápiz 2434">
                <a:extLst>
                  <a:ext uri="{FF2B5EF4-FFF2-40B4-BE49-F238E27FC236}">
                    <a16:creationId xmlns:a16="http://schemas.microsoft.com/office/drawing/2014/main" id="{81D87B8C-1C0E-41AB-9173-E1F764BB6843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58880" y="47414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54" name="Grupo 2453">
            <a:extLst>
              <a:ext uri="{FF2B5EF4-FFF2-40B4-BE49-F238E27FC236}">
                <a16:creationId xmlns:a16="http://schemas.microsoft.com/office/drawing/2014/main" id="{FA057B41-C0D2-4D2C-A3D5-AAE62D7DC453}"/>
              </a:ext>
            </a:extLst>
          </p:cNvPr>
          <p:cNvGrpSpPr/>
          <p:nvPr/>
        </p:nvGrpSpPr>
        <p:grpSpPr>
          <a:xfrm>
            <a:off x="9300600" y="4734262"/>
            <a:ext cx="5760" cy="5400"/>
            <a:chOff x="9300600" y="4734262"/>
            <a:chExt cx="5760" cy="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452" name="Entrada de lápiz 2451">
                  <a:extLst>
                    <a:ext uri="{FF2B5EF4-FFF2-40B4-BE49-F238E27FC236}">
                      <a16:creationId xmlns:a16="http://schemas.microsoft.com/office/drawing/2014/main" id="{7FCA7F2D-458F-4AC1-8A2E-2603469E3740}"/>
                    </a:ext>
                  </a:extLst>
                </p14:cNvPr>
                <p14:cNvContentPartPr/>
                <p14:nvPr/>
              </p14:nvContentPartPr>
              <p14:xfrm>
                <a:off x="9306000" y="4739302"/>
                <a:ext cx="360" cy="360"/>
              </p14:xfrm>
            </p:contentPart>
          </mc:Choice>
          <mc:Fallback xmlns="">
            <p:pic>
              <p:nvPicPr>
                <p:cNvPr id="2452" name="Entrada de lápiz 2451">
                  <a:extLst>
                    <a:ext uri="{FF2B5EF4-FFF2-40B4-BE49-F238E27FC236}">
                      <a16:creationId xmlns:a16="http://schemas.microsoft.com/office/drawing/2014/main" id="{7FCA7F2D-458F-4AC1-8A2E-2603469E374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97360" y="4730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53" name="Entrada de lápiz 2452">
                  <a:extLst>
                    <a:ext uri="{FF2B5EF4-FFF2-40B4-BE49-F238E27FC236}">
                      <a16:creationId xmlns:a16="http://schemas.microsoft.com/office/drawing/2014/main" id="{AD088DE9-EB6B-4DE1-B0B9-5956F9788930}"/>
                    </a:ext>
                  </a:extLst>
                </p14:cNvPr>
                <p14:cNvContentPartPr/>
                <p14:nvPr/>
              </p14:nvContentPartPr>
              <p14:xfrm>
                <a:off x="9300600" y="4734262"/>
                <a:ext cx="360" cy="360"/>
              </p14:xfrm>
            </p:contentPart>
          </mc:Choice>
          <mc:Fallback xmlns="">
            <p:pic>
              <p:nvPicPr>
                <p:cNvPr id="2453" name="Entrada de lápiz 2452">
                  <a:extLst>
                    <a:ext uri="{FF2B5EF4-FFF2-40B4-BE49-F238E27FC236}">
                      <a16:creationId xmlns:a16="http://schemas.microsoft.com/office/drawing/2014/main" id="{AD088DE9-EB6B-4DE1-B0B9-5956F978893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91960" y="4725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455" name="Entrada de lápiz 2454">
                <a:extLst>
                  <a:ext uri="{FF2B5EF4-FFF2-40B4-BE49-F238E27FC236}">
                    <a16:creationId xmlns:a16="http://schemas.microsoft.com/office/drawing/2014/main" id="{D4D18FCF-3606-469A-9830-DDB775036AAE}"/>
                  </a:ext>
                </a:extLst>
              </p14:cNvPr>
              <p14:cNvContentPartPr/>
              <p14:nvPr/>
            </p14:nvContentPartPr>
            <p14:xfrm>
              <a:off x="9306000" y="4712302"/>
              <a:ext cx="360" cy="360"/>
            </p14:xfrm>
          </p:contentPart>
        </mc:Choice>
        <mc:Fallback xmlns="">
          <p:pic>
            <p:nvPicPr>
              <p:cNvPr id="2455" name="Entrada de lápiz 2454">
                <a:extLst>
                  <a:ext uri="{FF2B5EF4-FFF2-40B4-BE49-F238E27FC236}">
                    <a16:creationId xmlns:a16="http://schemas.microsoft.com/office/drawing/2014/main" id="{D4D18FCF-3606-469A-9830-DDB775036AA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7360" y="4703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456" name="Entrada de lápiz 2455">
                <a:extLst>
                  <a:ext uri="{FF2B5EF4-FFF2-40B4-BE49-F238E27FC236}">
                    <a16:creationId xmlns:a16="http://schemas.microsoft.com/office/drawing/2014/main" id="{6799DBDD-33F6-44DE-A969-869950571CEF}"/>
                  </a:ext>
                </a:extLst>
              </p14:cNvPr>
              <p14:cNvContentPartPr/>
              <p14:nvPr/>
            </p14:nvContentPartPr>
            <p14:xfrm>
              <a:off x="9300600" y="4669102"/>
              <a:ext cx="360" cy="360"/>
            </p14:xfrm>
          </p:contentPart>
        </mc:Choice>
        <mc:Fallback xmlns="">
          <p:pic>
            <p:nvPicPr>
              <p:cNvPr id="2456" name="Entrada de lápiz 2455">
                <a:extLst>
                  <a:ext uri="{FF2B5EF4-FFF2-40B4-BE49-F238E27FC236}">
                    <a16:creationId xmlns:a16="http://schemas.microsoft.com/office/drawing/2014/main" id="{6799DBDD-33F6-44DE-A969-869950571CE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1960" y="46604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457" name="Entrada de lápiz 2456">
                <a:extLst>
                  <a:ext uri="{FF2B5EF4-FFF2-40B4-BE49-F238E27FC236}">
                    <a16:creationId xmlns:a16="http://schemas.microsoft.com/office/drawing/2014/main" id="{C255A421-D970-42D7-BCFE-FF43C138ADEF}"/>
                  </a:ext>
                </a:extLst>
              </p14:cNvPr>
              <p14:cNvContentPartPr/>
              <p14:nvPr/>
            </p14:nvContentPartPr>
            <p14:xfrm>
              <a:off x="9306000" y="4690702"/>
              <a:ext cx="360" cy="360"/>
            </p14:xfrm>
          </p:contentPart>
        </mc:Choice>
        <mc:Fallback xmlns="">
          <p:pic>
            <p:nvPicPr>
              <p:cNvPr id="2457" name="Entrada de lápiz 2456">
                <a:extLst>
                  <a:ext uri="{FF2B5EF4-FFF2-40B4-BE49-F238E27FC236}">
                    <a16:creationId xmlns:a16="http://schemas.microsoft.com/office/drawing/2014/main" id="{C255A421-D970-42D7-BCFE-FF43C138ADE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97360" y="46817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466" name="Entrada de lápiz 2465">
                <a:extLst>
                  <a:ext uri="{FF2B5EF4-FFF2-40B4-BE49-F238E27FC236}">
                    <a16:creationId xmlns:a16="http://schemas.microsoft.com/office/drawing/2014/main" id="{D8CC0872-B2B9-46BA-8DDF-FEFC790C963D}"/>
                  </a:ext>
                </a:extLst>
              </p14:cNvPr>
              <p14:cNvContentPartPr/>
              <p14:nvPr/>
            </p14:nvContentPartPr>
            <p14:xfrm>
              <a:off x="8846280" y="5074822"/>
              <a:ext cx="360" cy="360"/>
            </p14:xfrm>
          </p:contentPart>
        </mc:Choice>
        <mc:Fallback xmlns="">
          <p:pic>
            <p:nvPicPr>
              <p:cNvPr id="2466" name="Entrada de lápiz 2465">
                <a:extLst>
                  <a:ext uri="{FF2B5EF4-FFF2-40B4-BE49-F238E27FC236}">
                    <a16:creationId xmlns:a16="http://schemas.microsoft.com/office/drawing/2014/main" id="{D8CC0872-B2B9-46BA-8DDF-FEFC790C963D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37280" y="50661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8" name="Grupo 2477">
            <a:extLst>
              <a:ext uri="{FF2B5EF4-FFF2-40B4-BE49-F238E27FC236}">
                <a16:creationId xmlns:a16="http://schemas.microsoft.com/office/drawing/2014/main" id="{9946B4A5-9FBA-478A-8C20-FBF8A5382BD8}"/>
              </a:ext>
            </a:extLst>
          </p:cNvPr>
          <p:cNvGrpSpPr/>
          <p:nvPr/>
        </p:nvGrpSpPr>
        <p:grpSpPr>
          <a:xfrm>
            <a:off x="8921880" y="5037022"/>
            <a:ext cx="27360" cy="59760"/>
            <a:chOff x="8921880" y="5037022"/>
            <a:chExt cx="27360" cy="5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428" name="Entrada de lápiz 2427">
                  <a:extLst>
                    <a:ext uri="{FF2B5EF4-FFF2-40B4-BE49-F238E27FC236}">
                      <a16:creationId xmlns:a16="http://schemas.microsoft.com/office/drawing/2014/main" id="{21EE7295-9815-4C76-A654-C5DA258B3E2F}"/>
                    </a:ext>
                  </a:extLst>
                </p14:cNvPr>
                <p14:cNvContentPartPr/>
                <p14:nvPr/>
              </p14:nvContentPartPr>
              <p14:xfrm>
                <a:off x="8948880" y="5096422"/>
                <a:ext cx="360" cy="360"/>
              </p14:xfrm>
            </p:contentPart>
          </mc:Choice>
          <mc:Fallback xmlns="">
            <p:pic>
              <p:nvPicPr>
                <p:cNvPr id="2428" name="Entrada de lápiz 2427">
                  <a:extLst>
                    <a:ext uri="{FF2B5EF4-FFF2-40B4-BE49-F238E27FC236}">
                      <a16:creationId xmlns:a16="http://schemas.microsoft.com/office/drawing/2014/main" id="{21EE7295-9815-4C76-A654-C5DA258B3E2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402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260" name="Entrada de lápiz 2259">
                  <a:extLst>
                    <a:ext uri="{FF2B5EF4-FFF2-40B4-BE49-F238E27FC236}">
                      <a16:creationId xmlns:a16="http://schemas.microsoft.com/office/drawing/2014/main" id="{508784B8-D61D-406F-B7A0-0CF065B734FA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2260" name="Entrada de lápiz 2259">
                  <a:extLst>
                    <a:ext uri="{FF2B5EF4-FFF2-40B4-BE49-F238E27FC236}">
                      <a16:creationId xmlns:a16="http://schemas.microsoft.com/office/drawing/2014/main" id="{508784B8-D61D-406F-B7A0-0CF065B734F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0" name="Entrada de lápiz 9">
                  <a:extLst>
                    <a:ext uri="{FF2B5EF4-FFF2-40B4-BE49-F238E27FC236}">
                      <a16:creationId xmlns:a16="http://schemas.microsoft.com/office/drawing/2014/main" id="{A5E9C550-C518-4F3E-A750-A10487F0C5BD}"/>
                    </a:ext>
                  </a:extLst>
                </p14:cNvPr>
                <p14:cNvContentPartPr/>
                <p14:nvPr/>
              </p14:nvContentPartPr>
              <p14:xfrm>
                <a:off x="8921880" y="5053222"/>
                <a:ext cx="360" cy="360"/>
              </p14:xfrm>
            </p:contentPart>
          </mc:Choice>
          <mc:Fallback xmlns="">
            <p:pic>
              <p:nvPicPr>
                <p:cNvPr id="10" name="Entrada de lápiz 9">
                  <a:extLst>
                    <a:ext uri="{FF2B5EF4-FFF2-40B4-BE49-F238E27FC236}">
                      <a16:creationId xmlns:a16="http://schemas.microsoft.com/office/drawing/2014/main" id="{A5E9C550-C518-4F3E-A750-A10487F0C5B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175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59" name="Entrada de lápiz 58">
                  <a:extLst>
                    <a:ext uri="{FF2B5EF4-FFF2-40B4-BE49-F238E27FC236}">
                      <a16:creationId xmlns:a16="http://schemas.microsoft.com/office/drawing/2014/main" id="{13697139-B7C4-4826-8CD9-11B77E5B8964}"/>
                    </a:ext>
                  </a:extLst>
                </p14:cNvPr>
                <p14:cNvContentPartPr/>
                <p14:nvPr/>
              </p14:nvContentPartPr>
              <p14:xfrm>
                <a:off x="8927280" y="5053222"/>
                <a:ext cx="360" cy="360"/>
              </p14:xfrm>
            </p:contentPart>
          </mc:Choice>
          <mc:Fallback xmlns="">
            <p:pic>
              <p:nvPicPr>
                <p:cNvPr id="59" name="Entrada de lápiz 58">
                  <a:extLst>
                    <a:ext uri="{FF2B5EF4-FFF2-40B4-BE49-F238E27FC236}">
                      <a16:creationId xmlns:a16="http://schemas.microsoft.com/office/drawing/2014/main" id="{13697139-B7C4-4826-8CD9-11B77E5B896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29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63" name="Entrada de lápiz 62">
                  <a:extLst>
                    <a:ext uri="{FF2B5EF4-FFF2-40B4-BE49-F238E27FC236}">
                      <a16:creationId xmlns:a16="http://schemas.microsoft.com/office/drawing/2014/main" id="{C9D935DD-4194-4FB9-B3C3-4F995A71F9AD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C9D935DD-4194-4FB9-B3C3-4F995A71F9A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269" name="Entrada de lápiz 2268">
                  <a:extLst>
                    <a:ext uri="{FF2B5EF4-FFF2-40B4-BE49-F238E27FC236}">
                      <a16:creationId xmlns:a16="http://schemas.microsoft.com/office/drawing/2014/main" id="{50909916-F573-4F1C-BE9E-F9D6902C524D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2269" name="Entrada de lápiz 2268">
                  <a:extLst>
                    <a:ext uri="{FF2B5EF4-FFF2-40B4-BE49-F238E27FC236}">
                      <a16:creationId xmlns:a16="http://schemas.microsoft.com/office/drawing/2014/main" id="{50909916-F573-4F1C-BE9E-F9D6902C524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290" name="Entrada de lápiz 2289">
                  <a:extLst>
                    <a:ext uri="{FF2B5EF4-FFF2-40B4-BE49-F238E27FC236}">
                      <a16:creationId xmlns:a16="http://schemas.microsoft.com/office/drawing/2014/main" id="{C59208D7-B3FF-48BC-854E-5096149AA889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290" name="Entrada de lápiz 2289">
                  <a:extLst>
                    <a:ext uri="{FF2B5EF4-FFF2-40B4-BE49-F238E27FC236}">
                      <a16:creationId xmlns:a16="http://schemas.microsoft.com/office/drawing/2014/main" id="{C59208D7-B3FF-48BC-854E-5096149AA88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35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65" name="Entrada de lápiz 64">
                  <a:extLst>
                    <a:ext uri="{FF2B5EF4-FFF2-40B4-BE49-F238E27FC236}">
                      <a16:creationId xmlns:a16="http://schemas.microsoft.com/office/drawing/2014/main" id="{D67FA480-4506-4027-9448-FA6633EE6BC3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65" name="Entrada de lápiz 64">
                  <a:extLst>
                    <a:ext uri="{FF2B5EF4-FFF2-40B4-BE49-F238E27FC236}">
                      <a16:creationId xmlns:a16="http://schemas.microsoft.com/office/drawing/2014/main" id="{D67FA480-4506-4027-9448-FA6633EE6BC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70" name="Entrada de lápiz 69">
                  <a:extLst>
                    <a:ext uri="{FF2B5EF4-FFF2-40B4-BE49-F238E27FC236}">
                      <a16:creationId xmlns:a16="http://schemas.microsoft.com/office/drawing/2014/main" id="{0F4F07EF-6AE9-43F7-9887-39C33EE63BDA}"/>
                    </a:ext>
                  </a:extLst>
                </p14:cNvPr>
                <p14:cNvContentPartPr/>
                <p14:nvPr/>
              </p14:nvContentPartPr>
              <p14:xfrm>
                <a:off x="8938080" y="5053222"/>
                <a:ext cx="360" cy="360"/>
              </p14:xfrm>
            </p:contentPart>
          </mc:Choice>
          <mc:Fallback xmlns="">
            <p:pic>
              <p:nvPicPr>
                <p:cNvPr id="70" name="Entrada de lápiz 69">
                  <a:extLst>
                    <a:ext uri="{FF2B5EF4-FFF2-40B4-BE49-F238E27FC236}">
                      <a16:creationId xmlns:a16="http://schemas.microsoft.com/office/drawing/2014/main" id="{0F4F07EF-6AE9-43F7-9887-39C33EE63BD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75" name="Entrada de lápiz 74">
                  <a:extLst>
                    <a:ext uri="{FF2B5EF4-FFF2-40B4-BE49-F238E27FC236}">
                      <a16:creationId xmlns:a16="http://schemas.microsoft.com/office/drawing/2014/main" id="{F14C2580-705A-4501-AFEA-C7677088A7F9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75" name="Entrada de lápiz 74">
                  <a:extLst>
                    <a:ext uri="{FF2B5EF4-FFF2-40B4-BE49-F238E27FC236}">
                      <a16:creationId xmlns:a16="http://schemas.microsoft.com/office/drawing/2014/main" id="{F14C2580-705A-4501-AFEA-C7677088A7F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80" name="Entrada de lápiz 79">
                  <a:extLst>
                    <a:ext uri="{FF2B5EF4-FFF2-40B4-BE49-F238E27FC236}">
                      <a16:creationId xmlns:a16="http://schemas.microsoft.com/office/drawing/2014/main" id="{907184DA-815F-44F7-970A-B26CC40BE4C4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80" name="Entrada de lápiz 79">
                  <a:extLst>
                    <a:ext uri="{FF2B5EF4-FFF2-40B4-BE49-F238E27FC236}">
                      <a16:creationId xmlns:a16="http://schemas.microsoft.com/office/drawing/2014/main" id="{907184DA-815F-44F7-970A-B26CC40BE4C4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327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84" name="Entrada de lápiz 83">
                  <a:extLst>
                    <a:ext uri="{FF2B5EF4-FFF2-40B4-BE49-F238E27FC236}">
                      <a16:creationId xmlns:a16="http://schemas.microsoft.com/office/drawing/2014/main" id="{4D783F08-973B-438E-A7FE-4D623F09E468}"/>
                    </a:ext>
                  </a:extLst>
                </p14:cNvPr>
                <p14:cNvContentPartPr/>
                <p14:nvPr/>
              </p14:nvContentPartPr>
              <p14:xfrm>
                <a:off x="8932680" y="5042422"/>
                <a:ext cx="360" cy="360"/>
              </p14:xfrm>
            </p:contentPart>
          </mc:Choice>
          <mc:Fallback xmlns="">
            <p:pic>
              <p:nvPicPr>
                <p:cNvPr id="84" name="Entrada de lápiz 83">
                  <a:extLst>
                    <a:ext uri="{FF2B5EF4-FFF2-40B4-BE49-F238E27FC236}">
                      <a16:creationId xmlns:a16="http://schemas.microsoft.com/office/drawing/2014/main" id="{4D783F08-973B-438E-A7FE-4D623F09E46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381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105" name="Entrada de lápiz 104">
                  <a:extLst>
                    <a:ext uri="{FF2B5EF4-FFF2-40B4-BE49-F238E27FC236}">
                      <a16:creationId xmlns:a16="http://schemas.microsoft.com/office/drawing/2014/main" id="{3D1193B2-BEBB-4266-9852-03A53D0BD172}"/>
                    </a:ext>
                  </a:extLst>
                </p14:cNvPr>
                <p14:cNvContentPartPr/>
                <p14:nvPr/>
              </p14:nvContentPartPr>
              <p14:xfrm>
                <a:off x="8932680" y="5053222"/>
                <a:ext cx="360" cy="360"/>
              </p14:xfrm>
            </p:contentPart>
          </mc:Choice>
          <mc:Fallback xmlns="">
            <p:pic>
              <p:nvPicPr>
                <p:cNvPr id="105" name="Entrada de lápiz 104">
                  <a:extLst>
                    <a:ext uri="{FF2B5EF4-FFF2-40B4-BE49-F238E27FC236}">
                      <a16:creationId xmlns:a16="http://schemas.microsoft.com/office/drawing/2014/main" id="{3D1193B2-BEBB-4266-9852-03A53D0BD172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89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16" name="Entrada de lápiz 115">
                  <a:extLst>
                    <a:ext uri="{FF2B5EF4-FFF2-40B4-BE49-F238E27FC236}">
                      <a16:creationId xmlns:a16="http://schemas.microsoft.com/office/drawing/2014/main" id="{A0026168-E785-4091-8110-0077C9D04FF8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116" name="Entrada de lápiz 115">
                  <a:extLst>
                    <a:ext uri="{FF2B5EF4-FFF2-40B4-BE49-F238E27FC236}">
                      <a16:creationId xmlns:a16="http://schemas.microsoft.com/office/drawing/2014/main" id="{A0026168-E785-4091-8110-0077C9D04FF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28360" y="50435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120" name="Entrada de lápiz 119">
                  <a:extLst>
                    <a:ext uri="{FF2B5EF4-FFF2-40B4-BE49-F238E27FC236}">
                      <a16:creationId xmlns:a16="http://schemas.microsoft.com/office/drawing/2014/main" id="{5F51E7AE-F2BF-4475-B066-F4666E26F3CC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120" name="Entrada de lápiz 119">
                  <a:extLst>
                    <a:ext uri="{FF2B5EF4-FFF2-40B4-BE49-F238E27FC236}">
                      <a16:creationId xmlns:a16="http://schemas.microsoft.com/office/drawing/2014/main" id="{5F51E7AE-F2BF-4475-B066-F4666E26F3CC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33760" y="5032702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415" name="Entrada de lápiz 2414">
                  <a:extLst>
                    <a:ext uri="{FF2B5EF4-FFF2-40B4-BE49-F238E27FC236}">
                      <a16:creationId xmlns:a16="http://schemas.microsoft.com/office/drawing/2014/main" id="{BB4D754B-B008-473C-A548-91ABFB8EF14B}"/>
                    </a:ext>
                  </a:extLst>
                </p14:cNvPr>
                <p14:cNvContentPartPr/>
                <p14:nvPr/>
              </p14:nvContentPartPr>
              <p14:xfrm>
                <a:off x="8921880" y="5053222"/>
                <a:ext cx="360" cy="360"/>
              </p14:xfrm>
            </p:contentPart>
          </mc:Choice>
          <mc:Fallback xmlns="">
            <p:pic>
              <p:nvPicPr>
                <p:cNvPr id="2415" name="Entrada de lápiz 2414">
                  <a:extLst>
                    <a:ext uri="{FF2B5EF4-FFF2-40B4-BE49-F238E27FC236}">
                      <a16:creationId xmlns:a16="http://schemas.microsoft.com/office/drawing/2014/main" id="{BB4D754B-B008-473C-A548-91ABFB8EF14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3240" y="5044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419" name="Entrada de lápiz 2418">
                  <a:extLst>
                    <a:ext uri="{FF2B5EF4-FFF2-40B4-BE49-F238E27FC236}">
                      <a16:creationId xmlns:a16="http://schemas.microsoft.com/office/drawing/2014/main" id="{0BB5FAAB-EFA1-4C59-8C37-570C34281604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19" name="Entrada de lápiz 2418">
                  <a:extLst>
                    <a:ext uri="{FF2B5EF4-FFF2-40B4-BE49-F238E27FC236}">
                      <a16:creationId xmlns:a16="http://schemas.microsoft.com/office/drawing/2014/main" id="{0BB5FAAB-EFA1-4C59-8C37-570C3428160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421" name="Entrada de lápiz 2420">
                  <a:extLst>
                    <a:ext uri="{FF2B5EF4-FFF2-40B4-BE49-F238E27FC236}">
                      <a16:creationId xmlns:a16="http://schemas.microsoft.com/office/drawing/2014/main" id="{332338F8-D0FC-4BAA-B03A-D61CCE05FDEA}"/>
                    </a:ext>
                  </a:extLst>
                </p14:cNvPr>
                <p14:cNvContentPartPr/>
                <p14:nvPr/>
              </p14:nvContentPartPr>
              <p14:xfrm>
                <a:off x="8932680" y="5058622"/>
                <a:ext cx="360" cy="360"/>
              </p14:xfrm>
            </p:contentPart>
          </mc:Choice>
          <mc:Fallback xmlns="">
            <p:pic>
              <p:nvPicPr>
                <p:cNvPr id="2421" name="Entrada de lápiz 2420">
                  <a:extLst>
                    <a:ext uri="{FF2B5EF4-FFF2-40B4-BE49-F238E27FC236}">
                      <a16:creationId xmlns:a16="http://schemas.microsoft.com/office/drawing/2014/main" id="{332338F8-D0FC-4BAA-B03A-D61CCE05FDE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426" name="Entrada de lápiz 2425">
                  <a:extLst>
                    <a:ext uri="{FF2B5EF4-FFF2-40B4-BE49-F238E27FC236}">
                      <a16:creationId xmlns:a16="http://schemas.microsoft.com/office/drawing/2014/main" id="{94315A5A-11D1-49BF-B04F-195492DC57B8}"/>
                    </a:ext>
                  </a:extLst>
                </p14:cNvPr>
                <p14:cNvContentPartPr/>
                <p14:nvPr/>
              </p14:nvContentPartPr>
              <p14:xfrm>
                <a:off x="8943480" y="5074822"/>
                <a:ext cx="360" cy="360"/>
              </p14:xfrm>
            </p:contentPart>
          </mc:Choice>
          <mc:Fallback xmlns="">
            <p:pic>
              <p:nvPicPr>
                <p:cNvPr id="2426" name="Entrada de lápiz 2425">
                  <a:extLst>
                    <a:ext uri="{FF2B5EF4-FFF2-40B4-BE49-F238E27FC236}">
                      <a16:creationId xmlns:a16="http://schemas.microsoft.com/office/drawing/2014/main" id="{94315A5A-11D1-49BF-B04F-195492DC57B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3484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430" name="Entrada de lápiz 2429">
                  <a:extLst>
                    <a:ext uri="{FF2B5EF4-FFF2-40B4-BE49-F238E27FC236}">
                      <a16:creationId xmlns:a16="http://schemas.microsoft.com/office/drawing/2014/main" id="{4F132920-7611-4B2E-BC0F-20161974815F}"/>
                    </a:ext>
                  </a:extLst>
                </p14:cNvPr>
                <p14:cNvContentPartPr/>
                <p14:nvPr/>
              </p14:nvContentPartPr>
              <p14:xfrm>
                <a:off x="8927280" y="5064022"/>
                <a:ext cx="360" cy="360"/>
              </p14:xfrm>
            </p:contentPart>
          </mc:Choice>
          <mc:Fallback xmlns="">
            <p:pic>
              <p:nvPicPr>
                <p:cNvPr id="2430" name="Entrada de lápiz 2429">
                  <a:extLst>
                    <a:ext uri="{FF2B5EF4-FFF2-40B4-BE49-F238E27FC236}">
                      <a16:creationId xmlns:a16="http://schemas.microsoft.com/office/drawing/2014/main" id="{4F132920-7611-4B2E-BC0F-20161974815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55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055" name="Entrada de lápiz 2054">
                  <a:extLst>
                    <a:ext uri="{FF2B5EF4-FFF2-40B4-BE49-F238E27FC236}">
                      <a16:creationId xmlns:a16="http://schemas.microsoft.com/office/drawing/2014/main" id="{BBEAE7C3-086A-4134-AE45-B3ADC084764B}"/>
                    </a:ext>
                  </a:extLst>
                </p14:cNvPr>
                <p14:cNvContentPartPr/>
                <p14:nvPr/>
              </p14:nvContentPartPr>
              <p14:xfrm>
                <a:off x="8927280" y="5047822"/>
                <a:ext cx="360" cy="360"/>
              </p14:xfrm>
            </p:contentPart>
          </mc:Choice>
          <mc:Fallback xmlns="">
            <p:pic>
              <p:nvPicPr>
                <p:cNvPr id="2055" name="Entrada de lápiz 2054">
                  <a:extLst>
                    <a:ext uri="{FF2B5EF4-FFF2-40B4-BE49-F238E27FC236}">
                      <a16:creationId xmlns:a16="http://schemas.microsoft.com/office/drawing/2014/main" id="{BBEAE7C3-086A-4134-AE45-B3ADC084764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064" name="Entrada de lápiz 2063">
                  <a:extLst>
                    <a:ext uri="{FF2B5EF4-FFF2-40B4-BE49-F238E27FC236}">
                      <a16:creationId xmlns:a16="http://schemas.microsoft.com/office/drawing/2014/main" id="{135E2FA9-2DAF-41E6-B944-64698BBC251E}"/>
                    </a:ext>
                  </a:extLst>
                </p14:cNvPr>
                <p14:cNvContentPartPr/>
                <p14:nvPr/>
              </p14:nvContentPartPr>
              <p14:xfrm>
                <a:off x="8932680" y="5058622"/>
                <a:ext cx="360" cy="360"/>
              </p14:xfrm>
            </p:contentPart>
          </mc:Choice>
          <mc:Fallback xmlns="">
            <p:pic>
              <p:nvPicPr>
                <p:cNvPr id="2064" name="Entrada de lápiz 2063">
                  <a:extLst>
                    <a:ext uri="{FF2B5EF4-FFF2-40B4-BE49-F238E27FC236}">
                      <a16:creationId xmlns:a16="http://schemas.microsoft.com/office/drawing/2014/main" id="{135E2FA9-2DAF-41E6-B944-64698BBC251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467" name="Entrada de lápiz 2466">
                  <a:extLst>
                    <a:ext uri="{FF2B5EF4-FFF2-40B4-BE49-F238E27FC236}">
                      <a16:creationId xmlns:a16="http://schemas.microsoft.com/office/drawing/2014/main" id="{B8672357-12C4-4D78-966C-89EE7366D220}"/>
                    </a:ext>
                  </a:extLst>
                </p14:cNvPr>
                <p14:cNvContentPartPr/>
                <p14:nvPr/>
              </p14:nvContentPartPr>
              <p14:xfrm>
                <a:off x="8927280" y="5058622"/>
                <a:ext cx="360" cy="360"/>
              </p14:xfrm>
            </p:contentPart>
          </mc:Choice>
          <mc:Fallback xmlns="">
            <p:pic>
              <p:nvPicPr>
                <p:cNvPr id="2467" name="Entrada de lápiz 2466">
                  <a:extLst>
                    <a:ext uri="{FF2B5EF4-FFF2-40B4-BE49-F238E27FC236}">
                      <a16:creationId xmlns:a16="http://schemas.microsoft.com/office/drawing/2014/main" id="{B8672357-12C4-4D78-966C-89EE7366D22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828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469" name="Entrada de lápiz 2468">
                  <a:extLst>
                    <a:ext uri="{FF2B5EF4-FFF2-40B4-BE49-F238E27FC236}">
                      <a16:creationId xmlns:a16="http://schemas.microsoft.com/office/drawing/2014/main" id="{FF016978-1537-4A1A-8544-BFABDD26DF20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69" name="Entrada de lápiz 2468">
                  <a:extLst>
                    <a:ext uri="{FF2B5EF4-FFF2-40B4-BE49-F238E27FC236}">
                      <a16:creationId xmlns:a16="http://schemas.microsoft.com/office/drawing/2014/main" id="{FF016978-1537-4A1A-8544-BFABDD26DF2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471" name="Entrada de lápiz 2470">
                  <a:extLst>
                    <a:ext uri="{FF2B5EF4-FFF2-40B4-BE49-F238E27FC236}">
                      <a16:creationId xmlns:a16="http://schemas.microsoft.com/office/drawing/2014/main" id="{8615D8CF-B086-49EC-884A-8236BF66A0E4}"/>
                    </a:ext>
                  </a:extLst>
                </p14:cNvPr>
                <p14:cNvContentPartPr/>
                <p14:nvPr/>
              </p14:nvContentPartPr>
              <p14:xfrm>
                <a:off x="8932680" y="5047822"/>
                <a:ext cx="360" cy="360"/>
              </p14:xfrm>
            </p:contentPart>
          </mc:Choice>
          <mc:Fallback xmlns="">
            <p:pic>
              <p:nvPicPr>
                <p:cNvPr id="2471" name="Entrada de lápiz 2470">
                  <a:extLst>
                    <a:ext uri="{FF2B5EF4-FFF2-40B4-BE49-F238E27FC236}">
                      <a16:creationId xmlns:a16="http://schemas.microsoft.com/office/drawing/2014/main" id="{8615D8CF-B086-49EC-884A-8236BF66A0E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472" name="Entrada de lápiz 2471">
                  <a:extLst>
                    <a:ext uri="{FF2B5EF4-FFF2-40B4-BE49-F238E27FC236}">
                      <a16:creationId xmlns:a16="http://schemas.microsoft.com/office/drawing/2014/main" id="{22A55B37-36C0-454C-B578-8A522ACB234C}"/>
                    </a:ext>
                  </a:extLst>
                </p14:cNvPr>
                <p14:cNvContentPartPr/>
                <p14:nvPr/>
              </p14:nvContentPartPr>
              <p14:xfrm>
                <a:off x="8938080" y="5037022"/>
                <a:ext cx="360" cy="360"/>
              </p14:xfrm>
            </p:contentPart>
          </mc:Choice>
          <mc:Fallback xmlns="">
            <p:pic>
              <p:nvPicPr>
                <p:cNvPr id="2472" name="Entrada de lápiz 2471">
                  <a:extLst>
                    <a:ext uri="{FF2B5EF4-FFF2-40B4-BE49-F238E27FC236}">
                      <a16:creationId xmlns:a16="http://schemas.microsoft.com/office/drawing/2014/main" id="{22A55B37-36C0-454C-B578-8A522ACB234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28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474" name="Entrada de lápiz 2473">
                  <a:extLst>
                    <a:ext uri="{FF2B5EF4-FFF2-40B4-BE49-F238E27FC236}">
                      <a16:creationId xmlns:a16="http://schemas.microsoft.com/office/drawing/2014/main" id="{215F4A53-0C7F-4FD7-9001-695B149D9BF9}"/>
                    </a:ext>
                  </a:extLst>
                </p14:cNvPr>
                <p14:cNvContentPartPr/>
                <p14:nvPr/>
              </p14:nvContentPartPr>
              <p14:xfrm>
                <a:off x="8938080" y="5047822"/>
                <a:ext cx="360" cy="360"/>
              </p14:xfrm>
            </p:contentPart>
          </mc:Choice>
          <mc:Fallback xmlns="">
            <p:pic>
              <p:nvPicPr>
                <p:cNvPr id="2474" name="Entrada de lápiz 2473">
                  <a:extLst>
                    <a:ext uri="{FF2B5EF4-FFF2-40B4-BE49-F238E27FC236}">
                      <a16:creationId xmlns:a16="http://schemas.microsoft.com/office/drawing/2014/main" id="{215F4A53-0C7F-4FD7-9001-695B149D9BF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475" name="Entrada de lápiz 2474">
                  <a:extLst>
                    <a:ext uri="{FF2B5EF4-FFF2-40B4-BE49-F238E27FC236}">
                      <a16:creationId xmlns:a16="http://schemas.microsoft.com/office/drawing/2014/main" id="{47994AEF-5155-4C82-B21A-ED2E93C11234}"/>
                    </a:ext>
                  </a:extLst>
                </p14:cNvPr>
                <p14:cNvContentPartPr/>
                <p14:nvPr/>
              </p14:nvContentPartPr>
              <p14:xfrm>
                <a:off x="8938080" y="5074822"/>
                <a:ext cx="1440" cy="1440"/>
              </p14:xfrm>
            </p:contentPart>
          </mc:Choice>
          <mc:Fallback xmlns="">
            <p:pic>
              <p:nvPicPr>
                <p:cNvPr id="2475" name="Entrada de lápiz 2474">
                  <a:extLst>
                    <a:ext uri="{FF2B5EF4-FFF2-40B4-BE49-F238E27FC236}">
                      <a16:creationId xmlns:a16="http://schemas.microsoft.com/office/drawing/2014/main" id="{47994AEF-5155-4C82-B21A-ED2E93C1123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506618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477" name="Entrada de lápiz 2476">
                  <a:extLst>
                    <a:ext uri="{FF2B5EF4-FFF2-40B4-BE49-F238E27FC236}">
                      <a16:creationId xmlns:a16="http://schemas.microsoft.com/office/drawing/2014/main" id="{91E40ACC-CE42-478D-BD00-C2073EBA0A47}"/>
                    </a:ext>
                  </a:extLst>
                </p14:cNvPr>
                <p14:cNvContentPartPr/>
                <p14:nvPr/>
              </p14:nvContentPartPr>
              <p14:xfrm>
                <a:off x="8943480" y="5080222"/>
                <a:ext cx="360" cy="360"/>
              </p14:xfrm>
            </p:contentPart>
          </mc:Choice>
          <mc:Fallback xmlns="">
            <p:pic>
              <p:nvPicPr>
                <p:cNvPr id="2477" name="Entrada de lápiz 2476">
                  <a:extLst>
                    <a:ext uri="{FF2B5EF4-FFF2-40B4-BE49-F238E27FC236}">
                      <a16:creationId xmlns:a16="http://schemas.microsoft.com/office/drawing/2014/main" id="{91E40ACC-CE42-478D-BD00-C2073EBA0A4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3484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0" name="Grupo 2489">
            <a:extLst>
              <a:ext uri="{FF2B5EF4-FFF2-40B4-BE49-F238E27FC236}">
                <a16:creationId xmlns:a16="http://schemas.microsoft.com/office/drawing/2014/main" id="{CBBB286F-0729-4CFF-8120-CB913DB0F3C2}"/>
              </a:ext>
            </a:extLst>
          </p:cNvPr>
          <p:cNvGrpSpPr/>
          <p:nvPr/>
        </p:nvGrpSpPr>
        <p:grpSpPr>
          <a:xfrm>
            <a:off x="9095040" y="5042422"/>
            <a:ext cx="124920" cy="76320"/>
            <a:chOff x="9095040" y="5042422"/>
            <a:chExt cx="124920" cy="7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089" name="Entrada de lápiz 2088">
                  <a:extLst>
                    <a:ext uri="{FF2B5EF4-FFF2-40B4-BE49-F238E27FC236}">
                      <a16:creationId xmlns:a16="http://schemas.microsoft.com/office/drawing/2014/main" id="{310A272A-3980-44BC-A66F-40B9DE89C1E7}"/>
                    </a:ext>
                  </a:extLst>
                </p14:cNvPr>
                <p14:cNvContentPartPr/>
                <p14:nvPr/>
              </p14:nvContentPartPr>
              <p14:xfrm>
                <a:off x="9149040" y="5074822"/>
                <a:ext cx="360" cy="360"/>
              </p14:xfrm>
            </p:contentPart>
          </mc:Choice>
          <mc:Fallback xmlns="">
            <p:pic>
              <p:nvPicPr>
                <p:cNvPr id="2089" name="Entrada de lápiz 2088">
                  <a:extLst>
                    <a:ext uri="{FF2B5EF4-FFF2-40B4-BE49-F238E27FC236}">
                      <a16:creationId xmlns:a16="http://schemas.microsoft.com/office/drawing/2014/main" id="{310A272A-3980-44BC-A66F-40B9DE89C1E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155" name="Entrada de lápiz 2154">
                  <a:extLst>
                    <a:ext uri="{FF2B5EF4-FFF2-40B4-BE49-F238E27FC236}">
                      <a16:creationId xmlns:a16="http://schemas.microsoft.com/office/drawing/2014/main" id="{0CF3A228-612D-460B-AD3D-3A22B42EC0C4}"/>
                    </a:ext>
                  </a:extLst>
                </p14:cNvPr>
                <p14:cNvContentPartPr/>
                <p14:nvPr/>
              </p14:nvContentPartPr>
              <p14:xfrm>
                <a:off x="9138240" y="5080222"/>
                <a:ext cx="360" cy="360"/>
              </p14:xfrm>
            </p:contentPart>
          </mc:Choice>
          <mc:Fallback xmlns="">
            <p:pic>
              <p:nvPicPr>
                <p:cNvPr id="2155" name="Entrada de lápiz 2154">
                  <a:extLst>
                    <a:ext uri="{FF2B5EF4-FFF2-40B4-BE49-F238E27FC236}">
                      <a16:creationId xmlns:a16="http://schemas.microsoft.com/office/drawing/2014/main" id="{0CF3A228-612D-460B-AD3D-3A22B42EC0C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158" name="Entrada de lápiz 2157">
                  <a:extLst>
                    <a:ext uri="{FF2B5EF4-FFF2-40B4-BE49-F238E27FC236}">
                      <a16:creationId xmlns:a16="http://schemas.microsoft.com/office/drawing/2014/main" id="{C736CDEC-7F74-4C80-BE16-13B7693D1A14}"/>
                    </a:ext>
                  </a:extLst>
                </p14:cNvPr>
                <p14:cNvContentPartPr/>
                <p14:nvPr/>
              </p14:nvContentPartPr>
              <p14:xfrm>
                <a:off x="9132840" y="5096422"/>
                <a:ext cx="360" cy="360"/>
              </p14:xfrm>
            </p:contentPart>
          </mc:Choice>
          <mc:Fallback xmlns="">
            <p:pic>
              <p:nvPicPr>
                <p:cNvPr id="2158" name="Entrada de lápiz 2157">
                  <a:extLst>
                    <a:ext uri="{FF2B5EF4-FFF2-40B4-BE49-F238E27FC236}">
                      <a16:creationId xmlns:a16="http://schemas.microsoft.com/office/drawing/2014/main" id="{C736CDEC-7F74-4C80-BE16-13B7693D1A1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8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160" name="Entrada de lápiz 2159">
                  <a:extLst>
                    <a:ext uri="{FF2B5EF4-FFF2-40B4-BE49-F238E27FC236}">
                      <a16:creationId xmlns:a16="http://schemas.microsoft.com/office/drawing/2014/main" id="{C61FAC22-8B38-4FB4-B81E-00215B936D47}"/>
                    </a:ext>
                  </a:extLst>
                </p14:cNvPr>
                <p14:cNvContentPartPr/>
                <p14:nvPr/>
              </p14:nvContentPartPr>
              <p14:xfrm>
                <a:off x="9127440" y="5118382"/>
                <a:ext cx="360" cy="360"/>
              </p14:xfrm>
            </p:contentPart>
          </mc:Choice>
          <mc:Fallback xmlns="">
            <p:pic>
              <p:nvPicPr>
                <p:cNvPr id="2160" name="Entrada de lápiz 2159">
                  <a:extLst>
                    <a:ext uri="{FF2B5EF4-FFF2-40B4-BE49-F238E27FC236}">
                      <a16:creationId xmlns:a16="http://schemas.microsoft.com/office/drawing/2014/main" id="{C61FAC22-8B38-4FB4-B81E-00215B936D4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18440" y="5109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163" name="Entrada de lápiz 2162">
                  <a:extLst>
                    <a:ext uri="{FF2B5EF4-FFF2-40B4-BE49-F238E27FC236}">
                      <a16:creationId xmlns:a16="http://schemas.microsoft.com/office/drawing/2014/main" id="{F67705D9-3DAD-44F8-834F-D1A5CECA6ADC}"/>
                    </a:ext>
                  </a:extLst>
                </p14:cNvPr>
                <p14:cNvContentPartPr/>
                <p14:nvPr/>
              </p14:nvContentPartPr>
              <p14:xfrm>
                <a:off x="9127440" y="5112622"/>
                <a:ext cx="360" cy="360"/>
              </p14:xfrm>
            </p:contentPart>
          </mc:Choice>
          <mc:Fallback xmlns="">
            <p:pic>
              <p:nvPicPr>
                <p:cNvPr id="2163" name="Entrada de lápiz 2162">
                  <a:extLst>
                    <a:ext uri="{FF2B5EF4-FFF2-40B4-BE49-F238E27FC236}">
                      <a16:creationId xmlns:a16="http://schemas.microsoft.com/office/drawing/2014/main" id="{F67705D9-3DAD-44F8-834F-D1A5CECA6AD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1844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170" name="Entrada de lápiz 2169">
                  <a:extLst>
                    <a:ext uri="{FF2B5EF4-FFF2-40B4-BE49-F238E27FC236}">
                      <a16:creationId xmlns:a16="http://schemas.microsoft.com/office/drawing/2014/main" id="{A43D6C1F-0AA5-4AE8-B331-5174EA07EE7B}"/>
                    </a:ext>
                  </a:extLst>
                </p14:cNvPr>
                <p14:cNvContentPartPr/>
                <p14:nvPr/>
              </p14:nvContentPartPr>
              <p14:xfrm>
                <a:off x="9149040" y="5074822"/>
                <a:ext cx="360" cy="360"/>
              </p14:xfrm>
            </p:contentPart>
          </mc:Choice>
          <mc:Fallback xmlns="">
            <p:pic>
              <p:nvPicPr>
                <p:cNvPr id="2170" name="Entrada de lápiz 2169">
                  <a:extLst>
                    <a:ext uri="{FF2B5EF4-FFF2-40B4-BE49-F238E27FC236}">
                      <a16:creationId xmlns:a16="http://schemas.microsoft.com/office/drawing/2014/main" id="{A43D6C1F-0AA5-4AE8-B331-5174EA07EE7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174" name="Entrada de lápiz 2173">
                  <a:extLst>
                    <a:ext uri="{FF2B5EF4-FFF2-40B4-BE49-F238E27FC236}">
                      <a16:creationId xmlns:a16="http://schemas.microsoft.com/office/drawing/2014/main" id="{9C066021-666C-47E0-92FA-8DCD8CF7DC98}"/>
                    </a:ext>
                  </a:extLst>
                </p14:cNvPr>
                <p14:cNvContentPartPr/>
                <p14:nvPr/>
              </p14:nvContentPartPr>
              <p14:xfrm>
                <a:off x="9143640" y="5074822"/>
                <a:ext cx="360" cy="360"/>
              </p14:xfrm>
            </p:contentPart>
          </mc:Choice>
          <mc:Fallback xmlns="">
            <p:pic>
              <p:nvPicPr>
                <p:cNvPr id="2174" name="Entrada de lápiz 2173">
                  <a:extLst>
                    <a:ext uri="{FF2B5EF4-FFF2-40B4-BE49-F238E27FC236}">
                      <a16:creationId xmlns:a16="http://schemas.microsoft.com/office/drawing/2014/main" id="{9C066021-666C-47E0-92FA-8DCD8CF7DC9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35000" y="5066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111" name="Entrada de lápiz 2110">
                  <a:extLst>
                    <a:ext uri="{FF2B5EF4-FFF2-40B4-BE49-F238E27FC236}">
                      <a16:creationId xmlns:a16="http://schemas.microsoft.com/office/drawing/2014/main" id="{F6BBB682-7AA2-4710-A05F-C08D0906A7B9}"/>
                    </a:ext>
                  </a:extLst>
                </p14:cNvPr>
                <p14:cNvContentPartPr/>
                <p14:nvPr/>
              </p14:nvContentPartPr>
              <p14:xfrm>
                <a:off x="9149040" y="5058622"/>
                <a:ext cx="360" cy="360"/>
              </p14:xfrm>
            </p:contentPart>
          </mc:Choice>
          <mc:Fallback xmlns="">
            <p:pic>
              <p:nvPicPr>
                <p:cNvPr id="2111" name="Entrada de lápiz 2110">
                  <a:extLst>
                    <a:ext uri="{FF2B5EF4-FFF2-40B4-BE49-F238E27FC236}">
                      <a16:creationId xmlns:a16="http://schemas.microsoft.com/office/drawing/2014/main" id="{F6BBB682-7AA2-4710-A05F-C08D0906A7B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49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125" name="Entrada de lápiz 2124">
                  <a:extLst>
                    <a:ext uri="{FF2B5EF4-FFF2-40B4-BE49-F238E27FC236}">
                      <a16:creationId xmlns:a16="http://schemas.microsoft.com/office/drawing/2014/main" id="{FE39057D-551A-4975-995A-A7BCA22967F2}"/>
                    </a:ext>
                  </a:extLst>
                </p14:cNvPr>
                <p14:cNvContentPartPr/>
                <p14:nvPr/>
              </p14:nvContentPartPr>
              <p14:xfrm>
                <a:off x="9149040" y="5047822"/>
                <a:ext cx="360" cy="360"/>
              </p14:xfrm>
            </p:contentPart>
          </mc:Choice>
          <mc:Fallback xmlns="">
            <p:pic>
              <p:nvPicPr>
                <p:cNvPr id="2125" name="Entrada de lápiz 2124">
                  <a:extLst>
                    <a:ext uri="{FF2B5EF4-FFF2-40B4-BE49-F238E27FC236}">
                      <a16:creationId xmlns:a16="http://schemas.microsoft.com/office/drawing/2014/main" id="{FE39057D-551A-4975-995A-A7BCA22967F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404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179" name="Entrada de lápiz 2178">
                  <a:extLst>
                    <a:ext uri="{FF2B5EF4-FFF2-40B4-BE49-F238E27FC236}">
                      <a16:creationId xmlns:a16="http://schemas.microsoft.com/office/drawing/2014/main" id="{8F87E138-9A7B-4327-8AAC-2273FB17751C}"/>
                    </a:ext>
                  </a:extLst>
                </p14:cNvPr>
                <p14:cNvContentPartPr/>
                <p14:nvPr/>
              </p14:nvContentPartPr>
              <p14:xfrm>
                <a:off x="9171000" y="5047822"/>
                <a:ext cx="360" cy="360"/>
              </p14:xfrm>
            </p:contentPart>
          </mc:Choice>
          <mc:Fallback xmlns="">
            <p:pic>
              <p:nvPicPr>
                <p:cNvPr id="2179" name="Entrada de lápiz 2178">
                  <a:extLst>
                    <a:ext uri="{FF2B5EF4-FFF2-40B4-BE49-F238E27FC236}">
                      <a16:creationId xmlns:a16="http://schemas.microsoft.com/office/drawing/2014/main" id="{8F87E138-9A7B-4327-8AAC-2273FB17751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620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184" name="Entrada de lápiz 2183">
                  <a:extLst>
                    <a:ext uri="{FF2B5EF4-FFF2-40B4-BE49-F238E27FC236}">
                      <a16:creationId xmlns:a16="http://schemas.microsoft.com/office/drawing/2014/main" id="{5B944D57-EF7A-4100-91DE-8DB8EA7A3D80}"/>
                    </a:ext>
                  </a:extLst>
                </p14:cNvPr>
                <p14:cNvContentPartPr/>
                <p14:nvPr/>
              </p14:nvContentPartPr>
              <p14:xfrm>
                <a:off x="9218520" y="5042422"/>
                <a:ext cx="1440" cy="1440"/>
              </p14:xfrm>
            </p:contentPart>
          </mc:Choice>
          <mc:Fallback xmlns="">
            <p:pic>
              <p:nvPicPr>
                <p:cNvPr id="2184" name="Entrada de lápiz 2183">
                  <a:extLst>
                    <a:ext uri="{FF2B5EF4-FFF2-40B4-BE49-F238E27FC236}">
                      <a16:creationId xmlns:a16="http://schemas.microsoft.com/office/drawing/2014/main" id="{5B944D57-EF7A-4100-91DE-8DB8EA7A3D8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209880" y="503342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186" name="Entrada de lápiz 2185">
                  <a:extLst>
                    <a:ext uri="{FF2B5EF4-FFF2-40B4-BE49-F238E27FC236}">
                      <a16:creationId xmlns:a16="http://schemas.microsoft.com/office/drawing/2014/main" id="{BC909DDC-ABDC-4E75-B509-05E21E672D9E}"/>
                    </a:ext>
                  </a:extLst>
                </p14:cNvPr>
                <p14:cNvContentPartPr/>
                <p14:nvPr/>
              </p14:nvContentPartPr>
              <p14:xfrm>
                <a:off x="9192240" y="5047822"/>
                <a:ext cx="360" cy="360"/>
              </p14:xfrm>
            </p:contentPart>
          </mc:Choice>
          <mc:Fallback xmlns="">
            <p:pic>
              <p:nvPicPr>
                <p:cNvPr id="2186" name="Entrada de lápiz 2185">
                  <a:extLst>
                    <a:ext uri="{FF2B5EF4-FFF2-40B4-BE49-F238E27FC236}">
                      <a16:creationId xmlns:a16="http://schemas.microsoft.com/office/drawing/2014/main" id="{BC909DDC-ABDC-4E75-B509-05E21E672D9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836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196" name="Entrada de lápiz 2195">
                  <a:extLst>
                    <a:ext uri="{FF2B5EF4-FFF2-40B4-BE49-F238E27FC236}">
                      <a16:creationId xmlns:a16="http://schemas.microsoft.com/office/drawing/2014/main" id="{7F1EB75B-E121-4521-9850-DC5E6005CAFA}"/>
                    </a:ext>
                  </a:extLst>
                </p14:cNvPr>
                <p14:cNvContentPartPr/>
                <p14:nvPr/>
              </p14:nvContentPartPr>
              <p14:xfrm>
                <a:off x="9208800" y="5047822"/>
                <a:ext cx="360" cy="360"/>
              </p14:xfrm>
            </p:contentPart>
          </mc:Choice>
          <mc:Fallback xmlns="">
            <p:pic>
              <p:nvPicPr>
                <p:cNvPr id="2196" name="Entrada de lápiz 2195">
                  <a:extLst>
                    <a:ext uri="{FF2B5EF4-FFF2-40B4-BE49-F238E27FC236}">
                      <a16:creationId xmlns:a16="http://schemas.microsoft.com/office/drawing/2014/main" id="{7F1EB75B-E121-4521-9850-DC5E6005CAF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99800" y="5038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479" name="Entrada de lápiz 2478">
                  <a:extLst>
                    <a:ext uri="{FF2B5EF4-FFF2-40B4-BE49-F238E27FC236}">
                      <a16:creationId xmlns:a16="http://schemas.microsoft.com/office/drawing/2014/main" id="{3293821B-21C4-4A30-9483-A4C678D73E75}"/>
                    </a:ext>
                  </a:extLst>
                </p14:cNvPr>
                <p14:cNvContentPartPr/>
                <p14:nvPr/>
              </p14:nvContentPartPr>
              <p14:xfrm>
                <a:off x="9095040" y="5112622"/>
                <a:ext cx="360" cy="360"/>
              </p14:xfrm>
            </p:contentPart>
          </mc:Choice>
          <mc:Fallback xmlns="">
            <p:pic>
              <p:nvPicPr>
                <p:cNvPr id="2479" name="Entrada de lápiz 2478">
                  <a:extLst>
                    <a:ext uri="{FF2B5EF4-FFF2-40B4-BE49-F238E27FC236}">
                      <a16:creationId xmlns:a16="http://schemas.microsoft.com/office/drawing/2014/main" id="{3293821B-21C4-4A30-9483-A4C678D73E7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481" name="Entrada de lápiz 2480">
                  <a:extLst>
                    <a:ext uri="{FF2B5EF4-FFF2-40B4-BE49-F238E27FC236}">
                      <a16:creationId xmlns:a16="http://schemas.microsoft.com/office/drawing/2014/main" id="{E3190EED-FD75-4B27-8270-687E9536F9CB}"/>
                    </a:ext>
                  </a:extLst>
                </p14:cNvPr>
                <p14:cNvContentPartPr/>
                <p14:nvPr/>
              </p14:nvContentPartPr>
              <p14:xfrm>
                <a:off x="9116640" y="5101822"/>
                <a:ext cx="360" cy="360"/>
              </p14:xfrm>
            </p:contentPart>
          </mc:Choice>
          <mc:Fallback xmlns="">
            <p:pic>
              <p:nvPicPr>
                <p:cNvPr id="2481" name="Entrada de lápiz 2480">
                  <a:extLst>
                    <a:ext uri="{FF2B5EF4-FFF2-40B4-BE49-F238E27FC236}">
                      <a16:creationId xmlns:a16="http://schemas.microsoft.com/office/drawing/2014/main" id="{E3190EED-FD75-4B27-8270-687E9536F9C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8000" y="5093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483" name="Entrada de lápiz 2482">
                  <a:extLst>
                    <a:ext uri="{FF2B5EF4-FFF2-40B4-BE49-F238E27FC236}">
                      <a16:creationId xmlns:a16="http://schemas.microsoft.com/office/drawing/2014/main" id="{D16DAD75-D81C-4B96-AD20-425D016EF3C1}"/>
                    </a:ext>
                  </a:extLst>
                </p14:cNvPr>
                <p14:cNvContentPartPr/>
                <p14:nvPr/>
              </p14:nvContentPartPr>
              <p14:xfrm>
                <a:off x="9111240" y="5112622"/>
                <a:ext cx="360" cy="360"/>
              </p14:xfrm>
            </p:contentPart>
          </mc:Choice>
          <mc:Fallback xmlns="">
            <p:pic>
              <p:nvPicPr>
                <p:cNvPr id="2483" name="Entrada de lápiz 2482">
                  <a:extLst>
                    <a:ext uri="{FF2B5EF4-FFF2-40B4-BE49-F238E27FC236}">
                      <a16:creationId xmlns:a16="http://schemas.microsoft.com/office/drawing/2014/main" id="{D16DAD75-D81C-4B96-AD20-425D016EF3C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260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485" name="Entrada de lápiz 2484">
                  <a:extLst>
                    <a:ext uri="{FF2B5EF4-FFF2-40B4-BE49-F238E27FC236}">
                      <a16:creationId xmlns:a16="http://schemas.microsoft.com/office/drawing/2014/main" id="{8DD332B1-4798-45E6-9E15-7801D48A8152}"/>
                    </a:ext>
                  </a:extLst>
                </p14:cNvPr>
                <p14:cNvContentPartPr/>
                <p14:nvPr/>
              </p14:nvContentPartPr>
              <p14:xfrm>
                <a:off x="9132840" y="5091022"/>
                <a:ext cx="360" cy="360"/>
              </p14:xfrm>
            </p:contentPart>
          </mc:Choice>
          <mc:Fallback xmlns="">
            <p:pic>
              <p:nvPicPr>
                <p:cNvPr id="2485" name="Entrada de lápiz 2484">
                  <a:extLst>
                    <a:ext uri="{FF2B5EF4-FFF2-40B4-BE49-F238E27FC236}">
                      <a16:creationId xmlns:a16="http://schemas.microsoft.com/office/drawing/2014/main" id="{8DD332B1-4798-45E6-9E15-7801D48A815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82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487" name="Entrada de lápiz 2486">
                  <a:extLst>
                    <a:ext uri="{FF2B5EF4-FFF2-40B4-BE49-F238E27FC236}">
                      <a16:creationId xmlns:a16="http://schemas.microsoft.com/office/drawing/2014/main" id="{30261EE3-CAC8-4C22-B10A-C634BF71D1A2}"/>
                    </a:ext>
                  </a:extLst>
                </p14:cNvPr>
                <p14:cNvContentPartPr/>
                <p14:nvPr/>
              </p14:nvContentPartPr>
              <p14:xfrm>
                <a:off x="9132840" y="5080222"/>
                <a:ext cx="360" cy="360"/>
              </p14:xfrm>
            </p:contentPart>
          </mc:Choice>
          <mc:Fallback xmlns="">
            <p:pic>
              <p:nvPicPr>
                <p:cNvPr id="2487" name="Entrada de lápiz 2486">
                  <a:extLst>
                    <a:ext uri="{FF2B5EF4-FFF2-40B4-BE49-F238E27FC236}">
                      <a16:creationId xmlns:a16="http://schemas.microsoft.com/office/drawing/2014/main" id="{30261EE3-CAC8-4C22-B10A-C634BF71D1A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5071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489" name="Entrada de lápiz 2488">
                  <a:extLst>
                    <a:ext uri="{FF2B5EF4-FFF2-40B4-BE49-F238E27FC236}">
                      <a16:creationId xmlns:a16="http://schemas.microsoft.com/office/drawing/2014/main" id="{7CB99279-76FD-4FCA-B9A2-F0D5FD2678F8}"/>
                    </a:ext>
                  </a:extLst>
                </p14:cNvPr>
                <p14:cNvContentPartPr/>
                <p14:nvPr/>
              </p14:nvContentPartPr>
              <p14:xfrm>
                <a:off x="9138240" y="5064022"/>
                <a:ext cx="360" cy="360"/>
              </p14:xfrm>
            </p:contentPart>
          </mc:Choice>
          <mc:Fallback xmlns="">
            <p:pic>
              <p:nvPicPr>
                <p:cNvPr id="2489" name="Entrada de lápiz 2488">
                  <a:extLst>
                    <a:ext uri="{FF2B5EF4-FFF2-40B4-BE49-F238E27FC236}">
                      <a16:creationId xmlns:a16="http://schemas.microsoft.com/office/drawing/2014/main" id="{7CB99279-76FD-4FCA-B9A2-F0D5FD2678F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50553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3" name="Grupo 2492">
            <a:extLst>
              <a:ext uri="{FF2B5EF4-FFF2-40B4-BE49-F238E27FC236}">
                <a16:creationId xmlns:a16="http://schemas.microsoft.com/office/drawing/2014/main" id="{49F15764-4467-496C-A209-D784F60E65D9}"/>
              </a:ext>
            </a:extLst>
          </p:cNvPr>
          <p:cNvGrpSpPr/>
          <p:nvPr/>
        </p:nvGrpSpPr>
        <p:grpSpPr>
          <a:xfrm>
            <a:off x="9414360" y="5015422"/>
            <a:ext cx="21960" cy="5760"/>
            <a:chOff x="9414360" y="5015422"/>
            <a:chExt cx="21960" cy="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491" name="Entrada de lápiz 2490">
                  <a:extLst>
                    <a:ext uri="{FF2B5EF4-FFF2-40B4-BE49-F238E27FC236}">
                      <a16:creationId xmlns:a16="http://schemas.microsoft.com/office/drawing/2014/main" id="{306FEABE-0CB7-42D2-8209-F1C95F8FDA98}"/>
                    </a:ext>
                  </a:extLst>
                </p14:cNvPr>
                <p14:cNvContentPartPr/>
                <p14:nvPr/>
              </p14:nvContentPartPr>
              <p14:xfrm>
                <a:off x="9414360" y="5020822"/>
                <a:ext cx="360" cy="360"/>
              </p14:xfrm>
            </p:contentPart>
          </mc:Choice>
          <mc:Fallback xmlns="">
            <p:pic>
              <p:nvPicPr>
                <p:cNvPr id="2491" name="Entrada de lápiz 2490">
                  <a:extLst>
                    <a:ext uri="{FF2B5EF4-FFF2-40B4-BE49-F238E27FC236}">
                      <a16:creationId xmlns:a16="http://schemas.microsoft.com/office/drawing/2014/main" id="{306FEABE-0CB7-42D2-8209-F1C95F8FDA9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05360" y="5012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492" name="Entrada de lápiz 2491">
                  <a:extLst>
                    <a:ext uri="{FF2B5EF4-FFF2-40B4-BE49-F238E27FC236}">
                      <a16:creationId xmlns:a16="http://schemas.microsoft.com/office/drawing/2014/main" id="{53946370-E88A-4DB9-B028-B34A4048D48D}"/>
                    </a:ext>
                  </a:extLst>
                </p14:cNvPr>
                <p14:cNvContentPartPr/>
                <p14:nvPr/>
              </p14:nvContentPartPr>
              <p14:xfrm>
                <a:off x="9435960" y="5015422"/>
                <a:ext cx="360" cy="360"/>
              </p14:xfrm>
            </p:contentPart>
          </mc:Choice>
          <mc:Fallback xmlns="">
            <p:pic>
              <p:nvPicPr>
                <p:cNvPr id="2492" name="Entrada de lápiz 2491">
                  <a:extLst>
                    <a:ext uri="{FF2B5EF4-FFF2-40B4-BE49-F238E27FC236}">
                      <a16:creationId xmlns:a16="http://schemas.microsoft.com/office/drawing/2014/main" id="{53946370-E88A-4DB9-B028-B34A4048D48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26960" y="5006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16" name="Entrada de lápiz 2515">
                <a:extLst>
                  <a:ext uri="{FF2B5EF4-FFF2-40B4-BE49-F238E27FC236}">
                    <a16:creationId xmlns:a16="http://schemas.microsoft.com/office/drawing/2014/main" id="{260F7B51-05C7-4D01-A0CC-BB021AE8E05D}"/>
                  </a:ext>
                </a:extLst>
              </p14:cNvPr>
              <p14:cNvContentPartPr/>
              <p14:nvPr/>
            </p14:nvContentPartPr>
            <p14:xfrm>
              <a:off x="8759520" y="4739302"/>
              <a:ext cx="360" cy="360"/>
            </p14:xfrm>
          </p:contentPart>
        </mc:Choice>
        <mc:Fallback xmlns="">
          <p:pic>
            <p:nvPicPr>
              <p:cNvPr id="2516" name="Entrada de lápiz 2515">
                <a:extLst>
                  <a:ext uri="{FF2B5EF4-FFF2-40B4-BE49-F238E27FC236}">
                    <a16:creationId xmlns:a16="http://schemas.microsoft.com/office/drawing/2014/main" id="{260F7B51-05C7-4D01-A0CC-BB021AE8E05D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7306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08" name="Entrada de lápiz 2507">
                <a:extLst>
                  <a:ext uri="{FF2B5EF4-FFF2-40B4-BE49-F238E27FC236}">
                    <a16:creationId xmlns:a16="http://schemas.microsoft.com/office/drawing/2014/main" id="{020DA049-8410-4681-A2EF-D6867726D25C}"/>
                  </a:ext>
                </a:extLst>
              </p14:cNvPr>
              <p14:cNvContentPartPr/>
              <p14:nvPr/>
            </p14:nvContentPartPr>
            <p14:xfrm>
              <a:off x="8759520" y="4642102"/>
              <a:ext cx="360" cy="360"/>
            </p14:xfrm>
          </p:contentPart>
        </mc:Choice>
        <mc:Fallback xmlns="">
          <p:pic>
            <p:nvPicPr>
              <p:cNvPr id="2508" name="Entrada de lápiz 2507">
                <a:extLst>
                  <a:ext uri="{FF2B5EF4-FFF2-40B4-BE49-F238E27FC236}">
                    <a16:creationId xmlns:a16="http://schemas.microsoft.com/office/drawing/2014/main" id="{020DA049-8410-4681-A2EF-D6867726D25C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6331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09" name="Entrada de lápiz 2508">
                <a:extLst>
                  <a:ext uri="{FF2B5EF4-FFF2-40B4-BE49-F238E27FC236}">
                    <a16:creationId xmlns:a16="http://schemas.microsoft.com/office/drawing/2014/main" id="{84A3E6D9-9797-4605-A0F9-383287D07FDA}"/>
                  </a:ext>
                </a:extLst>
              </p14:cNvPr>
              <p14:cNvContentPartPr/>
              <p14:nvPr/>
            </p14:nvContentPartPr>
            <p14:xfrm>
              <a:off x="8748720" y="4647502"/>
              <a:ext cx="360" cy="360"/>
            </p14:xfrm>
          </p:contentPart>
        </mc:Choice>
        <mc:Fallback xmlns="">
          <p:pic>
            <p:nvPicPr>
              <p:cNvPr id="2509" name="Entrada de lápiz 2508">
                <a:extLst>
                  <a:ext uri="{FF2B5EF4-FFF2-40B4-BE49-F238E27FC236}">
                    <a16:creationId xmlns:a16="http://schemas.microsoft.com/office/drawing/2014/main" id="{84A3E6D9-9797-4605-A0F9-383287D07FD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40080" y="46385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10" name="Entrada de lápiz 2509">
                <a:extLst>
                  <a:ext uri="{FF2B5EF4-FFF2-40B4-BE49-F238E27FC236}">
                    <a16:creationId xmlns:a16="http://schemas.microsoft.com/office/drawing/2014/main" id="{47A62444-1E9D-4579-88F8-D6C51E6912D8}"/>
                  </a:ext>
                </a:extLst>
              </p14:cNvPr>
              <p14:cNvContentPartPr/>
              <p14:nvPr/>
            </p14:nvContentPartPr>
            <p14:xfrm>
              <a:off x="8743320" y="4609702"/>
              <a:ext cx="360" cy="360"/>
            </p14:xfrm>
          </p:contentPart>
        </mc:Choice>
        <mc:Fallback xmlns="">
          <p:pic>
            <p:nvPicPr>
              <p:cNvPr id="2510" name="Entrada de lápiz 2509">
                <a:extLst>
                  <a:ext uri="{FF2B5EF4-FFF2-40B4-BE49-F238E27FC236}">
                    <a16:creationId xmlns:a16="http://schemas.microsoft.com/office/drawing/2014/main" id="{47A62444-1E9D-4579-88F8-D6C51E6912D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34320" y="46007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11" name="Entrada de lápiz 2510">
                <a:extLst>
                  <a:ext uri="{FF2B5EF4-FFF2-40B4-BE49-F238E27FC236}">
                    <a16:creationId xmlns:a16="http://schemas.microsoft.com/office/drawing/2014/main" id="{12ECCE67-936A-44B5-A8B2-372897691756}"/>
                  </a:ext>
                </a:extLst>
              </p14:cNvPr>
              <p14:cNvContentPartPr/>
              <p14:nvPr/>
            </p14:nvContentPartPr>
            <p14:xfrm>
              <a:off x="8759520" y="4598902"/>
              <a:ext cx="360" cy="360"/>
            </p14:xfrm>
          </p:contentPart>
        </mc:Choice>
        <mc:Fallback xmlns="">
          <p:pic>
            <p:nvPicPr>
              <p:cNvPr id="2511" name="Entrada de lápiz 2510">
                <a:extLst>
                  <a:ext uri="{FF2B5EF4-FFF2-40B4-BE49-F238E27FC236}">
                    <a16:creationId xmlns:a16="http://schemas.microsoft.com/office/drawing/2014/main" id="{12ECCE67-936A-44B5-A8B2-372897691756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50880" y="4589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12" name="Entrada de lápiz 2511">
                <a:extLst>
                  <a:ext uri="{FF2B5EF4-FFF2-40B4-BE49-F238E27FC236}">
                    <a16:creationId xmlns:a16="http://schemas.microsoft.com/office/drawing/2014/main" id="{4537AC98-8FD0-4539-A7EF-8DC4661AE8DA}"/>
                  </a:ext>
                </a:extLst>
              </p14:cNvPr>
              <p14:cNvContentPartPr/>
              <p14:nvPr/>
            </p14:nvContentPartPr>
            <p14:xfrm>
              <a:off x="8786520" y="4598902"/>
              <a:ext cx="360" cy="360"/>
            </p14:xfrm>
          </p:contentPart>
        </mc:Choice>
        <mc:Fallback xmlns="">
          <p:pic>
            <p:nvPicPr>
              <p:cNvPr id="2512" name="Entrada de lápiz 2511">
                <a:extLst>
                  <a:ext uri="{FF2B5EF4-FFF2-40B4-BE49-F238E27FC236}">
                    <a16:creationId xmlns:a16="http://schemas.microsoft.com/office/drawing/2014/main" id="{4537AC98-8FD0-4539-A7EF-8DC4661AE8D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77880" y="4589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14" name="Entrada de lápiz 2513">
                <a:extLst>
                  <a:ext uri="{FF2B5EF4-FFF2-40B4-BE49-F238E27FC236}">
                    <a16:creationId xmlns:a16="http://schemas.microsoft.com/office/drawing/2014/main" id="{2AB75267-8C8A-43B8-AD08-712A641CA875}"/>
                  </a:ext>
                </a:extLst>
              </p14:cNvPr>
              <p14:cNvContentPartPr/>
              <p14:nvPr/>
            </p14:nvContentPartPr>
            <p14:xfrm>
              <a:off x="8748720" y="4625542"/>
              <a:ext cx="360" cy="360"/>
            </p14:xfrm>
          </p:contentPart>
        </mc:Choice>
        <mc:Fallback xmlns="">
          <p:pic>
            <p:nvPicPr>
              <p:cNvPr id="2514" name="Entrada de lápiz 2513">
                <a:extLst>
                  <a:ext uri="{FF2B5EF4-FFF2-40B4-BE49-F238E27FC236}">
                    <a16:creationId xmlns:a16="http://schemas.microsoft.com/office/drawing/2014/main" id="{2AB75267-8C8A-43B8-AD08-712A641CA87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40080" y="46169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17" name="Entrada de lápiz 2516">
                <a:extLst>
                  <a:ext uri="{FF2B5EF4-FFF2-40B4-BE49-F238E27FC236}">
                    <a16:creationId xmlns:a16="http://schemas.microsoft.com/office/drawing/2014/main" id="{BC4BC7EE-F9F1-401E-AB24-8A688AA085E5}"/>
                  </a:ext>
                </a:extLst>
              </p14:cNvPr>
              <p14:cNvContentPartPr/>
              <p14:nvPr/>
            </p14:nvContentPartPr>
            <p14:xfrm>
              <a:off x="8791920" y="4577302"/>
              <a:ext cx="360" cy="360"/>
            </p14:xfrm>
          </p:contentPart>
        </mc:Choice>
        <mc:Fallback xmlns="">
          <p:pic>
            <p:nvPicPr>
              <p:cNvPr id="2517" name="Entrada de lápiz 2516">
                <a:extLst>
                  <a:ext uri="{FF2B5EF4-FFF2-40B4-BE49-F238E27FC236}">
                    <a16:creationId xmlns:a16="http://schemas.microsoft.com/office/drawing/2014/main" id="{BC4BC7EE-F9F1-401E-AB24-8A688AA085E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83280" y="45683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8" name="Entrada de lápiz 2517">
                <a:extLst>
                  <a:ext uri="{FF2B5EF4-FFF2-40B4-BE49-F238E27FC236}">
                    <a16:creationId xmlns:a16="http://schemas.microsoft.com/office/drawing/2014/main" id="{FC4EC750-A8F3-497C-A949-92FC3F36B4E1}"/>
                  </a:ext>
                </a:extLst>
              </p14:cNvPr>
              <p14:cNvContentPartPr/>
              <p14:nvPr/>
            </p14:nvContentPartPr>
            <p14:xfrm>
              <a:off x="8802720" y="4582342"/>
              <a:ext cx="360" cy="360"/>
            </p14:xfrm>
          </p:contentPart>
        </mc:Choice>
        <mc:Fallback xmlns="">
          <p:pic>
            <p:nvPicPr>
              <p:cNvPr id="2518" name="Entrada de lápiz 2517">
                <a:extLst>
                  <a:ext uri="{FF2B5EF4-FFF2-40B4-BE49-F238E27FC236}">
                    <a16:creationId xmlns:a16="http://schemas.microsoft.com/office/drawing/2014/main" id="{FC4EC750-A8F3-497C-A949-92FC3F36B4E1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794080" y="45737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47" name="Grupo 2546">
            <a:extLst>
              <a:ext uri="{FF2B5EF4-FFF2-40B4-BE49-F238E27FC236}">
                <a16:creationId xmlns:a16="http://schemas.microsoft.com/office/drawing/2014/main" id="{AF3A5167-6A66-4164-B1EC-F3596DB20C40}"/>
              </a:ext>
            </a:extLst>
          </p:cNvPr>
          <p:cNvGrpSpPr/>
          <p:nvPr/>
        </p:nvGrpSpPr>
        <p:grpSpPr>
          <a:xfrm>
            <a:off x="9186840" y="4598902"/>
            <a:ext cx="16920" cy="16560"/>
            <a:chOff x="9186840" y="4598902"/>
            <a:chExt cx="1692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544" name="Entrada de lápiz 2543">
                  <a:extLst>
                    <a:ext uri="{FF2B5EF4-FFF2-40B4-BE49-F238E27FC236}">
                      <a16:creationId xmlns:a16="http://schemas.microsoft.com/office/drawing/2014/main" id="{5C398F2D-F9D8-45DE-92B3-E3741C0CE01B}"/>
                    </a:ext>
                  </a:extLst>
                </p14:cNvPr>
                <p14:cNvContentPartPr/>
                <p14:nvPr/>
              </p14:nvContentPartPr>
              <p14:xfrm>
                <a:off x="9192240" y="4615102"/>
                <a:ext cx="360" cy="360"/>
              </p14:xfrm>
            </p:contentPart>
          </mc:Choice>
          <mc:Fallback xmlns="">
            <p:pic>
              <p:nvPicPr>
                <p:cNvPr id="2544" name="Entrada de lápiz 2543">
                  <a:extLst>
                    <a:ext uri="{FF2B5EF4-FFF2-40B4-BE49-F238E27FC236}">
                      <a16:creationId xmlns:a16="http://schemas.microsoft.com/office/drawing/2014/main" id="{5C398F2D-F9D8-45DE-92B3-E3741C0CE01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8360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2545" name="Entrada de lápiz 2544">
                  <a:extLst>
                    <a:ext uri="{FF2B5EF4-FFF2-40B4-BE49-F238E27FC236}">
                      <a16:creationId xmlns:a16="http://schemas.microsoft.com/office/drawing/2014/main" id="{B0384959-5765-4283-8F56-8C770C87D1AC}"/>
                    </a:ext>
                  </a:extLst>
                </p14:cNvPr>
                <p14:cNvContentPartPr/>
                <p14:nvPr/>
              </p14:nvContentPartPr>
              <p14:xfrm>
                <a:off x="9186840" y="4598902"/>
                <a:ext cx="3240" cy="360"/>
              </p14:xfrm>
            </p:contentPart>
          </mc:Choice>
          <mc:Fallback xmlns="">
            <p:pic>
              <p:nvPicPr>
                <p:cNvPr id="2545" name="Entrada de lápiz 2544">
                  <a:extLst>
                    <a:ext uri="{FF2B5EF4-FFF2-40B4-BE49-F238E27FC236}">
                      <a16:creationId xmlns:a16="http://schemas.microsoft.com/office/drawing/2014/main" id="{B0384959-5765-4283-8F56-8C770C87D1A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78200" y="4589902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546" name="Entrada de lápiz 2545">
                  <a:extLst>
                    <a:ext uri="{FF2B5EF4-FFF2-40B4-BE49-F238E27FC236}">
                      <a16:creationId xmlns:a16="http://schemas.microsoft.com/office/drawing/2014/main" id="{2EDC9C49-2BC0-416D-A897-6F159EB2261C}"/>
                    </a:ext>
                  </a:extLst>
                </p14:cNvPr>
                <p14:cNvContentPartPr/>
                <p14:nvPr/>
              </p14:nvContentPartPr>
              <p14:xfrm>
                <a:off x="9203400" y="4615102"/>
                <a:ext cx="360" cy="360"/>
              </p14:xfrm>
            </p:contentPart>
          </mc:Choice>
          <mc:Fallback xmlns="">
            <p:pic>
              <p:nvPicPr>
                <p:cNvPr id="2546" name="Entrada de lápiz 2545">
                  <a:extLst>
                    <a:ext uri="{FF2B5EF4-FFF2-40B4-BE49-F238E27FC236}">
                      <a16:creationId xmlns:a16="http://schemas.microsoft.com/office/drawing/2014/main" id="{2EDC9C49-2BC0-416D-A897-6F159EB2261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9440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1" name="Grupo 2560">
            <a:extLst>
              <a:ext uri="{FF2B5EF4-FFF2-40B4-BE49-F238E27FC236}">
                <a16:creationId xmlns:a16="http://schemas.microsoft.com/office/drawing/2014/main" id="{3E2315E3-12B7-46D7-8E1E-6F4DB8EA20F1}"/>
              </a:ext>
            </a:extLst>
          </p:cNvPr>
          <p:cNvGrpSpPr/>
          <p:nvPr/>
        </p:nvGrpSpPr>
        <p:grpSpPr>
          <a:xfrm>
            <a:off x="8819280" y="4598902"/>
            <a:ext cx="319320" cy="86760"/>
            <a:chOff x="8819280" y="4598902"/>
            <a:chExt cx="319320" cy="8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2436" name="Entrada de lápiz 2435">
                  <a:extLst>
                    <a:ext uri="{FF2B5EF4-FFF2-40B4-BE49-F238E27FC236}">
                      <a16:creationId xmlns:a16="http://schemas.microsoft.com/office/drawing/2014/main" id="{2852738D-6146-446A-A604-35F0E6A80A51}"/>
                    </a:ext>
                  </a:extLst>
                </p14:cNvPr>
                <p14:cNvContentPartPr/>
                <p14:nvPr/>
              </p14:nvContentPartPr>
              <p14:xfrm>
                <a:off x="8911080" y="4679902"/>
                <a:ext cx="360" cy="360"/>
              </p14:xfrm>
            </p:contentPart>
          </mc:Choice>
          <mc:Fallback xmlns="">
            <p:pic>
              <p:nvPicPr>
                <p:cNvPr id="2436" name="Entrada de lápiz 2435">
                  <a:extLst>
                    <a:ext uri="{FF2B5EF4-FFF2-40B4-BE49-F238E27FC236}">
                      <a16:creationId xmlns:a16="http://schemas.microsoft.com/office/drawing/2014/main" id="{2852738D-6146-446A-A604-35F0E6A80A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02440" y="4671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503" name="Entrada de lápiz 2502">
                  <a:extLst>
                    <a:ext uri="{FF2B5EF4-FFF2-40B4-BE49-F238E27FC236}">
                      <a16:creationId xmlns:a16="http://schemas.microsoft.com/office/drawing/2014/main" id="{76D3C626-F489-4966-94E2-2CF7160E0C0E}"/>
                    </a:ext>
                  </a:extLst>
                </p14:cNvPr>
                <p14:cNvContentPartPr/>
                <p14:nvPr/>
              </p14:nvContentPartPr>
              <p14:xfrm>
                <a:off x="8938080" y="4647502"/>
                <a:ext cx="360" cy="360"/>
              </p14:xfrm>
            </p:contentPart>
          </mc:Choice>
          <mc:Fallback xmlns="">
            <p:pic>
              <p:nvPicPr>
                <p:cNvPr id="2503" name="Entrada de lápiz 2502">
                  <a:extLst>
                    <a:ext uri="{FF2B5EF4-FFF2-40B4-BE49-F238E27FC236}">
                      <a16:creationId xmlns:a16="http://schemas.microsoft.com/office/drawing/2014/main" id="{76D3C626-F489-4966-94E2-2CF7160E0C0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908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2499" name="Entrada de lápiz 2498">
                  <a:extLst>
                    <a:ext uri="{FF2B5EF4-FFF2-40B4-BE49-F238E27FC236}">
                      <a16:creationId xmlns:a16="http://schemas.microsoft.com/office/drawing/2014/main" id="{03E62F5E-D501-4578-9030-685CE62D34B2}"/>
                    </a:ext>
                  </a:extLst>
                </p14:cNvPr>
                <p14:cNvContentPartPr/>
                <p14:nvPr/>
              </p14:nvContentPartPr>
              <p14:xfrm>
                <a:off x="8884080" y="4631302"/>
                <a:ext cx="360" cy="360"/>
              </p14:xfrm>
            </p:contentPart>
          </mc:Choice>
          <mc:Fallback xmlns="">
            <p:pic>
              <p:nvPicPr>
                <p:cNvPr id="2499" name="Entrada de lápiz 2498">
                  <a:extLst>
                    <a:ext uri="{FF2B5EF4-FFF2-40B4-BE49-F238E27FC236}">
                      <a16:creationId xmlns:a16="http://schemas.microsoft.com/office/drawing/2014/main" id="{03E62F5E-D501-4578-9030-685CE62D34B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622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500" name="Entrada de lápiz 2499">
                  <a:extLst>
                    <a:ext uri="{FF2B5EF4-FFF2-40B4-BE49-F238E27FC236}">
                      <a16:creationId xmlns:a16="http://schemas.microsoft.com/office/drawing/2014/main" id="{1A8CA4E6-6EC3-4794-9FB4-0BA9F64073F4}"/>
                    </a:ext>
                  </a:extLst>
                </p14:cNvPr>
                <p14:cNvContentPartPr/>
                <p14:nvPr/>
              </p14:nvContentPartPr>
              <p14:xfrm>
                <a:off x="8851680" y="4619422"/>
                <a:ext cx="360" cy="1440"/>
              </p14:xfrm>
            </p:contentPart>
          </mc:Choice>
          <mc:Fallback xmlns="">
            <p:pic>
              <p:nvPicPr>
                <p:cNvPr id="2500" name="Entrada de lápiz 2499">
                  <a:extLst>
                    <a:ext uri="{FF2B5EF4-FFF2-40B4-BE49-F238E27FC236}">
                      <a16:creationId xmlns:a16="http://schemas.microsoft.com/office/drawing/2014/main" id="{1A8CA4E6-6EC3-4794-9FB4-0BA9F64073F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42680" y="4610782"/>
                  <a:ext cx="180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2501" name="Entrada de lápiz 2500">
                  <a:extLst>
                    <a:ext uri="{FF2B5EF4-FFF2-40B4-BE49-F238E27FC236}">
                      <a16:creationId xmlns:a16="http://schemas.microsoft.com/office/drawing/2014/main" id="{CD6BDBC7-41E3-4E87-9ECA-80D62E944F58}"/>
                    </a:ext>
                  </a:extLst>
                </p14:cNvPr>
                <p14:cNvContentPartPr/>
                <p14:nvPr/>
              </p14:nvContentPartPr>
              <p14:xfrm>
                <a:off x="8851680" y="4615102"/>
                <a:ext cx="360" cy="360"/>
              </p14:xfrm>
            </p:contentPart>
          </mc:Choice>
          <mc:Fallback xmlns="">
            <p:pic>
              <p:nvPicPr>
                <p:cNvPr id="2501" name="Entrada de lápiz 2500">
                  <a:extLst>
                    <a:ext uri="{FF2B5EF4-FFF2-40B4-BE49-F238E27FC236}">
                      <a16:creationId xmlns:a16="http://schemas.microsoft.com/office/drawing/2014/main" id="{CD6BDBC7-41E3-4E87-9ECA-80D62E944F5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42680" y="4606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504" name="Entrada de lápiz 2503">
                  <a:extLst>
                    <a:ext uri="{FF2B5EF4-FFF2-40B4-BE49-F238E27FC236}">
                      <a16:creationId xmlns:a16="http://schemas.microsoft.com/office/drawing/2014/main" id="{105AE3D4-BC0F-43D0-8AE1-C1459B536FBF}"/>
                    </a:ext>
                  </a:extLst>
                </p14:cNvPr>
                <p14:cNvContentPartPr/>
                <p14:nvPr/>
              </p14:nvContentPartPr>
              <p14:xfrm>
                <a:off x="8867880" y="4598902"/>
                <a:ext cx="360" cy="360"/>
              </p14:xfrm>
            </p:contentPart>
          </mc:Choice>
          <mc:Fallback xmlns="">
            <p:pic>
              <p:nvPicPr>
                <p:cNvPr id="2504" name="Entrada de lápiz 2503">
                  <a:extLst>
                    <a:ext uri="{FF2B5EF4-FFF2-40B4-BE49-F238E27FC236}">
                      <a16:creationId xmlns:a16="http://schemas.microsoft.com/office/drawing/2014/main" id="{105AE3D4-BC0F-43D0-8AE1-C1459B536FB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58880" y="4589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2506" name="Entrada de lápiz 2505">
                  <a:extLst>
                    <a:ext uri="{FF2B5EF4-FFF2-40B4-BE49-F238E27FC236}">
                      <a16:creationId xmlns:a16="http://schemas.microsoft.com/office/drawing/2014/main" id="{2DCB5C30-AF0A-4812-8097-54AA5E27DFD7}"/>
                    </a:ext>
                  </a:extLst>
                </p14:cNvPr>
                <p14:cNvContentPartPr/>
                <p14:nvPr/>
              </p14:nvContentPartPr>
              <p14:xfrm>
                <a:off x="8819280" y="4620502"/>
                <a:ext cx="360" cy="360"/>
              </p14:xfrm>
            </p:contentPart>
          </mc:Choice>
          <mc:Fallback xmlns="">
            <p:pic>
              <p:nvPicPr>
                <p:cNvPr id="2506" name="Entrada de lápiz 2505">
                  <a:extLst>
                    <a:ext uri="{FF2B5EF4-FFF2-40B4-BE49-F238E27FC236}">
                      <a16:creationId xmlns:a16="http://schemas.microsoft.com/office/drawing/2014/main" id="{2DCB5C30-AF0A-4812-8097-54AA5E27DFD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611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523" name="Entrada de lápiz 2522">
                  <a:extLst>
                    <a:ext uri="{FF2B5EF4-FFF2-40B4-BE49-F238E27FC236}">
                      <a16:creationId xmlns:a16="http://schemas.microsoft.com/office/drawing/2014/main" id="{14656C2C-C155-4F3E-B5D0-FEAC7B31A177}"/>
                    </a:ext>
                  </a:extLst>
                </p14:cNvPr>
                <p14:cNvContentPartPr/>
                <p14:nvPr/>
              </p14:nvContentPartPr>
              <p14:xfrm>
                <a:off x="8921880" y="4685302"/>
                <a:ext cx="360" cy="360"/>
              </p14:xfrm>
            </p:contentPart>
          </mc:Choice>
          <mc:Fallback xmlns="">
            <p:pic>
              <p:nvPicPr>
                <p:cNvPr id="2523" name="Entrada de lápiz 2522">
                  <a:extLst>
                    <a:ext uri="{FF2B5EF4-FFF2-40B4-BE49-F238E27FC236}">
                      <a16:creationId xmlns:a16="http://schemas.microsoft.com/office/drawing/2014/main" id="{14656C2C-C155-4F3E-B5D0-FEAC7B31A17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13240" y="4676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2437" name="Entrada de lápiz 2436">
                  <a:extLst>
                    <a:ext uri="{FF2B5EF4-FFF2-40B4-BE49-F238E27FC236}">
                      <a16:creationId xmlns:a16="http://schemas.microsoft.com/office/drawing/2014/main" id="{2F52F6E5-DE52-41DE-8DCD-8754F8E7F127}"/>
                    </a:ext>
                  </a:extLst>
                </p14:cNvPr>
                <p14:cNvContentPartPr/>
                <p14:nvPr/>
              </p14:nvContentPartPr>
              <p14:xfrm>
                <a:off x="8970480" y="4663702"/>
                <a:ext cx="360" cy="360"/>
              </p14:xfrm>
            </p:contentPart>
          </mc:Choice>
          <mc:Fallback xmlns="">
            <p:pic>
              <p:nvPicPr>
                <p:cNvPr id="2437" name="Entrada de lápiz 2436">
                  <a:extLst>
                    <a:ext uri="{FF2B5EF4-FFF2-40B4-BE49-F238E27FC236}">
                      <a16:creationId xmlns:a16="http://schemas.microsoft.com/office/drawing/2014/main" id="{2F52F6E5-DE52-41DE-8DCD-8754F8E7F12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6148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438" name="Entrada de lápiz 2437">
                  <a:extLst>
                    <a:ext uri="{FF2B5EF4-FFF2-40B4-BE49-F238E27FC236}">
                      <a16:creationId xmlns:a16="http://schemas.microsoft.com/office/drawing/2014/main" id="{3C55E15B-CD31-4E55-9613-5D13FF4726D1}"/>
                    </a:ext>
                  </a:extLst>
                </p14:cNvPr>
                <p14:cNvContentPartPr/>
                <p14:nvPr/>
              </p14:nvContentPartPr>
              <p14:xfrm>
                <a:off x="8976240" y="4669102"/>
                <a:ext cx="360" cy="360"/>
              </p14:xfrm>
            </p:contentPart>
          </mc:Choice>
          <mc:Fallback xmlns="">
            <p:pic>
              <p:nvPicPr>
                <p:cNvPr id="2438" name="Entrada de lápiz 2437">
                  <a:extLst>
                    <a:ext uri="{FF2B5EF4-FFF2-40B4-BE49-F238E27FC236}">
                      <a16:creationId xmlns:a16="http://schemas.microsoft.com/office/drawing/2014/main" id="{3C55E15B-CD31-4E55-9613-5D13FF4726D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672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2439" name="Entrada de lápiz 2438">
                  <a:extLst>
                    <a:ext uri="{FF2B5EF4-FFF2-40B4-BE49-F238E27FC236}">
                      <a16:creationId xmlns:a16="http://schemas.microsoft.com/office/drawing/2014/main" id="{745E6C58-B7AB-4CE5-A4C9-6820EE094B62}"/>
                    </a:ext>
                  </a:extLst>
                </p14:cNvPr>
                <p14:cNvContentPartPr/>
                <p14:nvPr/>
              </p14:nvContentPartPr>
              <p14:xfrm>
                <a:off x="9014040" y="4669102"/>
                <a:ext cx="360" cy="360"/>
              </p14:xfrm>
            </p:contentPart>
          </mc:Choice>
          <mc:Fallback xmlns="">
            <p:pic>
              <p:nvPicPr>
                <p:cNvPr id="2439" name="Entrada de lápiz 2438">
                  <a:extLst>
                    <a:ext uri="{FF2B5EF4-FFF2-40B4-BE49-F238E27FC236}">
                      <a16:creationId xmlns:a16="http://schemas.microsoft.com/office/drawing/2014/main" id="{745E6C58-B7AB-4CE5-A4C9-6820EE094B6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050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441" name="Entrada de lápiz 2440">
                  <a:extLst>
                    <a:ext uri="{FF2B5EF4-FFF2-40B4-BE49-F238E27FC236}">
                      <a16:creationId xmlns:a16="http://schemas.microsoft.com/office/drawing/2014/main" id="{746A4F35-FB6A-4720-80ED-C263CF2DE143}"/>
                    </a:ext>
                  </a:extLst>
                </p14:cNvPr>
                <p14:cNvContentPartPr/>
                <p14:nvPr/>
              </p14:nvContentPartPr>
              <p14:xfrm>
                <a:off x="8992080" y="4669102"/>
                <a:ext cx="360" cy="360"/>
              </p14:xfrm>
            </p:contentPart>
          </mc:Choice>
          <mc:Fallback xmlns="">
            <p:pic>
              <p:nvPicPr>
                <p:cNvPr id="2441" name="Entrada de lápiz 2440">
                  <a:extLst>
                    <a:ext uri="{FF2B5EF4-FFF2-40B4-BE49-F238E27FC236}">
                      <a16:creationId xmlns:a16="http://schemas.microsoft.com/office/drawing/2014/main" id="{746A4F35-FB6A-4720-80ED-C263CF2DE1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834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2524" name="Entrada de lápiz 2523">
                  <a:extLst>
                    <a:ext uri="{FF2B5EF4-FFF2-40B4-BE49-F238E27FC236}">
                      <a16:creationId xmlns:a16="http://schemas.microsoft.com/office/drawing/2014/main" id="{14A1555A-1995-46A5-A7CC-3BC13D921C43}"/>
                    </a:ext>
                  </a:extLst>
                </p14:cNvPr>
                <p14:cNvContentPartPr/>
                <p14:nvPr/>
              </p14:nvContentPartPr>
              <p14:xfrm>
                <a:off x="8965080" y="4663702"/>
                <a:ext cx="360" cy="360"/>
              </p14:xfrm>
            </p:contentPart>
          </mc:Choice>
          <mc:Fallback xmlns="">
            <p:pic>
              <p:nvPicPr>
                <p:cNvPr id="2524" name="Entrada de lápiz 2523">
                  <a:extLst>
                    <a:ext uri="{FF2B5EF4-FFF2-40B4-BE49-F238E27FC236}">
                      <a16:creationId xmlns:a16="http://schemas.microsoft.com/office/drawing/2014/main" id="{14A1555A-1995-46A5-A7CC-3BC13D921C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64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527" name="Entrada de lápiz 2526">
                  <a:extLst>
                    <a:ext uri="{FF2B5EF4-FFF2-40B4-BE49-F238E27FC236}">
                      <a16:creationId xmlns:a16="http://schemas.microsoft.com/office/drawing/2014/main" id="{CE60DD84-9EB5-4206-83AD-8FF298ED007B}"/>
                    </a:ext>
                  </a:extLst>
                </p14:cNvPr>
                <p14:cNvContentPartPr/>
                <p14:nvPr/>
              </p14:nvContentPartPr>
              <p14:xfrm>
                <a:off x="8992080" y="4674502"/>
                <a:ext cx="360" cy="360"/>
              </p14:xfrm>
            </p:contentPart>
          </mc:Choice>
          <mc:Fallback xmlns="">
            <p:pic>
              <p:nvPicPr>
                <p:cNvPr id="2527" name="Entrada de lápiz 2526">
                  <a:extLst>
                    <a:ext uri="{FF2B5EF4-FFF2-40B4-BE49-F238E27FC236}">
                      <a16:creationId xmlns:a16="http://schemas.microsoft.com/office/drawing/2014/main" id="{CE60DD84-9EB5-4206-83AD-8FF298ED007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834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2535" name="Entrada de lápiz 2534">
                  <a:extLst>
                    <a:ext uri="{FF2B5EF4-FFF2-40B4-BE49-F238E27FC236}">
                      <a16:creationId xmlns:a16="http://schemas.microsoft.com/office/drawing/2014/main" id="{6EEC3FF1-64E5-4EB9-B1CA-56FB8A35D2CD}"/>
                    </a:ext>
                  </a:extLst>
                </p14:cNvPr>
                <p14:cNvContentPartPr/>
                <p14:nvPr/>
              </p14:nvContentPartPr>
              <p14:xfrm>
                <a:off x="8959680" y="4674502"/>
                <a:ext cx="360" cy="360"/>
              </p14:xfrm>
            </p:contentPart>
          </mc:Choice>
          <mc:Fallback xmlns="">
            <p:pic>
              <p:nvPicPr>
                <p:cNvPr id="2535" name="Entrada de lápiz 2534">
                  <a:extLst>
                    <a:ext uri="{FF2B5EF4-FFF2-40B4-BE49-F238E27FC236}">
                      <a16:creationId xmlns:a16="http://schemas.microsoft.com/office/drawing/2014/main" id="{6EEC3FF1-64E5-4EB9-B1CA-56FB8A35D2C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10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536" name="Entrada de lápiz 2535">
                  <a:extLst>
                    <a:ext uri="{FF2B5EF4-FFF2-40B4-BE49-F238E27FC236}">
                      <a16:creationId xmlns:a16="http://schemas.microsoft.com/office/drawing/2014/main" id="{29170B0B-55A5-4755-96B0-8CA1CFE7675B}"/>
                    </a:ext>
                  </a:extLst>
                </p14:cNvPr>
                <p14:cNvContentPartPr/>
                <p14:nvPr/>
              </p14:nvContentPartPr>
              <p14:xfrm>
                <a:off x="8932680" y="4674502"/>
                <a:ext cx="360" cy="360"/>
              </p14:xfrm>
            </p:contentPart>
          </mc:Choice>
          <mc:Fallback xmlns="">
            <p:pic>
              <p:nvPicPr>
                <p:cNvPr id="2536" name="Entrada de lápiz 2535">
                  <a:extLst>
                    <a:ext uri="{FF2B5EF4-FFF2-40B4-BE49-F238E27FC236}">
                      <a16:creationId xmlns:a16="http://schemas.microsoft.com/office/drawing/2014/main" id="{29170B0B-55A5-4755-96B0-8CA1CFE7675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2368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2543" name="Entrada de lápiz 2542">
                  <a:extLst>
                    <a:ext uri="{FF2B5EF4-FFF2-40B4-BE49-F238E27FC236}">
                      <a16:creationId xmlns:a16="http://schemas.microsoft.com/office/drawing/2014/main" id="{BF67A9F0-2AFC-4EB5-B34D-620209E39388}"/>
                    </a:ext>
                  </a:extLst>
                </p14:cNvPr>
                <p14:cNvContentPartPr/>
                <p14:nvPr/>
              </p14:nvContentPartPr>
              <p14:xfrm>
                <a:off x="9138240" y="4620502"/>
                <a:ext cx="360" cy="360"/>
              </p14:xfrm>
            </p:contentPart>
          </mc:Choice>
          <mc:Fallback xmlns="">
            <p:pic>
              <p:nvPicPr>
                <p:cNvPr id="2543" name="Entrada de lápiz 2542">
                  <a:extLst>
                    <a:ext uri="{FF2B5EF4-FFF2-40B4-BE49-F238E27FC236}">
                      <a16:creationId xmlns:a16="http://schemas.microsoft.com/office/drawing/2014/main" id="{BF67A9F0-2AFC-4EB5-B34D-620209E3938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9600" y="4611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443" name="Entrada de lápiz 2442">
                  <a:extLst>
                    <a:ext uri="{FF2B5EF4-FFF2-40B4-BE49-F238E27FC236}">
                      <a16:creationId xmlns:a16="http://schemas.microsoft.com/office/drawing/2014/main" id="{90464098-EB66-4BA0-AC71-2343434033BE}"/>
                    </a:ext>
                  </a:extLst>
                </p14:cNvPr>
                <p14:cNvContentPartPr/>
                <p14:nvPr/>
              </p14:nvContentPartPr>
              <p14:xfrm>
                <a:off x="9029880" y="4663702"/>
                <a:ext cx="360" cy="360"/>
              </p14:xfrm>
            </p:contentPart>
          </mc:Choice>
          <mc:Fallback xmlns="">
            <p:pic>
              <p:nvPicPr>
                <p:cNvPr id="2443" name="Entrada de lápiz 2442">
                  <a:extLst>
                    <a:ext uri="{FF2B5EF4-FFF2-40B4-BE49-F238E27FC236}">
                      <a16:creationId xmlns:a16="http://schemas.microsoft.com/office/drawing/2014/main" id="{90464098-EB66-4BA0-AC71-2343434033B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12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2444" name="Entrada de lápiz 2443">
                  <a:extLst>
                    <a:ext uri="{FF2B5EF4-FFF2-40B4-BE49-F238E27FC236}">
                      <a16:creationId xmlns:a16="http://schemas.microsoft.com/office/drawing/2014/main" id="{C77D8AEA-3FDD-4712-A3B2-39882C36B1DE}"/>
                    </a:ext>
                  </a:extLst>
                </p14:cNvPr>
                <p14:cNvContentPartPr/>
                <p14:nvPr/>
              </p14:nvContentPartPr>
              <p14:xfrm>
                <a:off x="9051840" y="4658302"/>
                <a:ext cx="360" cy="360"/>
              </p14:xfrm>
            </p:contentPart>
          </mc:Choice>
          <mc:Fallback xmlns="">
            <p:pic>
              <p:nvPicPr>
                <p:cNvPr id="2444" name="Entrada de lápiz 2443">
                  <a:extLst>
                    <a:ext uri="{FF2B5EF4-FFF2-40B4-BE49-F238E27FC236}">
                      <a16:creationId xmlns:a16="http://schemas.microsoft.com/office/drawing/2014/main" id="{C77D8AEA-3FDD-4712-A3B2-39882C36B1D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428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446" name="Entrada de lápiz 2445">
                  <a:extLst>
                    <a:ext uri="{FF2B5EF4-FFF2-40B4-BE49-F238E27FC236}">
                      <a16:creationId xmlns:a16="http://schemas.microsoft.com/office/drawing/2014/main" id="{1EFF0AB9-A764-4722-92B3-F8D8AE8EBD5F}"/>
                    </a:ext>
                  </a:extLst>
                </p14:cNvPr>
                <p14:cNvContentPartPr/>
                <p14:nvPr/>
              </p14:nvContentPartPr>
              <p14:xfrm>
                <a:off x="9067680" y="4663702"/>
                <a:ext cx="360" cy="360"/>
              </p14:xfrm>
            </p:contentPart>
          </mc:Choice>
          <mc:Fallback xmlns="">
            <p:pic>
              <p:nvPicPr>
                <p:cNvPr id="2446" name="Entrada de lápiz 2445">
                  <a:extLst>
                    <a:ext uri="{FF2B5EF4-FFF2-40B4-BE49-F238E27FC236}">
                      <a16:creationId xmlns:a16="http://schemas.microsoft.com/office/drawing/2014/main" id="{1EFF0AB9-A764-4722-92B3-F8D8AE8EBD5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590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2448" name="Entrada de lápiz 2447">
                  <a:extLst>
                    <a:ext uri="{FF2B5EF4-FFF2-40B4-BE49-F238E27FC236}">
                      <a16:creationId xmlns:a16="http://schemas.microsoft.com/office/drawing/2014/main" id="{B34DF6B8-E2F5-4E3D-A193-9EDAE0293BA0}"/>
                    </a:ext>
                  </a:extLst>
                </p14:cNvPr>
                <p14:cNvContentPartPr/>
                <p14:nvPr/>
              </p14:nvContentPartPr>
              <p14:xfrm>
                <a:off x="9078840" y="4652902"/>
                <a:ext cx="360" cy="360"/>
              </p14:xfrm>
            </p:contentPart>
          </mc:Choice>
          <mc:Fallback xmlns="">
            <p:pic>
              <p:nvPicPr>
                <p:cNvPr id="2448" name="Entrada de lápiz 2447">
                  <a:extLst>
                    <a:ext uri="{FF2B5EF4-FFF2-40B4-BE49-F238E27FC236}">
                      <a16:creationId xmlns:a16="http://schemas.microsoft.com/office/drawing/2014/main" id="{B34DF6B8-E2F5-4E3D-A193-9EDAE0293BA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0200" y="4643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450" name="Entrada de lápiz 2449">
                  <a:extLst>
                    <a:ext uri="{FF2B5EF4-FFF2-40B4-BE49-F238E27FC236}">
                      <a16:creationId xmlns:a16="http://schemas.microsoft.com/office/drawing/2014/main" id="{9D65AAE1-1C00-4E7E-A970-C6BE626F9867}"/>
                    </a:ext>
                  </a:extLst>
                </p14:cNvPr>
                <p14:cNvContentPartPr/>
                <p14:nvPr/>
              </p14:nvContentPartPr>
              <p14:xfrm>
                <a:off x="9095040" y="4642102"/>
                <a:ext cx="360" cy="360"/>
              </p14:xfrm>
            </p:contentPart>
          </mc:Choice>
          <mc:Fallback xmlns="">
            <p:pic>
              <p:nvPicPr>
                <p:cNvPr id="2450" name="Entrada de lápiz 2449">
                  <a:extLst>
                    <a:ext uri="{FF2B5EF4-FFF2-40B4-BE49-F238E27FC236}">
                      <a16:creationId xmlns:a16="http://schemas.microsoft.com/office/drawing/2014/main" id="{9D65AAE1-1C00-4E7E-A970-C6BE626F986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4633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2528" name="Entrada de lápiz 2527">
                  <a:extLst>
                    <a:ext uri="{FF2B5EF4-FFF2-40B4-BE49-F238E27FC236}">
                      <a16:creationId xmlns:a16="http://schemas.microsoft.com/office/drawing/2014/main" id="{5B342778-33A5-442B-9824-752EAD49A939}"/>
                    </a:ext>
                  </a:extLst>
                </p14:cNvPr>
                <p14:cNvContentPartPr/>
                <p14:nvPr/>
              </p14:nvContentPartPr>
              <p14:xfrm>
                <a:off x="9041040" y="4658302"/>
                <a:ext cx="360" cy="360"/>
              </p14:xfrm>
            </p:contentPart>
          </mc:Choice>
          <mc:Fallback xmlns="">
            <p:pic>
              <p:nvPicPr>
                <p:cNvPr id="2528" name="Entrada de lápiz 2527">
                  <a:extLst>
                    <a:ext uri="{FF2B5EF4-FFF2-40B4-BE49-F238E27FC236}">
                      <a16:creationId xmlns:a16="http://schemas.microsoft.com/office/drawing/2014/main" id="{5B342778-33A5-442B-9824-752EAD49A93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320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531" name="Entrada de lápiz 2530">
                  <a:extLst>
                    <a:ext uri="{FF2B5EF4-FFF2-40B4-BE49-F238E27FC236}">
                      <a16:creationId xmlns:a16="http://schemas.microsoft.com/office/drawing/2014/main" id="{043A674E-57A0-418D-8EF3-4F4033A9B229}"/>
                    </a:ext>
                  </a:extLst>
                </p14:cNvPr>
                <p14:cNvContentPartPr/>
                <p14:nvPr/>
              </p14:nvContentPartPr>
              <p14:xfrm>
                <a:off x="9051840" y="4658302"/>
                <a:ext cx="360" cy="360"/>
              </p14:xfrm>
            </p:contentPart>
          </mc:Choice>
          <mc:Fallback xmlns="">
            <p:pic>
              <p:nvPicPr>
                <p:cNvPr id="2531" name="Entrada de lápiz 2530">
                  <a:extLst>
                    <a:ext uri="{FF2B5EF4-FFF2-40B4-BE49-F238E27FC236}">
                      <a16:creationId xmlns:a16="http://schemas.microsoft.com/office/drawing/2014/main" id="{043A674E-57A0-418D-8EF3-4F4033A9B22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428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2532" name="Entrada de lápiz 2531">
                  <a:extLst>
                    <a:ext uri="{FF2B5EF4-FFF2-40B4-BE49-F238E27FC236}">
                      <a16:creationId xmlns:a16="http://schemas.microsoft.com/office/drawing/2014/main" id="{82D1FE7D-510E-46EA-925D-E504587AE825}"/>
                    </a:ext>
                  </a:extLst>
                </p14:cNvPr>
                <p14:cNvContentPartPr/>
                <p14:nvPr/>
              </p14:nvContentPartPr>
              <p14:xfrm>
                <a:off x="9067680" y="4663702"/>
                <a:ext cx="360" cy="360"/>
              </p14:xfrm>
            </p:contentPart>
          </mc:Choice>
          <mc:Fallback xmlns="">
            <p:pic>
              <p:nvPicPr>
                <p:cNvPr id="2532" name="Entrada de lápiz 2531">
                  <a:extLst>
                    <a:ext uri="{FF2B5EF4-FFF2-40B4-BE49-F238E27FC236}">
                      <a16:creationId xmlns:a16="http://schemas.microsoft.com/office/drawing/2014/main" id="{82D1FE7D-510E-46EA-925D-E504587AE82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59040" y="4655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533" name="Entrada de lápiz 2532">
                  <a:extLst>
                    <a:ext uri="{FF2B5EF4-FFF2-40B4-BE49-F238E27FC236}">
                      <a16:creationId xmlns:a16="http://schemas.microsoft.com/office/drawing/2014/main" id="{42CDF2DB-8B08-4CFA-ABF1-561D34D0EC71}"/>
                    </a:ext>
                  </a:extLst>
                </p14:cNvPr>
                <p14:cNvContentPartPr/>
                <p14:nvPr/>
              </p14:nvContentPartPr>
              <p14:xfrm>
                <a:off x="9035280" y="4658302"/>
                <a:ext cx="360" cy="360"/>
              </p14:xfrm>
            </p:contentPart>
          </mc:Choice>
          <mc:Fallback xmlns="">
            <p:pic>
              <p:nvPicPr>
                <p:cNvPr id="2533" name="Entrada de lápiz 2532">
                  <a:extLst>
                    <a:ext uri="{FF2B5EF4-FFF2-40B4-BE49-F238E27FC236}">
                      <a16:creationId xmlns:a16="http://schemas.microsoft.com/office/drawing/2014/main" id="{42CDF2DB-8B08-4CFA-ABF1-561D34D0EC7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2538" name="Entrada de lápiz 2537">
                  <a:extLst>
                    <a:ext uri="{FF2B5EF4-FFF2-40B4-BE49-F238E27FC236}">
                      <a16:creationId xmlns:a16="http://schemas.microsoft.com/office/drawing/2014/main" id="{1DFCE7FB-11DA-4D8D-BA3E-50864F870ECF}"/>
                    </a:ext>
                  </a:extLst>
                </p14:cNvPr>
                <p14:cNvContentPartPr/>
                <p14:nvPr/>
              </p14:nvContentPartPr>
              <p14:xfrm>
                <a:off x="9073440" y="4647502"/>
                <a:ext cx="360" cy="360"/>
              </p14:xfrm>
            </p:contentPart>
          </mc:Choice>
          <mc:Fallback xmlns="">
            <p:pic>
              <p:nvPicPr>
                <p:cNvPr id="2538" name="Entrada de lápiz 2537">
                  <a:extLst>
                    <a:ext uri="{FF2B5EF4-FFF2-40B4-BE49-F238E27FC236}">
                      <a16:creationId xmlns:a16="http://schemas.microsoft.com/office/drawing/2014/main" id="{1DFCE7FB-11DA-4D8D-BA3E-50864F870EC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6480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540" name="Entrada de lápiz 2539">
                  <a:extLst>
                    <a:ext uri="{FF2B5EF4-FFF2-40B4-BE49-F238E27FC236}">
                      <a16:creationId xmlns:a16="http://schemas.microsoft.com/office/drawing/2014/main" id="{13327D8B-7F19-4709-BEA2-19007A192DA4}"/>
                    </a:ext>
                  </a:extLst>
                </p14:cNvPr>
                <p14:cNvContentPartPr/>
                <p14:nvPr/>
              </p14:nvContentPartPr>
              <p14:xfrm>
                <a:off x="9089640" y="4647502"/>
                <a:ext cx="360" cy="360"/>
              </p14:xfrm>
            </p:contentPart>
          </mc:Choice>
          <mc:Fallback xmlns="">
            <p:pic>
              <p:nvPicPr>
                <p:cNvPr id="2540" name="Entrada de lápiz 2539">
                  <a:extLst>
                    <a:ext uri="{FF2B5EF4-FFF2-40B4-BE49-F238E27FC236}">
                      <a16:creationId xmlns:a16="http://schemas.microsoft.com/office/drawing/2014/main" id="{13327D8B-7F19-4709-BEA2-19007A192DA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064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2541" name="Entrada de lápiz 2540">
                  <a:extLst>
                    <a:ext uri="{FF2B5EF4-FFF2-40B4-BE49-F238E27FC236}">
                      <a16:creationId xmlns:a16="http://schemas.microsoft.com/office/drawing/2014/main" id="{A687EBBC-1832-45C4-B1A7-3FA3BA15D360}"/>
                    </a:ext>
                  </a:extLst>
                </p14:cNvPr>
                <p14:cNvContentPartPr/>
                <p14:nvPr/>
              </p14:nvContentPartPr>
              <p14:xfrm>
                <a:off x="9105840" y="4642102"/>
                <a:ext cx="360" cy="360"/>
              </p14:xfrm>
            </p:contentPart>
          </mc:Choice>
          <mc:Fallback xmlns="">
            <p:pic>
              <p:nvPicPr>
                <p:cNvPr id="2541" name="Entrada de lápiz 2540">
                  <a:extLst>
                    <a:ext uri="{FF2B5EF4-FFF2-40B4-BE49-F238E27FC236}">
                      <a16:creationId xmlns:a16="http://schemas.microsoft.com/office/drawing/2014/main" id="{A687EBBC-1832-45C4-B1A7-3FA3BA15D36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97200" y="4633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548" name="Entrada de lápiz 2547">
                  <a:extLst>
                    <a:ext uri="{FF2B5EF4-FFF2-40B4-BE49-F238E27FC236}">
                      <a16:creationId xmlns:a16="http://schemas.microsoft.com/office/drawing/2014/main" id="{F335ADE2-17C1-404C-894E-EC3202638244}"/>
                    </a:ext>
                  </a:extLst>
                </p14:cNvPr>
                <p14:cNvContentPartPr/>
                <p14:nvPr/>
              </p14:nvContentPartPr>
              <p14:xfrm>
                <a:off x="9095040" y="4652902"/>
                <a:ext cx="360" cy="360"/>
              </p14:xfrm>
            </p:contentPart>
          </mc:Choice>
          <mc:Fallback xmlns="">
            <p:pic>
              <p:nvPicPr>
                <p:cNvPr id="2548" name="Entrada de lápiz 2547">
                  <a:extLst>
                    <a:ext uri="{FF2B5EF4-FFF2-40B4-BE49-F238E27FC236}">
                      <a16:creationId xmlns:a16="http://schemas.microsoft.com/office/drawing/2014/main" id="{F335ADE2-17C1-404C-894E-EC320263824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86040" y="4643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2550" name="Entrada de lápiz 2549">
                  <a:extLst>
                    <a:ext uri="{FF2B5EF4-FFF2-40B4-BE49-F238E27FC236}">
                      <a16:creationId xmlns:a16="http://schemas.microsoft.com/office/drawing/2014/main" id="{C04DC696-1533-4982-8301-F627F2DE5539}"/>
                    </a:ext>
                  </a:extLst>
                </p14:cNvPr>
                <p14:cNvContentPartPr/>
                <p14:nvPr/>
              </p14:nvContentPartPr>
              <p14:xfrm>
                <a:off x="9084240" y="4658302"/>
                <a:ext cx="360" cy="360"/>
              </p14:xfrm>
            </p:contentPart>
          </mc:Choice>
          <mc:Fallback xmlns="">
            <p:pic>
              <p:nvPicPr>
                <p:cNvPr id="2550" name="Entrada de lápiz 2549">
                  <a:extLst>
                    <a:ext uri="{FF2B5EF4-FFF2-40B4-BE49-F238E27FC236}">
                      <a16:creationId xmlns:a16="http://schemas.microsoft.com/office/drawing/2014/main" id="{C04DC696-1533-4982-8301-F627F2DE553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52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2551" name="Entrada de lápiz 2550">
                  <a:extLst>
                    <a:ext uri="{FF2B5EF4-FFF2-40B4-BE49-F238E27FC236}">
                      <a16:creationId xmlns:a16="http://schemas.microsoft.com/office/drawing/2014/main" id="{D20213FB-98E3-4619-8DE1-4BF8E3AE2B81}"/>
                    </a:ext>
                  </a:extLst>
                </p14:cNvPr>
                <p14:cNvContentPartPr/>
                <p14:nvPr/>
              </p14:nvContentPartPr>
              <p14:xfrm>
                <a:off x="9105840" y="4647502"/>
                <a:ext cx="360" cy="360"/>
              </p14:xfrm>
            </p:contentPart>
          </mc:Choice>
          <mc:Fallback xmlns="">
            <p:pic>
              <p:nvPicPr>
                <p:cNvPr id="2551" name="Entrada de lápiz 2550">
                  <a:extLst>
                    <a:ext uri="{FF2B5EF4-FFF2-40B4-BE49-F238E27FC236}">
                      <a16:creationId xmlns:a16="http://schemas.microsoft.com/office/drawing/2014/main" id="{D20213FB-98E3-4619-8DE1-4BF8E3AE2B8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97200" y="4638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2552" name="Entrada de lápiz 2551">
                  <a:extLst>
                    <a:ext uri="{FF2B5EF4-FFF2-40B4-BE49-F238E27FC236}">
                      <a16:creationId xmlns:a16="http://schemas.microsoft.com/office/drawing/2014/main" id="{B60C6D83-9062-41C2-80ED-31ADA4710260}"/>
                    </a:ext>
                  </a:extLst>
                </p14:cNvPr>
                <p14:cNvContentPartPr/>
                <p14:nvPr/>
              </p14:nvContentPartPr>
              <p14:xfrm>
                <a:off x="9132840" y="4625542"/>
                <a:ext cx="360" cy="360"/>
              </p14:xfrm>
            </p:contentPart>
          </mc:Choice>
          <mc:Fallback xmlns="">
            <p:pic>
              <p:nvPicPr>
                <p:cNvPr id="2552" name="Entrada de lápiz 2551">
                  <a:extLst>
                    <a:ext uri="{FF2B5EF4-FFF2-40B4-BE49-F238E27FC236}">
                      <a16:creationId xmlns:a16="http://schemas.microsoft.com/office/drawing/2014/main" id="{B60C6D83-9062-41C2-80ED-31ADA471026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23840" y="46169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2554" name="Entrada de lápiz 2553">
                  <a:extLst>
                    <a:ext uri="{FF2B5EF4-FFF2-40B4-BE49-F238E27FC236}">
                      <a16:creationId xmlns:a16="http://schemas.microsoft.com/office/drawing/2014/main" id="{92507BB8-4276-40EC-BC4C-D5951E1DE406}"/>
                    </a:ext>
                  </a:extLst>
                </p14:cNvPr>
                <p14:cNvContentPartPr/>
                <p14:nvPr/>
              </p14:nvContentPartPr>
              <p14:xfrm>
                <a:off x="9116640" y="4631302"/>
                <a:ext cx="360" cy="360"/>
              </p14:xfrm>
            </p:contentPart>
          </mc:Choice>
          <mc:Fallback xmlns="">
            <p:pic>
              <p:nvPicPr>
                <p:cNvPr id="2554" name="Entrada de lápiz 2553">
                  <a:extLst>
                    <a:ext uri="{FF2B5EF4-FFF2-40B4-BE49-F238E27FC236}">
                      <a16:creationId xmlns:a16="http://schemas.microsoft.com/office/drawing/2014/main" id="{92507BB8-4276-40EC-BC4C-D5951E1DE40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108000" y="4622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2556" name="Entrada de lápiz 2555">
                  <a:extLst>
                    <a:ext uri="{FF2B5EF4-FFF2-40B4-BE49-F238E27FC236}">
                      <a16:creationId xmlns:a16="http://schemas.microsoft.com/office/drawing/2014/main" id="{CF0A3E4B-0C2E-4A33-A236-518D229993BE}"/>
                    </a:ext>
                  </a:extLst>
                </p14:cNvPr>
                <p14:cNvContentPartPr/>
                <p14:nvPr/>
              </p14:nvContentPartPr>
              <p14:xfrm>
                <a:off x="9035280" y="4658302"/>
                <a:ext cx="360" cy="360"/>
              </p14:xfrm>
            </p:contentPart>
          </mc:Choice>
          <mc:Fallback xmlns="">
            <p:pic>
              <p:nvPicPr>
                <p:cNvPr id="2556" name="Entrada de lápiz 2555">
                  <a:extLst>
                    <a:ext uri="{FF2B5EF4-FFF2-40B4-BE49-F238E27FC236}">
                      <a16:creationId xmlns:a16="http://schemas.microsoft.com/office/drawing/2014/main" id="{CF0A3E4B-0C2E-4A33-A236-518D229993B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649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2558" name="Entrada de lápiz 2557">
                  <a:extLst>
                    <a:ext uri="{FF2B5EF4-FFF2-40B4-BE49-F238E27FC236}">
                      <a16:creationId xmlns:a16="http://schemas.microsoft.com/office/drawing/2014/main" id="{587884A9-ABAC-4B76-B614-374D0C6588C0}"/>
                    </a:ext>
                  </a:extLst>
                </p14:cNvPr>
                <p14:cNvContentPartPr/>
                <p14:nvPr/>
              </p14:nvContentPartPr>
              <p14:xfrm>
                <a:off x="8965080" y="4674502"/>
                <a:ext cx="360" cy="360"/>
              </p14:xfrm>
            </p:contentPart>
          </mc:Choice>
          <mc:Fallback xmlns="">
            <p:pic>
              <p:nvPicPr>
                <p:cNvPr id="2558" name="Entrada de lápiz 2557">
                  <a:extLst>
                    <a:ext uri="{FF2B5EF4-FFF2-40B4-BE49-F238E27FC236}">
                      <a16:creationId xmlns:a16="http://schemas.microsoft.com/office/drawing/2014/main" id="{587884A9-ABAC-4B76-B614-374D0C6588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56440" y="4665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2560" name="Entrada de lápiz 2559">
                  <a:extLst>
                    <a:ext uri="{FF2B5EF4-FFF2-40B4-BE49-F238E27FC236}">
                      <a16:creationId xmlns:a16="http://schemas.microsoft.com/office/drawing/2014/main" id="{B27F5268-8523-4B8D-93F8-752301511824}"/>
                    </a:ext>
                  </a:extLst>
                </p14:cNvPr>
                <p14:cNvContentPartPr/>
                <p14:nvPr/>
              </p14:nvContentPartPr>
              <p14:xfrm>
                <a:off x="8981280" y="4669102"/>
                <a:ext cx="360" cy="360"/>
              </p14:xfrm>
            </p:contentPart>
          </mc:Choice>
          <mc:Fallback xmlns="">
            <p:pic>
              <p:nvPicPr>
                <p:cNvPr id="2560" name="Entrada de lápiz 2559">
                  <a:extLst>
                    <a:ext uri="{FF2B5EF4-FFF2-40B4-BE49-F238E27FC236}">
                      <a16:creationId xmlns:a16="http://schemas.microsoft.com/office/drawing/2014/main" id="{B27F5268-8523-4B8D-93F8-75230151182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2640" y="4660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1" name="Grupo 2570">
            <a:extLst>
              <a:ext uri="{FF2B5EF4-FFF2-40B4-BE49-F238E27FC236}">
                <a16:creationId xmlns:a16="http://schemas.microsoft.com/office/drawing/2014/main" id="{EF6375E7-CD9F-4502-97AD-AA2E3B5E76D1}"/>
              </a:ext>
            </a:extLst>
          </p:cNvPr>
          <p:cNvGrpSpPr/>
          <p:nvPr/>
        </p:nvGrpSpPr>
        <p:grpSpPr>
          <a:xfrm>
            <a:off x="8813880" y="4777462"/>
            <a:ext cx="32760" cy="48960"/>
            <a:chOff x="8813880" y="4777462"/>
            <a:chExt cx="32760" cy="4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234" name="Entrada de lápiz 2233">
                  <a:extLst>
                    <a:ext uri="{FF2B5EF4-FFF2-40B4-BE49-F238E27FC236}">
                      <a16:creationId xmlns:a16="http://schemas.microsoft.com/office/drawing/2014/main" id="{51596394-2665-4709-ADF9-C1087AE5B46E}"/>
                    </a:ext>
                  </a:extLst>
                </p14:cNvPr>
                <p14:cNvContentPartPr/>
                <p14:nvPr/>
              </p14:nvContentPartPr>
              <p14:xfrm>
                <a:off x="8813880" y="4820662"/>
                <a:ext cx="360" cy="360"/>
              </p14:xfrm>
            </p:contentPart>
          </mc:Choice>
          <mc:Fallback xmlns="">
            <p:pic>
              <p:nvPicPr>
                <p:cNvPr id="2234" name="Entrada de lápiz 2233">
                  <a:extLst>
                    <a:ext uri="{FF2B5EF4-FFF2-40B4-BE49-F238E27FC236}">
                      <a16:creationId xmlns:a16="http://schemas.microsoft.com/office/drawing/2014/main" id="{51596394-2665-4709-ADF9-C1087AE5B46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1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2239" name="Entrada de lápiz 2238">
                  <a:extLst>
                    <a:ext uri="{FF2B5EF4-FFF2-40B4-BE49-F238E27FC236}">
                      <a16:creationId xmlns:a16="http://schemas.microsoft.com/office/drawing/2014/main" id="{73CF6C25-38A7-4FFA-8811-56F98391BA89}"/>
                    </a:ext>
                  </a:extLst>
                </p14:cNvPr>
                <p14:cNvContentPartPr/>
                <p14:nvPr/>
              </p14:nvContentPartPr>
              <p14:xfrm>
                <a:off x="8813880" y="4826062"/>
                <a:ext cx="360" cy="360"/>
              </p14:xfrm>
            </p:contentPart>
          </mc:Choice>
          <mc:Fallback xmlns="">
            <p:pic>
              <p:nvPicPr>
                <p:cNvPr id="2239" name="Entrada de lápiz 2238">
                  <a:extLst>
                    <a:ext uri="{FF2B5EF4-FFF2-40B4-BE49-F238E27FC236}">
                      <a16:creationId xmlns:a16="http://schemas.microsoft.com/office/drawing/2014/main" id="{73CF6C25-38A7-4FFA-8811-56F98391BA8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7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2433" name="Entrada de lápiz 2432">
                  <a:extLst>
                    <a:ext uri="{FF2B5EF4-FFF2-40B4-BE49-F238E27FC236}">
                      <a16:creationId xmlns:a16="http://schemas.microsoft.com/office/drawing/2014/main" id="{726E6802-E92D-4D54-9B16-75610553CFEB}"/>
                    </a:ext>
                  </a:extLst>
                </p14:cNvPr>
                <p14:cNvContentPartPr/>
                <p14:nvPr/>
              </p14:nvContentPartPr>
              <p14:xfrm>
                <a:off x="8824680" y="4820662"/>
                <a:ext cx="360" cy="360"/>
              </p14:xfrm>
            </p:contentPart>
          </mc:Choice>
          <mc:Fallback xmlns="">
            <p:pic>
              <p:nvPicPr>
                <p:cNvPr id="2433" name="Entrada de lápiz 2432">
                  <a:extLst>
                    <a:ext uri="{FF2B5EF4-FFF2-40B4-BE49-F238E27FC236}">
                      <a16:creationId xmlns:a16="http://schemas.microsoft.com/office/drawing/2014/main" id="{726E6802-E92D-4D54-9B16-75610553CFE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5680" y="4811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2568" name="Entrada de lápiz 2567">
                  <a:extLst>
                    <a:ext uri="{FF2B5EF4-FFF2-40B4-BE49-F238E27FC236}">
                      <a16:creationId xmlns:a16="http://schemas.microsoft.com/office/drawing/2014/main" id="{918A0566-1407-4410-A2AA-F4DBAFC1E778}"/>
                    </a:ext>
                  </a:extLst>
                </p14:cNvPr>
                <p14:cNvContentPartPr/>
                <p14:nvPr/>
              </p14:nvContentPartPr>
              <p14:xfrm>
                <a:off x="8813880" y="4826062"/>
                <a:ext cx="360" cy="360"/>
              </p14:xfrm>
            </p:contentPart>
          </mc:Choice>
          <mc:Fallback xmlns="">
            <p:pic>
              <p:nvPicPr>
                <p:cNvPr id="2568" name="Entrada de lápiz 2567">
                  <a:extLst>
                    <a:ext uri="{FF2B5EF4-FFF2-40B4-BE49-F238E27FC236}">
                      <a16:creationId xmlns:a16="http://schemas.microsoft.com/office/drawing/2014/main" id="{918A0566-1407-4410-A2AA-F4DBAFC1E77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17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2565" name="Entrada de lápiz 2564">
                  <a:extLst>
                    <a:ext uri="{FF2B5EF4-FFF2-40B4-BE49-F238E27FC236}">
                      <a16:creationId xmlns:a16="http://schemas.microsoft.com/office/drawing/2014/main" id="{23076A38-C6A1-47A4-8469-52E7BCE96111}"/>
                    </a:ext>
                  </a:extLst>
                </p14:cNvPr>
                <p14:cNvContentPartPr/>
                <p14:nvPr/>
              </p14:nvContentPartPr>
              <p14:xfrm>
                <a:off x="8846280" y="4777462"/>
                <a:ext cx="360" cy="360"/>
              </p14:xfrm>
            </p:contentPart>
          </mc:Choice>
          <mc:Fallback xmlns="">
            <p:pic>
              <p:nvPicPr>
                <p:cNvPr id="2565" name="Entrada de lápiz 2564">
                  <a:extLst>
                    <a:ext uri="{FF2B5EF4-FFF2-40B4-BE49-F238E27FC236}">
                      <a16:creationId xmlns:a16="http://schemas.microsoft.com/office/drawing/2014/main" id="{23076A38-C6A1-47A4-8469-52E7BCE9611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37280" y="4768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2566" name="Entrada de lápiz 2565">
                  <a:extLst>
                    <a:ext uri="{FF2B5EF4-FFF2-40B4-BE49-F238E27FC236}">
                      <a16:creationId xmlns:a16="http://schemas.microsoft.com/office/drawing/2014/main" id="{A1D48081-A082-4F89-9149-D44E558C0727}"/>
                    </a:ext>
                  </a:extLst>
                </p14:cNvPr>
                <p14:cNvContentPartPr/>
                <p14:nvPr/>
              </p14:nvContentPartPr>
              <p14:xfrm>
                <a:off x="8840520" y="4793662"/>
                <a:ext cx="360" cy="360"/>
              </p14:xfrm>
            </p:contentPart>
          </mc:Choice>
          <mc:Fallback xmlns="">
            <p:pic>
              <p:nvPicPr>
                <p:cNvPr id="2566" name="Entrada de lápiz 2565">
                  <a:extLst>
                    <a:ext uri="{FF2B5EF4-FFF2-40B4-BE49-F238E27FC236}">
                      <a16:creationId xmlns:a16="http://schemas.microsoft.com/office/drawing/2014/main" id="{A1D48081-A082-4F89-9149-D44E558C072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31880" y="4784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2569" name="Entrada de lápiz 2568">
                  <a:extLst>
                    <a:ext uri="{FF2B5EF4-FFF2-40B4-BE49-F238E27FC236}">
                      <a16:creationId xmlns:a16="http://schemas.microsoft.com/office/drawing/2014/main" id="{249CB042-B4D3-4EEA-9B53-FB783A47DF1F}"/>
                    </a:ext>
                  </a:extLst>
                </p14:cNvPr>
                <p14:cNvContentPartPr/>
                <p14:nvPr/>
              </p14:nvContentPartPr>
              <p14:xfrm>
                <a:off x="8835120" y="4804462"/>
                <a:ext cx="360" cy="360"/>
              </p14:xfrm>
            </p:contentPart>
          </mc:Choice>
          <mc:Fallback xmlns="">
            <p:pic>
              <p:nvPicPr>
                <p:cNvPr id="2569" name="Entrada de lápiz 2568">
                  <a:extLst>
                    <a:ext uri="{FF2B5EF4-FFF2-40B4-BE49-F238E27FC236}">
                      <a16:creationId xmlns:a16="http://schemas.microsoft.com/office/drawing/2014/main" id="{249CB042-B4D3-4EEA-9B53-FB783A47DF1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26480" y="4795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572" name="Entrada de lápiz 2571">
                <a:extLst>
                  <a:ext uri="{FF2B5EF4-FFF2-40B4-BE49-F238E27FC236}">
                    <a16:creationId xmlns:a16="http://schemas.microsoft.com/office/drawing/2014/main" id="{9E408D52-2C74-417F-A427-7F6056039FA4}"/>
                  </a:ext>
                </a:extLst>
              </p14:cNvPr>
              <p14:cNvContentPartPr/>
              <p14:nvPr/>
            </p14:nvContentPartPr>
            <p14:xfrm>
              <a:off x="8862480" y="4766662"/>
              <a:ext cx="360" cy="360"/>
            </p14:xfrm>
          </p:contentPart>
        </mc:Choice>
        <mc:Fallback xmlns="">
          <p:pic>
            <p:nvPicPr>
              <p:cNvPr id="2572" name="Entrada de lápiz 2571">
                <a:extLst>
                  <a:ext uri="{FF2B5EF4-FFF2-40B4-BE49-F238E27FC236}">
                    <a16:creationId xmlns:a16="http://schemas.microsoft.com/office/drawing/2014/main" id="{9E408D52-2C74-417F-A427-7F6056039FA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53480" y="47576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4" name="Grupo 2573">
            <a:extLst>
              <a:ext uri="{FF2B5EF4-FFF2-40B4-BE49-F238E27FC236}">
                <a16:creationId xmlns:a16="http://schemas.microsoft.com/office/drawing/2014/main" id="{1855D051-DD07-4492-8600-4E2937BFD8C8}"/>
              </a:ext>
            </a:extLst>
          </p:cNvPr>
          <p:cNvGrpSpPr/>
          <p:nvPr/>
        </p:nvGrpSpPr>
        <p:grpSpPr>
          <a:xfrm>
            <a:off x="8872920" y="4723102"/>
            <a:ext cx="11520" cy="21960"/>
            <a:chOff x="8872920" y="4723102"/>
            <a:chExt cx="11520" cy="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2520" name="Entrada de lápiz 2519">
                  <a:extLst>
                    <a:ext uri="{FF2B5EF4-FFF2-40B4-BE49-F238E27FC236}">
                      <a16:creationId xmlns:a16="http://schemas.microsoft.com/office/drawing/2014/main" id="{668B22E6-B853-4652-9586-FE071397BE0A}"/>
                    </a:ext>
                  </a:extLst>
                </p14:cNvPr>
                <p14:cNvContentPartPr/>
                <p14:nvPr/>
              </p14:nvContentPartPr>
              <p14:xfrm>
                <a:off x="8878680" y="4723102"/>
                <a:ext cx="1440" cy="1440"/>
              </p14:xfrm>
            </p:contentPart>
          </mc:Choice>
          <mc:Fallback xmlns="">
            <p:pic>
              <p:nvPicPr>
                <p:cNvPr id="2520" name="Entrada de lápiz 2519">
                  <a:extLst>
                    <a:ext uri="{FF2B5EF4-FFF2-40B4-BE49-F238E27FC236}">
                      <a16:creationId xmlns:a16="http://schemas.microsoft.com/office/drawing/2014/main" id="{668B22E6-B853-4652-9586-FE071397BE0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1446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2521" name="Entrada de lápiz 2520">
                  <a:extLst>
                    <a:ext uri="{FF2B5EF4-FFF2-40B4-BE49-F238E27FC236}">
                      <a16:creationId xmlns:a16="http://schemas.microsoft.com/office/drawing/2014/main" id="{DB341C3C-E945-4AE9-82C4-7D040CA51E6F}"/>
                    </a:ext>
                  </a:extLst>
                </p14:cNvPr>
                <p14:cNvContentPartPr/>
                <p14:nvPr/>
              </p14:nvContentPartPr>
              <p14:xfrm>
                <a:off x="8872920" y="4739302"/>
                <a:ext cx="360" cy="360"/>
              </p14:xfrm>
            </p:contentPart>
          </mc:Choice>
          <mc:Fallback xmlns="">
            <p:pic>
              <p:nvPicPr>
                <p:cNvPr id="2521" name="Entrada de lápiz 2520">
                  <a:extLst>
                    <a:ext uri="{FF2B5EF4-FFF2-40B4-BE49-F238E27FC236}">
                      <a16:creationId xmlns:a16="http://schemas.microsoft.com/office/drawing/2014/main" id="{DB341C3C-E945-4AE9-82C4-7D040CA51E6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64280" y="47306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2522" name="Entrada de lápiz 2521">
                  <a:extLst>
                    <a:ext uri="{FF2B5EF4-FFF2-40B4-BE49-F238E27FC236}">
                      <a16:creationId xmlns:a16="http://schemas.microsoft.com/office/drawing/2014/main" id="{79634CAA-912D-483D-9A1D-93539B819CD9}"/>
                    </a:ext>
                  </a:extLst>
                </p14:cNvPr>
                <p14:cNvContentPartPr/>
                <p14:nvPr/>
              </p14:nvContentPartPr>
              <p14:xfrm>
                <a:off x="8884080" y="4728862"/>
                <a:ext cx="360" cy="360"/>
              </p14:xfrm>
            </p:contentPart>
          </mc:Choice>
          <mc:Fallback xmlns="">
            <p:pic>
              <p:nvPicPr>
                <p:cNvPr id="2522" name="Entrada de lápiz 2521">
                  <a:extLst>
                    <a:ext uri="{FF2B5EF4-FFF2-40B4-BE49-F238E27FC236}">
                      <a16:creationId xmlns:a16="http://schemas.microsoft.com/office/drawing/2014/main" id="{79634CAA-912D-483D-9A1D-93539B819CD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719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2562" name="Entrada de lápiz 2561">
                  <a:extLst>
                    <a:ext uri="{FF2B5EF4-FFF2-40B4-BE49-F238E27FC236}">
                      <a16:creationId xmlns:a16="http://schemas.microsoft.com/office/drawing/2014/main" id="{83F47BCF-1872-48C1-B188-5F27A867E3E9}"/>
                    </a:ext>
                  </a:extLst>
                </p14:cNvPr>
                <p14:cNvContentPartPr/>
                <p14:nvPr/>
              </p14:nvContentPartPr>
              <p14:xfrm>
                <a:off x="8884080" y="4728862"/>
                <a:ext cx="360" cy="360"/>
              </p14:xfrm>
            </p:contentPart>
          </mc:Choice>
          <mc:Fallback xmlns="">
            <p:pic>
              <p:nvPicPr>
                <p:cNvPr id="2562" name="Entrada de lápiz 2561">
                  <a:extLst>
                    <a:ext uri="{FF2B5EF4-FFF2-40B4-BE49-F238E27FC236}">
                      <a16:creationId xmlns:a16="http://schemas.microsoft.com/office/drawing/2014/main" id="{83F47BCF-1872-48C1-B188-5F27A867E3E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5080" y="47198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2563" name="Entrada de lápiz 2562">
                  <a:extLst>
                    <a:ext uri="{FF2B5EF4-FFF2-40B4-BE49-F238E27FC236}">
                      <a16:creationId xmlns:a16="http://schemas.microsoft.com/office/drawing/2014/main" id="{33D48185-1F12-485C-98CE-001A29A3AEB9}"/>
                    </a:ext>
                  </a:extLst>
                </p14:cNvPr>
                <p14:cNvContentPartPr/>
                <p14:nvPr/>
              </p14:nvContentPartPr>
              <p14:xfrm>
                <a:off x="8878680" y="4744702"/>
                <a:ext cx="360" cy="360"/>
              </p14:xfrm>
            </p:contentPart>
          </mc:Choice>
          <mc:Fallback xmlns="">
            <p:pic>
              <p:nvPicPr>
                <p:cNvPr id="2563" name="Entrada de lápiz 2562">
                  <a:extLst>
                    <a:ext uri="{FF2B5EF4-FFF2-40B4-BE49-F238E27FC236}">
                      <a16:creationId xmlns:a16="http://schemas.microsoft.com/office/drawing/2014/main" id="{33D48185-1F12-485C-98CE-001A29A3AEB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360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2573" name="Entrada de lápiz 2572">
                  <a:extLst>
                    <a:ext uri="{FF2B5EF4-FFF2-40B4-BE49-F238E27FC236}">
                      <a16:creationId xmlns:a16="http://schemas.microsoft.com/office/drawing/2014/main" id="{6727D13D-9404-4F39-BCC5-31CD3B335C2C}"/>
                    </a:ext>
                  </a:extLst>
                </p14:cNvPr>
                <p14:cNvContentPartPr/>
                <p14:nvPr/>
              </p14:nvContentPartPr>
              <p14:xfrm>
                <a:off x="8878680" y="4739302"/>
                <a:ext cx="1440" cy="360"/>
              </p14:xfrm>
            </p:contentPart>
          </mc:Choice>
          <mc:Fallback xmlns="">
            <p:pic>
              <p:nvPicPr>
                <p:cNvPr id="2573" name="Entrada de lápiz 2572">
                  <a:extLst>
                    <a:ext uri="{FF2B5EF4-FFF2-40B4-BE49-F238E27FC236}">
                      <a16:creationId xmlns:a16="http://schemas.microsoft.com/office/drawing/2014/main" id="{6727D13D-9404-4F39-BCC5-31CD3B335C2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70040" y="4730662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583" name="Entrada de lápiz 2582">
                <a:extLst>
                  <a:ext uri="{FF2B5EF4-FFF2-40B4-BE49-F238E27FC236}">
                    <a16:creationId xmlns:a16="http://schemas.microsoft.com/office/drawing/2014/main" id="{974860AF-B2D8-4639-B551-D7640080171E}"/>
                  </a:ext>
                </a:extLst>
              </p14:cNvPr>
              <p14:cNvContentPartPr/>
              <p14:nvPr/>
            </p14:nvContentPartPr>
            <p14:xfrm>
              <a:off x="8835120" y="4891222"/>
              <a:ext cx="360" cy="360"/>
            </p14:xfrm>
          </p:contentPart>
        </mc:Choice>
        <mc:Fallback xmlns="">
          <p:pic>
            <p:nvPicPr>
              <p:cNvPr id="2583" name="Entrada de lápiz 2582">
                <a:extLst>
                  <a:ext uri="{FF2B5EF4-FFF2-40B4-BE49-F238E27FC236}">
                    <a16:creationId xmlns:a16="http://schemas.microsoft.com/office/drawing/2014/main" id="{974860AF-B2D8-4639-B551-D7640080171E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826480" y="488222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8" name="Grupo 2597">
            <a:extLst>
              <a:ext uri="{FF2B5EF4-FFF2-40B4-BE49-F238E27FC236}">
                <a16:creationId xmlns:a16="http://schemas.microsoft.com/office/drawing/2014/main" id="{5E6C2263-3706-485E-8F16-35A65047D422}"/>
              </a:ext>
            </a:extLst>
          </p:cNvPr>
          <p:cNvGrpSpPr/>
          <p:nvPr/>
        </p:nvGrpSpPr>
        <p:grpSpPr>
          <a:xfrm>
            <a:off x="9398160" y="4750102"/>
            <a:ext cx="65160" cy="11520"/>
            <a:chOff x="9398160" y="4750102"/>
            <a:chExt cx="65160" cy="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2590" name="Entrada de lápiz 2589">
                  <a:extLst>
                    <a:ext uri="{FF2B5EF4-FFF2-40B4-BE49-F238E27FC236}">
                      <a16:creationId xmlns:a16="http://schemas.microsoft.com/office/drawing/2014/main" id="{12BC49EC-399A-499F-9F8E-A12ABA716D1D}"/>
                    </a:ext>
                  </a:extLst>
                </p14:cNvPr>
                <p14:cNvContentPartPr/>
                <p14:nvPr/>
              </p14:nvContentPartPr>
              <p14:xfrm>
                <a:off x="9430560" y="4750102"/>
                <a:ext cx="360" cy="360"/>
              </p14:xfrm>
            </p:contentPart>
          </mc:Choice>
          <mc:Fallback xmlns="">
            <p:pic>
              <p:nvPicPr>
                <p:cNvPr id="2590" name="Entrada de lápiz 2589">
                  <a:extLst>
                    <a:ext uri="{FF2B5EF4-FFF2-40B4-BE49-F238E27FC236}">
                      <a16:creationId xmlns:a16="http://schemas.microsoft.com/office/drawing/2014/main" id="{12BC49EC-399A-499F-9F8E-A12ABA716D1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21920" y="4741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2591" name="Entrada de lápiz 2590">
                  <a:extLst>
                    <a:ext uri="{FF2B5EF4-FFF2-40B4-BE49-F238E27FC236}">
                      <a16:creationId xmlns:a16="http://schemas.microsoft.com/office/drawing/2014/main" id="{8C6633B8-43A6-4EEE-B463-3B7DDBC34F08}"/>
                    </a:ext>
                  </a:extLst>
                </p14:cNvPr>
                <p14:cNvContentPartPr/>
                <p14:nvPr/>
              </p14:nvContentPartPr>
              <p14:xfrm>
                <a:off x="9424800" y="4761262"/>
                <a:ext cx="360" cy="360"/>
              </p14:xfrm>
            </p:contentPart>
          </mc:Choice>
          <mc:Fallback xmlns="">
            <p:pic>
              <p:nvPicPr>
                <p:cNvPr id="2591" name="Entrada de lápiz 2590">
                  <a:extLst>
                    <a:ext uri="{FF2B5EF4-FFF2-40B4-BE49-F238E27FC236}">
                      <a16:creationId xmlns:a16="http://schemas.microsoft.com/office/drawing/2014/main" id="{8C6633B8-43A6-4EEE-B463-3B7DDBC34F0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161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2593" name="Entrada de lápiz 2592">
                  <a:extLst>
                    <a:ext uri="{FF2B5EF4-FFF2-40B4-BE49-F238E27FC236}">
                      <a16:creationId xmlns:a16="http://schemas.microsoft.com/office/drawing/2014/main" id="{436A9122-D558-4B7F-B304-DD16595290DE}"/>
                    </a:ext>
                  </a:extLst>
                </p14:cNvPr>
                <p14:cNvContentPartPr/>
                <p14:nvPr/>
              </p14:nvContentPartPr>
              <p14:xfrm>
                <a:off x="9441360" y="4761262"/>
                <a:ext cx="360" cy="360"/>
              </p14:xfrm>
            </p:contentPart>
          </mc:Choice>
          <mc:Fallback xmlns="">
            <p:pic>
              <p:nvPicPr>
                <p:cNvPr id="2593" name="Entrada de lápiz 2592">
                  <a:extLst>
                    <a:ext uri="{FF2B5EF4-FFF2-40B4-BE49-F238E27FC236}">
                      <a16:creationId xmlns:a16="http://schemas.microsoft.com/office/drawing/2014/main" id="{436A9122-D558-4B7F-B304-DD16595290D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323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2595" name="Entrada de lápiz 2594">
                  <a:extLst>
                    <a:ext uri="{FF2B5EF4-FFF2-40B4-BE49-F238E27FC236}">
                      <a16:creationId xmlns:a16="http://schemas.microsoft.com/office/drawing/2014/main" id="{76A1CB49-C4D6-4A69-95BE-78691DFDC173}"/>
                    </a:ext>
                  </a:extLst>
                </p14:cNvPr>
                <p14:cNvContentPartPr/>
                <p14:nvPr/>
              </p14:nvContentPartPr>
              <p14:xfrm>
                <a:off x="9462960" y="4761262"/>
                <a:ext cx="360" cy="360"/>
              </p14:xfrm>
            </p:contentPart>
          </mc:Choice>
          <mc:Fallback xmlns="">
            <p:pic>
              <p:nvPicPr>
                <p:cNvPr id="2595" name="Entrada de lápiz 2594">
                  <a:extLst>
                    <a:ext uri="{FF2B5EF4-FFF2-40B4-BE49-F238E27FC236}">
                      <a16:creationId xmlns:a16="http://schemas.microsoft.com/office/drawing/2014/main" id="{76A1CB49-C4D6-4A69-95BE-78691DFDC17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5432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2597" name="Entrada de lápiz 2596">
                  <a:extLst>
                    <a:ext uri="{FF2B5EF4-FFF2-40B4-BE49-F238E27FC236}">
                      <a16:creationId xmlns:a16="http://schemas.microsoft.com/office/drawing/2014/main" id="{44BBC9F4-EB6E-450B-96F4-793E6E20E2B0}"/>
                    </a:ext>
                  </a:extLst>
                </p14:cNvPr>
                <p14:cNvContentPartPr/>
                <p14:nvPr/>
              </p14:nvContentPartPr>
              <p14:xfrm>
                <a:off x="9398160" y="4761262"/>
                <a:ext cx="360" cy="360"/>
              </p14:xfrm>
            </p:contentPart>
          </mc:Choice>
          <mc:Fallback xmlns="">
            <p:pic>
              <p:nvPicPr>
                <p:cNvPr id="2597" name="Entrada de lápiz 2596">
                  <a:extLst>
                    <a:ext uri="{FF2B5EF4-FFF2-40B4-BE49-F238E27FC236}">
                      <a16:creationId xmlns:a16="http://schemas.microsoft.com/office/drawing/2014/main" id="{44BBC9F4-EB6E-450B-96F4-793E6E20E2B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89160" y="47522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4" name="Grupo 2603">
            <a:extLst>
              <a:ext uri="{FF2B5EF4-FFF2-40B4-BE49-F238E27FC236}">
                <a16:creationId xmlns:a16="http://schemas.microsoft.com/office/drawing/2014/main" id="{3BB6D369-E744-4385-96F7-D0E89A279D64}"/>
              </a:ext>
            </a:extLst>
          </p:cNvPr>
          <p:cNvGrpSpPr/>
          <p:nvPr/>
        </p:nvGrpSpPr>
        <p:grpSpPr>
          <a:xfrm>
            <a:off x="9489960" y="5112622"/>
            <a:ext cx="360" cy="16920"/>
            <a:chOff x="9489960" y="5112622"/>
            <a:chExt cx="36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2602" name="Entrada de lápiz 2601">
                  <a:extLst>
                    <a:ext uri="{FF2B5EF4-FFF2-40B4-BE49-F238E27FC236}">
                      <a16:creationId xmlns:a16="http://schemas.microsoft.com/office/drawing/2014/main" id="{95ABD2F7-64E4-4BBC-A107-D9AE44EEC191}"/>
                    </a:ext>
                  </a:extLst>
                </p14:cNvPr>
                <p14:cNvContentPartPr/>
                <p14:nvPr/>
              </p14:nvContentPartPr>
              <p14:xfrm>
                <a:off x="9489960" y="5129182"/>
                <a:ext cx="360" cy="360"/>
              </p14:xfrm>
            </p:contentPart>
          </mc:Choice>
          <mc:Fallback xmlns="">
            <p:pic>
              <p:nvPicPr>
                <p:cNvPr id="2602" name="Entrada de lápiz 2601">
                  <a:extLst>
                    <a:ext uri="{FF2B5EF4-FFF2-40B4-BE49-F238E27FC236}">
                      <a16:creationId xmlns:a16="http://schemas.microsoft.com/office/drawing/2014/main" id="{95ABD2F7-64E4-4BBC-A107-D9AE44EEC19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0960" y="51201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2603" name="Entrada de lápiz 2602">
                  <a:extLst>
                    <a:ext uri="{FF2B5EF4-FFF2-40B4-BE49-F238E27FC236}">
                      <a16:creationId xmlns:a16="http://schemas.microsoft.com/office/drawing/2014/main" id="{54C422D4-B922-438F-8A50-A3F45EFF1CBB}"/>
                    </a:ext>
                  </a:extLst>
                </p14:cNvPr>
                <p14:cNvContentPartPr/>
                <p14:nvPr/>
              </p14:nvContentPartPr>
              <p14:xfrm>
                <a:off x="9489960" y="5112622"/>
                <a:ext cx="360" cy="360"/>
              </p14:xfrm>
            </p:contentPart>
          </mc:Choice>
          <mc:Fallback xmlns="">
            <p:pic>
              <p:nvPicPr>
                <p:cNvPr id="2603" name="Entrada de lápiz 2602">
                  <a:extLst>
                    <a:ext uri="{FF2B5EF4-FFF2-40B4-BE49-F238E27FC236}">
                      <a16:creationId xmlns:a16="http://schemas.microsoft.com/office/drawing/2014/main" id="{54C422D4-B922-438F-8A50-A3F45EFF1CB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0960" y="51039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9" name="Grupo 2608">
            <a:extLst>
              <a:ext uri="{FF2B5EF4-FFF2-40B4-BE49-F238E27FC236}">
                <a16:creationId xmlns:a16="http://schemas.microsoft.com/office/drawing/2014/main" id="{C4820D37-A97A-4F7B-B74C-334EBFBCEE7F}"/>
              </a:ext>
            </a:extLst>
          </p:cNvPr>
          <p:cNvGrpSpPr/>
          <p:nvPr/>
        </p:nvGrpSpPr>
        <p:grpSpPr>
          <a:xfrm>
            <a:off x="9479160" y="5231782"/>
            <a:ext cx="16560" cy="21960"/>
            <a:chOff x="9479160" y="5231782"/>
            <a:chExt cx="16560" cy="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2599" name="Entrada de lápiz 2598">
                  <a:extLst>
                    <a:ext uri="{FF2B5EF4-FFF2-40B4-BE49-F238E27FC236}">
                      <a16:creationId xmlns:a16="http://schemas.microsoft.com/office/drawing/2014/main" id="{B1016E9A-E236-4115-9A51-8509F4286D3D}"/>
                    </a:ext>
                  </a:extLst>
                </p14:cNvPr>
                <p14:cNvContentPartPr/>
                <p14:nvPr/>
              </p14:nvContentPartPr>
              <p14:xfrm>
                <a:off x="9484560" y="5247982"/>
                <a:ext cx="360" cy="360"/>
              </p14:xfrm>
            </p:contentPart>
          </mc:Choice>
          <mc:Fallback xmlns="">
            <p:pic>
              <p:nvPicPr>
                <p:cNvPr id="2599" name="Entrada de lápiz 2598">
                  <a:extLst>
                    <a:ext uri="{FF2B5EF4-FFF2-40B4-BE49-F238E27FC236}">
                      <a16:creationId xmlns:a16="http://schemas.microsoft.com/office/drawing/2014/main" id="{B1016E9A-E236-4115-9A51-8509F4286D3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75560" y="52393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2600" name="Entrada de lápiz 2599">
                  <a:extLst>
                    <a:ext uri="{FF2B5EF4-FFF2-40B4-BE49-F238E27FC236}">
                      <a16:creationId xmlns:a16="http://schemas.microsoft.com/office/drawing/2014/main" id="{EF6D617D-27AE-486E-A61A-DDCEE52611C0}"/>
                    </a:ext>
                  </a:extLst>
                </p14:cNvPr>
                <p14:cNvContentPartPr/>
                <p14:nvPr/>
              </p14:nvContentPartPr>
              <p14:xfrm>
                <a:off x="9495360" y="5242582"/>
                <a:ext cx="360" cy="360"/>
              </p14:xfrm>
            </p:contentPart>
          </mc:Choice>
          <mc:Fallback xmlns="">
            <p:pic>
              <p:nvPicPr>
                <p:cNvPr id="2600" name="Entrada de lápiz 2599">
                  <a:extLst>
                    <a:ext uri="{FF2B5EF4-FFF2-40B4-BE49-F238E27FC236}">
                      <a16:creationId xmlns:a16="http://schemas.microsoft.com/office/drawing/2014/main" id="{EF6D617D-27AE-486E-A61A-DDCEE52611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6720" y="52335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2605" name="Entrada de lápiz 2604">
                  <a:extLst>
                    <a:ext uri="{FF2B5EF4-FFF2-40B4-BE49-F238E27FC236}">
                      <a16:creationId xmlns:a16="http://schemas.microsoft.com/office/drawing/2014/main" id="{C832C5F9-7E9D-49CF-BEC0-8355A5D710FC}"/>
                    </a:ext>
                  </a:extLst>
                </p14:cNvPr>
                <p14:cNvContentPartPr/>
                <p14:nvPr/>
              </p14:nvContentPartPr>
              <p14:xfrm>
                <a:off x="9479160" y="5253382"/>
                <a:ext cx="360" cy="360"/>
              </p14:xfrm>
            </p:contentPart>
          </mc:Choice>
          <mc:Fallback xmlns="">
            <p:pic>
              <p:nvPicPr>
                <p:cNvPr id="2605" name="Entrada de lápiz 2604">
                  <a:extLst>
                    <a:ext uri="{FF2B5EF4-FFF2-40B4-BE49-F238E27FC236}">
                      <a16:creationId xmlns:a16="http://schemas.microsoft.com/office/drawing/2014/main" id="{C832C5F9-7E9D-49CF-BEC0-8355A5D710F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70160" y="52447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2607" name="Entrada de lápiz 2606">
                  <a:extLst>
                    <a:ext uri="{FF2B5EF4-FFF2-40B4-BE49-F238E27FC236}">
                      <a16:creationId xmlns:a16="http://schemas.microsoft.com/office/drawing/2014/main" id="{2AAD7AF4-FE1F-4A8F-936A-D2BAC4554715}"/>
                    </a:ext>
                  </a:extLst>
                </p14:cNvPr>
                <p14:cNvContentPartPr/>
                <p14:nvPr/>
              </p14:nvContentPartPr>
              <p14:xfrm>
                <a:off x="9489960" y="5237182"/>
                <a:ext cx="1440" cy="1440"/>
              </p14:xfrm>
            </p:contentPart>
          </mc:Choice>
          <mc:Fallback xmlns="">
            <p:pic>
              <p:nvPicPr>
                <p:cNvPr id="2607" name="Entrada de lápiz 2606">
                  <a:extLst>
                    <a:ext uri="{FF2B5EF4-FFF2-40B4-BE49-F238E27FC236}">
                      <a16:creationId xmlns:a16="http://schemas.microsoft.com/office/drawing/2014/main" id="{2AAD7AF4-FE1F-4A8F-936A-D2BAC4554715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9480960" y="5228182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2608" name="Entrada de lápiz 2607">
                  <a:extLst>
                    <a:ext uri="{FF2B5EF4-FFF2-40B4-BE49-F238E27FC236}">
                      <a16:creationId xmlns:a16="http://schemas.microsoft.com/office/drawing/2014/main" id="{54603697-4BA3-44D5-AD2E-60E8ED252863}"/>
                    </a:ext>
                  </a:extLst>
                </p14:cNvPr>
                <p14:cNvContentPartPr/>
                <p14:nvPr/>
              </p14:nvContentPartPr>
              <p14:xfrm>
                <a:off x="9495360" y="5231782"/>
                <a:ext cx="360" cy="360"/>
              </p14:xfrm>
            </p:contentPart>
          </mc:Choice>
          <mc:Fallback xmlns="">
            <p:pic>
              <p:nvPicPr>
                <p:cNvPr id="2608" name="Entrada de lápiz 2607">
                  <a:extLst>
                    <a:ext uri="{FF2B5EF4-FFF2-40B4-BE49-F238E27FC236}">
                      <a16:creationId xmlns:a16="http://schemas.microsoft.com/office/drawing/2014/main" id="{54603697-4BA3-44D5-AD2E-60E8ED25286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486720" y="52231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2" name="Grupo 2621">
            <a:extLst>
              <a:ext uri="{FF2B5EF4-FFF2-40B4-BE49-F238E27FC236}">
                <a16:creationId xmlns:a16="http://schemas.microsoft.com/office/drawing/2014/main" id="{967FD789-0C3A-4EBC-9854-D81AAF0C8758}"/>
              </a:ext>
            </a:extLst>
          </p:cNvPr>
          <p:cNvGrpSpPr/>
          <p:nvPr/>
        </p:nvGrpSpPr>
        <p:grpSpPr>
          <a:xfrm>
            <a:off x="8775720" y="4885462"/>
            <a:ext cx="54360" cy="87120"/>
            <a:chOff x="8775720" y="4885462"/>
            <a:chExt cx="54360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2463" name="Entrada de lápiz 2462">
                  <a:extLst>
                    <a:ext uri="{FF2B5EF4-FFF2-40B4-BE49-F238E27FC236}">
                      <a16:creationId xmlns:a16="http://schemas.microsoft.com/office/drawing/2014/main" id="{FACE90B6-CD7A-4C09-AFAC-68DB12A320AA}"/>
                    </a:ext>
                  </a:extLst>
                </p14:cNvPr>
                <p14:cNvContentPartPr/>
                <p14:nvPr/>
              </p14:nvContentPartPr>
              <p14:xfrm>
                <a:off x="8781480" y="4939462"/>
                <a:ext cx="360" cy="360"/>
              </p14:xfrm>
            </p:contentPart>
          </mc:Choice>
          <mc:Fallback xmlns="">
            <p:pic>
              <p:nvPicPr>
                <p:cNvPr id="2463" name="Entrada de lápiz 2462">
                  <a:extLst>
                    <a:ext uri="{FF2B5EF4-FFF2-40B4-BE49-F238E27FC236}">
                      <a16:creationId xmlns:a16="http://schemas.microsoft.com/office/drawing/2014/main" id="{FACE90B6-CD7A-4C09-AFAC-68DB12A320A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24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2464" name="Entrada de lápiz 2463">
                  <a:extLst>
                    <a:ext uri="{FF2B5EF4-FFF2-40B4-BE49-F238E27FC236}">
                      <a16:creationId xmlns:a16="http://schemas.microsoft.com/office/drawing/2014/main" id="{E1C9DADB-82D1-4FE8-A04A-57490A8197A1}"/>
                    </a:ext>
                  </a:extLst>
                </p14:cNvPr>
                <p14:cNvContentPartPr/>
                <p14:nvPr/>
              </p14:nvContentPartPr>
              <p14:xfrm>
                <a:off x="8791920" y="4929022"/>
                <a:ext cx="360" cy="360"/>
              </p14:xfrm>
            </p:contentPart>
          </mc:Choice>
          <mc:Fallback xmlns="">
            <p:pic>
              <p:nvPicPr>
                <p:cNvPr id="2464" name="Entrada de lápiz 2463">
                  <a:extLst>
                    <a:ext uri="{FF2B5EF4-FFF2-40B4-BE49-F238E27FC236}">
                      <a16:creationId xmlns:a16="http://schemas.microsoft.com/office/drawing/2014/main" id="{E1C9DADB-82D1-4FE8-A04A-57490A8197A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32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2575" name="Entrada de lápiz 2574">
                  <a:extLst>
                    <a:ext uri="{FF2B5EF4-FFF2-40B4-BE49-F238E27FC236}">
                      <a16:creationId xmlns:a16="http://schemas.microsoft.com/office/drawing/2014/main" id="{C8823C00-9BAB-44DC-A44B-73FD9BE918D4}"/>
                    </a:ext>
                  </a:extLst>
                </p14:cNvPr>
                <p14:cNvContentPartPr/>
                <p14:nvPr/>
              </p14:nvContentPartPr>
              <p14:xfrm>
                <a:off x="8775720" y="4956022"/>
                <a:ext cx="360" cy="360"/>
              </p14:xfrm>
            </p:contentPart>
          </mc:Choice>
          <mc:Fallback xmlns="">
            <p:pic>
              <p:nvPicPr>
                <p:cNvPr id="2575" name="Entrada de lápiz 2574">
                  <a:extLst>
                    <a:ext uri="{FF2B5EF4-FFF2-40B4-BE49-F238E27FC236}">
                      <a16:creationId xmlns:a16="http://schemas.microsoft.com/office/drawing/2014/main" id="{C8823C00-9BAB-44DC-A44B-73FD9BE918D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66720" y="4947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2576" name="Entrada de lápiz 2575">
                  <a:extLst>
                    <a:ext uri="{FF2B5EF4-FFF2-40B4-BE49-F238E27FC236}">
                      <a16:creationId xmlns:a16="http://schemas.microsoft.com/office/drawing/2014/main" id="{CA6E3D88-779A-4D85-8566-4CC3C731685B}"/>
                    </a:ext>
                  </a:extLst>
                </p14:cNvPr>
                <p14:cNvContentPartPr/>
                <p14:nvPr/>
              </p14:nvContentPartPr>
              <p14:xfrm>
                <a:off x="8786520" y="4939462"/>
                <a:ext cx="360" cy="360"/>
              </p14:xfrm>
            </p:contentPart>
          </mc:Choice>
          <mc:Fallback xmlns="">
            <p:pic>
              <p:nvPicPr>
                <p:cNvPr id="2576" name="Entrada de lápiz 2575">
                  <a:extLst>
                    <a:ext uri="{FF2B5EF4-FFF2-40B4-BE49-F238E27FC236}">
                      <a16:creationId xmlns:a16="http://schemas.microsoft.com/office/drawing/2014/main" id="{CA6E3D88-779A-4D85-8566-4CC3C731685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78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2578" name="Entrada de lápiz 2577">
                  <a:extLst>
                    <a:ext uri="{FF2B5EF4-FFF2-40B4-BE49-F238E27FC236}">
                      <a16:creationId xmlns:a16="http://schemas.microsoft.com/office/drawing/2014/main" id="{778E6972-38B3-41B7-BCD0-27B211654B32}"/>
                    </a:ext>
                  </a:extLst>
                </p14:cNvPr>
                <p14:cNvContentPartPr/>
                <p14:nvPr/>
              </p14:nvContentPartPr>
              <p14:xfrm>
                <a:off x="8791920" y="4939462"/>
                <a:ext cx="360" cy="360"/>
              </p14:xfrm>
            </p:contentPart>
          </mc:Choice>
          <mc:Fallback xmlns="">
            <p:pic>
              <p:nvPicPr>
                <p:cNvPr id="2578" name="Entrada de lápiz 2577">
                  <a:extLst>
                    <a:ext uri="{FF2B5EF4-FFF2-40B4-BE49-F238E27FC236}">
                      <a16:creationId xmlns:a16="http://schemas.microsoft.com/office/drawing/2014/main" id="{778E6972-38B3-41B7-BCD0-27B211654B3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3280" y="4930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2462" name="Entrada de lápiz 2461">
                  <a:extLst>
                    <a:ext uri="{FF2B5EF4-FFF2-40B4-BE49-F238E27FC236}">
                      <a16:creationId xmlns:a16="http://schemas.microsoft.com/office/drawing/2014/main" id="{4FDE56E3-C752-4934-9771-51E05C1E003A}"/>
                    </a:ext>
                  </a:extLst>
                </p14:cNvPr>
                <p14:cNvContentPartPr/>
                <p14:nvPr/>
              </p14:nvContentPartPr>
              <p14:xfrm>
                <a:off x="8797320" y="4917862"/>
                <a:ext cx="360" cy="360"/>
              </p14:xfrm>
            </p:contentPart>
          </mc:Choice>
          <mc:Fallback xmlns="">
            <p:pic>
              <p:nvPicPr>
                <p:cNvPr id="2462" name="Entrada de lápiz 2461">
                  <a:extLst>
                    <a:ext uri="{FF2B5EF4-FFF2-40B4-BE49-F238E27FC236}">
                      <a16:creationId xmlns:a16="http://schemas.microsoft.com/office/drawing/2014/main" id="{4FDE56E3-C752-4934-9771-51E05C1E003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09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2580" name="Entrada de lápiz 2579">
                  <a:extLst>
                    <a:ext uri="{FF2B5EF4-FFF2-40B4-BE49-F238E27FC236}">
                      <a16:creationId xmlns:a16="http://schemas.microsoft.com/office/drawing/2014/main" id="{B39DE76F-89CE-42FE-A43D-F7A11B50D251}"/>
                    </a:ext>
                  </a:extLst>
                </p14:cNvPr>
                <p14:cNvContentPartPr/>
                <p14:nvPr/>
              </p14:nvContentPartPr>
              <p14:xfrm>
                <a:off x="8802720" y="4917862"/>
                <a:ext cx="360" cy="360"/>
              </p14:xfrm>
            </p:contentPart>
          </mc:Choice>
          <mc:Fallback xmlns="">
            <p:pic>
              <p:nvPicPr>
                <p:cNvPr id="2580" name="Entrada de lápiz 2579">
                  <a:extLst>
                    <a:ext uri="{FF2B5EF4-FFF2-40B4-BE49-F238E27FC236}">
                      <a16:creationId xmlns:a16="http://schemas.microsoft.com/office/drawing/2014/main" id="{B39DE76F-89CE-42FE-A43D-F7A11B50D2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94080" y="4909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2581" name="Entrada de lápiz 2580">
                  <a:extLst>
                    <a:ext uri="{FF2B5EF4-FFF2-40B4-BE49-F238E27FC236}">
                      <a16:creationId xmlns:a16="http://schemas.microsoft.com/office/drawing/2014/main" id="{343E3777-E652-4C9D-AB58-BFA9042C74C2}"/>
                    </a:ext>
                  </a:extLst>
                </p14:cNvPr>
                <p14:cNvContentPartPr/>
                <p14:nvPr/>
              </p14:nvContentPartPr>
              <p14:xfrm>
                <a:off x="8813880" y="4901662"/>
                <a:ext cx="360" cy="360"/>
              </p14:xfrm>
            </p:contentPart>
          </mc:Choice>
          <mc:Fallback xmlns="">
            <p:pic>
              <p:nvPicPr>
                <p:cNvPr id="2581" name="Entrada de lápiz 2580">
                  <a:extLst>
                    <a:ext uri="{FF2B5EF4-FFF2-40B4-BE49-F238E27FC236}">
                      <a16:creationId xmlns:a16="http://schemas.microsoft.com/office/drawing/2014/main" id="{343E3777-E652-4C9D-AB58-BFA9042C74C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93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2221" name="Entrada de lápiz 2220">
                  <a:extLst>
                    <a:ext uri="{FF2B5EF4-FFF2-40B4-BE49-F238E27FC236}">
                      <a16:creationId xmlns:a16="http://schemas.microsoft.com/office/drawing/2014/main" id="{6D439ABC-2826-465E-89D4-98B845A70590}"/>
                    </a:ext>
                  </a:extLst>
                </p14:cNvPr>
                <p14:cNvContentPartPr/>
                <p14:nvPr/>
              </p14:nvContentPartPr>
              <p14:xfrm>
                <a:off x="8819280" y="4885462"/>
                <a:ext cx="360" cy="360"/>
              </p14:xfrm>
            </p:contentPart>
          </mc:Choice>
          <mc:Fallback xmlns="">
            <p:pic>
              <p:nvPicPr>
                <p:cNvPr id="2221" name="Entrada de lápiz 2220">
                  <a:extLst>
                    <a:ext uri="{FF2B5EF4-FFF2-40B4-BE49-F238E27FC236}">
                      <a16:creationId xmlns:a16="http://schemas.microsoft.com/office/drawing/2014/main" id="{6D439ABC-2826-465E-89D4-98B845A7059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2224" name="Entrada de lápiz 2223">
                  <a:extLst>
                    <a:ext uri="{FF2B5EF4-FFF2-40B4-BE49-F238E27FC236}">
                      <a16:creationId xmlns:a16="http://schemas.microsoft.com/office/drawing/2014/main" id="{97644C9F-F818-4574-976F-CD33DBE2E00A}"/>
                    </a:ext>
                  </a:extLst>
                </p14:cNvPr>
                <p14:cNvContentPartPr/>
                <p14:nvPr/>
              </p14:nvContentPartPr>
              <p14:xfrm>
                <a:off x="8829720" y="4885462"/>
                <a:ext cx="360" cy="360"/>
              </p14:xfrm>
            </p:contentPart>
          </mc:Choice>
          <mc:Fallback xmlns="">
            <p:pic>
              <p:nvPicPr>
                <p:cNvPr id="2224" name="Entrada de lápiz 2223">
                  <a:extLst>
                    <a:ext uri="{FF2B5EF4-FFF2-40B4-BE49-F238E27FC236}">
                      <a16:creationId xmlns:a16="http://schemas.microsoft.com/office/drawing/2014/main" id="{97644C9F-F818-4574-976F-CD33DBE2E00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210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2458" name="Entrada de lápiz 2457">
                  <a:extLst>
                    <a:ext uri="{FF2B5EF4-FFF2-40B4-BE49-F238E27FC236}">
                      <a16:creationId xmlns:a16="http://schemas.microsoft.com/office/drawing/2014/main" id="{0BB8F381-A6DF-46A0-8AF4-41C3975C6D15}"/>
                    </a:ext>
                  </a:extLst>
                </p14:cNvPr>
                <p14:cNvContentPartPr/>
                <p14:nvPr/>
              </p14:nvContentPartPr>
              <p14:xfrm>
                <a:off x="8819280" y="4885462"/>
                <a:ext cx="360" cy="360"/>
              </p14:xfrm>
            </p:contentPart>
          </mc:Choice>
          <mc:Fallback xmlns="">
            <p:pic>
              <p:nvPicPr>
                <p:cNvPr id="2458" name="Entrada de lápiz 2457">
                  <a:extLst>
                    <a:ext uri="{FF2B5EF4-FFF2-40B4-BE49-F238E27FC236}">
                      <a16:creationId xmlns:a16="http://schemas.microsoft.com/office/drawing/2014/main" id="{0BB8F381-A6DF-46A0-8AF4-41C3975C6D1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764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2460" name="Entrada de lápiz 2459">
                  <a:extLst>
                    <a:ext uri="{FF2B5EF4-FFF2-40B4-BE49-F238E27FC236}">
                      <a16:creationId xmlns:a16="http://schemas.microsoft.com/office/drawing/2014/main" id="{96D457A8-1480-449C-876A-AB5F7058B551}"/>
                    </a:ext>
                  </a:extLst>
                </p14:cNvPr>
                <p14:cNvContentPartPr/>
                <p14:nvPr/>
              </p14:nvContentPartPr>
              <p14:xfrm>
                <a:off x="8819280" y="4891222"/>
                <a:ext cx="360" cy="360"/>
              </p14:xfrm>
            </p:contentPart>
          </mc:Choice>
          <mc:Fallback xmlns="">
            <p:pic>
              <p:nvPicPr>
                <p:cNvPr id="2460" name="Entrada de lápiz 2459">
                  <a:extLst>
                    <a:ext uri="{FF2B5EF4-FFF2-40B4-BE49-F238E27FC236}">
                      <a16:creationId xmlns:a16="http://schemas.microsoft.com/office/drawing/2014/main" id="{96D457A8-1480-449C-876A-AB5F7058B55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82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2585" name="Entrada de lápiz 2584">
                  <a:extLst>
                    <a:ext uri="{FF2B5EF4-FFF2-40B4-BE49-F238E27FC236}">
                      <a16:creationId xmlns:a16="http://schemas.microsoft.com/office/drawing/2014/main" id="{5765DEA9-E20F-46D3-8A09-80FBD429C9C2}"/>
                    </a:ext>
                  </a:extLst>
                </p14:cNvPr>
                <p14:cNvContentPartPr/>
                <p14:nvPr/>
              </p14:nvContentPartPr>
              <p14:xfrm>
                <a:off x="8813880" y="4896262"/>
                <a:ext cx="360" cy="360"/>
              </p14:xfrm>
            </p:contentPart>
          </mc:Choice>
          <mc:Fallback xmlns="">
            <p:pic>
              <p:nvPicPr>
                <p:cNvPr id="2585" name="Entrada de lápiz 2584">
                  <a:extLst>
                    <a:ext uri="{FF2B5EF4-FFF2-40B4-BE49-F238E27FC236}">
                      <a16:creationId xmlns:a16="http://schemas.microsoft.com/office/drawing/2014/main" id="{5765DEA9-E20F-46D3-8A09-80FBD429C9C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87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2586" name="Entrada de lápiz 2585">
                  <a:extLst>
                    <a:ext uri="{FF2B5EF4-FFF2-40B4-BE49-F238E27FC236}">
                      <a16:creationId xmlns:a16="http://schemas.microsoft.com/office/drawing/2014/main" id="{21CD0197-BA9E-449B-B5B5-9254EF03E8FD}"/>
                    </a:ext>
                  </a:extLst>
                </p14:cNvPr>
                <p14:cNvContentPartPr/>
                <p14:nvPr/>
              </p14:nvContentPartPr>
              <p14:xfrm>
                <a:off x="8813880" y="4901662"/>
                <a:ext cx="360" cy="360"/>
              </p14:xfrm>
            </p:contentPart>
          </mc:Choice>
          <mc:Fallback xmlns="">
            <p:pic>
              <p:nvPicPr>
                <p:cNvPr id="2586" name="Entrada de lápiz 2585">
                  <a:extLst>
                    <a:ext uri="{FF2B5EF4-FFF2-40B4-BE49-F238E27FC236}">
                      <a16:creationId xmlns:a16="http://schemas.microsoft.com/office/drawing/2014/main" id="{21CD0197-BA9E-449B-B5B5-9254EF03E8F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04880" y="4893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2588" name="Entrada de lápiz 2587">
                  <a:extLst>
                    <a:ext uri="{FF2B5EF4-FFF2-40B4-BE49-F238E27FC236}">
                      <a16:creationId xmlns:a16="http://schemas.microsoft.com/office/drawing/2014/main" id="{6DC2EB82-8C9A-421E-8A1A-B7313BE17D08}"/>
                    </a:ext>
                  </a:extLst>
                </p14:cNvPr>
                <p14:cNvContentPartPr/>
                <p14:nvPr/>
              </p14:nvContentPartPr>
              <p14:xfrm>
                <a:off x="8824680" y="4891222"/>
                <a:ext cx="360" cy="360"/>
              </p14:xfrm>
            </p:contentPart>
          </mc:Choice>
          <mc:Fallback xmlns="">
            <p:pic>
              <p:nvPicPr>
                <p:cNvPr id="2588" name="Entrada de lápiz 2587">
                  <a:extLst>
                    <a:ext uri="{FF2B5EF4-FFF2-40B4-BE49-F238E27FC236}">
                      <a16:creationId xmlns:a16="http://schemas.microsoft.com/office/drawing/2014/main" id="{6DC2EB82-8C9A-421E-8A1A-B7313BE17D0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5680" y="4882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2610" name="Entrada de lápiz 2609">
                  <a:extLst>
                    <a:ext uri="{FF2B5EF4-FFF2-40B4-BE49-F238E27FC236}">
                      <a16:creationId xmlns:a16="http://schemas.microsoft.com/office/drawing/2014/main" id="{F9C6D9A8-ED28-4CA2-A7DC-AD616AF5CD86}"/>
                    </a:ext>
                  </a:extLst>
                </p14:cNvPr>
                <p14:cNvContentPartPr/>
                <p14:nvPr/>
              </p14:nvContentPartPr>
              <p14:xfrm>
                <a:off x="8775720" y="4966822"/>
                <a:ext cx="360" cy="360"/>
              </p14:xfrm>
            </p:contentPart>
          </mc:Choice>
          <mc:Fallback xmlns="">
            <p:pic>
              <p:nvPicPr>
                <p:cNvPr id="2610" name="Entrada de lápiz 2609">
                  <a:extLst>
                    <a:ext uri="{FF2B5EF4-FFF2-40B4-BE49-F238E27FC236}">
                      <a16:creationId xmlns:a16="http://schemas.microsoft.com/office/drawing/2014/main" id="{F9C6D9A8-ED28-4CA2-A7DC-AD616AF5CD8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66720" y="4957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2611" name="Entrada de lápiz 2610">
                  <a:extLst>
                    <a:ext uri="{FF2B5EF4-FFF2-40B4-BE49-F238E27FC236}">
                      <a16:creationId xmlns:a16="http://schemas.microsoft.com/office/drawing/2014/main" id="{785356F5-B889-415D-9A56-46CBE6893E70}"/>
                    </a:ext>
                  </a:extLst>
                </p14:cNvPr>
                <p14:cNvContentPartPr/>
                <p14:nvPr/>
              </p14:nvContentPartPr>
              <p14:xfrm>
                <a:off x="8797320" y="4944862"/>
                <a:ext cx="360" cy="360"/>
              </p14:xfrm>
            </p:contentPart>
          </mc:Choice>
          <mc:Fallback xmlns="">
            <p:pic>
              <p:nvPicPr>
                <p:cNvPr id="2611" name="Entrada de lápiz 2610">
                  <a:extLst>
                    <a:ext uri="{FF2B5EF4-FFF2-40B4-BE49-F238E27FC236}">
                      <a16:creationId xmlns:a16="http://schemas.microsoft.com/office/drawing/2014/main" id="{785356F5-B889-415D-9A56-46CBE6893E7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362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2612" name="Entrada de lápiz 2611">
                  <a:extLst>
                    <a:ext uri="{FF2B5EF4-FFF2-40B4-BE49-F238E27FC236}">
                      <a16:creationId xmlns:a16="http://schemas.microsoft.com/office/drawing/2014/main" id="{4671841A-3793-4FE9-8C93-59E75707C625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12" name="Entrada de lápiz 2611">
                  <a:extLst>
                    <a:ext uri="{FF2B5EF4-FFF2-40B4-BE49-F238E27FC236}">
                      <a16:creationId xmlns:a16="http://schemas.microsoft.com/office/drawing/2014/main" id="{4671841A-3793-4FE9-8C93-59E75707C62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2614" name="Entrada de lápiz 2613">
                  <a:extLst>
                    <a:ext uri="{FF2B5EF4-FFF2-40B4-BE49-F238E27FC236}">
                      <a16:creationId xmlns:a16="http://schemas.microsoft.com/office/drawing/2014/main" id="{E20D7378-674C-4AC2-A685-98DA77153EE1}"/>
                    </a:ext>
                  </a:extLst>
                </p14:cNvPr>
                <p14:cNvContentPartPr/>
                <p14:nvPr/>
              </p14:nvContentPartPr>
              <p14:xfrm>
                <a:off x="8802720" y="4912462"/>
                <a:ext cx="360" cy="360"/>
              </p14:xfrm>
            </p:contentPart>
          </mc:Choice>
          <mc:Fallback xmlns="">
            <p:pic>
              <p:nvPicPr>
                <p:cNvPr id="2614" name="Entrada de lápiz 2613">
                  <a:extLst>
                    <a:ext uri="{FF2B5EF4-FFF2-40B4-BE49-F238E27FC236}">
                      <a16:creationId xmlns:a16="http://schemas.microsoft.com/office/drawing/2014/main" id="{E20D7378-674C-4AC2-A685-98DA77153EE1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94080" y="49038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2616" name="Entrada de lápiz 2615">
                  <a:extLst>
                    <a:ext uri="{FF2B5EF4-FFF2-40B4-BE49-F238E27FC236}">
                      <a16:creationId xmlns:a16="http://schemas.microsoft.com/office/drawing/2014/main" id="{357FC928-29CB-4A3F-B3DC-B03AD4DE8054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16" name="Entrada de lápiz 2615">
                  <a:extLst>
                    <a:ext uri="{FF2B5EF4-FFF2-40B4-BE49-F238E27FC236}">
                      <a16:creationId xmlns:a16="http://schemas.microsoft.com/office/drawing/2014/main" id="{357FC928-29CB-4A3F-B3DC-B03AD4DE805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2618" name="Entrada de lápiz 2617">
                  <a:extLst>
                    <a:ext uri="{FF2B5EF4-FFF2-40B4-BE49-F238E27FC236}">
                      <a16:creationId xmlns:a16="http://schemas.microsoft.com/office/drawing/2014/main" id="{C8A66545-DB6E-4B06-88C4-4C8B9431A82F}"/>
                    </a:ext>
                  </a:extLst>
                </p14:cNvPr>
                <p14:cNvContentPartPr/>
                <p14:nvPr/>
              </p14:nvContentPartPr>
              <p14:xfrm>
                <a:off x="8819280" y="4907062"/>
                <a:ext cx="360" cy="360"/>
              </p14:xfrm>
            </p:contentPart>
          </mc:Choice>
          <mc:Fallback xmlns="">
            <p:pic>
              <p:nvPicPr>
                <p:cNvPr id="2618" name="Entrada de lápiz 2617">
                  <a:extLst>
                    <a:ext uri="{FF2B5EF4-FFF2-40B4-BE49-F238E27FC236}">
                      <a16:creationId xmlns:a16="http://schemas.microsoft.com/office/drawing/2014/main" id="{C8A66545-DB6E-4B06-88C4-4C8B9431A82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10280" y="48984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2620" name="Entrada de lápiz 2619">
                  <a:extLst>
                    <a:ext uri="{FF2B5EF4-FFF2-40B4-BE49-F238E27FC236}">
                      <a16:creationId xmlns:a16="http://schemas.microsoft.com/office/drawing/2014/main" id="{4DF93630-3940-4C74-B783-F136C0E4CECA}"/>
                    </a:ext>
                  </a:extLst>
                </p14:cNvPr>
                <p14:cNvContentPartPr/>
                <p14:nvPr/>
              </p14:nvContentPartPr>
              <p14:xfrm>
                <a:off x="8781480" y="4971142"/>
                <a:ext cx="360" cy="1440"/>
              </p14:xfrm>
            </p:contentPart>
          </mc:Choice>
          <mc:Fallback xmlns="">
            <p:pic>
              <p:nvPicPr>
                <p:cNvPr id="2620" name="Entrada de lápiz 2619">
                  <a:extLst>
                    <a:ext uri="{FF2B5EF4-FFF2-40B4-BE49-F238E27FC236}">
                      <a16:creationId xmlns:a16="http://schemas.microsoft.com/office/drawing/2014/main" id="{4DF93630-3940-4C74-B783-F136C0E4CEC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72480" y="4962502"/>
                  <a:ext cx="180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2621" name="Entrada de lápiz 2620">
                  <a:extLst>
                    <a:ext uri="{FF2B5EF4-FFF2-40B4-BE49-F238E27FC236}">
                      <a16:creationId xmlns:a16="http://schemas.microsoft.com/office/drawing/2014/main" id="{4CD0DC7F-D673-4A90-B7AD-FAE4F5765078}"/>
                    </a:ext>
                  </a:extLst>
                </p14:cNvPr>
                <p14:cNvContentPartPr/>
                <p14:nvPr/>
              </p14:nvContentPartPr>
              <p14:xfrm>
                <a:off x="8797320" y="4929022"/>
                <a:ext cx="360" cy="360"/>
              </p14:xfrm>
            </p:contentPart>
          </mc:Choice>
          <mc:Fallback xmlns="">
            <p:pic>
              <p:nvPicPr>
                <p:cNvPr id="2621" name="Entrada de lápiz 2620">
                  <a:extLst>
                    <a:ext uri="{FF2B5EF4-FFF2-40B4-BE49-F238E27FC236}">
                      <a16:creationId xmlns:a16="http://schemas.microsoft.com/office/drawing/2014/main" id="{4CD0DC7F-D673-4A90-B7AD-FAE4F576507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788680" y="49200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623" name="Entrada de lápiz 2622">
                <a:extLst>
                  <a:ext uri="{FF2B5EF4-FFF2-40B4-BE49-F238E27FC236}">
                    <a16:creationId xmlns:a16="http://schemas.microsoft.com/office/drawing/2014/main" id="{C3B0F05F-3988-4583-BC83-4AC962532CEA}"/>
                  </a:ext>
                </a:extLst>
              </p14:cNvPr>
              <p14:cNvContentPartPr/>
              <p14:nvPr/>
            </p14:nvContentPartPr>
            <p14:xfrm>
              <a:off x="9371160" y="4696102"/>
              <a:ext cx="360" cy="360"/>
            </p14:xfrm>
          </p:contentPart>
        </mc:Choice>
        <mc:Fallback xmlns="">
          <p:pic>
            <p:nvPicPr>
              <p:cNvPr id="2623" name="Entrada de lápiz 2622">
                <a:extLst>
                  <a:ext uri="{FF2B5EF4-FFF2-40B4-BE49-F238E27FC236}">
                    <a16:creationId xmlns:a16="http://schemas.microsoft.com/office/drawing/2014/main" id="{C3B0F05F-3988-4583-BC83-4AC962532CEA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362160" y="46874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625" name="Entrada de lápiz 2624">
                <a:extLst>
                  <a:ext uri="{FF2B5EF4-FFF2-40B4-BE49-F238E27FC236}">
                    <a16:creationId xmlns:a16="http://schemas.microsoft.com/office/drawing/2014/main" id="{B496C96D-5B80-42E9-9CCA-CB6F5F08FF5F}"/>
                  </a:ext>
                </a:extLst>
              </p14:cNvPr>
              <p14:cNvContentPartPr/>
              <p14:nvPr/>
            </p14:nvContentPartPr>
            <p14:xfrm>
              <a:off x="8997480" y="4539142"/>
              <a:ext cx="360" cy="360"/>
            </p14:xfrm>
          </p:contentPart>
        </mc:Choice>
        <mc:Fallback xmlns="">
          <p:pic>
            <p:nvPicPr>
              <p:cNvPr id="2625" name="Entrada de lápiz 2624">
                <a:extLst>
                  <a:ext uri="{FF2B5EF4-FFF2-40B4-BE49-F238E27FC236}">
                    <a16:creationId xmlns:a16="http://schemas.microsoft.com/office/drawing/2014/main" id="{B496C96D-5B80-42E9-9CCA-CB6F5F08FF5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8988840" y="45305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27" name="Grupo 2626">
            <a:extLst>
              <a:ext uri="{FF2B5EF4-FFF2-40B4-BE49-F238E27FC236}">
                <a16:creationId xmlns:a16="http://schemas.microsoft.com/office/drawing/2014/main" id="{A9DD1645-D3C5-4709-9BFA-8303C1C46964}"/>
              </a:ext>
            </a:extLst>
          </p:cNvPr>
          <p:cNvGrpSpPr/>
          <p:nvPr/>
        </p:nvGrpSpPr>
        <p:grpSpPr>
          <a:xfrm>
            <a:off x="8986680" y="4560742"/>
            <a:ext cx="360" cy="16920"/>
            <a:chOff x="8986680" y="4560742"/>
            <a:chExt cx="36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2624" name="Entrada de lápiz 2623">
                  <a:extLst>
                    <a:ext uri="{FF2B5EF4-FFF2-40B4-BE49-F238E27FC236}">
                      <a16:creationId xmlns:a16="http://schemas.microsoft.com/office/drawing/2014/main" id="{9F7D8712-143E-4F94-B5BA-4A0948A19043}"/>
                    </a:ext>
                  </a:extLst>
                </p14:cNvPr>
                <p14:cNvContentPartPr/>
                <p14:nvPr/>
              </p14:nvContentPartPr>
              <p14:xfrm>
                <a:off x="8986680" y="4577302"/>
                <a:ext cx="360" cy="360"/>
              </p14:xfrm>
            </p:contentPart>
          </mc:Choice>
          <mc:Fallback xmlns="">
            <p:pic>
              <p:nvPicPr>
                <p:cNvPr id="2624" name="Entrada de lápiz 2623">
                  <a:extLst>
                    <a:ext uri="{FF2B5EF4-FFF2-40B4-BE49-F238E27FC236}">
                      <a16:creationId xmlns:a16="http://schemas.microsoft.com/office/drawing/2014/main" id="{9F7D8712-143E-4F94-B5BA-4A0948A1904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8040" y="4568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2626" name="Entrada de lápiz 2625">
                  <a:extLst>
                    <a:ext uri="{FF2B5EF4-FFF2-40B4-BE49-F238E27FC236}">
                      <a16:creationId xmlns:a16="http://schemas.microsoft.com/office/drawing/2014/main" id="{3E23BE29-57FD-4E65-A473-ACE86B5989A7}"/>
                    </a:ext>
                  </a:extLst>
                </p14:cNvPr>
                <p14:cNvContentPartPr/>
                <p14:nvPr/>
              </p14:nvContentPartPr>
              <p14:xfrm>
                <a:off x="8986680" y="4560742"/>
                <a:ext cx="360" cy="360"/>
              </p14:xfrm>
            </p:contentPart>
          </mc:Choice>
          <mc:Fallback xmlns="">
            <p:pic>
              <p:nvPicPr>
                <p:cNvPr id="2626" name="Entrada de lápiz 2625">
                  <a:extLst>
                    <a:ext uri="{FF2B5EF4-FFF2-40B4-BE49-F238E27FC236}">
                      <a16:creationId xmlns:a16="http://schemas.microsoft.com/office/drawing/2014/main" id="{3E23BE29-57FD-4E65-A473-ACE86B5989A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78040" y="4552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2" name="Grupo 2631">
            <a:extLst>
              <a:ext uri="{FF2B5EF4-FFF2-40B4-BE49-F238E27FC236}">
                <a16:creationId xmlns:a16="http://schemas.microsoft.com/office/drawing/2014/main" id="{FAC1C145-E9F6-4FD3-8E4C-87C47848163A}"/>
              </a:ext>
            </a:extLst>
          </p:cNvPr>
          <p:cNvGrpSpPr/>
          <p:nvPr/>
        </p:nvGrpSpPr>
        <p:grpSpPr>
          <a:xfrm>
            <a:off x="9035280" y="4566502"/>
            <a:ext cx="60120" cy="11160"/>
            <a:chOff x="9035280" y="4566502"/>
            <a:chExt cx="60120" cy="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2628" name="Entrada de lápiz 2627">
                  <a:extLst>
                    <a:ext uri="{FF2B5EF4-FFF2-40B4-BE49-F238E27FC236}">
                      <a16:creationId xmlns:a16="http://schemas.microsoft.com/office/drawing/2014/main" id="{20A2AC2C-441F-4583-B258-E983FDF0F803}"/>
                    </a:ext>
                  </a:extLst>
                </p14:cNvPr>
                <p14:cNvContentPartPr/>
                <p14:nvPr/>
              </p14:nvContentPartPr>
              <p14:xfrm>
                <a:off x="9035280" y="4566502"/>
                <a:ext cx="3600" cy="360"/>
              </p14:xfrm>
            </p:contentPart>
          </mc:Choice>
          <mc:Fallback xmlns="">
            <p:pic>
              <p:nvPicPr>
                <p:cNvPr id="2628" name="Entrada de lápiz 2627">
                  <a:extLst>
                    <a:ext uri="{FF2B5EF4-FFF2-40B4-BE49-F238E27FC236}">
                      <a16:creationId xmlns:a16="http://schemas.microsoft.com/office/drawing/2014/main" id="{20A2AC2C-441F-4583-B258-E983FDF0F80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26640" y="4557502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2629" name="Entrada de lápiz 2628">
                  <a:extLst>
                    <a:ext uri="{FF2B5EF4-FFF2-40B4-BE49-F238E27FC236}">
                      <a16:creationId xmlns:a16="http://schemas.microsoft.com/office/drawing/2014/main" id="{CD7FADA5-C12A-4E42-A583-195761060F57}"/>
                    </a:ext>
                  </a:extLst>
                </p14:cNvPr>
                <p14:cNvContentPartPr/>
                <p14:nvPr/>
              </p14:nvContentPartPr>
              <p14:xfrm>
                <a:off x="9078840" y="4566502"/>
                <a:ext cx="360" cy="360"/>
              </p14:xfrm>
            </p:contentPart>
          </mc:Choice>
          <mc:Fallback xmlns="">
            <p:pic>
              <p:nvPicPr>
                <p:cNvPr id="2629" name="Entrada de lápiz 2628">
                  <a:extLst>
                    <a:ext uri="{FF2B5EF4-FFF2-40B4-BE49-F238E27FC236}">
                      <a16:creationId xmlns:a16="http://schemas.microsoft.com/office/drawing/2014/main" id="{CD7FADA5-C12A-4E42-A583-195761060F5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70200" y="4557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2630" name="Entrada de lápiz 2629">
                  <a:extLst>
                    <a:ext uri="{FF2B5EF4-FFF2-40B4-BE49-F238E27FC236}">
                      <a16:creationId xmlns:a16="http://schemas.microsoft.com/office/drawing/2014/main" id="{FB9ECD08-3DD9-4341-87B1-2C2D515F2348}"/>
                    </a:ext>
                  </a:extLst>
                </p14:cNvPr>
                <p14:cNvContentPartPr/>
                <p14:nvPr/>
              </p14:nvContentPartPr>
              <p14:xfrm>
                <a:off x="9041040" y="4577302"/>
                <a:ext cx="360" cy="360"/>
              </p14:xfrm>
            </p:contentPart>
          </mc:Choice>
          <mc:Fallback xmlns="">
            <p:pic>
              <p:nvPicPr>
                <p:cNvPr id="2630" name="Entrada de lápiz 2629">
                  <a:extLst>
                    <a:ext uri="{FF2B5EF4-FFF2-40B4-BE49-F238E27FC236}">
                      <a16:creationId xmlns:a16="http://schemas.microsoft.com/office/drawing/2014/main" id="{FB9ECD08-3DD9-4341-87B1-2C2D515F234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032040" y="45683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2631" name="Entrada de lápiz 2630">
                  <a:extLst>
                    <a:ext uri="{FF2B5EF4-FFF2-40B4-BE49-F238E27FC236}">
                      <a16:creationId xmlns:a16="http://schemas.microsoft.com/office/drawing/2014/main" id="{769E25FD-307E-497B-84CD-5023339A70BE}"/>
                    </a:ext>
                  </a:extLst>
                </p14:cNvPr>
                <p14:cNvContentPartPr/>
                <p14:nvPr/>
              </p14:nvContentPartPr>
              <p14:xfrm>
                <a:off x="9047160" y="4566502"/>
                <a:ext cx="48240" cy="360"/>
              </p14:xfrm>
            </p:contentPart>
          </mc:Choice>
          <mc:Fallback xmlns="">
            <p:pic>
              <p:nvPicPr>
                <p:cNvPr id="2631" name="Entrada de lápiz 2630">
                  <a:extLst>
                    <a:ext uri="{FF2B5EF4-FFF2-40B4-BE49-F238E27FC236}">
                      <a16:creationId xmlns:a16="http://schemas.microsoft.com/office/drawing/2014/main" id="{769E25FD-307E-497B-84CD-5023339A70BE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9038160" y="4557502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7375561F-F41C-470A-BE18-0CB63474B0EE}"/>
              </a:ext>
            </a:extLst>
          </p:cNvPr>
          <p:cNvSpPr/>
          <p:nvPr/>
        </p:nvSpPr>
        <p:spPr>
          <a:xfrm>
            <a:off x="2031763" y="1033682"/>
            <a:ext cx="2325862" cy="432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Matura MT Script Capitals" panose="03020802060602070202" pitchFamily="66" charset="0"/>
              </a:rPr>
              <a:t>Febrero 2022</a:t>
            </a:r>
          </a:p>
        </p:txBody>
      </p:sp>
      <p:pic>
        <p:nvPicPr>
          <p:cNvPr id="1026" name="Picture 2" descr="IES Ramiro II">
            <a:extLst>
              <a:ext uri="{FF2B5EF4-FFF2-40B4-BE49-F238E27FC236}">
                <a16:creationId xmlns:a16="http://schemas.microsoft.com/office/drawing/2014/main" id="{A33DB5AE-621B-41D1-A242-66EA01D8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87" y="-15768"/>
            <a:ext cx="2450578" cy="15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D0292A-98C5-4BE3-AD69-BD8E5C0E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45" y="2406378"/>
            <a:ext cx="4118113" cy="28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9" name="Picture 4">
            <a:extLst>
              <a:ext uri="{FF2B5EF4-FFF2-40B4-BE49-F238E27FC236}">
                <a16:creationId xmlns:a16="http://schemas.microsoft.com/office/drawing/2014/main" id="{260ACF7F-09E9-482D-B746-7FE29CEE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8006" y="2409429"/>
            <a:ext cx="2514323" cy="28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" name="Picture 4">
            <a:extLst>
              <a:ext uri="{FF2B5EF4-FFF2-40B4-BE49-F238E27FC236}">
                <a16:creationId xmlns:a16="http://schemas.microsoft.com/office/drawing/2014/main" id="{25B5CBF0-9931-4D3D-AE8F-4CA4215C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27" b="36685"/>
          <a:stretch/>
        </p:blipFill>
        <p:spPr bwMode="auto">
          <a:xfrm>
            <a:off x="8779867" y="2407920"/>
            <a:ext cx="682504" cy="14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" name="Picture 4">
            <a:extLst>
              <a:ext uri="{FF2B5EF4-FFF2-40B4-BE49-F238E27FC236}">
                <a16:creationId xmlns:a16="http://schemas.microsoft.com/office/drawing/2014/main" id="{659DA16C-EF7E-49A2-A8BA-3253EA8B8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2" r="85093" b="23610"/>
          <a:stretch/>
        </p:blipFill>
        <p:spPr bwMode="auto">
          <a:xfrm>
            <a:off x="8781458" y="3790466"/>
            <a:ext cx="680914" cy="8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8" name="Conector recto 637">
            <a:extLst>
              <a:ext uri="{FF2B5EF4-FFF2-40B4-BE49-F238E27FC236}">
                <a16:creationId xmlns:a16="http://schemas.microsoft.com/office/drawing/2014/main" id="{529CA474-AD0E-427A-A2FE-B6E8112887C7}"/>
              </a:ext>
            </a:extLst>
          </p:cNvPr>
          <p:cNvCxnSpPr>
            <a:cxnSpLocks/>
          </p:cNvCxnSpPr>
          <p:nvPr/>
        </p:nvCxnSpPr>
        <p:spPr>
          <a:xfrm flipV="1">
            <a:off x="9496459" y="2348880"/>
            <a:ext cx="3292" cy="24097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2177" name="Entrada de lápiz 2176">
                <a:extLst>
                  <a:ext uri="{FF2B5EF4-FFF2-40B4-BE49-F238E27FC236}">
                    <a16:creationId xmlns:a16="http://schemas.microsoft.com/office/drawing/2014/main" id="{84B602DA-6899-4AB1-83DC-C0969635D78D}"/>
                  </a:ext>
                </a:extLst>
              </p14:cNvPr>
              <p14:cNvContentPartPr/>
              <p14:nvPr/>
            </p14:nvContentPartPr>
            <p14:xfrm>
              <a:off x="8742450" y="5169900"/>
              <a:ext cx="755640" cy="43920"/>
            </p14:xfrm>
          </p:contentPart>
        </mc:Choice>
        <mc:Fallback xmlns="">
          <p:pic>
            <p:nvPicPr>
              <p:cNvPr id="2177" name="Entrada de lápiz 2176">
                <a:extLst>
                  <a:ext uri="{FF2B5EF4-FFF2-40B4-BE49-F238E27FC236}">
                    <a16:creationId xmlns:a16="http://schemas.microsoft.com/office/drawing/2014/main" id="{84B602DA-6899-4AB1-83DC-C0969635D78D}"/>
                  </a:ext>
                </a:extLst>
              </p:cNvPr>
              <p:cNvPicPr/>
              <p:nvPr/>
            </p:nvPicPr>
            <p:blipFill>
              <a:blip r:embed="rId601"/>
              <a:stretch>
                <a:fillRect/>
              </a:stretch>
            </p:blipFill>
            <p:spPr>
              <a:xfrm>
                <a:off x="8724810" y="5151900"/>
                <a:ext cx="791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2182" name="Entrada de lápiz 2181">
                <a:extLst>
                  <a:ext uri="{FF2B5EF4-FFF2-40B4-BE49-F238E27FC236}">
                    <a16:creationId xmlns:a16="http://schemas.microsoft.com/office/drawing/2014/main" id="{F5453778-348A-4E2D-B095-B93820825485}"/>
                  </a:ext>
                </a:extLst>
              </p14:cNvPr>
              <p14:cNvContentPartPr/>
              <p14:nvPr/>
            </p14:nvContentPartPr>
            <p14:xfrm>
              <a:off x="8816610" y="4959660"/>
              <a:ext cx="563760" cy="185400"/>
            </p14:xfrm>
          </p:contentPart>
        </mc:Choice>
        <mc:Fallback xmlns="">
          <p:pic>
            <p:nvPicPr>
              <p:cNvPr id="2182" name="Entrada de lápiz 2181">
                <a:extLst>
                  <a:ext uri="{FF2B5EF4-FFF2-40B4-BE49-F238E27FC236}">
                    <a16:creationId xmlns:a16="http://schemas.microsoft.com/office/drawing/2014/main" id="{F5453778-348A-4E2D-B095-B93820825485}"/>
                  </a:ext>
                </a:extLst>
              </p:cNvPr>
              <p:cNvPicPr/>
              <p:nvPr/>
            </p:nvPicPr>
            <p:blipFill>
              <a:blip r:embed="rId603"/>
              <a:stretch>
                <a:fillRect/>
              </a:stretch>
            </p:blipFill>
            <p:spPr>
              <a:xfrm>
                <a:off x="8798970" y="4942020"/>
                <a:ext cx="5994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2198" name="Entrada de lápiz 2197">
                <a:extLst>
                  <a:ext uri="{FF2B5EF4-FFF2-40B4-BE49-F238E27FC236}">
                    <a16:creationId xmlns:a16="http://schemas.microsoft.com/office/drawing/2014/main" id="{C349F0A7-160C-4D57-8329-9752655B290B}"/>
                  </a:ext>
                </a:extLst>
              </p14:cNvPr>
              <p14:cNvContentPartPr/>
              <p14:nvPr/>
            </p14:nvContentPartPr>
            <p14:xfrm>
              <a:off x="8719410" y="4960380"/>
              <a:ext cx="761760" cy="226080"/>
            </p14:xfrm>
          </p:contentPart>
        </mc:Choice>
        <mc:Fallback xmlns="">
          <p:pic>
            <p:nvPicPr>
              <p:cNvPr id="2198" name="Entrada de lápiz 2197">
                <a:extLst>
                  <a:ext uri="{FF2B5EF4-FFF2-40B4-BE49-F238E27FC236}">
                    <a16:creationId xmlns:a16="http://schemas.microsoft.com/office/drawing/2014/main" id="{C349F0A7-160C-4D57-8329-9752655B290B}"/>
                  </a:ext>
                </a:extLst>
              </p:cNvPr>
              <p:cNvPicPr/>
              <p:nvPr/>
            </p:nvPicPr>
            <p:blipFill>
              <a:blip r:embed="rId605"/>
              <a:stretch>
                <a:fillRect/>
              </a:stretch>
            </p:blipFill>
            <p:spPr>
              <a:xfrm>
                <a:off x="8701410" y="4942380"/>
                <a:ext cx="7974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2273" name="Entrada de lápiz 2272">
                <a:extLst>
                  <a:ext uri="{FF2B5EF4-FFF2-40B4-BE49-F238E27FC236}">
                    <a16:creationId xmlns:a16="http://schemas.microsoft.com/office/drawing/2014/main" id="{87FA5C5A-0852-4EE5-992C-E548637F1CCD}"/>
                  </a:ext>
                </a:extLst>
              </p14:cNvPr>
              <p14:cNvContentPartPr/>
              <p14:nvPr/>
            </p14:nvContentPartPr>
            <p14:xfrm>
              <a:off x="8865930" y="5124180"/>
              <a:ext cx="360" cy="360"/>
            </p14:xfrm>
          </p:contentPart>
        </mc:Choice>
        <mc:Fallback xmlns="">
          <p:pic>
            <p:nvPicPr>
              <p:cNvPr id="2273" name="Entrada de lápiz 2272">
                <a:extLst>
                  <a:ext uri="{FF2B5EF4-FFF2-40B4-BE49-F238E27FC236}">
                    <a16:creationId xmlns:a16="http://schemas.microsoft.com/office/drawing/2014/main" id="{87FA5C5A-0852-4EE5-992C-E548637F1CCD}"/>
                  </a:ext>
                </a:extLst>
              </p:cNvPr>
              <p:cNvPicPr/>
              <p:nvPr/>
            </p:nvPicPr>
            <p:blipFill>
              <a:blip r:embed="rId607"/>
              <a:stretch>
                <a:fillRect/>
              </a:stretch>
            </p:blipFill>
            <p:spPr>
              <a:xfrm>
                <a:off x="8847930" y="51065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2300" name="Entrada de lápiz 2299">
                <a:extLst>
                  <a:ext uri="{FF2B5EF4-FFF2-40B4-BE49-F238E27FC236}">
                    <a16:creationId xmlns:a16="http://schemas.microsoft.com/office/drawing/2014/main" id="{84ADDFA6-EC22-40D5-B86C-517F59C943B4}"/>
                  </a:ext>
                </a:extLst>
              </p14:cNvPr>
              <p14:cNvContentPartPr/>
              <p14:nvPr/>
            </p14:nvContentPartPr>
            <p14:xfrm>
              <a:off x="8725890" y="4606500"/>
              <a:ext cx="375840" cy="589680"/>
            </p14:xfrm>
          </p:contentPart>
        </mc:Choice>
        <mc:Fallback xmlns="">
          <p:pic>
            <p:nvPicPr>
              <p:cNvPr id="2300" name="Entrada de lápiz 2299">
                <a:extLst>
                  <a:ext uri="{FF2B5EF4-FFF2-40B4-BE49-F238E27FC236}">
                    <a16:creationId xmlns:a16="http://schemas.microsoft.com/office/drawing/2014/main" id="{84ADDFA6-EC22-40D5-B86C-517F59C943B4}"/>
                  </a:ext>
                </a:extLst>
              </p:cNvPr>
              <p:cNvPicPr/>
              <p:nvPr/>
            </p:nvPicPr>
            <p:blipFill>
              <a:blip r:embed="rId609"/>
              <a:stretch>
                <a:fillRect/>
              </a:stretch>
            </p:blipFill>
            <p:spPr>
              <a:xfrm>
                <a:off x="8707890" y="4588860"/>
                <a:ext cx="41148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2368" name="Entrada de lápiz 2367">
                <a:extLst>
                  <a:ext uri="{FF2B5EF4-FFF2-40B4-BE49-F238E27FC236}">
                    <a16:creationId xmlns:a16="http://schemas.microsoft.com/office/drawing/2014/main" id="{4826C429-CC0F-4FE3-ABA2-C0BC311359EA}"/>
                  </a:ext>
                </a:extLst>
              </p14:cNvPr>
              <p14:cNvContentPartPr/>
              <p14:nvPr/>
            </p14:nvContentPartPr>
            <p14:xfrm>
              <a:off x="9060690" y="4594620"/>
              <a:ext cx="396360" cy="139320"/>
            </p14:xfrm>
          </p:contentPart>
        </mc:Choice>
        <mc:Fallback xmlns="">
          <p:pic>
            <p:nvPicPr>
              <p:cNvPr id="2368" name="Entrada de lápiz 2367">
                <a:extLst>
                  <a:ext uri="{FF2B5EF4-FFF2-40B4-BE49-F238E27FC236}">
                    <a16:creationId xmlns:a16="http://schemas.microsoft.com/office/drawing/2014/main" id="{4826C429-CC0F-4FE3-ABA2-C0BC311359EA}"/>
                  </a:ext>
                </a:extLst>
              </p:cNvPr>
              <p:cNvPicPr/>
              <p:nvPr/>
            </p:nvPicPr>
            <p:blipFill>
              <a:blip r:embed="rId611"/>
              <a:stretch>
                <a:fillRect/>
              </a:stretch>
            </p:blipFill>
            <p:spPr>
              <a:xfrm>
                <a:off x="9042690" y="4576620"/>
                <a:ext cx="4320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2379" name="Entrada de lápiz 2378">
                <a:extLst>
                  <a:ext uri="{FF2B5EF4-FFF2-40B4-BE49-F238E27FC236}">
                    <a16:creationId xmlns:a16="http://schemas.microsoft.com/office/drawing/2014/main" id="{F401A816-D851-4FD8-A590-87787C6B3C01}"/>
                  </a:ext>
                </a:extLst>
              </p14:cNvPr>
              <p14:cNvContentPartPr/>
              <p14:nvPr/>
            </p14:nvContentPartPr>
            <p14:xfrm>
              <a:off x="8686650" y="4592820"/>
              <a:ext cx="90360" cy="166320"/>
            </p14:xfrm>
          </p:contentPart>
        </mc:Choice>
        <mc:Fallback xmlns="">
          <p:pic>
            <p:nvPicPr>
              <p:cNvPr id="2379" name="Entrada de lápiz 2378">
                <a:extLst>
                  <a:ext uri="{FF2B5EF4-FFF2-40B4-BE49-F238E27FC236}">
                    <a16:creationId xmlns:a16="http://schemas.microsoft.com/office/drawing/2014/main" id="{F401A816-D851-4FD8-A590-87787C6B3C01}"/>
                  </a:ext>
                </a:extLst>
              </p:cNvPr>
              <p:cNvPicPr/>
              <p:nvPr/>
            </p:nvPicPr>
            <p:blipFill>
              <a:blip r:embed="rId613"/>
              <a:stretch>
                <a:fillRect/>
              </a:stretch>
            </p:blipFill>
            <p:spPr>
              <a:xfrm>
                <a:off x="8668650" y="4574820"/>
                <a:ext cx="126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2390" name="Entrada de lápiz 2389">
                <a:extLst>
                  <a:ext uri="{FF2B5EF4-FFF2-40B4-BE49-F238E27FC236}">
                    <a16:creationId xmlns:a16="http://schemas.microsoft.com/office/drawing/2014/main" id="{DC246548-8177-4249-BFD2-240922595225}"/>
                  </a:ext>
                </a:extLst>
              </p14:cNvPr>
              <p14:cNvContentPartPr/>
              <p14:nvPr/>
            </p14:nvContentPartPr>
            <p14:xfrm>
              <a:off x="8485050" y="5111220"/>
              <a:ext cx="415800" cy="106200"/>
            </p14:xfrm>
          </p:contentPart>
        </mc:Choice>
        <mc:Fallback xmlns="">
          <p:pic>
            <p:nvPicPr>
              <p:cNvPr id="2390" name="Entrada de lápiz 2389">
                <a:extLst>
                  <a:ext uri="{FF2B5EF4-FFF2-40B4-BE49-F238E27FC236}">
                    <a16:creationId xmlns:a16="http://schemas.microsoft.com/office/drawing/2014/main" id="{DC246548-8177-4249-BFD2-240922595225}"/>
                  </a:ext>
                </a:extLst>
              </p:cNvPr>
              <p:cNvPicPr/>
              <p:nvPr/>
            </p:nvPicPr>
            <p:blipFill>
              <a:blip r:embed="rId615"/>
              <a:stretch>
                <a:fillRect/>
              </a:stretch>
            </p:blipFill>
            <p:spPr>
              <a:xfrm>
                <a:off x="8467050" y="5093220"/>
                <a:ext cx="4514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2400" name="Entrada de lápiz 2399">
                <a:extLst>
                  <a:ext uri="{FF2B5EF4-FFF2-40B4-BE49-F238E27FC236}">
                    <a16:creationId xmlns:a16="http://schemas.microsoft.com/office/drawing/2014/main" id="{F8C64BE2-9513-4681-92F3-77EEE0F103AA}"/>
                  </a:ext>
                </a:extLst>
              </p14:cNvPr>
              <p14:cNvContentPartPr/>
              <p14:nvPr/>
            </p14:nvContentPartPr>
            <p14:xfrm>
              <a:off x="8772690" y="4869300"/>
              <a:ext cx="58320" cy="278280"/>
            </p14:xfrm>
          </p:contentPart>
        </mc:Choice>
        <mc:Fallback xmlns="">
          <p:pic>
            <p:nvPicPr>
              <p:cNvPr id="2400" name="Entrada de lápiz 2399">
                <a:extLst>
                  <a:ext uri="{FF2B5EF4-FFF2-40B4-BE49-F238E27FC236}">
                    <a16:creationId xmlns:a16="http://schemas.microsoft.com/office/drawing/2014/main" id="{F8C64BE2-9513-4681-92F3-77EEE0F103AA}"/>
                  </a:ext>
                </a:extLst>
              </p:cNvPr>
              <p:cNvPicPr/>
              <p:nvPr/>
            </p:nvPicPr>
            <p:blipFill>
              <a:blip r:embed="rId617"/>
              <a:stretch>
                <a:fillRect/>
              </a:stretch>
            </p:blipFill>
            <p:spPr>
              <a:xfrm>
                <a:off x="8754690" y="4851300"/>
                <a:ext cx="9396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2409" name="Entrada de lápiz 2408">
                <a:extLst>
                  <a:ext uri="{FF2B5EF4-FFF2-40B4-BE49-F238E27FC236}">
                    <a16:creationId xmlns:a16="http://schemas.microsoft.com/office/drawing/2014/main" id="{6FCFD775-8505-4F09-A309-FA22AC7FC1D2}"/>
                  </a:ext>
                </a:extLst>
              </p14:cNvPr>
              <p14:cNvContentPartPr/>
              <p14:nvPr/>
            </p14:nvContentPartPr>
            <p14:xfrm>
              <a:off x="8773050" y="4819260"/>
              <a:ext cx="392040" cy="322200"/>
            </p14:xfrm>
          </p:contentPart>
        </mc:Choice>
        <mc:Fallback xmlns="">
          <p:pic>
            <p:nvPicPr>
              <p:cNvPr id="2409" name="Entrada de lápiz 2408">
                <a:extLst>
                  <a:ext uri="{FF2B5EF4-FFF2-40B4-BE49-F238E27FC236}">
                    <a16:creationId xmlns:a16="http://schemas.microsoft.com/office/drawing/2014/main" id="{6FCFD775-8505-4F09-A309-FA22AC7FC1D2}"/>
                  </a:ext>
                </a:extLst>
              </p:cNvPr>
              <p:cNvPicPr/>
              <p:nvPr/>
            </p:nvPicPr>
            <p:blipFill>
              <a:blip r:embed="rId619"/>
              <a:stretch>
                <a:fillRect/>
              </a:stretch>
            </p:blipFill>
            <p:spPr>
              <a:xfrm>
                <a:off x="8768730" y="4814940"/>
                <a:ext cx="40068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2417" name="Entrada de lápiz 2416">
                <a:extLst>
                  <a:ext uri="{FF2B5EF4-FFF2-40B4-BE49-F238E27FC236}">
                    <a16:creationId xmlns:a16="http://schemas.microsoft.com/office/drawing/2014/main" id="{6FF9F9C8-9F72-4FE6-B280-F37B63D77F49}"/>
                  </a:ext>
                </a:extLst>
              </p14:cNvPr>
              <p14:cNvContentPartPr/>
              <p14:nvPr/>
            </p14:nvContentPartPr>
            <p14:xfrm>
              <a:off x="9269490" y="4655820"/>
              <a:ext cx="57600" cy="54000"/>
            </p14:xfrm>
          </p:contentPart>
        </mc:Choice>
        <mc:Fallback xmlns="">
          <p:pic>
            <p:nvPicPr>
              <p:cNvPr id="2417" name="Entrada de lápiz 2416">
                <a:extLst>
                  <a:ext uri="{FF2B5EF4-FFF2-40B4-BE49-F238E27FC236}">
                    <a16:creationId xmlns:a16="http://schemas.microsoft.com/office/drawing/2014/main" id="{6FF9F9C8-9F72-4FE6-B280-F37B63D77F49}"/>
                  </a:ext>
                </a:extLst>
              </p:cNvPr>
              <p:cNvPicPr/>
              <p:nvPr/>
            </p:nvPicPr>
            <p:blipFill>
              <a:blip r:embed="rId621"/>
              <a:stretch>
                <a:fillRect/>
              </a:stretch>
            </p:blipFill>
            <p:spPr>
              <a:xfrm>
                <a:off x="9265170" y="4651140"/>
                <a:ext cx="6624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2423" name="Entrada de lápiz 2422">
                <a:extLst>
                  <a:ext uri="{FF2B5EF4-FFF2-40B4-BE49-F238E27FC236}">
                    <a16:creationId xmlns:a16="http://schemas.microsoft.com/office/drawing/2014/main" id="{727D05A1-D5D1-4407-A04D-4B75411BD844}"/>
                  </a:ext>
                </a:extLst>
              </p14:cNvPr>
              <p14:cNvContentPartPr/>
              <p14:nvPr/>
            </p14:nvContentPartPr>
            <p14:xfrm>
              <a:off x="9174450" y="4951020"/>
              <a:ext cx="262080" cy="59760"/>
            </p14:xfrm>
          </p:contentPart>
        </mc:Choice>
        <mc:Fallback xmlns="">
          <p:pic>
            <p:nvPicPr>
              <p:cNvPr id="2423" name="Entrada de lápiz 2422">
                <a:extLst>
                  <a:ext uri="{FF2B5EF4-FFF2-40B4-BE49-F238E27FC236}">
                    <a16:creationId xmlns:a16="http://schemas.microsoft.com/office/drawing/2014/main" id="{727D05A1-D5D1-4407-A04D-4B75411BD844}"/>
                  </a:ext>
                </a:extLst>
              </p:cNvPr>
              <p:cNvPicPr/>
              <p:nvPr/>
            </p:nvPicPr>
            <p:blipFill>
              <a:blip r:embed="rId623"/>
              <a:stretch>
                <a:fillRect/>
              </a:stretch>
            </p:blipFill>
            <p:spPr>
              <a:xfrm>
                <a:off x="9170130" y="4946700"/>
                <a:ext cx="27072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2432" name="Entrada de lápiz 2431">
                <a:extLst>
                  <a:ext uri="{FF2B5EF4-FFF2-40B4-BE49-F238E27FC236}">
                    <a16:creationId xmlns:a16="http://schemas.microsoft.com/office/drawing/2014/main" id="{1870E18E-39D7-4FEB-B4F7-53D02865882E}"/>
                  </a:ext>
                </a:extLst>
              </p14:cNvPr>
              <p14:cNvContentPartPr/>
              <p14:nvPr/>
            </p14:nvContentPartPr>
            <p14:xfrm>
              <a:off x="9261930" y="4707660"/>
              <a:ext cx="270720" cy="51120"/>
            </p14:xfrm>
          </p:contentPart>
        </mc:Choice>
        <mc:Fallback xmlns="">
          <p:pic>
            <p:nvPicPr>
              <p:cNvPr id="2432" name="Entrada de lápiz 2431">
                <a:extLst>
                  <a:ext uri="{FF2B5EF4-FFF2-40B4-BE49-F238E27FC236}">
                    <a16:creationId xmlns:a16="http://schemas.microsoft.com/office/drawing/2014/main" id="{1870E18E-39D7-4FEB-B4F7-53D02865882E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9257610" y="4703340"/>
                <a:ext cx="2793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2434" name="Entrada de lápiz 2433">
                <a:extLst>
                  <a:ext uri="{FF2B5EF4-FFF2-40B4-BE49-F238E27FC236}">
                    <a16:creationId xmlns:a16="http://schemas.microsoft.com/office/drawing/2014/main" id="{AEAC7A82-2CF1-4FEE-A788-9C385C344FD1}"/>
                  </a:ext>
                </a:extLst>
              </p14:cNvPr>
              <p14:cNvContentPartPr/>
              <p14:nvPr/>
            </p14:nvContentPartPr>
            <p14:xfrm>
              <a:off x="8850450" y="4670580"/>
              <a:ext cx="218520" cy="164520"/>
            </p14:xfrm>
          </p:contentPart>
        </mc:Choice>
        <mc:Fallback xmlns="">
          <p:pic>
            <p:nvPicPr>
              <p:cNvPr id="2434" name="Entrada de lápiz 2433">
                <a:extLst>
                  <a:ext uri="{FF2B5EF4-FFF2-40B4-BE49-F238E27FC236}">
                    <a16:creationId xmlns:a16="http://schemas.microsoft.com/office/drawing/2014/main" id="{AEAC7A82-2CF1-4FEE-A788-9C385C344FD1}"/>
                  </a:ext>
                </a:extLst>
              </p:cNvPr>
              <p:cNvPicPr/>
              <p:nvPr/>
            </p:nvPicPr>
            <p:blipFill>
              <a:blip r:embed="rId627"/>
              <a:stretch>
                <a:fillRect/>
              </a:stretch>
            </p:blipFill>
            <p:spPr>
              <a:xfrm>
                <a:off x="8846130" y="4666260"/>
                <a:ext cx="2271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2440" name="Entrada de lápiz 2439">
                <a:extLst>
                  <a:ext uri="{FF2B5EF4-FFF2-40B4-BE49-F238E27FC236}">
                    <a16:creationId xmlns:a16="http://schemas.microsoft.com/office/drawing/2014/main" id="{C49C7AD9-0375-4FDC-B4F5-F83645A12BE4}"/>
                  </a:ext>
                </a:extLst>
              </p14:cNvPr>
              <p14:cNvContentPartPr/>
              <p14:nvPr/>
            </p14:nvContentPartPr>
            <p14:xfrm>
              <a:off x="9071490" y="4617660"/>
              <a:ext cx="213480" cy="57600"/>
            </p14:xfrm>
          </p:contentPart>
        </mc:Choice>
        <mc:Fallback xmlns="">
          <p:pic>
            <p:nvPicPr>
              <p:cNvPr id="2440" name="Entrada de lápiz 2439">
                <a:extLst>
                  <a:ext uri="{FF2B5EF4-FFF2-40B4-BE49-F238E27FC236}">
                    <a16:creationId xmlns:a16="http://schemas.microsoft.com/office/drawing/2014/main" id="{C49C7AD9-0375-4FDC-B4F5-F83645A12BE4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9067170" y="4613340"/>
                <a:ext cx="2221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2442" name="Entrada de lápiz 2441">
                <a:extLst>
                  <a:ext uri="{FF2B5EF4-FFF2-40B4-BE49-F238E27FC236}">
                    <a16:creationId xmlns:a16="http://schemas.microsoft.com/office/drawing/2014/main" id="{05AF3223-8C07-483D-97B6-C29466AD1798}"/>
                  </a:ext>
                </a:extLst>
              </p14:cNvPr>
              <p14:cNvContentPartPr/>
              <p14:nvPr/>
            </p14:nvContentPartPr>
            <p14:xfrm>
              <a:off x="8810490" y="4834380"/>
              <a:ext cx="143280" cy="161640"/>
            </p14:xfrm>
          </p:contentPart>
        </mc:Choice>
        <mc:Fallback xmlns="">
          <p:pic>
            <p:nvPicPr>
              <p:cNvPr id="2442" name="Entrada de lápiz 2441">
                <a:extLst>
                  <a:ext uri="{FF2B5EF4-FFF2-40B4-BE49-F238E27FC236}">
                    <a16:creationId xmlns:a16="http://schemas.microsoft.com/office/drawing/2014/main" id="{05AF3223-8C07-483D-97B6-C29466AD1798}"/>
                  </a:ext>
                </a:extLst>
              </p:cNvPr>
              <p:cNvPicPr/>
              <p:nvPr/>
            </p:nvPicPr>
            <p:blipFill>
              <a:blip r:embed="rId631"/>
              <a:stretch>
                <a:fillRect/>
              </a:stretch>
            </p:blipFill>
            <p:spPr>
              <a:xfrm>
                <a:off x="8806170" y="4830060"/>
                <a:ext cx="1519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2445" name="Entrada de lápiz 2444">
                <a:extLst>
                  <a:ext uri="{FF2B5EF4-FFF2-40B4-BE49-F238E27FC236}">
                    <a16:creationId xmlns:a16="http://schemas.microsoft.com/office/drawing/2014/main" id="{BA8BE096-3B96-4CE8-8180-B718A3518453}"/>
                  </a:ext>
                </a:extLst>
              </p14:cNvPr>
              <p14:cNvContentPartPr/>
              <p14:nvPr/>
            </p14:nvContentPartPr>
            <p14:xfrm>
              <a:off x="8700690" y="5048220"/>
              <a:ext cx="133560" cy="29880"/>
            </p14:xfrm>
          </p:contentPart>
        </mc:Choice>
        <mc:Fallback xmlns="">
          <p:pic>
            <p:nvPicPr>
              <p:cNvPr id="2445" name="Entrada de lápiz 2444">
                <a:extLst>
                  <a:ext uri="{FF2B5EF4-FFF2-40B4-BE49-F238E27FC236}">
                    <a16:creationId xmlns:a16="http://schemas.microsoft.com/office/drawing/2014/main" id="{BA8BE096-3B96-4CE8-8180-B718A3518453}"/>
                  </a:ext>
                </a:extLst>
              </p:cNvPr>
              <p:cNvPicPr/>
              <p:nvPr/>
            </p:nvPicPr>
            <p:blipFill>
              <a:blip r:embed="rId633"/>
              <a:stretch>
                <a:fillRect/>
              </a:stretch>
            </p:blipFill>
            <p:spPr>
              <a:xfrm>
                <a:off x="8696370" y="5043540"/>
                <a:ext cx="1422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2447" name="Entrada de lápiz 2446">
                <a:extLst>
                  <a:ext uri="{FF2B5EF4-FFF2-40B4-BE49-F238E27FC236}">
                    <a16:creationId xmlns:a16="http://schemas.microsoft.com/office/drawing/2014/main" id="{BE738C98-ADC9-49D8-8CC6-A092B673F645}"/>
                  </a:ext>
                </a:extLst>
              </p14:cNvPr>
              <p14:cNvContentPartPr/>
              <p14:nvPr/>
            </p14:nvContentPartPr>
            <p14:xfrm>
              <a:off x="8570010" y="4790460"/>
              <a:ext cx="224640" cy="327960"/>
            </p14:xfrm>
          </p:contentPart>
        </mc:Choice>
        <mc:Fallback xmlns="">
          <p:pic>
            <p:nvPicPr>
              <p:cNvPr id="2447" name="Entrada de lápiz 2446">
                <a:extLst>
                  <a:ext uri="{FF2B5EF4-FFF2-40B4-BE49-F238E27FC236}">
                    <a16:creationId xmlns:a16="http://schemas.microsoft.com/office/drawing/2014/main" id="{BE738C98-ADC9-49D8-8CC6-A092B673F645}"/>
                  </a:ext>
                </a:extLst>
              </p:cNvPr>
              <p:cNvPicPr/>
              <p:nvPr/>
            </p:nvPicPr>
            <p:blipFill>
              <a:blip r:embed="rId635"/>
              <a:stretch>
                <a:fillRect/>
              </a:stretch>
            </p:blipFill>
            <p:spPr>
              <a:xfrm>
                <a:off x="8565690" y="4786140"/>
                <a:ext cx="233280" cy="3366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C877C58B-F158-4B93-B1C6-D134251B7BF4}"/>
              </a:ext>
            </a:extLst>
          </p:cNvPr>
          <p:cNvCxnSpPr>
            <a:cxnSpLocks/>
          </p:cNvCxnSpPr>
          <p:nvPr/>
        </p:nvCxnSpPr>
        <p:spPr>
          <a:xfrm flipV="1">
            <a:off x="9512602" y="4977241"/>
            <a:ext cx="0" cy="2977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811CCCF8-27C8-4497-9386-B04C507843A7}"/>
              </a:ext>
            </a:extLst>
          </p:cNvPr>
          <p:cNvCxnSpPr>
            <a:cxnSpLocks/>
          </p:cNvCxnSpPr>
          <p:nvPr/>
        </p:nvCxnSpPr>
        <p:spPr>
          <a:xfrm flipH="1">
            <a:off x="6311758" y="5253382"/>
            <a:ext cx="3187995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9C65612-1B72-43FC-9793-66F89FE3452D}"/>
              </a:ext>
            </a:extLst>
          </p:cNvPr>
          <p:cNvCxnSpPr>
            <a:cxnSpLocks/>
          </p:cNvCxnSpPr>
          <p:nvPr/>
        </p:nvCxnSpPr>
        <p:spPr>
          <a:xfrm>
            <a:off x="9462371" y="2348880"/>
            <a:ext cx="13260" cy="2401222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6" name="Conector recto 655">
            <a:extLst>
              <a:ext uri="{FF2B5EF4-FFF2-40B4-BE49-F238E27FC236}">
                <a16:creationId xmlns:a16="http://schemas.microsoft.com/office/drawing/2014/main" id="{573ACB31-553C-475B-9D13-28AB45C9F3EF}"/>
              </a:ext>
            </a:extLst>
          </p:cNvPr>
          <p:cNvCxnSpPr>
            <a:cxnSpLocks/>
          </p:cNvCxnSpPr>
          <p:nvPr/>
        </p:nvCxnSpPr>
        <p:spPr>
          <a:xfrm>
            <a:off x="9475631" y="4974034"/>
            <a:ext cx="0" cy="261381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2167" name="Entrada de lápiz 2166">
                <a:extLst>
                  <a:ext uri="{FF2B5EF4-FFF2-40B4-BE49-F238E27FC236}">
                    <a16:creationId xmlns:a16="http://schemas.microsoft.com/office/drawing/2014/main" id="{9BAE1719-7932-4FD9-AB97-53E28A8BA915}"/>
                  </a:ext>
                </a:extLst>
              </p14:cNvPr>
              <p14:cNvContentPartPr/>
              <p14:nvPr/>
            </p14:nvContentPartPr>
            <p14:xfrm>
              <a:off x="9467760" y="4985520"/>
              <a:ext cx="1080" cy="1800"/>
            </p14:xfrm>
          </p:contentPart>
        </mc:Choice>
        <mc:Fallback xmlns="">
          <p:pic>
            <p:nvPicPr>
              <p:cNvPr id="2167" name="Entrada de lápiz 2166">
                <a:extLst>
                  <a:ext uri="{FF2B5EF4-FFF2-40B4-BE49-F238E27FC236}">
                    <a16:creationId xmlns:a16="http://schemas.microsoft.com/office/drawing/2014/main" id="{9BAE1719-7932-4FD9-AB97-53E28A8BA915}"/>
                  </a:ext>
                </a:extLst>
              </p:cNvPr>
              <p:cNvPicPr/>
              <p:nvPr/>
            </p:nvPicPr>
            <p:blipFill>
              <a:blip r:embed="rId637"/>
              <a:stretch>
                <a:fillRect/>
              </a:stretch>
            </p:blipFill>
            <p:spPr>
              <a:xfrm>
                <a:off x="9463440" y="4981200"/>
                <a:ext cx="97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2249" name="Entrada de lápiz 2248">
                <a:extLst>
                  <a:ext uri="{FF2B5EF4-FFF2-40B4-BE49-F238E27FC236}">
                    <a16:creationId xmlns:a16="http://schemas.microsoft.com/office/drawing/2014/main" id="{7B055BF0-E3B1-45C3-9DFC-BEC525582AF4}"/>
                  </a:ext>
                </a:extLst>
              </p14:cNvPr>
              <p14:cNvContentPartPr/>
              <p14:nvPr/>
            </p14:nvContentPartPr>
            <p14:xfrm>
              <a:off x="9456240" y="4960680"/>
              <a:ext cx="32760" cy="15840"/>
            </p14:xfrm>
          </p:contentPart>
        </mc:Choice>
        <mc:Fallback xmlns="">
          <p:pic>
            <p:nvPicPr>
              <p:cNvPr id="2249" name="Entrada de lápiz 2248">
                <a:extLst>
                  <a:ext uri="{FF2B5EF4-FFF2-40B4-BE49-F238E27FC236}">
                    <a16:creationId xmlns:a16="http://schemas.microsoft.com/office/drawing/2014/main" id="{7B055BF0-E3B1-45C3-9DFC-BEC525582AF4}"/>
                  </a:ext>
                </a:extLst>
              </p:cNvPr>
              <p:cNvPicPr/>
              <p:nvPr/>
            </p:nvPicPr>
            <p:blipFill>
              <a:blip r:embed="rId639"/>
              <a:stretch>
                <a:fillRect/>
              </a:stretch>
            </p:blipFill>
            <p:spPr>
              <a:xfrm>
                <a:off x="9451920" y="4956000"/>
                <a:ext cx="41400" cy="24480"/>
              </a:xfrm>
              <a:prstGeom prst="rect">
                <a:avLst/>
              </a:prstGeom>
            </p:spPr>
          </p:pic>
        </mc:Fallback>
      </mc:AlternateContent>
      <p:cxnSp>
        <p:nvCxnSpPr>
          <p:cNvPr id="665" name="Conector recto 664">
            <a:extLst>
              <a:ext uri="{FF2B5EF4-FFF2-40B4-BE49-F238E27FC236}">
                <a16:creationId xmlns:a16="http://schemas.microsoft.com/office/drawing/2014/main" id="{AD33277E-7EFA-4AA2-9F43-4EBE9680F4FD}"/>
              </a:ext>
            </a:extLst>
          </p:cNvPr>
          <p:cNvCxnSpPr>
            <a:cxnSpLocks/>
          </p:cNvCxnSpPr>
          <p:nvPr/>
        </p:nvCxnSpPr>
        <p:spPr>
          <a:xfrm>
            <a:off x="2178516" y="2346449"/>
            <a:ext cx="204" cy="2928556"/>
          </a:xfrm>
          <a:prstGeom prst="lin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Conector recto 666">
            <a:extLst>
              <a:ext uri="{FF2B5EF4-FFF2-40B4-BE49-F238E27FC236}">
                <a16:creationId xmlns:a16="http://schemas.microsoft.com/office/drawing/2014/main" id="{ED8A495D-B66E-46F0-8C05-52B0FDDF7A9D}"/>
              </a:ext>
            </a:extLst>
          </p:cNvPr>
          <p:cNvCxnSpPr>
            <a:cxnSpLocks/>
          </p:cNvCxnSpPr>
          <p:nvPr/>
        </p:nvCxnSpPr>
        <p:spPr>
          <a:xfrm flipH="1">
            <a:off x="2200871" y="5253385"/>
            <a:ext cx="4110890" cy="972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áfico 12" descr="Ambulancia contorno">
            <a:extLst>
              <a:ext uri="{FF2B5EF4-FFF2-40B4-BE49-F238E27FC236}">
                <a16:creationId xmlns:a16="http://schemas.microsoft.com/office/drawing/2014/main" id="{A9A389C3-CD8E-4510-8F38-A23E50DC4319}"/>
              </a:ext>
            </a:extLst>
          </p:cNvPr>
          <p:cNvGrpSpPr/>
          <p:nvPr/>
        </p:nvGrpSpPr>
        <p:grpSpPr>
          <a:xfrm>
            <a:off x="3216396" y="5044279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B2C1ED4-073D-4E57-99E4-DA158C6BE323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C442A5C-3F3E-415D-B646-9FE92182DC15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E3CEB56-DE5B-4955-B756-D343FA99C592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FD7827FE-82D1-4CF5-A91E-7B12EACEBBC9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0D88604E-8A30-47A4-AB21-C673BDB21567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5C1DD50C-CF62-4160-9161-4EC77EFC8623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C9BDEF02-A183-4964-B9A8-7C923F7B5F30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0731A892-60CE-41DE-A147-678CDAE47477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FB53EDC5-A480-4B47-9200-42751E241281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grpFill/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C8994DE-8DD5-482E-B2EF-9C009D079B2B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1" name="Gráfico 12" descr="Ambulancia contorno">
            <a:extLst>
              <a:ext uri="{FF2B5EF4-FFF2-40B4-BE49-F238E27FC236}">
                <a16:creationId xmlns:a16="http://schemas.microsoft.com/office/drawing/2014/main" id="{FCBBEEF7-F960-4E7C-851D-B3CAC4B6766C}"/>
              </a:ext>
            </a:extLst>
          </p:cNvPr>
          <p:cNvGrpSpPr/>
          <p:nvPr/>
        </p:nvGrpSpPr>
        <p:grpSpPr>
          <a:xfrm>
            <a:off x="4808229" y="4739302"/>
            <a:ext cx="1584176" cy="920207"/>
            <a:chOff x="785410" y="302029"/>
            <a:chExt cx="1172216" cy="823342"/>
          </a:xfrm>
          <a:solidFill>
            <a:srgbClr val="FF0000"/>
          </a:solidFill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8C83279A-E9BA-4F13-8452-D236E3A55F6E}"/>
                </a:ext>
              </a:extLst>
            </p:cNvPr>
            <p:cNvSpPr/>
            <p:nvPr/>
          </p:nvSpPr>
          <p:spPr>
            <a:xfrm>
              <a:off x="1014006" y="532132"/>
              <a:ext cx="352237" cy="342259"/>
            </a:xfrm>
            <a:custGeom>
              <a:avLst/>
              <a:gdLst>
                <a:gd name="connsiteX0" fmla="*/ 231917 w 352237"/>
                <a:gd name="connsiteY0" fmla="*/ 342259 h 342259"/>
                <a:gd name="connsiteX1" fmla="*/ 231917 w 352237"/>
                <a:gd name="connsiteY1" fmla="*/ 268605 h 342259"/>
                <a:gd name="connsiteX2" fmla="*/ 296361 w 352237"/>
                <a:gd name="connsiteY2" fmla="*/ 305432 h 342259"/>
                <a:gd name="connsiteX3" fmla="*/ 352181 w 352237"/>
                <a:gd name="connsiteY3" fmla="*/ 208766 h 342259"/>
                <a:gd name="connsiteX4" fmla="*/ 287835 w 352237"/>
                <a:gd name="connsiteY4" fmla="*/ 171367 h 342259"/>
                <a:gd name="connsiteX5" fmla="*/ 352237 w 352237"/>
                <a:gd name="connsiteY5" fmla="*/ 134554 h 342259"/>
                <a:gd name="connsiteX6" fmla="*/ 296417 w 352237"/>
                <a:gd name="connsiteY6" fmla="*/ 37790 h 342259"/>
                <a:gd name="connsiteX7" fmla="*/ 231917 w 352237"/>
                <a:gd name="connsiteY7" fmla="*/ 74631 h 342259"/>
                <a:gd name="connsiteX8" fmla="*/ 231917 w 352237"/>
                <a:gd name="connsiteY8" fmla="*/ 0 h 342259"/>
                <a:gd name="connsiteX9" fmla="*/ 120278 w 352237"/>
                <a:gd name="connsiteY9" fmla="*/ 0 h 342259"/>
                <a:gd name="connsiteX10" fmla="*/ 120278 w 352237"/>
                <a:gd name="connsiteY10" fmla="*/ 74492 h 342259"/>
                <a:gd name="connsiteX11" fmla="*/ 55820 w 352237"/>
                <a:gd name="connsiteY11" fmla="*/ 37650 h 342259"/>
                <a:gd name="connsiteX12" fmla="*/ 0 w 352237"/>
                <a:gd name="connsiteY12" fmla="*/ 134414 h 342259"/>
                <a:gd name="connsiteX13" fmla="*/ 64193 w 352237"/>
                <a:gd name="connsiteY13" fmla="*/ 171130 h 342259"/>
                <a:gd name="connsiteX14" fmla="*/ 0 w 352237"/>
                <a:gd name="connsiteY14" fmla="*/ 207831 h 342259"/>
                <a:gd name="connsiteX15" fmla="*/ 55820 w 352237"/>
                <a:gd name="connsiteY15" fmla="*/ 304595 h 342259"/>
                <a:gd name="connsiteX16" fmla="*/ 120278 w 352237"/>
                <a:gd name="connsiteY16" fmla="*/ 267754 h 342259"/>
                <a:gd name="connsiteX17" fmla="*/ 120278 w 352237"/>
                <a:gd name="connsiteY17" fmla="*/ 342259 h 342259"/>
                <a:gd name="connsiteX18" fmla="*/ 66119 w 352237"/>
                <a:gd name="connsiteY18" fmla="*/ 266582 h 342259"/>
                <a:gd name="connsiteX19" fmla="*/ 38209 w 352237"/>
                <a:gd name="connsiteY19" fmla="*/ 218172 h 342259"/>
                <a:gd name="connsiteX20" fmla="*/ 120543 w 352237"/>
                <a:gd name="connsiteY20" fmla="*/ 171130 h 342259"/>
                <a:gd name="connsiteX21" fmla="*/ 38209 w 352237"/>
                <a:gd name="connsiteY21" fmla="*/ 124087 h 342259"/>
                <a:gd name="connsiteX22" fmla="*/ 66119 w 352237"/>
                <a:gd name="connsiteY22" fmla="*/ 75678 h 342259"/>
                <a:gd name="connsiteX23" fmla="*/ 148188 w 352237"/>
                <a:gd name="connsiteY23" fmla="*/ 122594 h 342259"/>
                <a:gd name="connsiteX24" fmla="*/ 148188 w 352237"/>
                <a:gd name="connsiteY24" fmla="*/ 27910 h 342259"/>
                <a:gd name="connsiteX25" fmla="*/ 204008 w 352237"/>
                <a:gd name="connsiteY25" fmla="*/ 27910 h 342259"/>
                <a:gd name="connsiteX26" fmla="*/ 204008 w 352237"/>
                <a:gd name="connsiteY26" fmla="*/ 122804 h 342259"/>
                <a:gd name="connsiteX27" fmla="*/ 286091 w 352237"/>
                <a:gd name="connsiteY27" fmla="*/ 75887 h 342259"/>
                <a:gd name="connsiteX28" fmla="*/ 314001 w 352237"/>
                <a:gd name="connsiteY28" fmla="*/ 124297 h 342259"/>
                <a:gd name="connsiteX29" fmla="*/ 231917 w 352237"/>
                <a:gd name="connsiteY29" fmla="*/ 171172 h 342259"/>
                <a:gd name="connsiteX30" fmla="*/ 314098 w 352237"/>
                <a:gd name="connsiteY30" fmla="*/ 218911 h 342259"/>
                <a:gd name="connsiteX31" fmla="*/ 286188 w 352237"/>
                <a:gd name="connsiteY31" fmla="*/ 267405 h 342259"/>
                <a:gd name="connsiteX32" fmla="*/ 204008 w 352237"/>
                <a:gd name="connsiteY32" fmla="*/ 220502 h 342259"/>
                <a:gd name="connsiteX33" fmla="*/ 204008 w 352237"/>
                <a:gd name="connsiteY33" fmla="*/ 314349 h 342259"/>
                <a:gd name="connsiteX34" fmla="*/ 148188 w 352237"/>
                <a:gd name="connsiteY34" fmla="*/ 314349 h 342259"/>
                <a:gd name="connsiteX35" fmla="*/ 148188 w 352237"/>
                <a:gd name="connsiteY35" fmla="*/ 219665 h 3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237" h="342259">
                  <a:moveTo>
                    <a:pt x="231917" y="342259"/>
                  </a:moveTo>
                  <a:lnTo>
                    <a:pt x="231917" y="268605"/>
                  </a:lnTo>
                  <a:lnTo>
                    <a:pt x="296361" y="305432"/>
                  </a:lnTo>
                  <a:lnTo>
                    <a:pt x="352181" y="208766"/>
                  </a:lnTo>
                  <a:lnTo>
                    <a:pt x="287835" y="171367"/>
                  </a:lnTo>
                  <a:lnTo>
                    <a:pt x="352237" y="134554"/>
                  </a:lnTo>
                  <a:lnTo>
                    <a:pt x="296417" y="37790"/>
                  </a:lnTo>
                  <a:lnTo>
                    <a:pt x="231917" y="74631"/>
                  </a:lnTo>
                  <a:lnTo>
                    <a:pt x="231917" y="0"/>
                  </a:lnTo>
                  <a:lnTo>
                    <a:pt x="120278" y="0"/>
                  </a:lnTo>
                  <a:lnTo>
                    <a:pt x="120278" y="74492"/>
                  </a:lnTo>
                  <a:lnTo>
                    <a:pt x="55820" y="37650"/>
                  </a:lnTo>
                  <a:lnTo>
                    <a:pt x="0" y="134414"/>
                  </a:lnTo>
                  <a:lnTo>
                    <a:pt x="64193" y="171130"/>
                  </a:lnTo>
                  <a:lnTo>
                    <a:pt x="0" y="207831"/>
                  </a:lnTo>
                  <a:lnTo>
                    <a:pt x="55820" y="304595"/>
                  </a:lnTo>
                  <a:lnTo>
                    <a:pt x="120278" y="267754"/>
                  </a:lnTo>
                  <a:lnTo>
                    <a:pt x="120278" y="342259"/>
                  </a:lnTo>
                  <a:close/>
                  <a:moveTo>
                    <a:pt x="66119" y="266582"/>
                  </a:moveTo>
                  <a:lnTo>
                    <a:pt x="38209" y="218172"/>
                  </a:lnTo>
                  <a:lnTo>
                    <a:pt x="120543" y="171130"/>
                  </a:lnTo>
                  <a:lnTo>
                    <a:pt x="38209" y="124087"/>
                  </a:lnTo>
                  <a:lnTo>
                    <a:pt x="66119" y="75678"/>
                  </a:lnTo>
                  <a:lnTo>
                    <a:pt x="148188" y="122594"/>
                  </a:lnTo>
                  <a:lnTo>
                    <a:pt x="148188" y="27910"/>
                  </a:lnTo>
                  <a:lnTo>
                    <a:pt x="204008" y="27910"/>
                  </a:lnTo>
                  <a:lnTo>
                    <a:pt x="204008" y="122804"/>
                  </a:lnTo>
                  <a:lnTo>
                    <a:pt x="286091" y="75887"/>
                  </a:lnTo>
                  <a:lnTo>
                    <a:pt x="314001" y="124297"/>
                  </a:lnTo>
                  <a:lnTo>
                    <a:pt x="231917" y="171172"/>
                  </a:lnTo>
                  <a:lnTo>
                    <a:pt x="314098" y="218911"/>
                  </a:lnTo>
                  <a:lnTo>
                    <a:pt x="286188" y="267405"/>
                  </a:lnTo>
                  <a:lnTo>
                    <a:pt x="204008" y="220502"/>
                  </a:lnTo>
                  <a:lnTo>
                    <a:pt x="204008" y="314349"/>
                  </a:lnTo>
                  <a:lnTo>
                    <a:pt x="148188" y="314349"/>
                  </a:lnTo>
                  <a:lnTo>
                    <a:pt x="148188" y="219665"/>
                  </a:ln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C646EF39-7AF8-4319-8EB6-8969D0DC1CF0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2" y="0"/>
                    <a:pt x="0" y="49982"/>
                    <a:pt x="0" y="111640"/>
                  </a:cubicBezTo>
                  <a:cubicBezTo>
                    <a:pt x="0" y="173297"/>
                    <a:pt x="49982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6439FF7-F39E-485C-B0EC-01652F1940CD}"/>
                </a:ext>
              </a:extLst>
            </p:cNvPr>
            <p:cNvSpPr/>
            <p:nvPr/>
          </p:nvSpPr>
          <p:spPr>
            <a:xfrm>
              <a:off x="785410" y="413738"/>
              <a:ext cx="1172216" cy="599993"/>
            </a:xfrm>
            <a:custGeom>
              <a:avLst/>
              <a:gdLst>
                <a:gd name="connsiteX0" fmla="*/ 1149889 w 1172216"/>
                <a:gd name="connsiteY0" fmla="*/ 359870 h 599993"/>
                <a:gd name="connsiteX1" fmla="*/ 1075927 w 1172216"/>
                <a:gd name="connsiteY1" fmla="*/ 304051 h 599993"/>
                <a:gd name="connsiteX2" fmla="*/ 1056390 w 1172216"/>
                <a:gd name="connsiteY2" fmla="*/ 274745 h 599993"/>
                <a:gd name="connsiteX3" fmla="*/ 1028480 w 1172216"/>
                <a:gd name="connsiteY3" fmla="*/ 178456 h 599993"/>
                <a:gd name="connsiteX4" fmla="*/ 921027 w 1172216"/>
                <a:gd name="connsiteY4" fmla="*/ 97517 h 599993"/>
                <a:gd name="connsiteX5" fmla="*/ 917511 w 1172216"/>
                <a:gd name="connsiteY5" fmla="*/ 97517 h 599993"/>
                <a:gd name="connsiteX6" fmla="*/ 889601 w 1172216"/>
                <a:gd name="connsiteY6" fmla="*/ 0 h 599993"/>
                <a:gd name="connsiteX7" fmla="*/ 798866 w 1172216"/>
                <a:gd name="connsiteY7" fmla="*/ 0 h 599993"/>
                <a:gd name="connsiteX8" fmla="*/ 780808 w 1172216"/>
                <a:gd name="connsiteY8" fmla="*/ 63202 h 599993"/>
                <a:gd name="connsiteX9" fmla="*/ 725658 w 1172216"/>
                <a:gd name="connsiteY9" fmla="*/ 13690 h 599993"/>
                <a:gd name="connsiteX10" fmla="*/ 55820 w 1172216"/>
                <a:gd name="connsiteY10" fmla="*/ 13690 h 599993"/>
                <a:gd name="connsiteX11" fmla="*/ 0 w 1172216"/>
                <a:gd name="connsiteY11" fmla="*/ 69510 h 599993"/>
                <a:gd name="connsiteX12" fmla="*/ 0 w 1172216"/>
                <a:gd name="connsiteY12" fmla="*/ 544174 h 599993"/>
                <a:gd name="connsiteX13" fmla="*/ 55820 w 1172216"/>
                <a:gd name="connsiteY13" fmla="*/ 599993 h 599993"/>
                <a:gd name="connsiteX14" fmla="*/ 97685 w 1172216"/>
                <a:gd name="connsiteY14" fmla="*/ 599993 h 599993"/>
                <a:gd name="connsiteX15" fmla="*/ 100350 w 1172216"/>
                <a:gd name="connsiteY15" fmla="*/ 572084 h 599993"/>
                <a:gd name="connsiteX16" fmla="*/ 55820 w 1172216"/>
                <a:gd name="connsiteY16" fmla="*/ 572084 h 599993"/>
                <a:gd name="connsiteX17" fmla="*/ 27910 w 1172216"/>
                <a:gd name="connsiteY17" fmla="*/ 544174 h 599993"/>
                <a:gd name="connsiteX18" fmla="*/ 27910 w 1172216"/>
                <a:gd name="connsiteY18" fmla="*/ 69510 h 599993"/>
                <a:gd name="connsiteX19" fmla="*/ 55820 w 1172216"/>
                <a:gd name="connsiteY19" fmla="*/ 41600 h 599993"/>
                <a:gd name="connsiteX20" fmla="*/ 725658 w 1172216"/>
                <a:gd name="connsiteY20" fmla="*/ 41600 h 599993"/>
                <a:gd name="connsiteX21" fmla="*/ 753568 w 1172216"/>
                <a:gd name="connsiteY21" fmla="*/ 69510 h 599993"/>
                <a:gd name="connsiteX22" fmla="*/ 753568 w 1172216"/>
                <a:gd name="connsiteY22" fmla="*/ 125329 h 599993"/>
                <a:gd name="connsiteX23" fmla="*/ 753568 w 1172216"/>
                <a:gd name="connsiteY23" fmla="*/ 125329 h 599993"/>
                <a:gd name="connsiteX24" fmla="*/ 753568 w 1172216"/>
                <a:gd name="connsiteY24" fmla="*/ 572084 h 599993"/>
                <a:gd name="connsiteX25" fmla="*/ 402028 w 1172216"/>
                <a:gd name="connsiteY25" fmla="*/ 572084 h 599993"/>
                <a:gd name="connsiteX26" fmla="*/ 404694 w 1172216"/>
                <a:gd name="connsiteY26" fmla="*/ 599993 h 599993"/>
                <a:gd name="connsiteX27" fmla="*/ 781478 w 1172216"/>
                <a:gd name="connsiteY27" fmla="*/ 599993 h 599993"/>
                <a:gd name="connsiteX28" fmla="*/ 781478 w 1172216"/>
                <a:gd name="connsiteY28" fmla="*/ 125357 h 599993"/>
                <a:gd name="connsiteX29" fmla="*/ 837298 w 1172216"/>
                <a:gd name="connsiteY29" fmla="*/ 125357 h 599993"/>
                <a:gd name="connsiteX30" fmla="*/ 837298 w 1172216"/>
                <a:gd name="connsiteY30" fmla="*/ 319959 h 599993"/>
                <a:gd name="connsiteX31" fmla="*/ 1051925 w 1172216"/>
                <a:gd name="connsiteY31" fmla="*/ 319959 h 599993"/>
                <a:gd name="connsiteX32" fmla="*/ 1059419 w 1172216"/>
                <a:gd name="connsiteY32" fmla="*/ 326504 h 599993"/>
                <a:gd name="connsiteX33" fmla="*/ 1132780 w 1172216"/>
                <a:gd name="connsiteY33" fmla="*/ 381877 h 599993"/>
                <a:gd name="connsiteX34" fmla="*/ 1144307 w 1172216"/>
                <a:gd name="connsiteY34" fmla="*/ 404540 h 599993"/>
                <a:gd name="connsiteX35" fmla="*/ 1144307 w 1172216"/>
                <a:gd name="connsiteY35" fmla="*/ 544174 h 599993"/>
                <a:gd name="connsiteX36" fmla="*/ 1116397 w 1172216"/>
                <a:gd name="connsiteY36" fmla="*/ 572084 h 599993"/>
                <a:gd name="connsiteX37" fmla="*/ 1085696 w 1172216"/>
                <a:gd name="connsiteY37" fmla="*/ 572084 h 599993"/>
                <a:gd name="connsiteX38" fmla="*/ 1088487 w 1172216"/>
                <a:gd name="connsiteY38" fmla="*/ 599993 h 599993"/>
                <a:gd name="connsiteX39" fmla="*/ 1116397 w 1172216"/>
                <a:gd name="connsiteY39" fmla="*/ 599993 h 599993"/>
                <a:gd name="connsiteX40" fmla="*/ 1172217 w 1172216"/>
                <a:gd name="connsiteY40" fmla="*/ 544174 h 599993"/>
                <a:gd name="connsiteX41" fmla="*/ 1172217 w 1172216"/>
                <a:gd name="connsiteY41" fmla="*/ 404624 h 599993"/>
                <a:gd name="connsiteX42" fmla="*/ 1149889 w 1172216"/>
                <a:gd name="connsiteY42" fmla="*/ 359870 h 599993"/>
                <a:gd name="connsiteX43" fmla="*/ 799968 w 1172216"/>
                <a:gd name="connsiteY43" fmla="*/ 97517 h 599993"/>
                <a:gd name="connsiteX44" fmla="*/ 819910 w 1172216"/>
                <a:gd name="connsiteY44" fmla="*/ 27840 h 599993"/>
                <a:gd name="connsiteX45" fmla="*/ 868640 w 1172216"/>
                <a:gd name="connsiteY45" fmla="*/ 27840 h 599993"/>
                <a:gd name="connsiteX46" fmla="*/ 888526 w 1172216"/>
                <a:gd name="connsiteY46" fmla="*/ 97448 h 599993"/>
                <a:gd name="connsiteX47" fmla="*/ 865207 w 1172216"/>
                <a:gd name="connsiteY47" fmla="*/ 292049 h 599993"/>
                <a:gd name="connsiteX48" fmla="*/ 865207 w 1172216"/>
                <a:gd name="connsiteY48" fmla="*/ 125357 h 599993"/>
                <a:gd name="connsiteX49" fmla="*/ 921027 w 1172216"/>
                <a:gd name="connsiteY49" fmla="*/ 125357 h 599993"/>
                <a:gd name="connsiteX50" fmla="*/ 1001687 w 1172216"/>
                <a:gd name="connsiteY50" fmla="*/ 186173 h 599993"/>
                <a:gd name="connsiteX51" fmla="*/ 1029471 w 1172216"/>
                <a:gd name="connsiteY51" fmla="*/ 282058 h 599993"/>
                <a:gd name="connsiteX52" fmla="*/ 1032988 w 1172216"/>
                <a:gd name="connsiteY52" fmla="*/ 292049 h 59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2216" h="599993">
                  <a:moveTo>
                    <a:pt x="1149889" y="359870"/>
                  </a:moveTo>
                  <a:lnTo>
                    <a:pt x="1075927" y="304051"/>
                  </a:lnTo>
                  <a:cubicBezTo>
                    <a:pt x="1066229" y="296830"/>
                    <a:pt x="1059325" y="286476"/>
                    <a:pt x="1056390" y="274745"/>
                  </a:cubicBezTo>
                  <a:lnTo>
                    <a:pt x="1028480" y="178456"/>
                  </a:lnTo>
                  <a:cubicBezTo>
                    <a:pt x="1014242" y="130864"/>
                    <a:pt x="970701" y="98066"/>
                    <a:pt x="921027" y="97517"/>
                  </a:cubicBezTo>
                  <a:lnTo>
                    <a:pt x="917511" y="97517"/>
                  </a:lnTo>
                  <a:lnTo>
                    <a:pt x="889601" y="0"/>
                  </a:lnTo>
                  <a:lnTo>
                    <a:pt x="798866" y="0"/>
                  </a:lnTo>
                  <a:lnTo>
                    <a:pt x="780808" y="63202"/>
                  </a:lnTo>
                  <a:cubicBezTo>
                    <a:pt x="777686" y="35077"/>
                    <a:pt x="753956" y="13772"/>
                    <a:pt x="725658" y="13690"/>
                  </a:cubicBezTo>
                  <a:lnTo>
                    <a:pt x="55820" y="13690"/>
                  </a:lnTo>
                  <a:cubicBezTo>
                    <a:pt x="24991" y="13690"/>
                    <a:pt x="0" y="38682"/>
                    <a:pt x="0" y="69510"/>
                  </a:cubicBezTo>
                  <a:lnTo>
                    <a:pt x="0" y="544174"/>
                  </a:lnTo>
                  <a:cubicBezTo>
                    <a:pt x="0" y="575002"/>
                    <a:pt x="24991" y="599993"/>
                    <a:pt x="55820" y="599993"/>
                  </a:cubicBezTo>
                  <a:lnTo>
                    <a:pt x="97685" y="599993"/>
                  </a:lnTo>
                  <a:cubicBezTo>
                    <a:pt x="97720" y="590628"/>
                    <a:pt x="98611" y="581285"/>
                    <a:pt x="100350" y="572084"/>
                  </a:cubicBezTo>
                  <a:lnTo>
                    <a:pt x="55820" y="572084"/>
                  </a:lnTo>
                  <a:cubicBezTo>
                    <a:pt x="40406" y="572084"/>
                    <a:pt x="27910" y="559588"/>
                    <a:pt x="27910" y="544174"/>
                  </a:cubicBezTo>
                  <a:lnTo>
                    <a:pt x="27910" y="69510"/>
                  </a:lnTo>
                  <a:cubicBezTo>
                    <a:pt x="27910" y="54095"/>
                    <a:pt x="40406" y="41600"/>
                    <a:pt x="55820" y="41600"/>
                  </a:cubicBezTo>
                  <a:lnTo>
                    <a:pt x="725658" y="41600"/>
                  </a:lnTo>
                  <a:cubicBezTo>
                    <a:pt x="741072" y="41600"/>
                    <a:pt x="753568" y="54095"/>
                    <a:pt x="753568" y="69510"/>
                  </a:cubicBezTo>
                  <a:lnTo>
                    <a:pt x="753568" y="125329"/>
                  </a:lnTo>
                  <a:lnTo>
                    <a:pt x="753568" y="125329"/>
                  </a:lnTo>
                  <a:lnTo>
                    <a:pt x="753568" y="572084"/>
                  </a:lnTo>
                  <a:lnTo>
                    <a:pt x="402028" y="572084"/>
                  </a:lnTo>
                  <a:cubicBezTo>
                    <a:pt x="403767" y="581285"/>
                    <a:pt x="404659" y="590628"/>
                    <a:pt x="404694" y="599993"/>
                  </a:cubicBezTo>
                  <a:lnTo>
                    <a:pt x="781478" y="599993"/>
                  </a:lnTo>
                  <a:lnTo>
                    <a:pt x="781478" y="125357"/>
                  </a:lnTo>
                  <a:lnTo>
                    <a:pt x="837298" y="125357"/>
                  </a:lnTo>
                  <a:lnTo>
                    <a:pt x="837298" y="319959"/>
                  </a:lnTo>
                  <a:lnTo>
                    <a:pt x="1051925" y="319959"/>
                  </a:lnTo>
                  <a:cubicBezTo>
                    <a:pt x="1054276" y="322304"/>
                    <a:pt x="1056780" y="324491"/>
                    <a:pt x="1059419" y="326504"/>
                  </a:cubicBezTo>
                  <a:lnTo>
                    <a:pt x="1132780" y="381877"/>
                  </a:lnTo>
                  <a:cubicBezTo>
                    <a:pt x="1139969" y="387201"/>
                    <a:pt x="1144238" y="395595"/>
                    <a:pt x="1144307" y="404540"/>
                  </a:cubicBezTo>
                  <a:lnTo>
                    <a:pt x="1144307" y="544174"/>
                  </a:lnTo>
                  <a:cubicBezTo>
                    <a:pt x="1144307" y="559588"/>
                    <a:pt x="1131811" y="572084"/>
                    <a:pt x="1116397" y="572084"/>
                  </a:cubicBezTo>
                  <a:lnTo>
                    <a:pt x="1085696" y="572084"/>
                  </a:lnTo>
                  <a:cubicBezTo>
                    <a:pt x="1087476" y="581283"/>
                    <a:pt x="1088411" y="590624"/>
                    <a:pt x="1088487" y="599993"/>
                  </a:cubicBezTo>
                  <a:lnTo>
                    <a:pt x="1116397" y="599993"/>
                  </a:lnTo>
                  <a:cubicBezTo>
                    <a:pt x="1147187" y="599901"/>
                    <a:pt x="1172124" y="574964"/>
                    <a:pt x="1172217" y="544174"/>
                  </a:cubicBezTo>
                  <a:lnTo>
                    <a:pt x="1172217" y="404624"/>
                  </a:lnTo>
                  <a:cubicBezTo>
                    <a:pt x="1172186" y="387034"/>
                    <a:pt x="1163923" y="370473"/>
                    <a:pt x="1149889" y="359870"/>
                  </a:cubicBezTo>
                  <a:close/>
                  <a:moveTo>
                    <a:pt x="799968" y="97517"/>
                  </a:moveTo>
                  <a:lnTo>
                    <a:pt x="819910" y="27840"/>
                  </a:lnTo>
                  <a:lnTo>
                    <a:pt x="868640" y="27840"/>
                  </a:lnTo>
                  <a:lnTo>
                    <a:pt x="888526" y="97448"/>
                  </a:lnTo>
                  <a:close/>
                  <a:moveTo>
                    <a:pt x="865207" y="292049"/>
                  </a:moveTo>
                  <a:lnTo>
                    <a:pt x="865207" y="125357"/>
                  </a:lnTo>
                  <a:lnTo>
                    <a:pt x="921027" y="125357"/>
                  </a:lnTo>
                  <a:cubicBezTo>
                    <a:pt x="958249" y="126015"/>
                    <a:pt x="990815" y="150567"/>
                    <a:pt x="1001687" y="186173"/>
                  </a:cubicBezTo>
                  <a:lnTo>
                    <a:pt x="1029471" y="282058"/>
                  </a:lnTo>
                  <a:cubicBezTo>
                    <a:pt x="1030422" y="285463"/>
                    <a:pt x="1031597" y="288801"/>
                    <a:pt x="1032988" y="292049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0AD1609-DCE3-4D4C-96DD-EF0CF7DAAE14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0 h 223279"/>
                <a:gd name="connsiteX1" fmla="*/ 0 w 223279"/>
                <a:gd name="connsiteY1" fmla="*/ 111640 h 223279"/>
                <a:gd name="connsiteX2" fmla="*/ 111640 w 223279"/>
                <a:gd name="connsiteY2" fmla="*/ 223279 h 223279"/>
                <a:gd name="connsiteX3" fmla="*/ 223279 w 223279"/>
                <a:gd name="connsiteY3" fmla="*/ 111640 h 223279"/>
                <a:gd name="connsiteX4" fmla="*/ 111640 w 223279"/>
                <a:gd name="connsiteY4" fmla="*/ 0 h 223279"/>
                <a:gd name="connsiteX5" fmla="*/ 111640 w 223279"/>
                <a:gd name="connsiteY5" fmla="*/ 195369 h 223279"/>
                <a:gd name="connsiteX6" fmla="*/ 27910 w 223279"/>
                <a:gd name="connsiteY6" fmla="*/ 111640 h 223279"/>
                <a:gd name="connsiteX7" fmla="*/ 111640 w 223279"/>
                <a:gd name="connsiteY7" fmla="*/ 27910 h 223279"/>
                <a:gd name="connsiteX8" fmla="*/ 195369 w 223279"/>
                <a:gd name="connsiteY8" fmla="*/ 111640 h 223279"/>
                <a:gd name="connsiteX9" fmla="*/ 111640 w 223279"/>
                <a:gd name="connsiteY9" fmla="*/ 195369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0"/>
                  </a:moveTo>
                  <a:cubicBezTo>
                    <a:pt x="49983" y="0"/>
                    <a:pt x="0" y="49982"/>
                    <a:pt x="0" y="111640"/>
                  </a:cubicBezTo>
                  <a:cubicBezTo>
                    <a:pt x="0" y="173297"/>
                    <a:pt x="49983" y="223279"/>
                    <a:pt x="111640" y="223279"/>
                  </a:cubicBezTo>
                  <a:cubicBezTo>
                    <a:pt x="173297" y="223279"/>
                    <a:pt x="223279" y="173297"/>
                    <a:pt x="223279" y="111640"/>
                  </a:cubicBezTo>
                  <a:cubicBezTo>
                    <a:pt x="223203" y="50015"/>
                    <a:pt x="173265" y="77"/>
                    <a:pt x="111640" y="0"/>
                  </a:cubicBezTo>
                  <a:close/>
                  <a:moveTo>
                    <a:pt x="111640" y="195369"/>
                  </a:moveTo>
                  <a:cubicBezTo>
                    <a:pt x="65397" y="195369"/>
                    <a:pt x="27910" y="157882"/>
                    <a:pt x="27910" y="111640"/>
                  </a:cubicBezTo>
                  <a:cubicBezTo>
                    <a:pt x="27910" y="65397"/>
                    <a:pt x="65397" y="27910"/>
                    <a:pt x="111640" y="27910"/>
                  </a:cubicBezTo>
                  <a:cubicBezTo>
                    <a:pt x="157882" y="27910"/>
                    <a:pt x="195369" y="65397"/>
                    <a:pt x="195369" y="111640"/>
                  </a:cubicBezTo>
                  <a:cubicBezTo>
                    <a:pt x="195315" y="157860"/>
                    <a:pt x="157860" y="195315"/>
                    <a:pt x="111640" y="195369"/>
                  </a:cubicBezTo>
                  <a:close/>
                </a:path>
              </a:pathLst>
            </a:custGeom>
            <a:grpFill/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F62EFFA-3741-495D-9504-16D63E18A360}"/>
                </a:ext>
              </a:extLst>
            </p:cNvPr>
            <p:cNvSpPr/>
            <p:nvPr/>
          </p:nvSpPr>
          <p:spPr>
            <a:xfrm>
              <a:off x="924960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2" y="223279"/>
                    <a:pt x="0" y="173297"/>
                    <a:pt x="0" y="111640"/>
                  </a:cubicBezTo>
                  <a:cubicBezTo>
                    <a:pt x="0" y="49982"/>
                    <a:pt x="49982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194" y="173262"/>
                    <a:pt x="173262" y="223194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08" y="65422"/>
                    <a:pt x="157857" y="27971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D9A4425-B008-484A-9C1D-32294918E0B8}"/>
                </a:ext>
              </a:extLst>
            </p:cNvPr>
            <p:cNvSpPr/>
            <p:nvPr/>
          </p:nvSpPr>
          <p:spPr>
            <a:xfrm>
              <a:off x="1608753" y="902092"/>
              <a:ext cx="223279" cy="223279"/>
            </a:xfrm>
            <a:custGeom>
              <a:avLst/>
              <a:gdLst>
                <a:gd name="connsiteX0" fmla="*/ 111640 w 223279"/>
                <a:gd name="connsiteY0" fmla="*/ 223279 h 223279"/>
                <a:gd name="connsiteX1" fmla="*/ 0 w 223279"/>
                <a:gd name="connsiteY1" fmla="*/ 111640 h 223279"/>
                <a:gd name="connsiteX2" fmla="*/ 111640 w 223279"/>
                <a:gd name="connsiteY2" fmla="*/ 0 h 223279"/>
                <a:gd name="connsiteX3" fmla="*/ 223279 w 223279"/>
                <a:gd name="connsiteY3" fmla="*/ 111640 h 223279"/>
                <a:gd name="connsiteX4" fmla="*/ 111640 w 223279"/>
                <a:gd name="connsiteY4" fmla="*/ 223279 h 223279"/>
                <a:gd name="connsiteX5" fmla="*/ 111640 w 223279"/>
                <a:gd name="connsiteY5" fmla="*/ 27910 h 223279"/>
                <a:gd name="connsiteX6" fmla="*/ 27910 w 223279"/>
                <a:gd name="connsiteY6" fmla="*/ 111640 h 223279"/>
                <a:gd name="connsiteX7" fmla="*/ 111640 w 223279"/>
                <a:gd name="connsiteY7" fmla="*/ 195369 h 223279"/>
                <a:gd name="connsiteX8" fmla="*/ 195369 w 223279"/>
                <a:gd name="connsiteY8" fmla="*/ 111640 h 223279"/>
                <a:gd name="connsiteX9" fmla="*/ 111640 w 223279"/>
                <a:gd name="connsiteY9" fmla="*/ 2791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79" h="223279">
                  <a:moveTo>
                    <a:pt x="111640" y="223279"/>
                  </a:moveTo>
                  <a:cubicBezTo>
                    <a:pt x="49983" y="223279"/>
                    <a:pt x="0" y="173297"/>
                    <a:pt x="0" y="111640"/>
                  </a:cubicBezTo>
                  <a:cubicBezTo>
                    <a:pt x="0" y="49982"/>
                    <a:pt x="49983" y="0"/>
                    <a:pt x="111640" y="0"/>
                  </a:cubicBezTo>
                  <a:cubicBezTo>
                    <a:pt x="173297" y="0"/>
                    <a:pt x="223279" y="49982"/>
                    <a:pt x="223279" y="111640"/>
                  </a:cubicBezTo>
                  <a:cubicBezTo>
                    <a:pt x="223203" y="173265"/>
                    <a:pt x="173265" y="223203"/>
                    <a:pt x="111640" y="223279"/>
                  </a:cubicBezTo>
                  <a:close/>
                  <a:moveTo>
                    <a:pt x="111640" y="27910"/>
                  </a:moveTo>
                  <a:cubicBezTo>
                    <a:pt x="65397" y="27910"/>
                    <a:pt x="27910" y="65397"/>
                    <a:pt x="27910" y="111640"/>
                  </a:cubicBezTo>
                  <a:cubicBezTo>
                    <a:pt x="27910" y="157882"/>
                    <a:pt x="65397" y="195369"/>
                    <a:pt x="111640" y="195369"/>
                  </a:cubicBezTo>
                  <a:cubicBezTo>
                    <a:pt x="157882" y="195369"/>
                    <a:pt x="195369" y="157882"/>
                    <a:pt x="195369" y="111640"/>
                  </a:cubicBezTo>
                  <a:cubicBezTo>
                    <a:pt x="195315" y="65419"/>
                    <a:pt x="157860" y="27964"/>
                    <a:pt x="111640" y="27910"/>
                  </a:cubicBez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C2F71CA-DBED-4C91-AE20-F2C2BBA2CFBC}"/>
                </a:ext>
              </a:extLst>
            </p:cNvPr>
            <p:cNvSpPr/>
            <p:nvPr/>
          </p:nvSpPr>
          <p:spPr>
            <a:xfrm rot="-2669159">
              <a:off x="1682885" y="347409"/>
              <a:ext cx="69774" cy="27909"/>
            </a:xfrm>
            <a:custGeom>
              <a:avLst/>
              <a:gdLst>
                <a:gd name="connsiteX0" fmla="*/ 0 w 69774"/>
                <a:gd name="connsiteY0" fmla="*/ 0 h 27909"/>
                <a:gd name="connsiteX1" fmla="*/ 69775 w 69774"/>
                <a:gd name="connsiteY1" fmla="*/ 0 h 27909"/>
                <a:gd name="connsiteX2" fmla="*/ 69775 w 69774"/>
                <a:gd name="connsiteY2" fmla="*/ 27910 h 27909"/>
                <a:gd name="connsiteX3" fmla="*/ 0 w 69774"/>
                <a:gd name="connsiteY3" fmla="*/ 27910 h 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4" h="27909">
                  <a:moveTo>
                    <a:pt x="0" y="0"/>
                  </a:moveTo>
                  <a:lnTo>
                    <a:pt x="69775" y="0"/>
                  </a:lnTo>
                  <a:lnTo>
                    <a:pt x="69775" y="27910"/>
                  </a:lnTo>
                  <a:lnTo>
                    <a:pt x="0" y="27910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495CB55-8F83-458A-903F-EBE8431B42F6}"/>
                </a:ext>
              </a:extLst>
            </p:cNvPr>
            <p:cNvSpPr/>
            <p:nvPr/>
          </p:nvSpPr>
          <p:spPr>
            <a:xfrm rot="-2731081">
              <a:off x="1527655" y="326481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2E54ADF-2614-457C-B894-FEE803A02FBD}"/>
                </a:ext>
              </a:extLst>
            </p:cNvPr>
            <p:cNvSpPr/>
            <p:nvPr/>
          </p:nvSpPr>
          <p:spPr>
            <a:xfrm>
              <a:off x="1615730" y="302029"/>
              <a:ext cx="27909" cy="69774"/>
            </a:xfrm>
            <a:custGeom>
              <a:avLst/>
              <a:gdLst>
                <a:gd name="connsiteX0" fmla="*/ 0 w 27909"/>
                <a:gd name="connsiteY0" fmla="*/ 0 h 69774"/>
                <a:gd name="connsiteX1" fmla="*/ 27910 w 27909"/>
                <a:gd name="connsiteY1" fmla="*/ 0 h 69774"/>
                <a:gd name="connsiteX2" fmla="*/ 27910 w 27909"/>
                <a:gd name="connsiteY2" fmla="*/ 69775 h 69774"/>
                <a:gd name="connsiteX3" fmla="*/ 0 w 27909"/>
                <a:gd name="connsiteY3" fmla="*/ 69775 h 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09" h="69774">
                  <a:moveTo>
                    <a:pt x="0" y="0"/>
                  </a:moveTo>
                  <a:lnTo>
                    <a:pt x="27910" y="0"/>
                  </a:lnTo>
                  <a:lnTo>
                    <a:pt x="27910" y="69775"/>
                  </a:lnTo>
                  <a:lnTo>
                    <a:pt x="0" y="69775"/>
                  </a:lnTo>
                  <a:close/>
                </a:path>
              </a:pathLst>
            </a:custGeom>
            <a:solidFill>
              <a:schemeClr val="tx1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5EE4FA75-0276-4F04-B475-2594BFB6B083}"/>
                </a:ext>
              </a:extLst>
            </p:cNvPr>
            <p:cNvSpPr/>
            <p:nvPr/>
          </p:nvSpPr>
          <p:spPr>
            <a:xfrm>
              <a:off x="1014020" y="532118"/>
              <a:ext cx="352181" cy="342273"/>
            </a:xfrm>
            <a:custGeom>
              <a:avLst/>
              <a:gdLst>
                <a:gd name="connsiteX0" fmla="*/ 231904 w 352181"/>
                <a:gd name="connsiteY0" fmla="*/ 342273 h 342273"/>
                <a:gd name="connsiteX1" fmla="*/ 120264 w 352181"/>
                <a:gd name="connsiteY1" fmla="*/ 342273 h 342273"/>
                <a:gd name="connsiteX2" fmla="*/ 120264 w 352181"/>
                <a:gd name="connsiteY2" fmla="*/ 267782 h 342273"/>
                <a:gd name="connsiteX3" fmla="*/ 55820 w 352181"/>
                <a:gd name="connsiteY3" fmla="*/ 304609 h 342273"/>
                <a:gd name="connsiteX4" fmla="*/ 0 w 352181"/>
                <a:gd name="connsiteY4" fmla="*/ 207845 h 342273"/>
                <a:gd name="connsiteX5" fmla="*/ 64193 w 352181"/>
                <a:gd name="connsiteY5" fmla="*/ 171130 h 342273"/>
                <a:gd name="connsiteX6" fmla="*/ 0 w 352181"/>
                <a:gd name="connsiteY6" fmla="*/ 134428 h 342273"/>
                <a:gd name="connsiteX7" fmla="*/ 55820 w 352181"/>
                <a:gd name="connsiteY7" fmla="*/ 37664 h 342273"/>
                <a:gd name="connsiteX8" fmla="*/ 120264 w 352181"/>
                <a:gd name="connsiteY8" fmla="*/ 74506 h 342273"/>
                <a:gd name="connsiteX9" fmla="*/ 120264 w 352181"/>
                <a:gd name="connsiteY9" fmla="*/ 0 h 342273"/>
                <a:gd name="connsiteX10" fmla="*/ 231904 w 352181"/>
                <a:gd name="connsiteY10" fmla="*/ 0 h 342273"/>
                <a:gd name="connsiteX11" fmla="*/ 231904 w 352181"/>
                <a:gd name="connsiteY11" fmla="*/ 74645 h 342273"/>
                <a:gd name="connsiteX12" fmla="*/ 296361 w 352181"/>
                <a:gd name="connsiteY12" fmla="*/ 37804 h 342273"/>
                <a:gd name="connsiteX13" fmla="*/ 352181 w 352181"/>
                <a:gd name="connsiteY13" fmla="*/ 134568 h 342273"/>
                <a:gd name="connsiteX14" fmla="*/ 287779 w 352181"/>
                <a:gd name="connsiteY14" fmla="*/ 171381 h 342273"/>
                <a:gd name="connsiteX15" fmla="*/ 352139 w 352181"/>
                <a:gd name="connsiteY15" fmla="*/ 208780 h 342273"/>
                <a:gd name="connsiteX16" fmla="*/ 296320 w 352181"/>
                <a:gd name="connsiteY16" fmla="*/ 305446 h 342273"/>
                <a:gd name="connsiteX17" fmla="*/ 231904 w 352181"/>
                <a:gd name="connsiteY17" fmla="*/ 268605 h 342273"/>
                <a:gd name="connsiteX18" fmla="*/ 148174 w 352181"/>
                <a:gd name="connsiteY18" fmla="*/ 314363 h 342273"/>
                <a:gd name="connsiteX19" fmla="*/ 203994 w 352181"/>
                <a:gd name="connsiteY19" fmla="*/ 314363 h 342273"/>
                <a:gd name="connsiteX20" fmla="*/ 203994 w 352181"/>
                <a:gd name="connsiteY20" fmla="*/ 220516 h 342273"/>
                <a:gd name="connsiteX21" fmla="*/ 286077 w 352181"/>
                <a:gd name="connsiteY21" fmla="*/ 267433 h 342273"/>
                <a:gd name="connsiteX22" fmla="*/ 313987 w 352181"/>
                <a:gd name="connsiteY22" fmla="*/ 218925 h 342273"/>
                <a:gd name="connsiteX23" fmla="*/ 231904 w 352181"/>
                <a:gd name="connsiteY23" fmla="*/ 171172 h 342273"/>
                <a:gd name="connsiteX24" fmla="*/ 314042 w 352181"/>
                <a:gd name="connsiteY24" fmla="*/ 124241 h 342273"/>
                <a:gd name="connsiteX25" fmla="*/ 286133 w 352181"/>
                <a:gd name="connsiteY25" fmla="*/ 75831 h 342273"/>
                <a:gd name="connsiteX26" fmla="*/ 203994 w 352181"/>
                <a:gd name="connsiteY26" fmla="*/ 122734 h 342273"/>
                <a:gd name="connsiteX27" fmla="*/ 203994 w 352181"/>
                <a:gd name="connsiteY27" fmla="*/ 27840 h 342273"/>
                <a:gd name="connsiteX28" fmla="*/ 148174 w 352181"/>
                <a:gd name="connsiteY28" fmla="*/ 27840 h 342273"/>
                <a:gd name="connsiteX29" fmla="*/ 148174 w 352181"/>
                <a:gd name="connsiteY29" fmla="*/ 122538 h 342273"/>
                <a:gd name="connsiteX30" fmla="*/ 66119 w 352181"/>
                <a:gd name="connsiteY30" fmla="*/ 75692 h 342273"/>
                <a:gd name="connsiteX31" fmla="*/ 38209 w 352181"/>
                <a:gd name="connsiteY31" fmla="*/ 124101 h 342273"/>
                <a:gd name="connsiteX32" fmla="*/ 120543 w 352181"/>
                <a:gd name="connsiteY32" fmla="*/ 171130 h 342273"/>
                <a:gd name="connsiteX33" fmla="*/ 38209 w 352181"/>
                <a:gd name="connsiteY33" fmla="*/ 218186 h 342273"/>
                <a:gd name="connsiteX34" fmla="*/ 66119 w 352181"/>
                <a:gd name="connsiteY34" fmla="*/ 266596 h 342273"/>
                <a:gd name="connsiteX35" fmla="*/ 148174 w 352181"/>
                <a:gd name="connsiteY35" fmla="*/ 21966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181" h="342273">
                  <a:moveTo>
                    <a:pt x="231904" y="342273"/>
                  </a:moveTo>
                  <a:lnTo>
                    <a:pt x="120264" y="342273"/>
                  </a:lnTo>
                  <a:lnTo>
                    <a:pt x="120264" y="267782"/>
                  </a:lnTo>
                  <a:lnTo>
                    <a:pt x="55820" y="304609"/>
                  </a:lnTo>
                  <a:lnTo>
                    <a:pt x="0" y="207845"/>
                  </a:lnTo>
                  <a:lnTo>
                    <a:pt x="64193" y="171130"/>
                  </a:lnTo>
                  <a:lnTo>
                    <a:pt x="0" y="134428"/>
                  </a:lnTo>
                  <a:lnTo>
                    <a:pt x="55820" y="37664"/>
                  </a:lnTo>
                  <a:lnTo>
                    <a:pt x="120264" y="74506"/>
                  </a:lnTo>
                  <a:lnTo>
                    <a:pt x="120264" y="0"/>
                  </a:lnTo>
                  <a:lnTo>
                    <a:pt x="231904" y="0"/>
                  </a:lnTo>
                  <a:lnTo>
                    <a:pt x="231904" y="74645"/>
                  </a:lnTo>
                  <a:lnTo>
                    <a:pt x="296361" y="37804"/>
                  </a:lnTo>
                  <a:lnTo>
                    <a:pt x="352181" y="134568"/>
                  </a:lnTo>
                  <a:lnTo>
                    <a:pt x="287779" y="171381"/>
                  </a:lnTo>
                  <a:lnTo>
                    <a:pt x="352139" y="208780"/>
                  </a:lnTo>
                  <a:lnTo>
                    <a:pt x="296320" y="305446"/>
                  </a:lnTo>
                  <a:lnTo>
                    <a:pt x="231904" y="268605"/>
                  </a:lnTo>
                  <a:close/>
                  <a:moveTo>
                    <a:pt x="148174" y="314363"/>
                  </a:moveTo>
                  <a:lnTo>
                    <a:pt x="203994" y="314363"/>
                  </a:lnTo>
                  <a:lnTo>
                    <a:pt x="203994" y="220516"/>
                  </a:lnTo>
                  <a:lnTo>
                    <a:pt x="286077" y="267433"/>
                  </a:lnTo>
                  <a:lnTo>
                    <a:pt x="313987" y="218925"/>
                  </a:lnTo>
                  <a:lnTo>
                    <a:pt x="231904" y="171172"/>
                  </a:lnTo>
                  <a:lnTo>
                    <a:pt x="314042" y="124241"/>
                  </a:lnTo>
                  <a:lnTo>
                    <a:pt x="286133" y="75831"/>
                  </a:lnTo>
                  <a:lnTo>
                    <a:pt x="203994" y="122734"/>
                  </a:lnTo>
                  <a:lnTo>
                    <a:pt x="203994" y="27840"/>
                  </a:lnTo>
                  <a:lnTo>
                    <a:pt x="148174" y="27840"/>
                  </a:lnTo>
                  <a:lnTo>
                    <a:pt x="148174" y="122538"/>
                  </a:lnTo>
                  <a:lnTo>
                    <a:pt x="66119" y="75692"/>
                  </a:lnTo>
                  <a:lnTo>
                    <a:pt x="38209" y="124101"/>
                  </a:lnTo>
                  <a:lnTo>
                    <a:pt x="120543" y="171130"/>
                  </a:lnTo>
                  <a:lnTo>
                    <a:pt x="38209" y="218186"/>
                  </a:lnTo>
                  <a:lnTo>
                    <a:pt x="66119" y="266596"/>
                  </a:lnTo>
                  <a:lnTo>
                    <a:pt x="148174" y="219665"/>
                  </a:lnTo>
                  <a:close/>
                </a:path>
              </a:pathLst>
            </a:custGeom>
            <a:grpFill/>
            <a:ln w="138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2048" name="Entrada de lápiz 2047">
                <a:extLst>
                  <a:ext uri="{FF2B5EF4-FFF2-40B4-BE49-F238E27FC236}">
                    <a16:creationId xmlns:a16="http://schemas.microsoft.com/office/drawing/2014/main" id="{85902578-24C4-47B3-B75B-726A7BBA623E}"/>
                  </a:ext>
                </a:extLst>
              </p14:cNvPr>
              <p14:cNvContentPartPr/>
              <p14:nvPr/>
            </p14:nvContentPartPr>
            <p14:xfrm>
              <a:off x="5922418" y="6015133"/>
              <a:ext cx="794880" cy="159840"/>
            </p14:xfrm>
          </p:contentPart>
        </mc:Choice>
        <mc:Fallback xmlns="">
          <p:pic>
            <p:nvPicPr>
              <p:cNvPr id="2048" name="Entrada de lápiz 2047">
                <a:extLst>
                  <a:ext uri="{FF2B5EF4-FFF2-40B4-BE49-F238E27FC236}">
                    <a16:creationId xmlns:a16="http://schemas.microsoft.com/office/drawing/2014/main" id="{85902578-24C4-47B3-B75B-726A7BBA623E}"/>
                  </a:ext>
                </a:extLst>
              </p:cNvPr>
              <p:cNvPicPr/>
              <p:nvPr/>
            </p:nvPicPr>
            <p:blipFill>
              <a:blip r:embed="rId641"/>
              <a:stretch>
                <a:fillRect/>
              </a:stretch>
            </p:blipFill>
            <p:spPr>
              <a:xfrm>
                <a:off x="5886418" y="5979133"/>
                <a:ext cx="8665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2139" name="Entrada de lápiz 2138">
                <a:extLst>
                  <a:ext uri="{FF2B5EF4-FFF2-40B4-BE49-F238E27FC236}">
                    <a16:creationId xmlns:a16="http://schemas.microsoft.com/office/drawing/2014/main" id="{D3019326-6D41-4E8B-94A0-81E3EA6154F9}"/>
                  </a:ext>
                </a:extLst>
              </p14:cNvPr>
              <p14:cNvContentPartPr/>
              <p14:nvPr/>
            </p14:nvContentPartPr>
            <p14:xfrm>
              <a:off x="3629938" y="6298093"/>
              <a:ext cx="3917520" cy="444960"/>
            </p14:xfrm>
          </p:contentPart>
        </mc:Choice>
        <mc:Fallback xmlns="">
          <p:pic>
            <p:nvPicPr>
              <p:cNvPr id="2139" name="Entrada de lápiz 2138">
                <a:extLst>
                  <a:ext uri="{FF2B5EF4-FFF2-40B4-BE49-F238E27FC236}">
                    <a16:creationId xmlns:a16="http://schemas.microsoft.com/office/drawing/2014/main" id="{D3019326-6D41-4E8B-94A0-81E3EA6154F9}"/>
                  </a:ext>
                </a:extLst>
              </p:cNvPr>
              <p:cNvPicPr/>
              <p:nvPr/>
            </p:nvPicPr>
            <p:blipFill>
              <a:blip r:embed="rId643"/>
              <a:stretch>
                <a:fillRect/>
              </a:stretch>
            </p:blipFill>
            <p:spPr>
              <a:xfrm>
                <a:off x="3566938" y="6235093"/>
                <a:ext cx="4043160" cy="57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2451" name="Entrada de lápiz 2450">
                <a:extLst>
                  <a:ext uri="{FF2B5EF4-FFF2-40B4-BE49-F238E27FC236}">
                    <a16:creationId xmlns:a16="http://schemas.microsoft.com/office/drawing/2014/main" id="{DECB6333-EF4F-4DB5-9897-34CC763B3D3B}"/>
                  </a:ext>
                </a:extLst>
              </p14:cNvPr>
              <p14:cNvContentPartPr/>
              <p14:nvPr/>
            </p14:nvContentPartPr>
            <p14:xfrm>
              <a:off x="53698" y="5381893"/>
              <a:ext cx="8742960" cy="1428840"/>
            </p14:xfrm>
          </p:contentPart>
        </mc:Choice>
        <mc:Fallback xmlns="">
          <p:pic>
            <p:nvPicPr>
              <p:cNvPr id="2451" name="Entrada de lápiz 2450">
                <a:extLst>
                  <a:ext uri="{FF2B5EF4-FFF2-40B4-BE49-F238E27FC236}">
                    <a16:creationId xmlns:a16="http://schemas.microsoft.com/office/drawing/2014/main" id="{DECB6333-EF4F-4DB5-9897-34CC763B3D3B}"/>
                  </a:ext>
                </a:extLst>
              </p:cNvPr>
              <p:cNvPicPr/>
              <p:nvPr/>
            </p:nvPicPr>
            <p:blipFill>
              <a:blip r:embed="rId645"/>
              <a:stretch>
                <a:fillRect/>
              </a:stretch>
            </p:blipFill>
            <p:spPr>
              <a:xfrm>
                <a:off x="-8942" y="5318893"/>
                <a:ext cx="8868600" cy="155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2459" name="Entrada de lápiz 2458">
                <a:extLst>
                  <a:ext uri="{FF2B5EF4-FFF2-40B4-BE49-F238E27FC236}">
                    <a16:creationId xmlns:a16="http://schemas.microsoft.com/office/drawing/2014/main" id="{454BDBF3-695D-4C54-A176-58D4D3BA0738}"/>
                  </a:ext>
                </a:extLst>
              </p14:cNvPr>
              <p14:cNvContentPartPr/>
              <p14:nvPr/>
            </p14:nvContentPartPr>
            <p14:xfrm>
              <a:off x="2394778" y="5778280"/>
              <a:ext cx="4082040" cy="972720"/>
            </p14:xfrm>
          </p:contentPart>
        </mc:Choice>
        <mc:Fallback xmlns="">
          <p:pic>
            <p:nvPicPr>
              <p:cNvPr id="2459" name="Entrada de lápiz 2458">
                <a:extLst>
                  <a:ext uri="{FF2B5EF4-FFF2-40B4-BE49-F238E27FC236}">
                    <a16:creationId xmlns:a16="http://schemas.microsoft.com/office/drawing/2014/main" id="{454BDBF3-695D-4C54-A176-58D4D3BA0738}"/>
                  </a:ext>
                </a:extLst>
              </p:cNvPr>
              <p:cNvPicPr/>
              <p:nvPr/>
            </p:nvPicPr>
            <p:blipFill>
              <a:blip r:embed="rId647"/>
              <a:stretch>
                <a:fillRect/>
              </a:stretch>
            </p:blipFill>
            <p:spPr>
              <a:xfrm>
                <a:off x="2332138" y="5715280"/>
                <a:ext cx="4207680" cy="10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2461" name="Entrada de lápiz 2460">
                <a:extLst>
                  <a:ext uri="{FF2B5EF4-FFF2-40B4-BE49-F238E27FC236}">
                    <a16:creationId xmlns:a16="http://schemas.microsoft.com/office/drawing/2014/main" id="{345A85FD-1655-419B-B7F1-C6B9EC4377C3}"/>
                  </a:ext>
                </a:extLst>
              </p14:cNvPr>
              <p14:cNvContentPartPr/>
              <p14:nvPr/>
            </p14:nvContentPartPr>
            <p14:xfrm>
              <a:off x="2515018" y="5753080"/>
              <a:ext cx="7089120" cy="1032840"/>
            </p14:xfrm>
          </p:contentPart>
        </mc:Choice>
        <mc:Fallback xmlns="">
          <p:pic>
            <p:nvPicPr>
              <p:cNvPr id="2461" name="Entrada de lápiz 2460">
                <a:extLst>
                  <a:ext uri="{FF2B5EF4-FFF2-40B4-BE49-F238E27FC236}">
                    <a16:creationId xmlns:a16="http://schemas.microsoft.com/office/drawing/2014/main" id="{345A85FD-1655-419B-B7F1-C6B9EC4377C3}"/>
                  </a:ext>
                </a:extLst>
              </p:cNvPr>
              <p:cNvPicPr/>
              <p:nvPr/>
            </p:nvPicPr>
            <p:blipFill>
              <a:blip r:embed="rId649"/>
              <a:stretch>
                <a:fillRect/>
              </a:stretch>
            </p:blipFill>
            <p:spPr>
              <a:xfrm>
                <a:off x="2452018" y="5690080"/>
                <a:ext cx="7214760" cy="11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2465" name="Entrada de lápiz 2464">
                <a:extLst>
                  <a:ext uri="{FF2B5EF4-FFF2-40B4-BE49-F238E27FC236}">
                    <a16:creationId xmlns:a16="http://schemas.microsoft.com/office/drawing/2014/main" id="{D6D87D91-8DFB-44B0-A845-F5075B9EB585}"/>
                  </a:ext>
                </a:extLst>
              </p14:cNvPr>
              <p14:cNvContentPartPr/>
              <p14:nvPr/>
            </p14:nvContentPartPr>
            <p14:xfrm>
              <a:off x="6513538" y="5794840"/>
              <a:ext cx="3014640" cy="789120"/>
            </p14:xfrm>
          </p:contentPart>
        </mc:Choice>
        <mc:Fallback xmlns="">
          <p:pic>
            <p:nvPicPr>
              <p:cNvPr id="2465" name="Entrada de lápiz 2464">
                <a:extLst>
                  <a:ext uri="{FF2B5EF4-FFF2-40B4-BE49-F238E27FC236}">
                    <a16:creationId xmlns:a16="http://schemas.microsoft.com/office/drawing/2014/main" id="{D6D87D91-8DFB-44B0-A845-F5075B9EB585}"/>
                  </a:ext>
                </a:extLst>
              </p:cNvPr>
              <p:cNvPicPr/>
              <p:nvPr/>
            </p:nvPicPr>
            <p:blipFill>
              <a:blip r:embed="rId651"/>
              <a:stretch>
                <a:fillRect/>
              </a:stretch>
            </p:blipFill>
            <p:spPr>
              <a:xfrm>
                <a:off x="6450898" y="5731840"/>
                <a:ext cx="314028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2468" name="Entrada de lápiz 2467">
                <a:extLst>
                  <a:ext uri="{FF2B5EF4-FFF2-40B4-BE49-F238E27FC236}">
                    <a16:creationId xmlns:a16="http://schemas.microsoft.com/office/drawing/2014/main" id="{1AC6DF33-6772-424C-A7D9-528A6CE12C75}"/>
                  </a:ext>
                </a:extLst>
              </p14:cNvPr>
              <p14:cNvContentPartPr/>
              <p14:nvPr/>
            </p14:nvContentPartPr>
            <p14:xfrm>
              <a:off x="6885778" y="6603400"/>
              <a:ext cx="2705760" cy="171720"/>
            </p14:xfrm>
          </p:contentPart>
        </mc:Choice>
        <mc:Fallback xmlns="">
          <p:pic>
            <p:nvPicPr>
              <p:cNvPr id="2468" name="Entrada de lápiz 2467">
                <a:extLst>
                  <a:ext uri="{FF2B5EF4-FFF2-40B4-BE49-F238E27FC236}">
                    <a16:creationId xmlns:a16="http://schemas.microsoft.com/office/drawing/2014/main" id="{1AC6DF33-6772-424C-A7D9-528A6CE12C75}"/>
                  </a:ext>
                </a:extLst>
              </p:cNvPr>
              <p:cNvPicPr/>
              <p:nvPr/>
            </p:nvPicPr>
            <p:blipFill>
              <a:blip r:embed="rId653"/>
              <a:stretch>
                <a:fillRect/>
              </a:stretch>
            </p:blipFill>
            <p:spPr>
              <a:xfrm>
                <a:off x="6823138" y="6540400"/>
                <a:ext cx="28314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2470" name="Entrada de lápiz 2469">
                <a:extLst>
                  <a:ext uri="{FF2B5EF4-FFF2-40B4-BE49-F238E27FC236}">
                    <a16:creationId xmlns:a16="http://schemas.microsoft.com/office/drawing/2014/main" id="{C9450E14-85EC-44FF-8BA0-BC00B39BC9BB}"/>
                  </a:ext>
                </a:extLst>
              </p14:cNvPr>
              <p14:cNvContentPartPr/>
              <p14:nvPr/>
            </p14:nvContentPartPr>
            <p14:xfrm>
              <a:off x="6445138" y="5708800"/>
              <a:ext cx="2958480" cy="263880"/>
            </p14:xfrm>
          </p:contentPart>
        </mc:Choice>
        <mc:Fallback xmlns="">
          <p:pic>
            <p:nvPicPr>
              <p:cNvPr id="2470" name="Entrada de lápiz 2469">
                <a:extLst>
                  <a:ext uri="{FF2B5EF4-FFF2-40B4-BE49-F238E27FC236}">
                    <a16:creationId xmlns:a16="http://schemas.microsoft.com/office/drawing/2014/main" id="{C9450E14-85EC-44FF-8BA0-BC00B39BC9BB}"/>
                  </a:ext>
                </a:extLst>
              </p:cNvPr>
              <p:cNvPicPr/>
              <p:nvPr/>
            </p:nvPicPr>
            <p:blipFill>
              <a:blip r:embed="rId655"/>
              <a:stretch>
                <a:fillRect/>
              </a:stretch>
            </p:blipFill>
            <p:spPr>
              <a:xfrm>
                <a:off x="6382498" y="5646160"/>
                <a:ext cx="308412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2473" name="Entrada de lápiz 2472">
                <a:extLst>
                  <a:ext uri="{FF2B5EF4-FFF2-40B4-BE49-F238E27FC236}">
                    <a16:creationId xmlns:a16="http://schemas.microsoft.com/office/drawing/2014/main" id="{79CF2BC7-4E38-484D-B28C-CE53D29FC527}"/>
                  </a:ext>
                </a:extLst>
              </p14:cNvPr>
              <p14:cNvContentPartPr/>
              <p14:nvPr/>
            </p14:nvContentPartPr>
            <p14:xfrm>
              <a:off x="3200818" y="6490360"/>
              <a:ext cx="4959000" cy="307440"/>
            </p14:xfrm>
          </p:contentPart>
        </mc:Choice>
        <mc:Fallback xmlns="">
          <p:pic>
            <p:nvPicPr>
              <p:cNvPr id="2473" name="Entrada de lápiz 2472">
                <a:extLst>
                  <a:ext uri="{FF2B5EF4-FFF2-40B4-BE49-F238E27FC236}">
                    <a16:creationId xmlns:a16="http://schemas.microsoft.com/office/drawing/2014/main" id="{79CF2BC7-4E38-484D-B28C-CE53D29FC527}"/>
                  </a:ext>
                </a:extLst>
              </p:cNvPr>
              <p:cNvPicPr/>
              <p:nvPr/>
            </p:nvPicPr>
            <p:blipFill>
              <a:blip r:embed="rId657"/>
              <a:stretch>
                <a:fillRect/>
              </a:stretch>
            </p:blipFill>
            <p:spPr>
              <a:xfrm>
                <a:off x="3137818" y="6427360"/>
                <a:ext cx="50846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2476" name="Entrada de lápiz 2475">
                <a:extLst>
                  <a:ext uri="{FF2B5EF4-FFF2-40B4-BE49-F238E27FC236}">
                    <a16:creationId xmlns:a16="http://schemas.microsoft.com/office/drawing/2014/main" id="{C40FDFEB-FC86-42C3-996B-F685B0873565}"/>
                  </a:ext>
                </a:extLst>
              </p14:cNvPr>
              <p14:cNvContentPartPr/>
              <p14:nvPr/>
            </p14:nvContentPartPr>
            <p14:xfrm>
              <a:off x="79618" y="5350240"/>
              <a:ext cx="2015640" cy="1464120"/>
            </p14:xfrm>
          </p:contentPart>
        </mc:Choice>
        <mc:Fallback xmlns="">
          <p:pic>
            <p:nvPicPr>
              <p:cNvPr id="2476" name="Entrada de lápiz 2475">
                <a:extLst>
                  <a:ext uri="{FF2B5EF4-FFF2-40B4-BE49-F238E27FC236}">
                    <a16:creationId xmlns:a16="http://schemas.microsoft.com/office/drawing/2014/main" id="{C40FDFEB-FC86-42C3-996B-F685B0873565}"/>
                  </a:ext>
                </a:extLst>
              </p:cNvPr>
              <p:cNvPicPr/>
              <p:nvPr/>
            </p:nvPicPr>
            <p:blipFill>
              <a:blip r:embed="rId659"/>
              <a:stretch>
                <a:fillRect/>
              </a:stretch>
            </p:blipFill>
            <p:spPr>
              <a:xfrm>
                <a:off x="16618" y="5287240"/>
                <a:ext cx="2141280" cy="15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2480" name="Entrada de lápiz 2479">
                <a:extLst>
                  <a:ext uri="{FF2B5EF4-FFF2-40B4-BE49-F238E27FC236}">
                    <a16:creationId xmlns:a16="http://schemas.microsoft.com/office/drawing/2014/main" id="{55C26465-F531-4767-9BC4-57058CFD0C4E}"/>
                  </a:ext>
                </a:extLst>
              </p14:cNvPr>
              <p14:cNvContentPartPr/>
              <p14:nvPr/>
            </p14:nvContentPartPr>
            <p14:xfrm>
              <a:off x="8106538" y="6151960"/>
              <a:ext cx="1049400" cy="644760"/>
            </p14:xfrm>
          </p:contentPart>
        </mc:Choice>
        <mc:Fallback xmlns="">
          <p:pic>
            <p:nvPicPr>
              <p:cNvPr id="2480" name="Entrada de lápiz 2479">
                <a:extLst>
                  <a:ext uri="{FF2B5EF4-FFF2-40B4-BE49-F238E27FC236}">
                    <a16:creationId xmlns:a16="http://schemas.microsoft.com/office/drawing/2014/main" id="{55C26465-F531-4767-9BC4-57058CFD0C4E}"/>
                  </a:ext>
                </a:extLst>
              </p:cNvPr>
              <p:cNvPicPr/>
              <p:nvPr/>
            </p:nvPicPr>
            <p:blipFill>
              <a:blip r:embed="rId661"/>
              <a:stretch>
                <a:fillRect/>
              </a:stretch>
            </p:blipFill>
            <p:spPr>
              <a:xfrm>
                <a:off x="8043538" y="6089320"/>
                <a:ext cx="117504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2482" name="Entrada de lápiz 2481">
                <a:extLst>
                  <a:ext uri="{FF2B5EF4-FFF2-40B4-BE49-F238E27FC236}">
                    <a16:creationId xmlns:a16="http://schemas.microsoft.com/office/drawing/2014/main" id="{B53D31E3-CF06-4218-ADDB-1311862A67B1}"/>
                  </a:ext>
                </a:extLst>
              </p14:cNvPr>
              <p14:cNvContentPartPr/>
              <p14:nvPr/>
            </p14:nvContentPartPr>
            <p14:xfrm>
              <a:off x="9315778" y="5697640"/>
              <a:ext cx="286560" cy="364680"/>
            </p14:xfrm>
          </p:contentPart>
        </mc:Choice>
        <mc:Fallback xmlns="">
          <p:pic>
            <p:nvPicPr>
              <p:cNvPr id="2482" name="Entrada de lápiz 2481">
                <a:extLst>
                  <a:ext uri="{FF2B5EF4-FFF2-40B4-BE49-F238E27FC236}">
                    <a16:creationId xmlns:a16="http://schemas.microsoft.com/office/drawing/2014/main" id="{B53D31E3-CF06-4218-ADDB-1311862A67B1}"/>
                  </a:ext>
                </a:extLst>
              </p:cNvPr>
              <p:cNvPicPr/>
              <p:nvPr/>
            </p:nvPicPr>
            <p:blipFill>
              <a:blip r:embed="rId663"/>
              <a:stretch>
                <a:fillRect/>
              </a:stretch>
            </p:blipFill>
            <p:spPr>
              <a:xfrm>
                <a:off x="9253138" y="5635000"/>
                <a:ext cx="41220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2484" name="Entrada de lápiz 2483">
                <a:extLst>
                  <a:ext uri="{FF2B5EF4-FFF2-40B4-BE49-F238E27FC236}">
                    <a16:creationId xmlns:a16="http://schemas.microsoft.com/office/drawing/2014/main" id="{5F57EB17-FADE-4EFF-B4F9-C492B75EB019}"/>
                  </a:ext>
                </a:extLst>
              </p14:cNvPr>
              <p14:cNvContentPartPr/>
              <p14:nvPr/>
            </p14:nvContentPartPr>
            <p14:xfrm>
              <a:off x="2171218" y="5700880"/>
              <a:ext cx="4320000" cy="1020960"/>
            </p14:xfrm>
          </p:contentPart>
        </mc:Choice>
        <mc:Fallback xmlns="">
          <p:pic>
            <p:nvPicPr>
              <p:cNvPr id="2484" name="Entrada de lápiz 2483">
                <a:extLst>
                  <a:ext uri="{FF2B5EF4-FFF2-40B4-BE49-F238E27FC236}">
                    <a16:creationId xmlns:a16="http://schemas.microsoft.com/office/drawing/2014/main" id="{5F57EB17-FADE-4EFF-B4F9-C492B75EB019}"/>
                  </a:ext>
                </a:extLst>
              </p:cNvPr>
              <p:cNvPicPr/>
              <p:nvPr/>
            </p:nvPicPr>
            <p:blipFill>
              <a:blip r:embed="rId665"/>
              <a:stretch>
                <a:fillRect/>
              </a:stretch>
            </p:blipFill>
            <p:spPr>
              <a:xfrm>
                <a:off x="2108218" y="5638240"/>
                <a:ext cx="4445640" cy="114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4" name="Grupo 2493">
            <a:extLst>
              <a:ext uri="{FF2B5EF4-FFF2-40B4-BE49-F238E27FC236}">
                <a16:creationId xmlns:a16="http://schemas.microsoft.com/office/drawing/2014/main" id="{A0DD7208-9015-41A9-A39A-CE1F2AA8805A}"/>
              </a:ext>
            </a:extLst>
          </p:cNvPr>
          <p:cNvGrpSpPr/>
          <p:nvPr/>
        </p:nvGrpSpPr>
        <p:grpSpPr>
          <a:xfrm>
            <a:off x="1602778" y="6446080"/>
            <a:ext cx="56880" cy="180360"/>
            <a:chOff x="1602778" y="6446080"/>
            <a:chExt cx="5688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2486" name="Entrada de lápiz 2485">
                  <a:extLst>
                    <a:ext uri="{FF2B5EF4-FFF2-40B4-BE49-F238E27FC236}">
                      <a16:creationId xmlns:a16="http://schemas.microsoft.com/office/drawing/2014/main" id="{06DCF450-694D-4ECE-8E56-D21D60BD1471}"/>
                    </a:ext>
                  </a:extLst>
                </p14:cNvPr>
                <p14:cNvContentPartPr/>
                <p14:nvPr/>
              </p14:nvContentPartPr>
              <p14:xfrm>
                <a:off x="1602778" y="6626080"/>
                <a:ext cx="360" cy="360"/>
              </p14:xfrm>
            </p:contentPart>
          </mc:Choice>
          <mc:Fallback xmlns="">
            <p:pic>
              <p:nvPicPr>
                <p:cNvPr id="2486" name="Entrada de lápiz 2485">
                  <a:extLst>
                    <a:ext uri="{FF2B5EF4-FFF2-40B4-BE49-F238E27FC236}">
                      <a16:creationId xmlns:a16="http://schemas.microsoft.com/office/drawing/2014/main" id="{06DCF450-694D-4ECE-8E56-D21D60BD1471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539778" y="65634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2488" name="Entrada de lápiz 2487">
                  <a:extLst>
                    <a:ext uri="{FF2B5EF4-FFF2-40B4-BE49-F238E27FC236}">
                      <a16:creationId xmlns:a16="http://schemas.microsoft.com/office/drawing/2014/main" id="{E50F700C-8E1F-4624-86EF-AE9F92F6881A}"/>
                    </a:ext>
                  </a:extLst>
                </p14:cNvPr>
                <p14:cNvContentPartPr/>
                <p14:nvPr/>
              </p14:nvContentPartPr>
              <p14:xfrm>
                <a:off x="1659298" y="6446080"/>
                <a:ext cx="360" cy="360"/>
              </p14:xfrm>
            </p:contentPart>
          </mc:Choice>
          <mc:Fallback xmlns="">
            <p:pic>
              <p:nvPicPr>
                <p:cNvPr id="2488" name="Entrada de lápiz 2487">
                  <a:extLst>
                    <a:ext uri="{FF2B5EF4-FFF2-40B4-BE49-F238E27FC236}">
                      <a16:creationId xmlns:a16="http://schemas.microsoft.com/office/drawing/2014/main" id="{E50F700C-8E1F-4624-86EF-AE9F92F6881A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596298" y="63830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1" name="Grupo 580">
            <a:extLst>
              <a:ext uri="{FF2B5EF4-FFF2-40B4-BE49-F238E27FC236}">
                <a16:creationId xmlns:a16="http://schemas.microsoft.com/office/drawing/2014/main" id="{79F5FEEE-D6B4-4D9A-A054-73843AC801EA}"/>
              </a:ext>
            </a:extLst>
          </p:cNvPr>
          <p:cNvGrpSpPr/>
          <p:nvPr/>
        </p:nvGrpSpPr>
        <p:grpSpPr>
          <a:xfrm>
            <a:off x="4538218" y="6761800"/>
            <a:ext cx="11520" cy="23040"/>
            <a:chOff x="4538218" y="6761800"/>
            <a:chExt cx="11520" cy="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579" name="Entrada de lápiz 578">
                  <a:extLst>
                    <a:ext uri="{FF2B5EF4-FFF2-40B4-BE49-F238E27FC236}">
                      <a16:creationId xmlns:a16="http://schemas.microsoft.com/office/drawing/2014/main" id="{B0680ADF-E112-4CA8-84F9-9127B44256F0}"/>
                    </a:ext>
                  </a:extLst>
                </p14:cNvPr>
                <p14:cNvContentPartPr/>
                <p14:nvPr/>
              </p14:nvContentPartPr>
              <p14:xfrm>
                <a:off x="4538218" y="6761800"/>
                <a:ext cx="2160" cy="360"/>
              </p14:xfrm>
            </p:contentPart>
          </mc:Choice>
          <mc:Fallback xmlns="">
            <p:pic>
              <p:nvPicPr>
                <p:cNvPr id="579" name="Entrada de lápiz 578">
                  <a:extLst>
                    <a:ext uri="{FF2B5EF4-FFF2-40B4-BE49-F238E27FC236}">
                      <a16:creationId xmlns:a16="http://schemas.microsoft.com/office/drawing/2014/main" id="{B0680ADF-E112-4CA8-84F9-9127B44256F0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4475578" y="6698800"/>
                  <a:ext cx="127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580" name="Entrada de lápiz 579">
                  <a:extLst>
                    <a:ext uri="{FF2B5EF4-FFF2-40B4-BE49-F238E27FC236}">
                      <a16:creationId xmlns:a16="http://schemas.microsoft.com/office/drawing/2014/main" id="{E0BF416A-1E22-4540-A6AA-4E9835F19C31}"/>
                    </a:ext>
                  </a:extLst>
                </p14:cNvPr>
                <p14:cNvContentPartPr/>
                <p14:nvPr/>
              </p14:nvContentPartPr>
              <p14:xfrm>
                <a:off x="4549378" y="6784480"/>
                <a:ext cx="360" cy="360"/>
              </p14:xfrm>
            </p:contentPart>
          </mc:Choice>
          <mc:Fallback xmlns="">
            <p:pic>
              <p:nvPicPr>
                <p:cNvPr id="580" name="Entrada de lápiz 579">
                  <a:extLst>
                    <a:ext uri="{FF2B5EF4-FFF2-40B4-BE49-F238E27FC236}">
                      <a16:creationId xmlns:a16="http://schemas.microsoft.com/office/drawing/2014/main" id="{E0BF416A-1E22-4540-A6AA-4E9835F19C31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4486738" y="6721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83" name="Conector recto 582">
            <a:extLst>
              <a:ext uri="{FF2B5EF4-FFF2-40B4-BE49-F238E27FC236}">
                <a16:creationId xmlns:a16="http://schemas.microsoft.com/office/drawing/2014/main" id="{42337BC2-944A-4D39-840D-499FD4BC5AE8}"/>
              </a:ext>
            </a:extLst>
          </p:cNvPr>
          <p:cNvCxnSpPr>
            <a:cxnSpLocks/>
          </p:cNvCxnSpPr>
          <p:nvPr/>
        </p:nvCxnSpPr>
        <p:spPr>
          <a:xfrm>
            <a:off x="271253" y="5262286"/>
            <a:ext cx="1844344" cy="142884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Conector recto 693">
            <a:extLst>
              <a:ext uri="{FF2B5EF4-FFF2-40B4-BE49-F238E27FC236}">
                <a16:creationId xmlns:a16="http://schemas.microsoft.com/office/drawing/2014/main" id="{77B3CA1D-E863-4B05-901F-4E87644533D6}"/>
              </a:ext>
            </a:extLst>
          </p:cNvPr>
          <p:cNvCxnSpPr>
            <a:cxnSpLocks/>
          </p:cNvCxnSpPr>
          <p:nvPr/>
        </p:nvCxnSpPr>
        <p:spPr>
          <a:xfrm flipV="1">
            <a:off x="246921" y="5253381"/>
            <a:ext cx="1937429" cy="1313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Conector recto 695">
            <a:extLst>
              <a:ext uri="{FF2B5EF4-FFF2-40B4-BE49-F238E27FC236}">
                <a16:creationId xmlns:a16="http://schemas.microsoft.com/office/drawing/2014/main" id="{A8E41B83-EEA7-481C-A03F-3C1730B8E89F}"/>
              </a:ext>
            </a:extLst>
          </p:cNvPr>
          <p:cNvCxnSpPr>
            <a:cxnSpLocks/>
          </p:cNvCxnSpPr>
          <p:nvPr/>
        </p:nvCxnSpPr>
        <p:spPr>
          <a:xfrm flipV="1">
            <a:off x="2052704" y="5632532"/>
            <a:ext cx="4469959" cy="1038418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Conector recto 699">
            <a:extLst>
              <a:ext uri="{FF2B5EF4-FFF2-40B4-BE49-F238E27FC236}">
                <a16:creationId xmlns:a16="http://schemas.microsoft.com/office/drawing/2014/main" id="{BDB140E5-A609-466A-88E2-8FAA83188F63}"/>
              </a:ext>
            </a:extLst>
          </p:cNvPr>
          <p:cNvCxnSpPr>
            <a:cxnSpLocks/>
          </p:cNvCxnSpPr>
          <p:nvPr/>
        </p:nvCxnSpPr>
        <p:spPr>
          <a:xfrm>
            <a:off x="6476000" y="5631329"/>
            <a:ext cx="3230292" cy="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Conector recto 705">
            <a:extLst>
              <a:ext uri="{FF2B5EF4-FFF2-40B4-BE49-F238E27FC236}">
                <a16:creationId xmlns:a16="http://schemas.microsoft.com/office/drawing/2014/main" id="{A53D3C8A-2FD9-428E-9131-0CF6FDBE4FD7}"/>
              </a:ext>
            </a:extLst>
          </p:cNvPr>
          <p:cNvCxnSpPr>
            <a:cxnSpLocks/>
          </p:cNvCxnSpPr>
          <p:nvPr/>
        </p:nvCxnSpPr>
        <p:spPr>
          <a:xfrm>
            <a:off x="9661472" y="5695183"/>
            <a:ext cx="13586" cy="1162817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Conector recto 712">
            <a:extLst>
              <a:ext uri="{FF2B5EF4-FFF2-40B4-BE49-F238E27FC236}">
                <a16:creationId xmlns:a16="http://schemas.microsoft.com/office/drawing/2014/main" id="{98BBD938-D2B8-4750-A42C-FEC617D3B6AE}"/>
              </a:ext>
            </a:extLst>
          </p:cNvPr>
          <p:cNvCxnSpPr>
            <a:cxnSpLocks/>
          </p:cNvCxnSpPr>
          <p:nvPr/>
        </p:nvCxnSpPr>
        <p:spPr>
          <a:xfrm>
            <a:off x="-13215" y="6858000"/>
            <a:ext cx="9719507" cy="0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Conector recto 717">
            <a:extLst>
              <a:ext uri="{FF2B5EF4-FFF2-40B4-BE49-F238E27FC236}">
                <a16:creationId xmlns:a16="http://schemas.microsoft.com/office/drawing/2014/main" id="{436D774B-4DB2-4F53-BBD4-DC5BC7A7FF1E}"/>
              </a:ext>
            </a:extLst>
          </p:cNvPr>
          <p:cNvCxnSpPr>
            <a:cxnSpLocks/>
          </p:cNvCxnSpPr>
          <p:nvPr/>
        </p:nvCxnSpPr>
        <p:spPr>
          <a:xfrm>
            <a:off x="16877" y="5301438"/>
            <a:ext cx="10080" cy="1600203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Conector recto 719">
            <a:extLst>
              <a:ext uri="{FF2B5EF4-FFF2-40B4-BE49-F238E27FC236}">
                <a16:creationId xmlns:a16="http://schemas.microsoft.com/office/drawing/2014/main" id="{C861702B-0230-4620-AE3C-E9D2315F65FE}"/>
              </a:ext>
            </a:extLst>
          </p:cNvPr>
          <p:cNvCxnSpPr>
            <a:cxnSpLocks/>
          </p:cNvCxnSpPr>
          <p:nvPr/>
        </p:nvCxnSpPr>
        <p:spPr>
          <a:xfrm flipV="1">
            <a:off x="-13367" y="5271776"/>
            <a:ext cx="260288" cy="6851"/>
          </a:xfrm>
          <a:prstGeom prst="line">
            <a:avLst/>
          </a:prstGeom>
          <a:ln w="85725">
            <a:solidFill>
              <a:srgbClr val="4EE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6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42206" y="5063519"/>
            <a:ext cx="723390" cy="5703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12384" y="324998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Ver las imágenes de ori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3403" r="70701" b="55807"/>
          <a:stretch/>
        </p:blipFill>
        <p:spPr bwMode="auto">
          <a:xfrm>
            <a:off x="7506930" y="1666568"/>
            <a:ext cx="1174152" cy="12241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89810" y="5065768"/>
            <a:ext cx="798210" cy="62935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30" y="4003522"/>
            <a:ext cx="3620013" cy="13553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 las imágenes de orige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2587" b="2797"/>
          <a:stretch/>
        </p:blipFill>
        <p:spPr bwMode="auto">
          <a:xfrm>
            <a:off x="9546229" y="309716"/>
            <a:ext cx="2511295" cy="22417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er las imágenes de orige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5" y="522801"/>
            <a:ext cx="3943071" cy="2884076"/>
          </a:xfrm>
          <a:prstGeom prst="round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 las imágenes de orige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67" b="1963"/>
          <a:stretch/>
        </p:blipFill>
        <p:spPr bwMode="auto">
          <a:xfrm>
            <a:off x="4358866" y="1008473"/>
            <a:ext cx="2611338" cy="1941205"/>
          </a:xfrm>
          <a:prstGeom prst="round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0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42206" y="5063519"/>
            <a:ext cx="723390" cy="5703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12384" y="324998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Ver las imágenes de ori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3403" r="70701" b="55807"/>
          <a:stretch/>
        </p:blipFill>
        <p:spPr bwMode="auto">
          <a:xfrm>
            <a:off x="7506930" y="1666568"/>
            <a:ext cx="1174152" cy="12241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89810" y="5065768"/>
            <a:ext cx="798210" cy="62935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5"/>
          <a:stretch/>
        </p:blipFill>
        <p:spPr bwMode="auto">
          <a:xfrm>
            <a:off x="3598607" y="4389124"/>
            <a:ext cx="2831690" cy="986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 las imágenes de orige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2587" b="2797"/>
          <a:stretch/>
        </p:blipFill>
        <p:spPr bwMode="auto">
          <a:xfrm>
            <a:off x="9794054" y="309716"/>
            <a:ext cx="2263470" cy="2020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25" t="21673" r="30201" b="27722"/>
          <a:stretch/>
        </p:blipFill>
        <p:spPr>
          <a:xfrm>
            <a:off x="1017640" y="575188"/>
            <a:ext cx="5716024" cy="3775585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2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FD230DA5-3AA3-4E37-9ECB-0F1DE5A8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/>
          <a:lstStyle/>
          <a:p>
            <a:r>
              <a:rPr lang="en-US" dirty="0"/>
              <a:t>HIPOGLUCEMIA: 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˂ 70 mg/dl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9E8562-F77C-4A74-95F8-E8C63E7A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06" y="1789347"/>
            <a:ext cx="2736304" cy="16396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93F5975-D362-4770-A51E-A72729A82343}"/>
              </a:ext>
            </a:extLst>
          </p:cNvPr>
          <p:cNvSpPr txBox="1"/>
          <p:nvPr/>
        </p:nvSpPr>
        <p:spPr>
          <a:xfrm>
            <a:off x="4367808" y="1731920"/>
            <a:ext cx="79928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1-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LEVE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MODERADA: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paciente consciente capaz de tragar y obedecer órdenes.</a:t>
            </a:r>
          </a:p>
          <a:p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Regla del 15 x 15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lvl="1" indent="-276225"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Tomar 15 g HC de absorción rápida y realizar determinación de  glucosa a los 15´.</a:t>
            </a:r>
          </a:p>
          <a:p>
            <a:pPr marL="452438" lvl="1" indent="-276225"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Alimentos que podría tomar: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Tabletas de glucosa (15-20 g). Si no se tiene: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Caramelos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menthos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Gominolas.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½ lata de zumo de naranja.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Terrones de azúcar, …</a:t>
            </a:r>
          </a:p>
          <a:p>
            <a:pPr marL="452438" lvl="2" indent="-276225"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a los 15´ se ha resuelto: tomar 15 g de HC de absorción lenta, por ejemplo:</a:t>
            </a:r>
          </a:p>
          <a:p>
            <a:pPr marL="1195387" lvl="3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Una rebanada de pan.</a:t>
            </a:r>
          </a:p>
          <a:p>
            <a:pPr marL="1195387" lvl="3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Una pieza de fruta.</a:t>
            </a:r>
          </a:p>
          <a:p>
            <a:pPr marL="1195387" lvl="3" indent="-285750">
              <a:buFont typeface="Wingdings" panose="05000000000000000000" pitchFamily="2" charset="2"/>
              <a:buChar char="§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4 galletas María.</a:t>
            </a:r>
          </a:p>
          <a:p>
            <a:pPr marL="717550" lvl="3" indent="-265113"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no se resuelve, repetir el 15 x 15.</a:t>
            </a:r>
          </a:p>
          <a:p>
            <a:pPr marL="717550" lvl="3" indent="-265113"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después del 2º 15 x 15  no se resuelve: se maneja como hipoglucemia grave.</a:t>
            </a:r>
          </a:p>
          <a:p>
            <a:pPr marL="717550" lvl="3" indent="-265113">
              <a:buFont typeface="Wingdings" panose="05000000000000000000" pitchFamily="2" charset="2"/>
              <a:buChar char="Ø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3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2-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HIPOGLUCEMIA GRAVE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 bajo nivel de consciencia o inconsciencia, no tolera vía oral,...</a:t>
            </a:r>
          </a:p>
          <a:p>
            <a:pPr marL="0" lvl="3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3" indent="-285750"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Glucagón: 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 mg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(conservar en refrigeración: 2-8ºC).</a:t>
            </a:r>
            <a:endParaRPr lang="es-E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F1E86EC-0E83-4C3F-97A5-4BFE72B66D43}"/>
              </a:ext>
            </a:extLst>
          </p:cNvPr>
          <p:cNvSpPr/>
          <p:nvPr/>
        </p:nvSpPr>
        <p:spPr>
          <a:xfrm>
            <a:off x="210695" y="4865245"/>
            <a:ext cx="3827611" cy="165618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74638" lvl="1" indent="-274638" algn="just">
              <a:buFont typeface="Courier New" panose="02070309020205020404" pitchFamily="49" charset="0"/>
              <a:buChar char="o"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638" lvl="1" indent="-274638" algn="just">
              <a:buFont typeface="Courier New" panose="02070309020205020404" pitchFamily="49" charset="0"/>
              <a:buChar char="o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Si no hay glucosa oral, vale </a:t>
            </a:r>
            <a:r>
              <a:rPr lang="es-ES" sz="15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 de glucosa 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(retenido parcialmente en  mejilla y tragado parcialmente).</a:t>
            </a:r>
          </a:p>
          <a:p>
            <a:pPr marL="274638" lvl="1" indent="-274638" algn="just">
              <a:buFont typeface="Courier New" panose="02070309020205020404" pitchFamily="49" charset="0"/>
              <a:buChar char="o"/>
            </a:pPr>
            <a:r>
              <a:rPr lang="es-ES" sz="1500" u="sng" dirty="0">
                <a:latin typeface="Calibri" panose="020F0502020204030204" pitchFamily="34" charset="0"/>
                <a:cs typeface="Calibri" panose="020F0502020204030204" pitchFamily="34" charset="0"/>
              </a:rPr>
              <a:t>Niños que no cooperan 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con ingestión oral de glucosa: 1/2 cucharadita de azúcar de mesa (2,5 g) debajo lengua.</a:t>
            </a:r>
          </a:p>
          <a:p>
            <a:pPr marL="274638" lvl="1" indent="-274638" algn="just">
              <a:buFont typeface="Courier New" panose="02070309020205020404" pitchFamily="49" charset="0"/>
              <a:buChar char="o"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Hipoglicemia - Banco de fotos e imágenes de stock - iStock">
            <a:extLst>
              <a:ext uri="{FF2B5EF4-FFF2-40B4-BE49-F238E27FC236}">
                <a16:creationId xmlns:a16="http://schemas.microsoft.com/office/drawing/2014/main" id="{7CBD8E74-92C6-4D52-99CD-51ADF4B40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8824" r="22824" b="4902"/>
          <a:stretch/>
        </p:blipFill>
        <p:spPr bwMode="auto">
          <a:xfrm>
            <a:off x="7248128" y="199215"/>
            <a:ext cx="973896" cy="122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pic04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5" y="3607088"/>
            <a:ext cx="3616422" cy="102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6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7293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54141" y="404664"/>
            <a:ext cx="6828550" cy="323165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 ERC</a:t>
            </a:r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 de Rehidratación Oral (SRO) para deshidrataciones por esfuerzo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buClr>
                <a:schemeClr val="tx1"/>
              </a:buClr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persona suda en exceso durante deporte y tiene signos de deshidratación (sed, mareos, sequedad boca, orina amarilla oscuro y con fuerte olor,…):</a:t>
            </a:r>
          </a:p>
          <a:p>
            <a:pPr algn="just">
              <a:buClr>
                <a:schemeClr val="tx1"/>
              </a:buClr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8" lvl="1" indent="-1873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Bebida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3-8% de carbohidratos-electrolitos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(CE) o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leche desnatada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2438" lvl="1" indent="-1873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no hay bebidas de rehidratación típicas: bebidas de 0-3% CE, bebidas 8-12% CE o agua.</a:t>
            </a:r>
          </a:p>
          <a:p>
            <a:pPr marL="452438" lvl="1" indent="-1873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regular es 1 alternativa aceptable,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pero tarda + en rehidratar.</a:t>
            </a:r>
          </a:p>
          <a:p>
            <a:pPr marL="452438" lvl="1" indent="-1873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bebidas alcohólicas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2438" lvl="1" indent="-1873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Llamar a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si inconsciente o signos de golpe calor.</a:t>
            </a:r>
          </a:p>
        </p:txBody>
      </p:sp>
      <p:pic>
        <p:nvPicPr>
          <p:cNvPr id="5124" name="Picture 4" descr="Soluciones Acuosas: 1.5. Alteraciones del equilibrio hídrico:  Sobrehidratación y deshidratación">
            <a:extLst>
              <a:ext uri="{FF2B5EF4-FFF2-40B4-BE49-F238E27FC236}">
                <a16:creationId xmlns:a16="http://schemas.microsoft.com/office/drawing/2014/main" id="{F0C47B5E-8FBE-4D64-92BE-40E542D0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0456" y="265265"/>
            <a:ext cx="1796640" cy="25962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9CB4779-2695-4461-973B-6C284F129C0A}"/>
              </a:ext>
            </a:extLst>
          </p:cNvPr>
          <p:cNvSpPr/>
          <p:nvPr/>
        </p:nvSpPr>
        <p:spPr>
          <a:xfrm rot="962746">
            <a:off x="8967034" y="4529038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828550" cy="441659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 ERC</a:t>
            </a:r>
          </a:p>
          <a:p>
            <a:pPr algn="ctr"/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Golpe de calor clásico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 esfuerzo.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ignos: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T.ª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elevada – agitación –confusión – convulsión – coma - …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Retirar de inmediato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de fuente de calor.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Desnudar y exponer al aire frío (abanicándole) y a difusores de agua fría.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corporal </a:t>
            </a:r>
            <a:r>
              <a:rPr lang="es-E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˃40ºC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 enfriamiento activo: sumergir todo el cuerpo (de cuello hacia abajo) en agua fría en adolescentes y adultos jóvenes (1-26ºC) hasta que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por debajo 39º.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no posible inmersión, hay método alternativos:</a:t>
            </a:r>
          </a:p>
          <a:p>
            <a:pPr marL="541338" lvl="2" algn="just">
              <a:buClr>
                <a:schemeClr val="tx1"/>
              </a:buClr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Bolsas hielo comerciales o compresas frías o heladas, ducha fría, …</a:t>
            </a:r>
          </a:p>
          <a:p>
            <a:pPr marL="541338" lvl="2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Medir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T.ª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central del herido (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rectal): detener medidas de enfriamiento cuando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Tª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interna alcance </a:t>
            </a:r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38ºC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41338" lvl="2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Los antipiréticos clásicos son ineficaces.</a:t>
            </a:r>
          </a:p>
        </p:txBody>
      </p:sp>
      <p:pic>
        <p:nvPicPr>
          <p:cNvPr id="8" name="Picture 2" descr="✓ Imagen de El chico suda en los días de verano muy calurosos. Fotografía  de Stock">
            <a:extLst>
              <a:ext uri="{FF2B5EF4-FFF2-40B4-BE49-F238E27FC236}">
                <a16:creationId xmlns:a16="http://schemas.microsoft.com/office/drawing/2014/main" id="{29FADC84-F416-449B-91B5-B12D5201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01" y="314426"/>
            <a:ext cx="1927816" cy="23224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4474DC3-91A3-4DB0-90F4-E90000566563}"/>
              </a:ext>
            </a:extLst>
          </p:cNvPr>
          <p:cNvSpPr/>
          <p:nvPr/>
        </p:nvSpPr>
        <p:spPr>
          <a:xfrm rot="962746">
            <a:off x="8993140" y="4457031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909208" cy="4785926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 ERC</a:t>
            </a:r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Heridas torácicas abiertas. </a:t>
            </a:r>
            <a:endParaRPr lang="es-E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Dejar herida expuesta para que comunique libremente con exterior.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No aplicar vendajes ni cubrir herida.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se necesita controlar sangrado con P directa: aplicar vendaje especializado no oclusivo o aireado, que garantice salida libre del aire.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3540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Conmoción cerebral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 reconocimiento.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Actualmente no hay sistema válido que ayude a reconocer a víctimas de presunto TCE.</a:t>
            </a:r>
          </a:p>
          <a:p>
            <a:pPr marL="176213" lvl="1" algn="just">
              <a:buClr>
                <a:schemeClr val="tx1"/>
              </a:buClr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013" lvl="1" indent="-3540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Quemadura térmica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Iniciar de inmediato enfriamiento con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agua fresca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fría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(no congelada).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Continuar enfriando,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menos 20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´.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Cubrir herida con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apósito estéril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sin apretar o usar apósito transparente. No envolver circunferencialmente la herida.</a:t>
            </a:r>
          </a:p>
          <a:p>
            <a:pPr marL="354013" lvl="1" indent="-17780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Cuidado al enfriar </a:t>
            </a: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grandes quemaduras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térmicas, o </a:t>
            </a: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quemaduras en bebés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y niños pequeños, para no inducir hipotermia.</a:t>
            </a:r>
          </a:p>
        </p:txBody>
      </p:sp>
      <p:pic>
        <p:nvPicPr>
          <p:cNvPr id="10242" name="Picture 2" descr="Un Hombre De Dibujos Animados Que Fue Apuñalado En La Espalda Por Un  Cuchillo. Ilustraciones Vectoriales, Clip Art Vectorizado Libre De  Derechos. Image 29643260.">
            <a:extLst>
              <a:ext uri="{FF2B5EF4-FFF2-40B4-BE49-F238E27FC236}">
                <a16:creationId xmlns:a16="http://schemas.microsoft.com/office/drawing/2014/main" id="{499D1A61-9E01-4E60-980D-67AABD24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332656"/>
            <a:ext cx="1436600" cy="27387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85B9D49-6F1F-472E-ACBE-1F2E478AC01B}"/>
              </a:ext>
            </a:extLst>
          </p:cNvPr>
          <p:cNvSpPr/>
          <p:nvPr/>
        </p:nvSpPr>
        <p:spPr>
          <a:xfrm rot="962746">
            <a:off x="8979299" y="4488707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501445" y="884903"/>
            <a:ext cx="6253316" cy="2739211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QUEMADURAS</a:t>
            </a:r>
          </a:p>
          <a:p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Imagen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837534" y="648930"/>
            <a:ext cx="2020169" cy="15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esultado de imagen de quemaduras fisicas, quimicas, .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56402" r="5682" b="8717"/>
          <a:stretch/>
        </p:blipFill>
        <p:spPr bwMode="auto">
          <a:xfrm>
            <a:off x="597309" y="1487490"/>
            <a:ext cx="6061588" cy="19910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bombero dibuj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3" b="39944"/>
          <a:stretch/>
        </p:blipFill>
        <p:spPr bwMode="auto">
          <a:xfrm>
            <a:off x="7279047" y="1855838"/>
            <a:ext cx="1584734" cy="10172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tipos de quemadur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51471"/>
          <a:stretch/>
        </p:blipFill>
        <p:spPr bwMode="auto">
          <a:xfrm>
            <a:off x="3341226" y="3952567"/>
            <a:ext cx="3295549" cy="13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tipos de quemadur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534" y="381281"/>
            <a:ext cx="2083354" cy="21477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sultado de imagen de dibujo de fueg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04" y="5014451"/>
            <a:ext cx="2163954" cy="15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sultado de imagen de dibujo de fueg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69" y="4945625"/>
            <a:ext cx="2163954" cy="15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de dibujo de fue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11052902" y="2160639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sultado de imagen de dibujo de fue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7341225" y="5188975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Resultado de imagen de dibujo de fue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8152386" y="5321883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sultado de imagen de dibujo de fue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4111328" y="5321884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Resultado de imagen de dibujo de fue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5186">
            <a:off x="3314913" y="5290760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501445" y="884903"/>
            <a:ext cx="6253316" cy="2739211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QUEMADURAS</a:t>
            </a:r>
          </a:p>
          <a:p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Resultado de imagen de quemaduras fisicas, quimicas, .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56402" r="5682" b="8717"/>
          <a:stretch/>
        </p:blipFill>
        <p:spPr bwMode="auto">
          <a:xfrm>
            <a:off x="981873" y="1563122"/>
            <a:ext cx="5394365" cy="177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bombero dibuj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3" b="39944"/>
          <a:stretch/>
        </p:blipFill>
        <p:spPr bwMode="auto">
          <a:xfrm>
            <a:off x="7279047" y="1855838"/>
            <a:ext cx="1584734" cy="10172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tipos de quemadur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51471"/>
          <a:stretch/>
        </p:blipFill>
        <p:spPr bwMode="auto">
          <a:xfrm>
            <a:off x="3446366" y="3963215"/>
            <a:ext cx="3130368" cy="12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sultado de imagen de dibujo de fueg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04" y="5014451"/>
            <a:ext cx="2163954" cy="15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sultado de imagen de dibujo de fueg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69" y="4945625"/>
            <a:ext cx="2163954" cy="15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de dibujo de fue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11052902" y="2160639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sultado de imagen de dibujo de fue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7341225" y="5188975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Resultado de imagen de dibujo de fue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8152386" y="5321883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sultado de imagen de dibujo de fue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826">
            <a:off x="4111328" y="5321884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Resultado de imagen de dibujo de fue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5186">
            <a:off x="3314913" y="5290760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BF2BB6F-CEF6-44FE-9625-5587E8ED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94" y="312021"/>
            <a:ext cx="1655333" cy="16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373" y="121097"/>
            <a:ext cx="3384376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QUEMADURAS</a:t>
            </a:r>
          </a:p>
        </p:txBody>
      </p:sp>
      <p:pic>
        <p:nvPicPr>
          <p:cNvPr id="12292" name="Picture 4" descr="Ver las imágenes de origen">
            <a:extLst>
              <a:ext uri="{FF2B5EF4-FFF2-40B4-BE49-F238E27FC236}">
                <a16:creationId xmlns:a16="http://schemas.microsoft.com/office/drawing/2014/main" id="{BAE1A0BA-986C-4284-8534-9814DC9A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52" y="311322"/>
            <a:ext cx="2598567" cy="1730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6615804-9CAF-471F-838F-8B7E43DEEB86}"/>
              </a:ext>
            </a:extLst>
          </p:cNvPr>
          <p:cNvSpPr/>
          <p:nvPr/>
        </p:nvSpPr>
        <p:spPr>
          <a:xfrm>
            <a:off x="407368" y="627777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5" name="Picture 2" descr="Ver las imágenes de origen">
            <a:extLst>
              <a:ext uri="{FF2B5EF4-FFF2-40B4-BE49-F238E27FC236}">
                <a16:creationId xmlns:a16="http://schemas.microsoft.com/office/drawing/2014/main" id="{25DE9AE8-ED8F-4A3C-8A19-39FBC16C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2" y="2297508"/>
            <a:ext cx="2455699" cy="24556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r las imágenes de origen">
            <a:extLst>
              <a:ext uri="{FF2B5EF4-FFF2-40B4-BE49-F238E27FC236}">
                <a16:creationId xmlns:a16="http://schemas.microsoft.com/office/drawing/2014/main" id="{B05AECCC-4A4E-4D38-AB95-738FE9450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1598" r="15401"/>
          <a:stretch/>
        </p:blipFill>
        <p:spPr bwMode="auto">
          <a:xfrm>
            <a:off x="3218747" y="2780928"/>
            <a:ext cx="1990571" cy="284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Picture 10" descr="Ver las imágenes de origen">
            <a:extLst>
              <a:ext uri="{FF2B5EF4-FFF2-40B4-BE49-F238E27FC236}">
                <a16:creationId xmlns:a16="http://schemas.microsoft.com/office/drawing/2014/main" id="{D0965609-2C67-4D0E-92BA-C7359123F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11877" r="3238" b="3908"/>
          <a:stretch/>
        </p:blipFill>
        <p:spPr bwMode="auto">
          <a:xfrm>
            <a:off x="5729560" y="2590798"/>
            <a:ext cx="1497350" cy="15121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er las imágenes de origen">
            <a:extLst>
              <a:ext uri="{FF2B5EF4-FFF2-40B4-BE49-F238E27FC236}">
                <a16:creationId xmlns:a16="http://schemas.microsoft.com/office/drawing/2014/main" id="{203A66C9-9D14-41F7-961F-C2A3F20F6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5900" r="21788"/>
          <a:stretch/>
        </p:blipFill>
        <p:spPr bwMode="auto">
          <a:xfrm>
            <a:off x="7592313" y="3647953"/>
            <a:ext cx="1295741" cy="241924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er las imágenes de origen">
            <a:extLst>
              <a:ext uri="{FF2B5EF4-FFF2-40B4-BE49-F238E27FC236}">
                <a16:creationId xmlns:a16="http://schemas.microsoft.com/office/drawing/2014/main" id="{14514DDA-09D7-4A4C-ABDB-506E7A1EC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9925126" y="3064794"/>
            <a:ext cx="1626337" cy="113969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Ver las imágenes de origen">
            <a:extLst>
              <a:ext uri="{FF2B5EF4-FFF2-40B4-BE49-F238E27FC236}">
                <a16:creationId xmlns:a16="http://schemas.microsoft.com/office/drawing/2014/main" id="{494B9B9E-664D-4286-8887-9F22259E3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36195" r="5002" b="35646"/>
          <a:stretch/>
        </p:blipFill>
        <p:spPr bwMode="auto">
          <a:xfrm rot="648956">
            <a:off x="9593972" y="5266439"/>
            <a:ext cx="2031131" cy="635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6896" y="4546903"/>
            <a:ext cx="393223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/>
              <a:t>QUEMADURAS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BBB8BA1-6358-4559-90DA-42B6BADB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5" y="3429000"/>
            <a:ext cx="2673680" cy="1877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FBDBDC-BAC8-4B85-8920-A19506841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4" t="35352" r="49409" b="26901"/>
          <a:stretch/>
        </p:blipFill>
        <p:spPr>
          <a:xfrm>
            <a:off x="511613" y="3192452"/>
            <a:ext cx="3932238" cy="2851960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9A43B-801A-4957-8749-4EE34ABC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88" t="21109" r="19288" b="10100"/>
          <a:stretch/>
        </p:blipFill>
        <p:spPr>
          <a:xfrm>
            <a:off x="496557" y="361427"/>
            <a:ext cx="3982241" cy="2508651"/>
          </a:xfrm>
          <a:prstGeom prst="rect">
            <a:avLst/>
          </a:prstGeom>
        </p:spPr>
      </p:pic>
      <p:pic>
        <p:nvPicPr>
          <p:cNvPr id="8" name="Imagen 7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FA28221-398D-443F-8034-0D3F1AD89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31" t="33201" r="15745" b="2750"/>
          <a:stretch/>
        </p:blipFill>
        <p:spPr>
          <a:xfrm>
            <a:off x="7616896" y="558497"/>
            <a:ext cx="4054478" cy="2378107"/>
          </a:xfrm>
          <a:prstGeom prst="round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8192C4D-731F-4F47-8F8F-1D642C1DAED1}"/>
              </a:ext>
            </a:extLst>
          </p:cNvPr>
          <p:cNvSpPr/>
          <p:nvPr/>
        </p:nvSpPr>
        <p:spPr>
          <a:xfrm>
            <a:off x="5087888" y="6412388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830FEF3-1EE8-4369-9412-3BD3456AFF2C}"/>
              </a:ext>
            </a:extLst>
          </p:cNvPr>
          <p:cNvSpPr/>
          <p:nvPr/>
        </p:nvSpPr>
        <p:spPr>
          <a:xfrm>
            <a:off x="4699672" y="1628800"/>
            <a:ext cx="2056210" cy="38999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v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Luego se ponen </a:t>
            </a:r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apósitos secos</a:t>
            </a: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como una sábana o toalla estéril (antiguamente eran gasas con mucho SSF).</a:t>
            </a:r>
          </a:p>
          <a:p>
            <a:pPr algn="just"/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poner cremas </a:t>
            </a:r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antibióticas</a:t>
            </a: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 </a:t>
            </a:r>
            <a:r>
              <a:rPr lang="es-ES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antisépticos</a:t>
            </a: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coloreen la herida.</a:t>
            </a:r>
          </a:p>
          <a:p>
            <a:pPr marL="176213" indent="-176213" algn="just">
              <a:buFont typeface="Wingdings" panose="05000000000000000000" pitchFamily="2" charset="2"/>
              <a:buChar char="v"/>
            </a:pPr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just">
              <a:buFont typeface="Wingdings" panose="05000000000000000000" pitchFamily="2" charset="2"/>
              <a:buChar char="v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Trasladar </a:t>
            </a:r>
            <a:r>
              <a:rPr lang="es-ES" sz="1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semi-incorporado</a:t>
            </a: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las extremidades afectas elevadas.</a:t>
            </a:r>
          </a:p>
        </p:txBody>
      </p:sp>
    </p:spTree>
    <p:extLst>
      <p:ext uri="{BB962C8B-B14F-4D97-AF65-F5344CB8AC3E}">
        <p14:creationId xmlns:p14="http://schemas.microsoft.com/office/powerpoint/2010/main" val="19532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4152" y="4711910"/>
            <a:ext cx="4392488" cy="1752600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/>
              <a:t>PATOLOGÍAS ORGÁNICAS </a:t>
            </a:r>
            <a:br>
              <a:rPr lang="es-ES" sz="2400" dirty="0"/>
            </a:br>
            <a:r>
              <a:rPr lang="es-ES" sz="2400" dirty="0"/>
              <a:t>DE URGENCIA FRECUENTES</a:t>
            </a:r>
          </a:p>
        </p:txBody>
      </p:sp>
      <p:pic>
        <p:nvPicPr>
          <p:cNvPr id="4098" name="Picture 2" descr="eufepru: Ictus (2)">
            <a:extLst>
              <a:ext uri="{FF2B5EF4-FFF2-40B4-BE49-F238E27FC236}">
                <a16:creationId xmlns:a16="http://schemas.microsoft.com/office/drawing/2014/main" id="{8EBDB406-AFF2-4F1F-ADA4-48DB3C74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99" y="1135199"/>
            <a:ext cx="2289095" cy="3576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BFCBE9C-3C40-4A4B-8443-0B751B9CE015}"/>
              </a:ext>
            </a:extLst>
          </p:cNvPr>
          <p:cNvSpPr/>
          <p:nvPr/>
        </p:nvSpPr>
        <p:spPr>
          <a:xfrm>
            <a:off x="119336" y="1556792"/>
            <a:ext cx="6834861" cy="3840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chemeClr val="tx1"/>
                </a:solidFill>
              </a:rPr>
              <a:t>A= </a:t>
            </a:r>
            <a:r>
              <a:rPr lang="es-ES" dirty="0">
                <a:solidFill>
                  <a:srgbClr val="002060"/>
                </a:solidFill>
              </a:rPr>
              <a:t>ALERGIA: </a:t>
            </a:r>
            <a:r>
              <a:rPr lang="es-ES" sz="1600" dirty="0">
                <a:solidFill>
                  <a:srgbClr val="FF0000"/>
                </a:solidFill>
              </a:rPr>
              <a:t>Adrenalina</a:t>
            </a:r>
            <a:r>
              <a:rPr lang="es-ES" sz="1600" dirty="0">
                <a:solidFill>
                  <a:schemeClr val="tx1"/>
                </a:solidFill>
              </a:rPr>
              <a:t>. Dosis 2ª: 5-15´</a:t>
            </a:r>
          </a:p>
          <a:p>
            <a:pPr algn="ctr"/>
            <a:endParaRPr lang="es-ES" sz="14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chemeClr val="tx1"/>
                </a:solidFill>
              </a:rPr>
              <a:t>B=</a:t>
            </a:r>
            <a:r>
              <a:rPr lang="es-ES" sz="1400" dirty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BRONQUIOS</a:t>
            </a:r>
            <a:r>
              <a:rPr lang="es-ES" sz="1400" dirty="0">
                <a:solidFill>
                  <a:schemeClr val="tx1"/>
                </a:solidFill>
              </a:rPr>
              <a:t>: asma: </a:t>
            </a:r>
            <a:r>
              <a:rPr lang="es-ES" sz="1600" dirty="0">
                <a:solidFill>
                  <a:srgbClr val="FF0000"/>
                </a:solidFill>
              </a:rPr>
              <a:t>Broncodilatador</a:t>
            </a:r>
          </a:p>
          <a:p>
            <a:pPr algn="just"/>
            <a:endParaRPr lang="es-E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chemeClr val="tx1"/>
                </a:solidFill>
              </a:rPr>
              <a:t>C= </a:t>
            </a:r>
            <a:r>
              <a:rPr lang="es-ES" dirty="0">
                <a:solidFill>
                  <a:srgbClr val="002060"/>
                </a:solidFill>
              </a:rPr>
              <a:t>CONVULSIONES: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Stesolid</a:t>
            </a:r>
            <a:r>
              <a:rPr lang="es-ES" sz="1500" dirty="0">
                <a:solidFill>
                  <a:schemeClr val="tx1"/>
                </a:solidFill>
              </a:rPr>
              <a:t> (</a:t>
            </a:r>
            <a:r>
              <a:rPr lang="es-ES" sz="1500" dirty="0" err="1">
                <a:solidFill>
                  <a:schemeClr val="tx1"/>
                </a:solidFill>
              </a:rPr>
              <a:t>microenema</a:t>
            </a:r>
            <a:r>
              <a:rPr lang="es-ES" sz="1500" dirty="0">
                <a:solidFill>
                  <a:schemeClr val="tx1"/>
                </a:solidFill>
              </a:rPr>
              <a:t>) o </a:t>
            </a:r>
            <a:r>
              <a:rPr lang="es-ES" sz="1500" dirty="0" err="1">
                <a:solidFill>
                  <a:srgbClr val="FF0000"/>
                </a:solidFill>
              </a:rPr>
              <a:t>Buccolam</a:t>
            </a:r>
            <a:r>
              <a:rPr lang="es-ES" sz="1500" dirty="0">
                <a:solidFill>
                  <a:schemeClr val="tx1"/>
                </a:solidFill>
              </a:rPr>
              <a:t> (solución oral)</a:t>
            </a:r>
          </a:p>
          <a:p>
            <a:endParaRPr lang="es-ES" sz="14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chemeClr val="tx1"/>
                </a:solidFill>
              </a:rPr>
              <a:t>D= </a:t>
            </a:r>
            <a:r>
              <a:rPr lang="es-ES" dirty="0">
                <a:solidFill>
                  <a:srgbClr val="002060"/>
                </a:solidFill>
              </a:rPr>
              <a:t>DIABETES</a:t>
            </a:r>
            <a:r>
              <a:rPr lang="es-ES" sz="1400" dirty="0">
                <a:solidFill>
                  <a:schemeClr val="tx1"/>
                </a:solidFill>
              </a:rPr>
              <a:t> Ej.: (hipoglucemia)- Reconocimiento precoz y tableta 15-20 g </a:t>
            </a:r>
            <a:r>
              <a:rPr lang="es-ES" sz="1400" dirty="0" err="1">
                <a:solidFill>
                  <a:srgbClr val="FF0000"/>
                </a:solidFill>
              </a:rPr>
              <a:t>Glucosport</a:t>
            </a:r>
            <a:r>
              <a:rPr lang="es-ES" sz="1400" dirty="0">
                <a:solidFill>
                  <a:srgbClr val="FF0000"/>
                </a:solidFill>
              </a:rPr>
              <a:t>  </a:t>
            </a:r>
            <a:r>
              <a:rPr lang="es-ES" sz="1400" dirty="0">
                <a:solidFill>
                  <a:schemeClr val="tx1"/>
                </a:solidFill>
              </a:rPr>
              <a:t>(consciente), </a:t>
            </a:r>
            <a:r>
              <a:rPr lang="es-ES" sz="1400" dirty="0">
                <a:solidFill>
                  <a:srgbClr val="FF0000"/>
                </a:solidFill>
              </a:rPr>
              <a:t>Glucagón</a:t>
            </a:r>
            <a:r>
              <a:rPr lang="es-ES" sz="1400" dirty="0">
                <a:solidFill>
                  <a:schemeClr val="tx1"/>
                </a:solidFill>
              </a:rPr>
              <a:t> (inconsciente)</a:t>
            </a:r>
          </a:p>
          <a:p>
            <a:pPr algn="just"/>
            <a:r>
              <a:rPr lang="es-ES" sz="1400" dirty="0">
                <a:solidFill>
                  <a:schemeClr val="tx1"/>
                </a:solidFill>
              </a:rPr>
              <a:t>            </a:t>
            </a:r>
            <a:r>
              <a:rPr lang="es-ES" sz="1400" dirty="0">
                <a:solidFill>
                  <a:srgbClr val="002060"/>
                </a:solidFill>
              </a:rPr>
              <a:t>DOLOR TORÁCICO&lt;. </a:t>
            </a:r>
            <a:r>
              <a:rPr lang="es-ES" sz="1400" dirty="0">
                <a:solidFill>
                  <a:srgbClr val="FF0000"/>
                </a:solidFill>
              </a:rPr>
              <a:t>AAS</a:t>
            </a:r>
            <a:r>
              <a:rPr lang="es-ES" sz="1400" dirty="0">
                <a:solidFill>
                  <a:schemeClr val="tx1"/>
                </a:solidFill>
              </a:rPr>
              <a:t> (aspirina)</a:t>
            </a:r>
          </a:p>
          <a:p>
            <a:pPr algn="just"/>
            <a:endParaRPr lang="es-ES" sz="1400" dirty="0">
              <a:solidFill>
                <a:schemeClr val="tx1"/>
              </a:solidFill>
            </a:endParaRPr>
          </a:p>
          <a:p>
            <a:pPr lvl="1" algn="ctr"/>
            <a:endParaRPr lang="es-ES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rgbClr val="002060"/>
                </a:solidFill>
              </a:rPr>
              <a:t>E= </a:t>
            </a:r>
            <a:r>
              <a:rPr lang="es-ES" dirty="0">
                <a:solidFill>
                  <a:srgbClr val="002060"/>
                </a:solidFill>
              </a:rPr>
              <a:t>ENFERMEDAD CEREBROVASCULAR</a:t>
            </a:r>
            <a:r>
              <a:rPr lang="es-ES" sz="1400" dirty="0">
                <a:solidFill>
                  <a:srgbClr val="002060"/>
                </a:solidFill>
              </a:rPr>
              <a:t>. ICTUS</a:t>
            </a:r>
          </a:p>
          <a:p>
            <a:r>
              <a:rPr lang="es-ES" sz="1400" dirty="0">
                <a:solidFill>
                  <a:schemeClr val="tx1"/>
                </a:solidFill>
              </a:rPr>
              <a:t>             Reconocimiento precoz</a:t>
            </a:r>
          </a:p>
          <a:p>
            <a:endParaRPr lang="es-ES" sz="1400" dirty="0">
              <a:solidFill>
                <a:schemeClr val="tx1"/>
              </a:solidFill>
            </a:endParaRPr>
          </a:p>
          <a:p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B064CFE-C26F-451E-99BB-B62341AD1B37}"/>
              </a:ext>
            </a:extLst>
          </p:cNvPr>
          <p:cNvSpPr/>
          <p:nvPr/>
        </p:nvSpPr>
        <p:spPr>
          <a:xfrm flipH="1">
            <a:off x="4909726" y="4008725"/>
            <a:ext cx="217493" cy="919208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3BBB62C-F4BC-4475-8CA8-3A8DD0338D78}"/>
              </a:ext>
            </a:extLst>
          </p:cNvPr>
          <p:cNvSpPr/>
          <p:nvPr/>
        </p:nvSpPr>
        <p:spPr>
          <a:xfrm>
            <a:off x="5184241" y="3784389"/>
            <a:ext cx="1513789" cy="129927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dirty="0"/>
              <a:t>Este  cuadro no es una patología crónica, se considera un cuadro agudo</a:t>
            </a:r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8654BF32-A8D7-4369-ABDB-6E67B16A1552}"/>
              </a:ext>
            </a:extLst>
          </p:cNvPr>
          <p:cNvSpPr/>
          <p:nvPr/>
        </p:nvSpPr>
        <p:spPr>
          <a:xfrm>
            <a:off x="263352" y="4025226"/>
            <a:ext cx="216024" cy="817602"/>
          </a:xfrm>
          <a:prstGeom prst="leftBrace">
            <a:avLst>
              <a:gd name="adj1" fmla="val 31040"/>
              <a:gd name="adj2" fmla="val 5065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7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3" y="265265"/>
            <a:ext cx="7154133" cy="5216813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ERC</a:t>
            </a:r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Avulsión dental o pérdida del diente:</a:t>
            </a:r>
          </a:p>
          <a:p>
            <a:pPr marL="357188" indent="-268288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Si sangra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por cavidad del diente: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Ponerse guantes.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Enjuagar boca de víctima con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agua fría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limpia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36575" lvl="1" indent="-26828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Control sangrado: P con compresa húmeda sobre cavidad del diente y decirle que muerda compresa (no si son niños).</a:t>
            </a:r>
          </a:p>
          <a:p>
            <a:pPr marL="357188" lvl="1" indent="-268288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no se puede reimplantar inmediatamente el diente avulsionado: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Llevarle al especialista.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Tocar diente solo por corona (no la raíz).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Enjuagar diente avulsionado, visiblemente contaminado, durante </a:t>
            </a:r>
            <a:r>
              <a:rPr lang="es-ES" sz="15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máximo 10´´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con SSF o agua corriente antes del transporte.</a:t>
            </a:r>
          </a:p>
          <a:p>
            <a:pPr marL="357188" lvl="1" indent="-268288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Transporte del diente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26828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Envolver en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papel film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o en </a:t>
            </a:r>
            <a:r>
              <a:rPr lang="es-E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peq</a:t>
            </a: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. recipiente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solución equilibrada de Hank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propóleo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solución salina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de rehidratación oral.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lo anterior no es posible: guardar diente en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leche de vaca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Evitar usar agua del grifo, suero de leche o SSF (cloruro de sodio).</a:t>
            </a:r>
          </a:p>
          <a:p>
            <a:pPr marL="536575" lvl="1" indent="-268288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Cómo actuar ante la fractura o caída de un diente - Dr. Marquéz">
            <a:extLst>
              <a:ext uri="{FF2B5EF4-FFF2-40B4-BE49-F238E27FC236}">
                <a16:creationId xmlns:a16="http://schemas.microsoft.com/office/drawing/2014/main" id="{696B042B-7411-4F24-B69C-A0C6A9ED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04" y="384168"/>
            <a:ext cx="2252744" cy="22527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EAA9CA8-BAE8-42EA-A74F-5FB4CCE268F9}"/>
              </a:ext>
            </a:extLst>
          </p:cNvPr>
          <p:cNvSpPr/>
          <p:nvPr/>
        </p:nvSpPr>
        <p:spPr>
          <a:xfrm rot="962746">
            <a:off x="8979299" y="4488707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Resultado de imagen de vaso leche">
            <a:extLst>
              <a:ext uri="{FF2B5EF4-FFF2-40B4-BE49-F238E27FC236}">
                <a16:creationId xmlns:a16="http://schemas.microsoft.com/office/drawing/2014/main" id="{2887C666-C0A8-4EC1-A3F0-D7AB3C78E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6452" r="31665" b="3771"/>
          <a:stretch/>
        </p:blipFill>
        <p:spPr bwMode="auto">
          <a:xfrm>
            <a:off x="6282538" y="4470612"/>
            <a:ext cx="921118" cy="14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909208" cy="506292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ERC</a:t>
            </a:r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Vendaje compresivo para lesiones articulares cerradas de extremidades:</a:t>
            </a:r>
          </a:p>
          <a:p>
            <a:pPr marL="541338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tiene dolor y dificultad para mover articulación: pedirle que no mueva extremidad afecta.</a:t>
            </a:r>
          </a:p>
          <a:p>
            <a:pPr marL="541338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No evidencia que respalde, o no, la aplicación de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vendaje compresivo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en cualquier lesión articular.</a:t>
            </a:r>
          </a:p>
          <a:p>
            <a:pPr marL="541338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Enderezamiento de una FX angulada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 enderezar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FX angulada de hueso largo. El realineamiento de FX solo se hará por personal entrenado.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Proteger extremidad lesionada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entablillando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Fx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Lesión ocular por exposición química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Lavar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inmediato el ojo contaminado con grandes volúmenes continuos de agua limpia o SSF durante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10-20´.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Ojo no contaminar el ojo no afectado.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Usar guantes cuando se traten lesiones oculares por sustancias químicas.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 descr="Lesiones oculares">
            <a:extLst>
              <a:ext uri="{FF2B5EF4-FFF2-40B4-BE49-F238E27FC236}">
                <a16:creationId xmlns:a16="http://schemas.microsoft.com/office/drawing/2014/main" id="{5A95C3AD-FE43-4E5D-B8E6-7A2E25E70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7840"/>
          <a:stretch/>
        </p:blipFill>
        <p:spPr bwMode="auto">
          <a:xfrm>
            <a:off x="9696400" y="404664"/>
            <a:ext cx="2212982" cy="19160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F848E59A-EACA-4679-A90B-3A0CCB4EA71E}"/>
              </a:ext>
            </a:extLst>
          </p:cNvPr>
          <p:cNvSpPr/>
          <p:nvPr/>
        </p:nvSpPr>
        <p:spPr>
          <a:xfrm rot="962746">
            <a:off x="8979299" y="4488707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708" y="410855"/>
            <a:ext cx="4025116" cy="648072"/>
          </a:xfrm>
        </p:spPr>
        <p:txBody>
          <a:bodyPr rtlCol="0">
            <a:normAutofit fontScale="90000"/>
          </a:bodyPr>
          <a:lstStyle/>
          <a:p>
            <a:pPr algn="just" rtl="0"/>
            <a:r>
              <a:rPr lang="es-ES" sz="2400" dirty="0"/>
              <a:t>INTOXICACIÓN POR CONTACTO: </a:t>
            </a:r>
            <a:br>
              <a:rPr lang="es-ES" sz="2400" dirty="0"/>
            </a:br>
            <a:r>
              <a:rPr lang="es-ES" sz="2400" dirty="0">
                <a:solidFill>
                  <a:srgbClr val="FFFF00"/>
                </a:solidFill>
              </a:rPr>
              <a:t>QUEMADURAS QUÍMICAS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B239202-FFB5-4F5F-9DE5-E3118F100DFE}"/>
              </a:ext>
            </a:extLst>
          </p:cNvPr>
          <p:cNvSpPr/>
          <p:nvPr/>
        </p:nvSpPr>
        <p:spPr>
          <a:xfrm>
            <a:off x="12853952" y="7326679"/>
            <a:ext cx="336781" cy="92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Ver las imágenes de origen">
            <a:extLst>
              <a:ext uri="{FF2B5EF4-FFF2-40B4-BE49-F238E27FC236}">
                <a16:creationId xmlns:a16="http://schemas.microsoft.com/office/drawing/2014/main" id="{E3525ED2-1AAB-4B18-A1B1-DD813800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5200" r="22241" b="1701"/>
          <a:stretch/>
        </p:blipFill>
        <p:spPr bwMode="auto">
          <a:xfrm>
            <a:off x="486708" y="2400369"/>
            <a:ext cx="2352073" cy="17994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de CAUSTICACIONES">
            <a:extLst>
              <a:ext uri="{FF2B5EF4-FFF2-40B4-BE49-F238E27FC236}">
                <a16:creationId xmlns:a16="http://schemas.microsoft.com/office/drawing/2014/main" id="{C1239A98-1DDF-4303-8E66-FC12BCECC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17219" b="64081"/>
          <a:stretch/>
        </p:blipFill>
        <p:spPr bwMode="auto">
          <a:xfrm rot="20474714">
            <a:off x="270557" y="4635937"/>
            <a:ext cx="2552042" cy="660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de quitarse ropa">
            <a:extLst>
              <a:ext uri="{FF2B5EF4-FFF2-40B4-BE49-F238E27FC236}">
                <a16:creationId xmlns:a16="http://schemas.microsoft.com/office/drawing/2014/main" id="{7A9C2C44-539D-4725-9912-7A45C39F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69" y="2100088"/>
            <a:ext cx="1962150" cy="2143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sultado de imagen de quitar joyas">
            <a:extLst>
              <a:ext uri="{FF2B5EF4-FFF2-40B4-BE49-F238E27FC236}">
                <a16:creationId xmlns:a16="http://schemas.microsoft.com/office/drawing/2014/main" id="{516951DD-DC60-4F47-A567-BC7FACBB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870">
            <a:off x="3286801" y="5020073"/>
            <a:ext cx="1683646" cy="13385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702F4D8-8258-4DA2-8750-9AC3A623CED2}"/>
              </a:ext>
            </a:extLst>
          </p:cNvPr>
          <p:cNvSpPr/>
          <p:nvPr/>
        </p:nvSpPr>
        <p:spPr>
          <a:xfrm rot="1070351">
            <a:off x="5510044" y="3608493"/>
            <a:ext cx="1876424" cy="1765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Mejor cortar la ropa, porque si se retira se pueden contaminar otras partes del cuerpo (cara, cabeza)</a:t>
            </a:r>
          </a:p>
        </p:txBody>
      </p:sp>
      <p:pic>
        <p:nvPicPr>
          <p:cNvPr id="18" name="Picture 2" descr="PRÁCTICAS DE QUÍMICA PARA PREVENCIÓN DE RIESGOS PROFESIONALES - PDF  Descargar libre">
            <a:extLst>
              <a:ext uri="{FF2B5EF4-FFF2-40B4-BE49-F238E27FC236}">
                <a16:creationId xmlns:a16="http://schemas.microsoft.com/office/drawing/2014/main" id="{EDFD0796-A0A2-4F7E-9DB3-7CEF400B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77383"/>
            <a:ext cx="3307668" cy="231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n de LAVAOJOS Y DUCHA DE EMERGENCI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347" r="11180"/>
          <a:stretch/>
        </p:blipFill>
        <p:spPr bwMode="auto">
          <a:xfrm>
            <a:off x="10737974" y="146968"/>
            <a:ext cx="1264439" cy="182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Resultado de imagen de LAVAOJOS Y DUCHA DE EMERGENC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638358"/>
            <a:ext cx="32575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8624183" y="3287755"/>
            <a:ext cx="1746373" cy="4733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15-20 minutos</a:t>
            </a:r>
          </a:p>
        </p:txBody>
      </p:sp>
    </p:spTree>
    <p:extLst>
      <p:ext uri="{BB962C8B-B14F-4D97-AF65-F5344CB8AC3E}">
        <p14:creationId xmlns:p14="http://schemas.microsoft.com/office/powerpoint/2010/main" val="3395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6545" y="112458"/>
            <a:ext cx="2914654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ESGUINCE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10342991" y="7336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A3A1981-DC9B-4B60-85D0-F059AC70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0" b="13116"/>
          <a:stretch/>
        </p:blipFill>
        <p:spPr bwMode="auto">
          <a:xfrm>
            <a:off x="592102" y="1740909"/>
            <a:ext cx="3539454" cy="1747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er las imágenes de origen">
            <a:extLst>
              <a:ext uri="{FF2B5EF4-FFF2-40B4-BE49-F238E27FC236}">
                <a16:creationId xmlns:a16="http://schemas.microsoft.com/office/drawing/2014/main" id="{22B1879F-6CC9-4697-B35A-02D852AEA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0" t="33098" r="10897" b="8363"/>
          <a:stretch/>
        </p:blipFill>
        <p:spPr bwMode="auto">
          <a:xfrm>
            <a:off x="335360" y="227951"/>
            <a:ext cx="1140884" cy="1079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r las imágenes de origen">
            <a:extLst>
              <a:ext uri="{FF2B5EF4-FFF2-40B4-BE49-F238E27FC236}">
                <a16:creationId xmlns:a16="http://schemas.microsoft.com/office/drawing/2014/main" id="{CC439702-A1EF-4BB6-A136-C4F6CD323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6" y="4679601"/>
            <a:ext cx="3539449" cy="1805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er las imágenes de origen">
            <a:extLst>
              <a:ext uri="{FF2B5EF4-FFF2-40B4-BE49-F238E27FC236}">
                <a16:creationId xmlns:a16="http://schemas.microsoft.com/office/drawing/2014/main" id="{FD04C431-549D-4653-A417-C08B13C4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4845" r="4627" b="-1"/>
          <a:stretch/>
        </p:blipFill>
        <p:spPr bwMode="auto">
          <a:xfrm>
            <a:off x="1684927" y="1814472"/>
            <a:ext cx="2340469" cy="13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er las imágenes de origen">
            <a:extLst>
              <a:ext uri="{FF2B5EF4-FFF2-40B4-BE49-F238E27FC236}">
                <a16:creationId xmlns:a16="http://schemas.microsoft.com/office/drawing/2014/main" id="{AB6F3BB6-8219-486E-8407-D3EF88329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34642" r="55905" b="23316"/>
          <a:stretch/>
        </p:blipFill>
        <p:spPr bwMode="auto">
          <a:xfrm>
            <a:off x="1646276" y="1847984"/>
            <a:ext cx="1080120" cy="619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2C90C9FE-124B-4E79-BD6E-0B2B6E1314BA}"/>
              </a:ext>
            </a:extLst>
          </p:cNvPr>
          <p:cNvSpPr txBox="1">
            <a:spLocks/>
          </p:cNvSpPr>
          <p:nvPr/>
        </p:nvSpPr>
        <p:spPr>
          <a:xfrm>
            <a:off x="7809421" y="15631"/>
            <a:ext cx="248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LUXACIÓN</a:t>
            </a:r>
          </a:p>
        </p:txBody>
      </p:sp>
      <p:pic>
        <p:nvPicPr>
          <p:cNvPr id="14" name="Picture 4" descr="Ver las imágenes de origen">
            <a:extLst>
              <a:ext uri="{FF2B5EF4-FFF2-40B4-BE49-F238E27FC236}">
                <a16:creationId xmlns:a16="http://schemas.microsoft.com/office/drawing/2014/main" id="{C1325F05-D46A-4085-88B7-2BCD11A4A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7" b="54704"/>
          <a:stretch/>
        </p:blipFill>
        <p:spPr bwMode="auto">
          <a:xfrm>
            <a:off x="5566182" y="1511255"/>
            <a:ext cx="2542402" cy="13818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er las imágenes de origen">
            <a:extLst>
              <a:ext uri="{FF2B5EF4-FFF2-40B4-BE49-F238E27FC236}">
                <a16:creationId xmlns:a16="http://schemas.microsoft.com/office/drawing/2014/main" id="{BAF198E0-C7EB-4B32-8118-01F5F20CE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3277" r="4101" b="3277"/>
          <a:stretch/>
        </p:blipFill>
        <p:spPr bwMode="auto">
          <a:xfrm rot="21259409">
            <a:off x="6609364" y="2326130"/>
            <a:ext cx="1499353" cy="17185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er las imágenes de origen">
            <a:extLst>
              <a:ext uri="{FF2B5EF4-FFF2-40B4-BE49-F238E27FC236}">
                <a16:creationId xmlns:a16="http://schemas.microsoft.com/office/drawing/2014/main" id="{D46CDFC4-1F92-4C29-ABF6-0A4C7D97B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6" b="59400"/>
          <a:stretch/>
        </p:blipFill>
        <p:spPr bwMode="auto">
          <a:xfrm rot="21429554">
            <a:off x="8009980" y="1979197"/>
            <a:ext cx="1598839" cy="13037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er las imágenes de origen">
            <a:extLst>
              <a:ext uri="{FF2B5EF4-FFF2-40B4-BE49-F238E27FC236}">
                <a16:creationId xmlns:a16="http://schemas.microsoft.com/office/drawing/2014/main" id="{5967EFF9-6933-47F4-9D13-A5ED2CC18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r="63861" b="2797"/>
          <a:stretch/>
        </p:blipFill>
        <p:spPr bwMode="auto">
          <a:xfrm rot="21230337">
            <a:off x="8027578" y="2625672"/>
            <a:ext cx="788864" cy="41078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57DBA87-5A15-4AFD-8FFC-00B4172AD794}"/>
              </a:ext>
            </a:extLst>
          </p:cNvPr>
          <p:cNvSpPr/>
          <p:nvPr/>
        </p:nvSpPr>
        <p:spPr>
          <a:xfrm>
            <a:off x="7388102" y="3307305"/>
            <a:ext cx="590552" cy="657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9" name="Picture 2" descr="Ver las imágenes de origen">
            <a:extLst>
              <a:ext uri="{FF2B5EF4-FFF2-40B4-BE49-F238E27FC236}">
                <a16:creationId xmlns:a16="http://schemas.microsoft.com/office/drawing/2014/main" id="{ADE34ABB-A9A8-40D6-A059-463A9F368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95" y="227951"/>
            <a:ext cx="943623" cy="7875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Ver las imágenes de origen">
            <a:extLst>
              <a:ext uri="{FF2B5EF4-FFF2-40B4-BE49-F238E27FC236}">
                <a16:creationId xmlns:a16="http://schemas.microsoft.com/office/drawing/2014/main" id="{4FE03925-F585-4034-96A7-DC43B246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3501007"/>
            <a:ext cx="1889283" cy="29668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43B0D00-FDDC-4317-BCCB-6D5C0A0CE8A3}"/>
              </a:ext>
            </a:extLst>
          </p:cNvPr>
          <p:cNvSpPr/>
          <p:nvPr/>
        </p:nvSpPr>
        <p:spPr>
          <a:xfrm>
            <a:off x="10266751" y="5322677"/>
            <a:ext cx="1180627" cy="554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NO REDUCIR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72DCFC-D6E6-4CF8-A536-30400122659C}"/>
              </a:ext>
            </a:extLst>
          </p:cNvPr>
          <p:cNvCxnSpPr/>
          <p:nvPr/>
        </p:nvCxnSpPr>
        <p:spPr>
          <a:xfrm flipV="1">
            <a:off x="4727848" y="1511255"/>
            <a:ext cx="0" cy="534674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CDBB1F0A-192D-4342-9B4C-A4AE99563540}"/>
              </a:ext>
            </a:extLst>
          </p:cNvPr>
          <p:cNvSpPr/>
          <p:nvPr/>
        </p:nvSpPr>
        <p:spPr>
          <a:xfrm rot="20062929">
            <a:off x="1732952" y="3473509"/>
            <a:ext cx="1672838" cy="12735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SEPARACIÓN MOMENTANEA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5058F74-2881-46D5-9C5E-00661567351B}"/>
              </a:ext>
            </a:extLst>
          </p:cNvPr>
          <p:cNvSpPr/>
          <p:nvPr/>
        </p:nvSpPr>
        <p:spPr>
          <a:xfrm rot="20527679">
            <a:off x="7691923" y="3717824"/>
            <a:ext cx="1614354" cy="13437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SEPARACIÓN PERMANENTE</a:t>
            </a:r>
          </a:p>
        </p:txBody>
      </p:sp>
    </p:spTree>
    <p:extLst>
      <p:ext uri="{BB962C8B-B14F-4D97-AF65-F5344CB8AC3E}">
        <p14:creationId xmlns:p14="http://schemas.microsoft.com/office/powerpoint/2010/main" val="4485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6999" y="38676"/>
            <a:ext cx="2914654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>
                <a:solidFill>
                  <a:srgbClr val="FFFF00"/>
                </a:solidFill>
              </a:rPr>
              <a:t>FRACTURAS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10177339" y="30889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5122" name="Picture 2" descr="Ver las imágenes de origen">
            <a:extLst>
              <a:ext uri="{FF2B5EF4-FFF2-40B4-BE49-F238E27FC236}">
                <a16:creationId xmlns:a16="http://schemas.microsoft.com/office/drawing/2014/main" id="{362F9912-4D5D-420D-A832-B024937D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19741"/>
          <a:stretch/>
        </p:blipFill>
        <p:spPr bwMode="auto">
          <a:xfrm>
            <a:off x="2819294" y="3882574"/>
            <a:ext cx="5402186" cy="2086903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Resultado de imagen de proximal y distal">
            <a:extLst>
              <a:ext uri="{FF2B5EF4-FFF2-40B4-BE49-F238E27FC236}">
                <a16:creationId xmlns:a16="http://schemas.microsoft.com/office/drawing/2014/main" id="{A765060F-54A8-4705-9283-61E8EAEF6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/>
          <a:stretch/>
        </p:blipFill>
        <p:spPr bwMode="auto">
          <a:xfrm>
            <a:off x="10259952" y="3788192"/>
            <a:ext cx="1366147" cy="247584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Ver las imágenes de origen">
            <a:extLst>
              <a:ext uri="{FF2B5EF4-FFF2-40B4-BE49-F238E27FC236}">
                <a16:creationId xmlns:a16="http://schemas.microsoft.com/office/drawing/2014/main" id="{287C99EB-4AB7-4F5F-9907-8D1FECB40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22680" r="5160" b="62966"/>
          <a:stretch/>
        </p:blipFill>
        <p:spPr bwMode="auto">
          <a:xfrm>
            <a:off x="8717259" y="4509120"/>
            <a:ext cx="1366147" cy="20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A63A3A27-4068-42BD-9944-40291B86DE14}"/>
              </a:ext>
            </a:extLst>
          </p:cNvPr>
          <p:cNvSpPr/>
          <p:nvPr/>
        </p:nvSpPr>
        <p:spPr>
          <a:xfrm rot="10800000">
            <a:off x="8762157" y="4926026"/>
            <a:ext cx="1364627" cy="2001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22C68421-0BF3-4EAB-A026-780DEF9335C4}"/>
              </a:ext>
            </a:extLst>
          </p:cNvPr>
          <p:cNvSpPr/>
          <p:nvPr/>
        </p:nvSpPr>
        <p:spPr>
          <a:xfrm>
            <a:off x="7998460" y="1660104"/>
            <a:ext cx="2892020" cy="172998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FERULIZADO RIGIDO</a:t>
            </a:r>
          </a:p>
          <a:p>
            <a:pPr algn="ctr"/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Férulas    * Bajalenguas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Tablillas   * Palo escoba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Madera    * Bastones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Cartón     * Periódicos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1869E3B-9DF3-44B5-95EC-492B13E5B220}"/>
              </a:ext>
            </a:extLst>
          </p:cNvPr>
          <p:cNvSpPr/>
          <p:nvPr/>
        </p:nvSpPr>
        <p:spPr>
          <a:xfrm>
            <a:off x="839415" y="2289406"/>
            <a:ext cx="6614567" cy="47138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FERULIZADO</a:t>
            </a:r>
            <a:r>
              <a:rPr lang="es-ES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proceso de inmovilización de luxaciones y fracturas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7A6541-E97A-4052-A953-C26A0D4E2316}"/>
              </a:ext>
            </a:extLst>
          </p:cNvPr>
          <p:cNvSpPr txBox="1"/>
          <p:nvPr/>
        </p:nvSpPr>
        <p:spPr>
          <a:xfrm>
            <a:off x="3959386" y="6186574"/>
            <a:ext cx="349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Usar siempre férulas acolchadas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383C53-7855-4FF9-A9E0-8535697BC8FF}"/>
              </a:ext>
            </a:extLst>
          </p:cNvPr>
          <p:cNvSpPr txBox="1"/>
          <p:nvPr/>
        </p:nvSpPr>
        <p:spPr>
          <a:xfrm>
            <a:off x="148810" y="3956529"/>
            <a:ext cx="2361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FERULIZADO DEL BRAZO</a:t>
            </a:r>
          </a:p>
          <a:p>
            <a:pPr algn="ctr"/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1º </a:t>
            </a:r>
            <a:r>
              <a:rPr lang="es-E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Medir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la férula: Asegurarse que la férula tiene el largo suficiente y forrarla antes de usarla.</a:t>
            </a:r>
          </a:p>
          <a:p>
            <a:pPr algn="just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2º </a:t>
            </a:r>
            <a:r>
              <a:rPr lang="es-E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Traccionar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el hueso.</a:t>
            </a:r>
          </a:p>
          <a:p>
            <a:pPr algn="just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3º </a:t>
            </a:r>
            <a:r>
              <a:rPr lang="es-E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Colocar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 férula.</a:t>
            </a:r>
          </a:p>
        </p:txBody>
      </p:sp>
    </p:spTree>
    <p:extLst>
      <p:ext uri="{BB962C8B-B14F-4D97-AF65-F5344CB8AC3E}">
        <p14:creationId xmlns:p14="http://schemas.microsoft.com/office/powerpoint/2010/main" val="23514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42206" y="5063519"/>
            <a:ext cx="723390" cy="5703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12384" y="324998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n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603161" y="5096764"/>
            <a:ext cx="769361" cy="60661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Ver las imágenes de orige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38" y="377313"/>
            <a:ext cx="2293775" cy="2247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lh5.googleusercontent.com/proxy/wTqR5tBEBuE-N3R207EMnTaDUHgPFXsaU0pWLOpeRBDIaC4DIf-pFzyfLoo_nQdaQlHfhcNzbzpsWkFVp0pY77bD9HMGNijYt-GaSt7UtmeQaLvpnBMd2HO6nrgs0Ac5lEOTMDgxe0EoOYVF30hNAwP9WrrXOUS0ctKQDQ=w1200-h630-p-k-no-nu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5343">
            <a:off x="3796110" y="3755630"/>
            <a:ext cx="1272018" cy="18133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Ver las imágenes de orige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0" r="50016" b="31544"/>
          <a:stretch/>
        </p:blipFill>
        <p:spPr bwMode="auto">
          <a:xfrm>
            <a:off x="5418390" y="4114010"/>
            <a:ext cx="1355219" cy="10675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F79B65B-89A5-4E48-A580-FE66DBCE3B23}"/>
              </a:ext>
            </a:extLst>
          </p:cNvPr>
          <p:cNvSpPr/>
          <p:nvPr/>
        </p:nvSpPr>
        <p:spPr>
          <a:xfrm>
            <a:off x="1637362" y="751269"/>
            <a:ext cx="3023075" cy="229689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400" dirty="0">
                <a:solidFill>
                  <a:srgbClr val="FFFF00"/>
                </a:solidFill>
              </a:rPr>
              <a:t>HERIDAS</a:t>
            </a:r>
          </a:p>
        </p:txBody>
      </p:sp>
      <p:pic>
        <p:nvPicPr>
          <p:cNvPr id="18" name="Picture 10" descr="Resultado de imagen de cortada en la cara">
            <a:extLst>
              <a:ext uri="{FF2B5EF4-FFF2-40B4-BE49-F238E27FC236}">
                <a16:creationId xmlns:a16="http://schemas.microsoft.com/office/drawing/2014/main" id="{261E3ED7-2E6B-4D83-935E-FD6576A35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15828"/>
          <a:stretch/>
        </p:blipFill>
        <p:spPr bwMode="auto">
          <a:xfrm>
            <a:off x="7612326" y="1725334"/>
            <a:ext cx="1075962" cy="12075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de primeros auxilios heridas">
            <a:extLst>
              <a:ext uri="{FF2B5EF4-FFF2-40B4-BE49-F238E27FC236}">
                <a16:creationId xmlns:a16="http://schemas.microsoft.com/office/drawing/2014/main" id="{2EDD5205-2202-46A0-8235-4FA8DD86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47786"/>
            <a:ext cx="2173718" cy="18850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17379" y="5108102"/>
            <a:ext cx="4474621" cy="1163302"/>
          </a:xfrm>
        </p:spPr>
        <p:txBody>
          <a:bodyPr rtlCol="0">
            <a:noAutofit/>
          </a:bodyPr>
          <a:lstStyle/>
          <a:p>
            <a:pPr rtl="0"/>
            <a:r>
              <a:rPr lang="es-E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HERIDAS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11E24B-6B51-45B2-8DC9-8EDD68F472AD}"/>
              </a:ext>
            </a:extLst>
          </p:cNvPr>
          <p:cNvSpPr/>
          <p:nvPr/>
        </p:nvSpPr>
        <p:spPr>
          <a:xfrm>
            <a:off x="9984432" y="429494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25602" name="Picture 2" descr="Ver las imágenes de origen">
            <a:extLst>
              <a:ext uri="{FF2B5EF4-FFF2-40B4-BE49-F238E27FC236}">
                <a16:creationId xmlns:a16="http://schemas.microsoft.com/office/drawing/2014/main" id="{D2D3B3B1-5067-4ADC-8DBE-95848410C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1460" b="13324"/>
          <a:stretch/>
        </p:blipFill>
        <p:spPr bwMode="auto">
          <a:xfrm>
            <a:off x="7755084" y="1141133"/>
            <a:ext cx="3864443" cy="380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 descr="Germen contorno">
            <a:extLst>
              <a:ext uri="{FF2B5EF4-FFF2-40B4-BE49-F238E27FC236}">
                <a16:creationId xmlns:a16="http://schemas.microsoft.com/office/drawing/2014/main" id="{F3C69785-8739-4F2C-8385-473CB41FD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2492" y="5314345"/>
            <a:ext cx="1232051" cy="1232051"/>
          </a:xfrm>
          <a:prstGeom prst="rect">
            <a:avLst/>
          </a:prstGeom>
        </p:spPr>
      </p:pic>
      <p:pic>
        <p:nvPicPr>
          <p:cNvPr id="4098" name="Picture 2" descr="Resultado de imagen de coronavirus imagen">
            <a:extLst>
              <a:ext uri="{FF2B5EF4-FFF2-40B4-BE49-F238E27FC236}">
                <a16:creationId xmlns:a16="http://schemas.microsoft.com/office/drawing/2014/main" id="{D7E35CA2-935A-4042-81F9-592DD2BB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07" y="2672916"/>
            <a:ext cx="160457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6AB92600-E230-49A8-B9B7-DF2A438BE703}"/>
              </a:ext>
            </a:extLst>
          </p:cNvPr>
          <p:cNvCxnSpPr>
            <a:cxnSpLocks/>
          </p:cNvCxnSpPr>
          <p:nvPr/>
        </p:nvCxnSpPr>
        <p:spPr>
          <a:xfrm flipH="1" flipV="1">
            <a:off x="3432695" y="1803357"/>
            <a:ext cx="17501" cy="761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Ver las imágenes de origen">
            <a:extLst>
              <a:ext uri="{FF2B5EF4-FFF2-40B4-BE49-F238E27FC236}">
                <a16:creationId xmlns:a16="http://schemas.microsoft.com/office/drawing/2014/main" id="{023BFDEC-B107-4251-B5B0-E50E69F94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 b="5693"/>
          <a:stretch/>
        </p:blipFill>
        <p:spPr bwMode="auto">
          <a:xfrm>
            <a:off x="2580096" y="171280"/>
            <a:ext cx="1986438" cy="15121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837D3F9-C16F-4787-9CD6-DD68638302EC}"/>
              </a:ext>
            </a:extLst>
          </p:cNvPr>
          <p:cNvCxnSpPr>
            <a:cxnSpLocks/>
          </p:cNvCxnSpPr>
          <p:nvPr/>
        </p:nvCxnSpPr>
        <p:spPr>
          <a:xfrm flipV="1">
            <a:off x="4118266" y="2710772"/>
            <a:ext cx="896537" cy="2289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Resultado de imagen de agua del ayun">
            <a:extLst>
              <a:ext uri="{FF2B5EF4-FFF2-40B4-BE49-F238E27FC236}">
                <a16:creationId xmlns:a16="http://schemas.microsoft.com/office/drawing/2014/main" id="{74646D00-E9F1-4837-AA6C-5245D38F4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1" r="16932" b="1550"/>
          <a:stretch/>
        </p:blipFill>
        <p:spPr bwMode="auto">
          <a:xfrm>
            <a:off x="5252098" y="1683448"/>
            <a:ext cx="989587" cy="17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C05A2752-E81A-4E14-B476-6E67413A237E}"/>
              </a:ext>
            </a:extLst>
          </p:cNvPr>
          <p:cNvCxnSpPr>
            <a:cxnSpLocks/>
          </p:cNvCxnSpPr>
          <p:nvPr/>
        </p:nvCxnSpPr>
        <p:spPr>
          <a:xfrm>
            <a:off x="4118266" y="3879942"/>
            <a:ext cx="1075029" cy="405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Ver las imágenes de origen">
            <a:extLst>
              <a:ext uri="{FF2B5EF4-FFF2-40B4-BE49-F238E27FC236}">
                <a16:creationId xmlns:a16="http://schemas.microsoft.com/office/drawing/2014/main" id="{D80033C9-5CDB-4CE8-B419-05B602465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68" y="3656147"/>
            <a:ext cx="1024318" cy="153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FEAB543-3B30-42BD-BEDA-0602ECC3B48E}"/>
              </a:ext>
            </a:extLst>
          </p:cNvPr>
          <p:cNvCxnSpPr>
            <a:cxnSpLocks/>
          </p:cNvCxnSpPr>
          <p:nvPr/>
        </p:nvCxnSpPr>
        <p:spPr>
          <a:xfrm>
            <a:off x="3450196" y="4205259"/>
            <a:ext cx="0" cy="735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Ver las imágenes de origen">
            <a:extLst>
              <a:ext uri="{FF2B5EF4-FFF2-40B4-BE49-F238E27FC236}">
                <a16:creationId xmlns:a16="http://schemas.microsoft.com/office/drawing/2014/main" id="{C1861A6E-5A5E-4796-8C5B-22DE4B3F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91" y="5133621"/>
            <a:ext cx="1412775" cy="14127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1036F55-0BE7-4F74-AD04-E2F29F007C30}"/>
              </a:ext>
            </a:extLst>
          </p:cNvPr>
          <p:cNvCxnSpPr>
            <a:cxnSpLocks/>
          </p:cNvCxnSpPr>
          <p:nvPr/>
        </p:nvCxnSpPr>
        <p:spPr>
          <a:xfrm flipH="1">
            <a:off x="2100536" y="3997002"/>
            <a:ext cx="765418" cy="576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4" descr="Ver las imágenes de origen">
            <a:extLst>
              <a:ext uri="{FF2B5EF4-FFF2-40B4-BE49-F238E27FC236}">
                <a16:creationId xmlns:a16="http://schemas.microsoft.com/office/drawing/2014/main" id="{732EE301-F2B7-468C-9126-5CB3FD456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 bwMode="auto">
          <a:xfrm>
            <a:off x="416301" y="4285107"/>
            <a:ext cx="1367853" cy="181896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Ver las imágenes de origen">
            <a:extLst>
              <a:ext uri="{FF2B5EF4-FFF2-40B4-BE49-F238E27FC236}">
                <a16:creationId xmlns:a16="http://schemas.microsoft.com/office/drawing/2014/main" id="{5B6F15BC-45EF-4766-A2B5-8109FF376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3423"/>
          <a:stretch/>
        </p:blipFill>
        <p:spPr bwMode="auto">
          <a:xfrm>
            <a:off x="96798" y="1803357"/>
            <a:ext cx="1788791" cy="145940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D5494DAC-CC7B-4CB9-BFB0-467796AA590D}"/>
              </a:ext>
            </a:extLst>
          </p:cNvPr>
          <p:cNvCxnSpPr>
            <a:cxnSpLocks/>
          </p:cNvCxnSpPr>
          <p:nvPr/>
        </p:nvCxnSpPr>
        <p:spPr>
          <a:xfrm flipH="1" flipV="1">
            <a:off x="2028528" y="2564904"/>
            <a:ext cx="742698" cy="402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CE235-E209-4B8D-B155-5C66DAAB5B58}"/>
              </a:ext>
            </a:extLst>
          </p:cNvPr>
          <p:cNvSpPr txBox="1"/>
          <p:nvPr/>
        </p:nvSpPr>
        <p:spPr>
          <a:xfrm>
            <a:off x="1138161" y="2429645"/>
            <a:ext cx="787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Vendar</a:t>
            </a:r>
          </a:p>
        </p:txBody>
      </p:sp>
      <p:pic>
        <p:nvPicPr>
          <p:cNvPr id="33" name="Picture 2" descr="Ver las imágenes de origen">
            <a:extLst>
              <a:ext uri="{FF2B5EF4-FFF2-40B4-BE49-F238E27FC236}">
                <a16:creationId xmlns:a16="http://schemas.microsoft.com/office/drawing/2014/main" id="{736D14BB-0F51-4943-BE6D-D44EE804F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6" t="3402" r="2016" b="11549"/>
          <a:stretch/>
        </p:blipFill>
        <p:spPr bwMode="auto">
          <a:xfrm>
            <a:off x="5433588" y="5559256"/>
            <a:ext cx="1493395" cy="123205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061D525B-BFCF-4C11-BAD3-62546A8F3E07}"/>
              </a:ext>
            </a:extLst>
          </p:cNvPr>
          <p:cNvCxnSpPr>
            <a:cxnSpLocks/>
          </p:cNvCxnSpPr>
          <p:nvPr/>
        </p:nvCxnSpPr>
        <p:spPr>
          <a:xfrm flipV="1">
            <a:off x="5303912" y="5445224"/>
            <a:ext cx="1728192" cy="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477FA9D-8737-456E-A7FE-A5A79F08512A}"/>
              </a:ext>
            </a:extLst>
          </p:cNvPr>
          <p:cNvCxnSpPr>
            <a:cxnSpLocks/>
          </p:cNvCxnSpPr>
          <p:nvPr/>
        </p:nvCxnSpPr>
        <p:spPr>
          <a:xfrm flipV="1">
            <a:off x="5303912" y="5445225"/>
            <a:ext cx="0" cy="141277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54723345-63DB-4642-B99E-55C9C0FC7D81}"/>
              </a:ext>
            </a:extLst>
          </p:cNvPr>
          <p:cNvSpPr/>
          <p:nvPr/>
        </p:nvSpPr>
        <p:spPr>
          <a:xfrm>
            <a:off x="285131" y="333273"/>
            <a:ext cx="1848585" cy="7678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Lesiones de piel las + frecuentes en niños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C10A134C-16C7-4849-B197-F8D7203B009D}"/>
              </a:ext>
            </a:extLst>
          </p:cNvPr>
          <p:cNvSpPr/>
          <p:nvPr/>
        </p:nvSpPr>
        <p:spPr>
          <a:xfrm>
            <a:off x="4943872" y="155798"/>
            <a:ext cx="1870402" cy="14542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La herida que se vaya a cerrar tratarla antes de 6h. Después de este tiempo no suturar por riesgo de infección.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0B3482-CD9F-4305-B454-41B0AFC8054C}"/>
              </a:ext>
            </a:extLst>
          </p:cNvPr>
          <p:cNvSpPr txBox="1"/>
          <p:nvPr/>
        </p:nvSpPr>
        <p:spPr>
          <a:xfrm>
            <a:off x="7608168" y="688334"/>
            <a:ext cx="187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Protocolo OMS</a:t>
            </a:r>
          </a:p>
        </p:txBody>
      </p:sp>
    </p:spTree>
    <p:extLst>
      <p:ext uri="{BB962C8B-B14F-4D97-AF65-F5344CB8AC3E}">
        <p14:creationId xmlns:p14="http://schemas.microsoft.com/office/powerpoint/2010/main" val="85306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9146" y="132128"/>
            <a:ext cx="5866982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REALIZACIÓN DEL VENDOLETE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5B9A0F-D0EC-4E05-9096-C2F97D27E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568">
            <a:off x="4101437" y="2739631"/>
            <a:ext cx="2733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263F0D1-1A82-4AC5-B500-F92C9407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568">
            <a:off x="8784220" y="3999658"/>
            <a:ext cx="2733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AF8F0A7-8A96-4761-AEDC-66245D5E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568">
            <a:off x="7507924" y="3683170"/>
            <a:ext cx="2733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B3EB1A9-49FA-4E61-97A9-E085A60E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568">
            <a:off x="6294092" y="3337496"/>
            <a:ext cx="2733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6CF65AB-62F2-42EF-8B3C-2539F5EB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3568">
            <a:off x="5242257" y="2991823"/>
            <a:ext cx="2733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0AE5FA-0E57-496D-843A-B1490DA8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1" y="2487838"/>
            <a:ext cx="3245706" cy="260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427703" y="619432"/>
            <a:ext cx="6371303" cy="3231654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     </a:t>
            </a:r>
            <a:r>
              <a:rPr lang="es-E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HERIDAS ESPECIALES</a:t>
            </a: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Resultado de imagen de primeros auxilios herid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5" y="1123898"/>
            <a:ext cx="3693756" cy="25697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de taponamiento oclusivo parcial neumotora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9" r="52565" b="8126"/>
          <a:stretch/>
        </p:blipFill>
        <p:spPr bwMode="auto">
          <a:xfrm>
            <a:off x="4314619" y="667945"/>
            <a:ext cx="2242017" cy="2064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de intestino fuera del abdomen en niñ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4100" r="10797" b="6750"/>
          <a:stretch/>
        </p:blipFill>
        <p:spPr bwMode="auto">
          <a:xfrm>
            <a:off x="4476853" y="2826812"/>
            <a:ext cx="1864149" cy="9549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esultado de imagen de cortada en la car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15828"/>
          <a:stretch/>
        </p:blipFill>
        <p:spPr bwMode="auto">
          <a:xfrm>
            <a:off x="7551176" y="1742000"/>
            <a:ext cx="1002889" cy="11255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74565" y="4667778"/>
            <a:ext cx="3932237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/>
              <a:t>TRAUMATISMO </a:t>
            </a:r>
            <a:br>
              <a:rPr lang="es-ES" sz="2800" dirty="0"/>
            </a:br>
            <a:r>
              <a:rPr lang="es-ES" sz="2800" dirty="0"/>
              <a:t>TORÁCICO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7EFE56F-AD5B-4BBF-921D-31B30FC8B59E}"/>
              </a:ext>
            </a:extLst>
          </p:cNvPr>
          <p:cNvSpPr txBox="1">
            <a:spLocks/>
          </p:cNvSpPr>
          <p:nvPr/>
        </p:nvSpPr>
        <p:spPr>
          <a:xfrm>
            <a:off x="7968518" y="-539017"/>
            <a:ext cx="350018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>
                <a:solidFill>
                  <a:srgbClr val="FFFF00"/>
                </a:solidFill>
              </a:rPr>
              <a:t>Traumatismo penetrante</a:t>
            </a:r>
          </a:p>
        </p:txBody>
      </p:sp>
      <p:pic>
        <p:nvPicPr>
          <p:cNvPr id="12290" name="Picture 2" descr="Resultado de imagen de yotube puñal clavado en torax">
            <a:extLst>
              <a:ext uri="{FF2B5EF4-FFF2-40B4-BE49-F238E27FC236}">
                <a16:creationId xmlns:a16="http://schemas.microsoft.com/office/drawing/2014/main" id="{B2A0AF5C-0C29-43FA-A3B5-95C6A4F00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12922"/>
          <a:stretch/>
        </p:blipFill>
        <p:spPr bwMode="auto">
          <a:xfrm>
            <a:off x="8248131" y="1916831"/>
            <a:ext cx="3275716" cy="27081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Ver las imágenes de origen">
            <a:extLst>
              <a:ext uri="{FF2B5EF4-FFF2-40B4-BE49-F238E27FC236}">
                <a16:creationId xmlns:a16="http://schemas.microsoft.com/office/drawing/2014/main" id="{E9FB5604-5761-4B51-A66E-63A67952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0" y="1052735"/>
            <a:ext cx="424014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er las imágenes de origen">
            <a:extLst>
              <a:ext uri="{FF2B5EF4-FFF2-40B4-BE49-F238E27FC236}">
                <a16:creationId xmlns:a16="http://schemas.microsoft.com/office/drawing/2014/main" id="{3953C926-5759-411E-AFF0-FD6691E2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7" y="3686038"/>
            <a:ext cx="1370143" cy="9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A0D2DB4-B7D2-4D8A-8B95-405370457917}"/>
              </a:ext>
            </a:extLst>
          </p:cNvPr>
          <p:cNvSpPr/>
          <p:nvPr/>
        </p:nvSpPr>
        <p:spPr>
          <a:xfrm>
            <a:off x="268034" y="4365104"/>
            <a:ext cx="147109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i="1" dirty="0">
                <a:solidFill>
                  <a:srgbClr val="00B0F0"/>
                </a:solidFill>
              </a:rPr>
              <a:t>en </a:t>
            </a:r>
          </a:p>
          <a:p>
            <a:pPr algn="ctr"/>
            <a:r>
              <a:rPr lang="es-ES" sz="3600" i="1" dirty="0">
                <a:solidFill>
                  <a:srgbClr val="00B0F0"/>
                </a:solidFill>
              </a:rPr>
              <a:t>pecho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33B0BA-7D2C-4DBD-9220-EE1082A4E45E}"/>
              </a:ext>
            </a:extLst>
          </p:cNvPr>
          <p:cNvSpPr/>
          <p:nvPr/>
        </p:nvSpPr>
        <p:spPr>
          <a:xfrm>
            <a:off x="352934" y="6345527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FAF367-12BC-49B7-9D99-77932F7E435A}"/>
              </a:ext>
            </a:extLst>
          </p:cNvPr>
          <p:cNvSpPr txBox="1"/>
          <p:nvPr/>
        </p:nvSpPr>
        <p:spPr>
          <a:xfrm>
            <a:off x="4573447" y="1354736"/>
            <a:ext cx="23426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Para </a:t>
            </a:r>
            <a:r>
              <a:rPr lang="es-ES" sz="1600" u="sng" dirty="0"/>
              <a:t>inmovilizar</a:t>
            </a:r>
            <a:r>
              <a:rPr lang="es-ES" sz="1600" dirty="0"/>
              <a:t> cuerpo extraño en una zona:</a:t>
            </a:r>
          </a:p>
          <a:p>
            <a:pPr marL="285750" indent="-285750" algn="just">
              <a:buFontTx/>
              <a:buChar char="-"/>
            </a:pPr>
            <a:r>
              <a:rPr lang="es-ES" sz="1600" dirty="0"/>
              <a:t>Usar </a:t>
            </a:r>
            <a:r>
              <a:rPr lang="es-ES" sz="1600" dirty="0">
                <a:solidFill>
                  <a:srgbClr val="FF0000"/>
                </a:solidFill>
              </a:rPr>
              <a:t>varias capas </a:t>
            </a:r>
            <a:r>
              <a:rPr lang="es-ES" sz="1600" dirty="0"/>
              <a:t>de apósito y hacer un </a:t>
            </a:r>
            <a:r>
              <a:rPr lang="es-ES" sz="1600" dirty="0">
                <a:solidFill>
                  <a:srgbClr val="FF0000"/>
                </a:solidFill>
              </a:rPr>
              <a:t>hueco en el centro.</a:t>
            </a:r>
          </a:p>
          <a:p>
            <a:pPr marL="285750" indent="-285750" algn="just">
              <a:buFontTx/>
              <a:buChar char="-"/>
            </a:pPr>
            <a:r>
              <a:rPr lang="es-ES" sz="1600" dirty="0"/>
              <a:t>Si no tenemos tijeras para cortar: usar 2 </a:t>
            </a:r>
            <a:r>
              <a:rPr lang="es-ES" sz="1600" dirty="0">
                <a:solidFill>
                  <a:srgbClr val="FF0000"/>
                </a:solidFill>
              </a:rPr>
              <a:t>rollos de gasa</a:t>
            </a:r>
            <a:r>
              <a:rPr lang="es-ES" sz="1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s-ES" sz="1600" dirty="0"/>
              <a:t>Poner un </a:t>
            </a:r>
            <a:r>
              <a:rPr lang="es-ES" sz="1600" dirty="0">
                <a:solidFill>
                  <a:srgbClr val="FF0000"/>
                </a:solidFill>
              </a:rPr>
              <a:t>vaso</a:t>
            </a:r>
            <a:r>
              <a:rPr lang="es-ES" sz="1600" dirty="0"/>
              <a:t> de cartón o plástico cubriendo el objeto</a:t>
            </a:r>
          </a:p>
        </p:txBody>
      </p:sp>
      <p:pic>
        <p:nvPicPr>
          <p:cNvPr id="5122" name="Picture 2" descr="Resultado de imagen de vasod e plastico">
            <a:extLst>
              <a:ext uri="{FF2B5EF4-FFF2-40B4-BE49-F238E27FC236}">
                <a16:creationId xmlns:a16="http://schemas.microsoft.com/office/drawing/2014/main" id="{63CDB2DD-AC8D-48FB-9C45-FF6355AA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61" y="4232590"/>
            <a:ext cx="1464345" cy="14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A7793174-C0A9-4EDA-9DED-BF44E57A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14" y="219454"/>
            <a:ext cx="7272808" cy="1152128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>
                <a:solidFill>
                  <a:srgbClr val="FFFF00"/>
                </a:solidFill>
              </a:rPr>
              <a:t>¡¡¡ INCONSCIENTE Y RESPIRA=  PLS !!!</a:t>
            </a:r>
          </a:p>
        </p:txBody>
      </p:sp>
      <p:pic>
        <p:nvPicPr>
          <p:cNvPr id="5122" name="Picture 2" descr="Ver las imágenes de origen">
            <a:extLst>
              <a:ext uri="{FF2B5EF4-FFF2-40B4-BE49-F238E27FC236}">
                <a16:creationId xmlns:a16="http://schemas.microsoft.com/office/drawing/2014/main" id="{4C4613BB-3F8F-436B-AA17-76EFDA15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7" y="1988840"/>
            <a:ext cx="8466999" cy="407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29A2D9C-579D-4F78-89C0-84FDA8AE658D}"/>
              </a:ext>
            </a:extLst>
          </p:cNvPr>
          <p:cNvSpPr/>
          <p:nvPr/>
        </p:nvSpPr>
        <p:spPr>
          <a:xfrm>
            <a:off x="10236646" y="63093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E90087-3D57-4B1A-A7F7-5EDE60A8FF2D}"/>
              </a:ext>
            </a:extLst>
          </p:cNvPr>
          <p:cNvSpPr txBox="1"/>
          <p:nvPr/>
        </p:nvSpPr>
        <p:spPr>
          <a:xfrm>
            <a:off x="9552384" y="1772816"/>
            <a:ext cx="2310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s-ES" dirty="0"/>
              <a:t>En 90 grados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s-ES" dirty="0"/>
              <a:t>En 45 grados.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s-ES" dirty="0"/>
              <a:t>Hacia la cabeza.</a:t>
            </a: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es-ES" dirty="0"/>
              <a:t>Hacia los pies.</a:t>
            </a:r>
          </a:p>
          <a:p>
            <a:pPr marL="179388" indent="-179388" algn="just">
              <a:buFont typeface="Wingdings" panose="05000000000000000000" pitchFamily="2" charset="2"/>
              <a:buChar char="§"/>
            </a:pPr>
            <a:r>
              <a:rPr lang="es-ES" dirty="0"/>
              <a:t>Hacia nosotros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45D9BD3-FD8D-4FB1-82EF-5FC5762C3FCE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8916654" y="2511480"/>
            <a:ext cx="635730" cy="55910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FBCB992-39FE-46B5-BC9A-2FDEC26E3D1B}"/>
              </a:ext>
            </a:extLst>
          </p:cNvPr>
          <p:cNvCxnSpPr/>
          <p:nvPr/>
        </p:nvCxnSpPr>
        <p:spPr>
          <a:xfrm>
            <a:off x="8124566" y="2694518"/>
            <a:ext cx="4320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120541E-9716-47F5-A40C-DCDFCF11B7A0}"/>
              </a:ext>
            </a:extLst>
          </p:cNvPr>
          <p:cNvCxnSpPr/>
          <p:nvPr/>
        </p:nvCxnSpPr>
        <p:spPr>
          <a:xfrm>
            <a:off x="8124566" y="2694518"/>
            <a:ext cx="0" cy="3600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A558418-C3EF-4767-B326-56D63402C6E4}"/>
              </a:ext>
            </a:extLst>
          </p:cNvPr>
          <p:cNvCxnSpPr/>
          <p:nvPr/>
        </p:nvCxnSpPr>
        <p:spPr>
          <a:xfrm>
            <a:off x="8124566" y="3054558"/>
            <a:ext cx="4320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2B6854D-0CA4-4616-B1F4-87C43DDE82D8}"/>
              </a:ext>
            </a:extLst>
          </p:cNvPr>
          <p:cNvCxnSpPr>
            <a:cxnSpLocks/>
          </p:cNvCxnSpPr>
          <p:nvPr/>
        </p:nvCxnSpPr>
        <p:spPr>
          <a:xfrm flipH="1">
            <a:off x="7680176" y="2694518"/>
            <a:ext cx="52478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E231DC7-4D11-482F-B3E1-1418A8F9FF09}"/>
              </a:ext>
            </a:extLst>
          </p:cNvPr>
          <p:cNvCxnSpPr>
            <a:cxnSpLocks/>
          </p:cNvCxnSpPr>
          <p:nvPr/>
        </p:nvCxnSpPr>
        <p:spPr>
          <a:xfrm>
            <a:off x="8124566" y="3054558"/>
            <a:ext cx="0" cy="4380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BC25FA9-4095-45D2-B591-A1E3957FFB18}"/>
              </a:ext>
            </a:extLst>
          </p:cNvPr>
          <p:cNvSpPr/>
          <p:nvPr/>
        </p:nvSpPr>
        <p:spPr>
          <a:xfrm>
            <a:off x="3679709" y="3732767"/>
            <a:ext cx="904124" cy="272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PLS</a:t>
            </a:r>
          </a:p>
        </p:txBody>
      </p:sp>
    </p:spTree>
    <p:extLst>
      <p:ext uri="{BB962C8B-B14F-4D97-AF65-F5344CB8AC3E}">
        <p14:creationId xmlns:p14="http://schemas.microsoft.com/office/powerpoint/2010/main" val="282428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Resultado de imagen de semisentarlo ">
            <a:extLst>
              <a:ext uri="{FF2B5EF4-FFF2-40B4-BE49-F238E27FC236}">
                <a16:creationId xmlns:a16="http://schemas.microsoft.com/office/drawing/2014/main" id="{A1FDAD2F-E2E6-4FA5-B5D2-F04F0B707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4" b="12721"/>
          <a:stretch/>
        </p:blipFill>
        <p:spPr bwMode="auto">
          <a:xfrm>
            <a:off x="3703556" y="2517108"/>
            <a:ext cx="2091285" cy="147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Ver las imágenes de origen">
            <a:extLst>
              <a:ext uri="{FF2B5EF4-FFF2-40B4-BE49-F238E27FC236}">
                <a16:creationId xmlns:a16="http://schemas.microsoft.com/office/drawing/2014/main" id="{65214B96-66A9-434F-ACE4-32806C560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b="10601"/>
          <a:stretch/>
        </p:blipFill>
        <p:spPr bwMode="auto">
          <a:xfrm>
            <a:off x="2423592" y="300110"/>
            <a:ext cx="2232248" cy="3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de dibujo cuchillo clavado en torax">
            <a:extLst>
              <a:ext uri="{FF2B5EF4-FFF2-40B4-BE49-F238E27FC236}">
                <a16:creationId xmlns:a16="http://schemas.microsoft.com/office/drawing/2014/main" id="{831506FF-28A3-4595-96E5-58608011A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r="50155"/>
          <a:stretch/>
        </p:blipFill>
        <p:spPr bwMode="auto">
          <a:xfrm rot="18660644">
            <a:off x="936280" y="2397194"/>
            <a:ext cx="1753540" cy="1246522"/>
          </a:xfrm>
          <a:prstGeom prst="round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5338" y="4711540"/>
            <a:ext cx="5367406" cy="1752600"/>
          </a:xfrm>
        </p:spPr>
        <p:txBody>
          <a:bodyPr rtlCol="0">
            <a:normAutofit/>
          </a:bodyPr>
          <a:lstStyle/>
          <a:p>
            <a:pPr rtl="0"/>
            <a:r>
              <a:rPr lang="es-ES" sz="2800" dirty="0"/>
              <a:t>TRAUMATISMO TORÁCICO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7EFE56F-AD5B-4BBF-921D-31B30FC8B59E}"/>
              </a:ext>
            </a:extLst>
          </p:cNvPr>
          <p:cNvSpPr txBox="1">
            <a:spLocks/>
          </p:cNvSpPr>
          <p:nvPr/>
        </p:nvSpPr>
        <p:spPr>
          <a:xfrm>
            <a:off x="7968208" y="-511976"/>
            <a:ext cx="350018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/>
              <a:t>PACIENTE TRAUMÁTICO</a:t>
            </a:r>
          </a:p>
        </p:txBody>
      </p:sp>
      <p:pic>
        <p:nvPicPr>
          <p:cNvPr id="12290" name="Picture 2" descr="Resultado de imagen de yotube puñal clavado en torax">
            <a:extLst>
              <a:ext uri="{FF2B5EF4-FFF2-40B4-BE49-F238E27FC236}">
                <a16:creationId xmlns:a16="http://schemas.microsoft.com/office/drawing/2014/main" id="{B2A0AF5C-0C29-43FA-A3B5-95C6A4F00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12922"/>
          <a:stretch/>
        </p:blipFill>
        <p:spPr bwMode="auto">
          <a:xfrm>
            <a:off x="8040216" y="2127641"/>
            <a:ext cx="3148202" cy="26027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A7C5AE-067A-4366-B283-6F74B2CB42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3" t="36350" r="47047" b="35300"/>
          <a:stretch/>
        </p:blipFill>
        <p:spPr>
          <a:xfrm>
            <a:off x="1206479" y="4587083"/>
            <a:ext cx="4588362" cy="18770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6" name="Picture 6" descr="Ver las imágenes de origen">
            <a:extLst>
              <a:ext uri="{FF2B5EF4-FFF2-40B4-BE49-F238E27FC236}">
                <a16:creationId xmlns:a16="http://schemas.microsoft.com/office/drawing/2014/main" id="{CB7739D5-0DE3-4FFE-815B-3D83213E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93" y="679743"/>
            <a:ext cx="5017807" cy="1220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8192C4D-731F-4F47-8F8F-1D642C1DAED1}"/>
              </a:ext>
            </a:extLst>
          </p:cNvPr>
          <p:cNvSpPr/>
          <p:nvPr/>
        </p:nvSpPr>
        <p:spPr>
          <a:xfrm>
            <a:off x="9639335" y="108760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84F8A7-1D07-47B2-ADA7-8BE44AE3C7C9}"/>
              </a:ext>
            </a:extLst>
          </p:cNvPr>
          <p:cNvSpPr txBox="1"/>
          <p:nvPr/>
        </p:nvSpPr>
        <p:spPr>
          <a:xfrm>
            <a:off x="859827" y="4131040"/>
            <a:ext cx="199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Apósito </a:t>
            </a:r>
            <a:r>
              <a:rPr lang="es-ES" sz="1400" dirty="0" err="1"/>
              <a:t>semioclusivo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480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9146" y="132128"/>
            <a:ext cx="5866982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REGLAS DEL VENDAJE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F7993-AA09-41D1-895E-2B4180F9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77" y="1993568"/>
            <a:ext cx="2749700" cy="30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6513867-6FB9-41C7-880C-4006E47A9133}"/>
              </a:ext>
            </a:extLst>
          </p:cNvPr>
          <p:cNvSpPr/>
          <p:nvPr/>
        </p:nvSpPr>
        <p:spPr>
          <a:xfrm>
            <a:off x="6305810" y="2002219"/>
            <a:ext cx="5372864" cy="42484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MUY APRETADOS NI MUY FLOJOS.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GLOBO HACIA ARRIBA.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EMPEZAR OBLICUO Y METER PICO EN 2ª VUELTA.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A PROXIMAL.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DESENROLLAR LO JUSTO PARA NO FORMAR PLIEGUES.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CUBRIR DEDOS.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DEJAR CABOS SUELTOS QUE PUEDAN ENGANCHARSE.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FINALIZACIÓN DEL VENDAJE: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PROPIA VENDA EN VUELTA DE 180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PROPIA VENDA EN CORTE DE COLA DE RATÓN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PROPIA VENDA CON ESPARADRAO DE TELA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s-E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CLIP QUE DE LA VENDA.</a:t>
            </a:r>
          </a:p>
        </p:txBody>
      </p:sp>
      <p:pic>
        <p:nvPicPr>
          <p:cNvPr id="4100" name="Picture 4" descr="Ver las imágenes de origen">
            <a:extLst>
              <a:ext uri="{FF2B5EF4-FFF2-40B4-BE49-F238E27FC236}">
                <a16:creationId xmlns:a16="http://schemas.microsoft.com/office/drawing/2014/main" id="{D00EBA9B-CB85-4642-8DBC-A95E00558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25808" r="12200" b="27321"/>
          <a:stretch/>
        </p:blipFill>
        <p:spPr bwMode="auto">
          <a:xfrm>
            <a:off x="839416" y="2960948"/>
            <a:ext cx="15400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3A0BDF-6BF3-4516-B49A-35C2684426E3}"/>
              </a:ext>
            </a:extLst>
          </p:cNvPr>
          <p:cNvSpPr txBox="1"/>
          <p:nvPr/>
        </p:nvSpPr>
        <p:spPr>
          <a:xfrm>
            <a:off x="695400" y="5272125"/>
            <a:ext cx="40324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VENDOLETTE CON TIRAS ESPARADRAPO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ESPIRAL, ESPIGA Y ESPIGA INVERTIDA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RECURRENTE DE CABEZA (CAPELINA) Y MUÑÓN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GUARISMO DE OCHO MUÑECA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0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0C36E0D5-1A42-4ED8-B3F5-E8B64DEE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7718">
            <a:off x="9140769" y="1581240"/>
            <a:ext cx="367889" cy="67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676" y="157497"/>
            <a:ext cx="6096109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3200" b="1" dirty="0">
                <a:latin typeface="Calibri" panose="020F0502020204030204" pitchFamily="34" charset="0"/>
                <a:cs typeface="Calibri" panose="020F0502020204030204" pitchFamily="34" charset="0"/>
              </a:rPr>
              <a:t>VENDAJE EN CAPELINA CON CREPÉ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F7993-AA09-41D1-895E-2B4180F9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70" y="113573"/>
            <a:ext cx="1234865" cy="135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F7A5F66-B9BD-4427-B4CA-FC10BCAFB15B}"/>
              </a:ext>
            </a:extLst>
          </p:cNvPr>
          <p:cNvSpPr txBox="1"/>
          <p:nvPr/>
        </p:nvSpPr>
        <p:spPr>
          <a:xfrm>
            <a:off x="211210" y="1638005"/>
            <a:ext cx="7742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crepé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s-ES" sz="17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venda cohesiva 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(esta venda tiene la ventaja de no precisar la colaboración del paciente porque las vueltas se van quedando pegadas)</a:t>
            </a:r>
          </a:p>
          <a:p>
            <a:endParaRPr lang="es-E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BC7F2B-7494-415C-AF1D-4761E44EE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6894" b="9566"/>
          <a:stretch/>
        </p:blipFill>
        <p:spPr bwMode="auto">
          <a:xfrm>
            <a:off x="918423" y="2476445"/>
            <a:ext cx="1872208" cy="27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81A58F-6314-460F-98CD-E799FFE3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99" y="2673683"/>
            <a:ext cx="1872208" cy="25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85BDD3B-4DFF-42A6-B109-D21C3DF2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86" y="2108712"/>
            <a:ext cx="2713811" cy="31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59267D-9E6C-4077-A0DD-E9FC7FC6BA74}"/>
              </a:ext>
            </a:extLst>
          </p:cNvPr>
          <p:cNvSpPr txBox="1"/>
          <p:nvPr/>
        </p:nvSpPr>
        <p:spPr>
          <a:xfrm>
            <a:off x="522097" y="5461196"/>
            <a:ext cx="261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1-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Dos vueltas circulares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 por la frente. Nos puede ayudar el paciente.</a:t>
            </a:r>
          </a:p>
        </p:txBody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5346A43E-1D90-4103-BC2D-6F34044972CF}"/>
              </a:ext>
            </a:extLst>
          </p:cNvPr>
          <p:cNvSpPr/>
          <p:nvPr/>
        </p:nvSpPr>
        <p:spPr>
          <a:xfrm rot="10800000">
            <a:off x="1075535" y="2940139"/>
            <a:ext cx="1512168" cy="36004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Arco de bloque 17">
            <a:extLst>
              <a:ext uri="{FF2B5EF4-FFF2-40B4-BE49-F238E27FC236}">
                <a16:creationId xmlns:a16="http://schemas.microsoft.com/office/drawing/2014/main" id="{8B9E8976-385E-4432-8815-654EDC0B0BBE}"/>
              </a:ext>
            </a:extLst>
          </p:cNvPr>
          <p:cNvSpPr/>
          <p:nvPr/>
        </p:nvSpPr>
        <p:spPr>
          <a:xfrm rot="10628891">
            <a:off x="1098442" y="2865349"/>
            <a:ext cx="1512168" cy="360040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Arco de bloque 18">
            <a:extLst>
              <a:ext uri="{FF2B5EF4-FFF2-40B4-BE49-F238E27FC236}">
                <a16:creationId xmlns:a16="http://schemas.microsoft.com/office/drawing/2014/main" id="{6C6CE797-651A-44DB-BB8F-5C3884B7EB2A}"/>
              </a:ext>
            </a:extLst>
          </p:cNvPr>
          <p:cNvSpPr/>
          <p:nvPr/>
        </p:nvSpPr>
        <p:spPr>
          <a:xfrm rot="10628891">
            <a:off x="4017440" y="3262615"/>
            <a:ext cx="1732460" cy="67791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Arco de bloque 20">
            <a:extLst>
              <a:ext uri="{FF2B5EF4-FFF2-40B4-BE49-F238E27FC236}">
                <a16:creationId xmlns:a16="http://schemas.microsoft.com/office/drawing/2014/main" id="{59DD5D98-87CF-4CB0-87D0-F62AE6EBE74C}"/>
              </a:ext>
            </a:extLst>
          </p:cNvPr>
          <p:cNvSpPr/>
          <p:nvPr/>
        </p:nvSpPr>
        <p:spPr>
          <a:xfrm rot="10628891">
            <a:off x="4053811" y="3179880"/>
            <a:ext cx="964997" cy="639826"/>
          </a:xfrm>
          <a:prstGeom prst="blockArc">
            <a:avLst>
              <a:gd name="adj1" fmla="val 9780594"/>
              <a:gd name="adj2" fmla="val 21517241"/>
              <a:gd name="adj3" fmla="val 2333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71CEB82-2FBD-4389-9372-59C3600B2E26}"/>
              </a:ext>
            </a:extLst>
          </p:cNvPr>
          <p:cNvSpPr/>
          <p:nvPr/>
        </p:nvSpPr>
        <p:spPr>
          <a:xfrm rot="21151570">
            <a:off x="4796252" y="2680883"/>
            <a:ext cx="151146" cy="8397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6C69B26-D45F-4FE7-8299-25247ADF1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33379"/>
          <a:stretch/>
        </p:blipFill>
        <p:spPr bwMode="auto">
          <a:xfrm rot="19352940">
            <a:off x="5205745" y="3452767"/>
            <a:ext cx="237193" cy="11560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3152651-615A-4D10-91F4-9A56CFB7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2935">
            <a:off x="4533032" y="2254531"/>
            <a:ext cx="322785" cy="67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8E96F51-FDF8-402C-A353-DEFD5F857D58}"/>
              </a:ext>
            </a:extLst>
          </p:cNvPr>
          <p:cNvSpPr/>
          <p:nvPr/>
        </p:nvSpPr>
        <p:spPr>
          <a:xfrm rot="20632609">
            <a:off x="4688619" y="2291402"/>
            <a:ext cx="142987" cy="62307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C9DE8CB-0518-45B4-A799-BD1FA1576C10}"/>
              </a:ext>
            </a:extLst>
          </p:cNvPr>
          <p:cNvSpPr txBox="1"/>
          <p:nvPr/>
        </p:nvSpPr>
        <p:spPr>
          <a:xfrm>
            <a:off x="3599650" y="5165229"/>
            <a:ext cx="3182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2- Por detrás de la cabeza poner dedo índice para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invertir la dirección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la vuelta, y la llevamos vertical a la frente. Una vez aquí nos  ayuda el paciente sujetando.</a:t>
            </a:r>
          </a:p>
        </p:txBody>
      </p:sp>
      <p:sp>
        <p:nvSpPr>
          <p:cNvPr id="28" name="Arco de bloque 27">
            <a:extLst>
              <a:ext uri="{FF2B5EF4-FFF2-40B4-BE49-F238E27FC236}">
                <a16:creationId xmlns:a16="http://schemas.microsoft.com/office/drawing/2014/main" id="{C79A5DF1-BE35-49F0-9A75-732E0871E122}"/>
              </a:ext>
            </a:extLst>
          </p:cNvPr>
          <p:cNvSpPr/>
          <p:nvPr/>
        </p:nvSpPr>
        <p:spPr>
          <a:xfrm rot="10628891">
            <a:off x="8378569" y="3441982"/>
            <a:ext cx="2094110" cy="68761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9" name="Arco de bloque 28">
            <a:extLst>
              <a:ext uri="{FF2B5EF4-FFF2-40B4-BE49-F238E27FC236}">
                <a16:creationId xmlns:a16="http://schemas.microsoft.com/office/drawing/2014/main" id="{A5F6573E-0A20-4D5B-81D7-1070D43C94E8}"/>
              </a:ext>
            </a:extLst>
          </p:cNvPr>
          <p:cNvSpPr/>
          <p:nvPr/>
        </p:nvSpPr>
        <p:spPr>
          <a:xfrm rot="10628891">
            <a:off x="8258513" y="3431453"/>
            <a:ext cx="2216239" cy="607255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Arco de bloque 31">
            <a:extLst>
              <a:ext uri="{FF2B5EF4-FFF2-40B4-BE49-F238E27FC236}">
                <a16:creationId xmlns:a16="http://schemas.microsoft.com/office/drawing/2014/main" id="{B038780D-D27A-4B74-A97F-F028B1F7BC6E}"/>
              </a:ext>
            </a:extLst>
          </p:cNvPr>
          <p:cNvSpPr/>
          <p:nvPr/>
        </p:nvSpPr>
        <p:spPr>
          <a:xfrm rot="10628891">
            <a:off x="8127012" y="3155878"/>
            <a:ext cx="1125164" cy="517458"/>
          </a:xfrm>
          <a:prstGeom prst="blockArc">
            <a:avLst>
              <a:gd name="adj1" fmla="val 10551264"/>
              <a:gd name="adj2" fmla="val 42066"/>
              <a:gd name="adj3" fmla="val 336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Arco de bloque 13">
            <a:extLst>
              <a:ext uri="{FF2B5EF4-FFF2-40B4-BE49-F238E27FC236}">
                <a16:creationId xmlns:a16="http://schemas.microsoft.com/office/drawing/2014/main" id="{43D43A2D-801F-4DF7-A538-7812AC639FCE}"/>
              </a:ext>
            </a:extLst>
          </p:cNvPr>
          <p:cNvSpPr/>
          <p:nvPr/>
        </p:nvSpPr>
        <p:spPr>
          <a:xfrm rot="5400000">
            <a:off x="8314662" y="2565787"/>
            <a:ext cx="1632082" cy="858177"/>
          </a:xfrm>
          <a:prstGeom prst="blockArc">
            <a:avLst>
              <a:gd name="adj1" fmla="val 10576659"/>
              <a:gd name="adj2" fmla="val 21486790"/>
              <a:gd name="adj3" fmla="val 1395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0" name="Arco de bloque 29">
            <a:extLst>
              <a:ext uri="{FF2B5EF4-FFF2-40B4-BE49-F238E27FC236}">
                <a16:creationId xmlns:a16="http://schemas.microsoft.com/office/drawing/2014/main" id="{3A58BFC2-021E-4FF6-AFFB-AFF0A7923829}"/>
              </a:ext>
            </a:extLst>
          </p:cNvPr>
          <p:cNvSpPr/>
          <p:nvPr/>
        </p:nvSpPr>
        <p:spPr>
          <a:xfrm rot="10628891">
            <a:off x="8064873" y="3016855"/>
            <a:ext cx="2472927" cy="888527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Arco de bloque 34">
            <a:extLst>
              <a:ext uri="{FF2B5EF4-FFF2-40B4-BE49-F238E27FC236}">
                <a16:creationId xmlns:a16="http://schemas.microsoft.com/office/drawing/2014/main" id="{C84AC2F9-DCBD-483E-AE8A-1C9079172341}"/>
              </a:ext>
            </a:extLst>
          </p:cNvPr>
          <p:cNvSpPr/>
          <p:nvPr/>
        </p:nvSpPr>
        <p:spPr>
          <a:xfrm rot="5000212">
            <a:off x="7815464" y="2283353"/>
            <a:ext cx="1882701" cy="1092029"/>
          </a:xfrm>
          <a:prstGeom prst="blockArc">
            <a:avLst>
              <a:gd name="adj1" fmla="val 12911681"/>
              <a:gd name="adj2" fmla="val 20145386"/>
              <a:gd name="adj3" fmla="val 1525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7" name="Arco de bloque 36">
            <a:extLst>
              <a:ext uri="{FF2B5EF4-FFF2-40B4-BE49-F238E27FC236}">
                <a16:creationId xmlns:a16="http://schemas.microsoft.com/office/drawing/2014/main" id="{576C8E5E-945F-4475-9C5E-D44AA4E27D05}"/>
              </a:ext>
            </a:extLst>
          </p:cNvPr>
          <p:cNvSpPr/>
          <p:nvPr/>
        </p:nvSpPr>
        <p:spPr>
          <a:xfrm rot="10628891">
            <a:off x="8247949" y="3226404"/>
            <a:ext cx="1550499" cy="527116"/>
          </a:xfrm>
          <a:prstGeom prst="blockArc">
            <a:avLst>
              <a:gd name="adj1" fmla="val 10666707"/>
              <a:gd name="adj2" fmla="val 0"/>
              <a:gd name="adj3" fmla="val 25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Arco de bloque 15">
            <a:extLst>
              <a:ext uri="{FF2B5EF4-FFF2-40B4-BE49-F238E27FC236}">
                <a16:creationId xmlns:a16="http://schemas.microsoft.com/office/drawing/2014/main" id="{621654DD-BAE9-4BE4-B7C4-520877CB00EA}"/>
              </a:ext>
            </a:extLst>
          </p:cNvPr>
          <p:cNvSpPr/>
          <p:nvPr/>
        </p:nvSpPr>
        <p:spPr>
          <a:xfrm rot="4771345">
            <a:off x="8823426" y="2598482"/>
            <a:ext cx="1469729" cy="504490"/>
          </a:xfrm>
          <a:prstGeom prst="blockArc">
            <a:avLst>
              <a:gd name="adj1" fmla="val 10916287"/>
              <a:gd name="adj2" fmla="val 0"/>
              <a:gd name="adj3" fmla="val 25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12A765E7-A346-427C-B19D-3B975FE0BB81}"/>
              </a:ext>
            </a:extLst>
          </p:cNvPr>
          <p:cNvSpPr/>
          <p:nvPr/>
        </p:nvSpPr>
        <p:spPr>
          <a:xfrm rot="20007258">
            <a:off x="9375023" y="1590296"/>
            <a:ext cx="119964" cy="83015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ECBF7407-E4AB-41FF-ABAF-7C8CED12D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33379"/>
          <a:stretch/>
        </p:blipFill>
        <p:spPr bwMode="auto">
          <a:xfrm rot="19352940">
            <a:off x="9942982" y="3381973"/>
            <a:ext cx="237193" cy="11560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74A36E3B-3888-4C6E-B7B1-77C572273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33379"/>
          <a:stretch/>
        </p:blipFill>
        <p:spPr bwMode="auto">
          <a:xfrm rot="19851497">
            <a:off x="9289772" y="3377835"/>
            <a:ext cx="237193" cy="11560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1C564F72-8D43-4664-A786-85E72844F6B7}"/>
              </a:ext>
            </a:extLst>
          </p:cNvPr>
          <p:cNvSpPr txBox="1"/>
          <p:nvPr/>
        </p:nvSpPr>
        <p:spPr>
          <a:xfrm>
            <a:off x="7453093" y="5280164"/>
            <a:ext cx="4325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2- Así vamos cubriendo la cabeza con vueltas horizontales y  verticales. Cada vez que invertimos la dirección ponemos el dedo índice. Cada vez que pasamos por la frente nos ayuda el paciente a sujetar la venda.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9657CD6-2136-4A00-8453-96F101D048BE}"/>
              </a:ext>
            </a:extLst>
          </p:cNvPr>
          <p:cNvSpPr/>
          <p:nvPr/>
        </p:nvSpPr>
        <p:spPr>
          <a:xfrm>
            <a:off x="8902169" y="3188159"/>
            <a:ext cx="204560" cy="209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DBDFB6E4-22D3-4676-8704-DFA96054F63F}"/>
              </a:ext>
            </a:extLst>
          </p:cNvPr>
          <p:cNvSpPr/>
          <p:nvPr/>
        </p:nvSpPr>
        <p:spPr>
          <a:xfrm>
            <a:off x="9577292" y="3292224"/>
            <a:ext cx="114961" cy="192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79B1B733-2AB6-4CD4-B1E4-E21CBEB5FC47}"/>
                  </a:ext>
                </a:extLst>
              </p14:cNvPr>
              <p14:cNvContentPartPr/>
              <p14:nvPr/>
            </p14:nvContentPartPr>
            <p14:xfrm>
              <a:off x="4492456" y="2755597"/>
              <a:ext cx="207360" cy="11700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79B1B733-2AB6-4CD4-B1E4-E21CBEB5FC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3456" y="2746957"/>
                <a:ext cx="225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5FBAEDE1-EC57-4484-ACAA-1C30F3C62EE0}"/>
                  </a:ext>
                </a:extLst>
              </p14:cNvPr>
              <p14:cNvContentPartPr/>
              <p14:nvPr/>
            </p14:nvContentPartPr>
            <p14:xfrm>
              <a:off x="8971576" y="2156197"/>
              <a:ext cx="351720" cy="118440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5FBAEDE1-EC57-4484-ACAA-1C30F3C62E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2576" y="2147557"/>
                <a:ext cx="3693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CBCF2F17-2AF8-412C-84B4-FDAD1B0206CD}"/>
                  </a:ext>
                </a:extLst>
              </p14:cNvPr>
              <p14:cNvContentPartPr/>
              <p14:nvPr/>
            </p14:nvContentPartPr>
            <p14:xfrm>
              <a:off x="8814616" y="2146117"/>
              <a:ext cx="448560" cy="23220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CBCF2F17-2AF8-412C-84B4-FDAD1B0206C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05976" y="2137477"/>
                <a:ext cx="466200" cy="24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upo 59">
            <a:extLst>
              <a:ext uri="{FF2B5EF4-FFF2-40B4-BE49-F238E27FC236}">
                <a16:creationId xmlns:a16="http://schemas.microsoft.com/office/drawing/2014/main" id="{8FC6ED0C-9F22-4F50-A113-A85955D99ADA}"/>
              </a:ext>
            </a:extLst>
          </p:cNvPr>
          <p:cNvGrpSpPr/>
          <p:nvPr/>
        </p:nvGrpSpPr>
        <p:grpSpPr>
          <a:xfrm>
            <a:off x="8888776" y="2166637"/>
            <a:ext cx="285120" cy="154080"/>
            <a:chOff x="8888776" y="2166637"/>
            <a:chExt cx="285120" cy="15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1" name="Entrada de lápiz 50">
                  <a:extLst>
                    <a:ext uri="{FF2B5EF4-FFF2-40B4-BE49-F238E27FC236}">
                      <a16:creationId xmlns:a16="http://schemas.microsoft.com/office/drawing/2014/main" id="{C14C1919-0E83-4EE0-A8C5-CED303320114}"/>
                    </a:ext>
                  </a:extLst>
                </p14:cNvPr>
                <p14:cNvContentPartPr/>
                <p14:nvPr/>
              </p14:nvContentPartPr>
              <p14:xfrm>
                <a:off x="9173536" y="2176357"/>
                <a:ext cx="360" cy="360"/>
              </p14:xfrm>
            </p:contentPart>
          </mc:Choice>
          <mc:Fallback xmlns="">
            <p:pic>
              <p:nvPicPr>
                <p:cNvPr id="51" name="Entrada de lápiz 50">
                  <a:extLst>
                    <a:ext uri="{FF2B5EF4-FFF2-40B4-BE49-F238E27FC236}">
                      <a16:creationId xmlns:a16="http://schemas.microsoft.com/office/drawing/2014/main" id="{C14C1919-0E83-4EE0-A8C5-CED3033201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64536" y="216735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2" name="Entrada de lápiz 51">
                  <a:extLst>
                    <a:ext uri="{FF2B5EF4-FFF2-40B4-BE49-F238E27FC236}">
                      <a16:creationId xmlns:a16="http://schemas.microsoft.com/office/drawing/2014/main" id="{CE7D66AA-1C1F-42DB-8884-36BD2099C9C2}"/>
                    </a:ext>
                  </a:extLst>
                </p14:cNvPr>
                <p14:cNvContentPartPr/>
                <p14:nvPr/>
              </p14:nvContentPartPr>
              <p14:xfrm>
                <a:off x="9173536" y="2176357"/>
                <a:ext cx="360" cy="360"/>
              </p14:xfrm>
            </p:contentPart>
          </mc:Choice>
          <mc:Fallback xmlns="">
            <p:pic>
              <p:nvPicPr>
                <p:cNvPr id="52" name="Entrada de lápiz 51">
                  <a:extLst>
                    <a:ext uri="{FF2B5EF4-FFF2-40B4-BE49-F238E27FC236}">
                      <a16:creationId xmlns:a16="http://schemas.microsoft.com/office/drawing/2014/main" id="{CE7D66AA-1C1F-42DB-8884-36BD2099C9C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64536" y="216735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4" name="Entrada de lápiz 53">
                  <a:extLst>
                    <a:ext uri="{FF2B5EF4-FFF2-40B4-BE49-F238E27FC236}">
                      <a16:creationId xmlns:a16="http://schemas.microsoft.com/office/drawing/2014/main" id="{4960D69E-53F7-449B-9372-29423AD48155}"/>
                    </a:ext>
                  </a:extLst>
                </p14:cNvPr>
                <p14:cNvContentPartPr/>
                <p14:nvPr/>
              </p14:nvContentPartPr>
              <p14:xfrm>
                <a:off x="9113776" y="2186077"/>
                <a:ext cx="360" cy="360"/>
              </p14:xfrm>
            </p:contentPart>
          </mc:Choice>
          <mc:Fallback xmlns="">
            <p:pic>
              <p:nvPicPr>
                <p:cNvPr id="54" name="Entrada de lápiz 53">
                  <a:extLst>
                    <a:ext uri="{FF2B5EF4-FFF2-40B4-BE49-F238E27FC236}">
                      <a16:creationId xmlns:a16="http://schemas.microsoft.com/office/drawing/2014/main" id="{4960D69E-53F7-449B-9372-29423AD4815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04776" y="21774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5" name="Entrada de lápiz 54">
                  <a:extLst>
                    <a:ext uri="{FF2B5EF4-FFF2-40B4-BE49-F238E27FC236}">
                      <a16:creationId xmlns:a16="http://schemas.microsoft.com/office/drawing/2014/main" id="{C257D551-C680-4B82-B13C-BA7A7793FB12}"/>
                    </a:ext>
                  </a:extLst>
                </p14:cNvPr>
                <p14:cNvContentPartPr/>
                <p14:nvPr/>
              </p14:nvContentPartPr>
              <p14:xfrm>
                <a:off x="9073816" y="2205877"/>
                <a:ext cx="360" cy="360"/>
              </p14:xfrm>
            </p:contentPart>
          </mc:Choice>
          <mc:Fallback xmlns="">
            <p:pic>
              <p:nvPicPr>
                <p:cNvPr id="55" name="Entrada de lápiz 54">
                  <a:extLst>
                    <a:ext uri="{FF2B5EF4-FFF2-40B4-BE49-F238E27FC236}">
                      <a16:creationId xmlns:a16="http://schemas.microsoft.com/office/drawing/2014/main" id="{C257D551-C680-4B82-B13C-BA7A7793FB1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065176" y="21972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6" name="Entrada de lápiz 55">
                  <a:extLst>
                    <a:ext uri="{FF2B5EF4-FFF2-40B4-BE49-F238E27FC236}">
                      <a16:creationId xmlns:a16="http://schemas.microsoft.com/office/drawing/2014/main" id="{F8E35CE8-83A5-460A-BBCB-F6AC36A508E1}"/>
                    </a:ext>
                  </a:extLst>
                </p14:cNvPr>
                <p14:cNvContentPartPr/>
                <p14:nvPr/>
              </p14:nvContentPartPr>
              <p14:xfrm>
                <a:off x="9133576" y="2186077"/>
                <a:ext cx="360" cy="36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F8E35CE8-83A5-460A-BBCB-F6AC36A508E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24576" y="21774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Entrada de lápiz 56">
                  <a:extLst>
                    <a:ext uri="{FF2B5EF4-FFF2-40B4-BE49-F238E27FC236}">
                      <a16:creationId xmlns:a16="http://schemas.microsoft.com/office/drawing/2014/main" id="{9C11D93F-3764-42AE-A53F-3DFDCDDFDD7B}"/>
                    </a:ext>
                  </a:extLst>
                </p14:cNvPr>
                <p14:cNvContentPartPr/>
                <p14:nvPr/>
              </p14:nvContentPartPr>
              <p14:xfrm>
                <a:off x="9173536" y="2166637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9C11D93F-3764-42AE-A53F-3DFDCDDFDD7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64536" y="21576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63A04EEA-ED96-4493-B83D-C944A74EA945}"/>
                    </a:ext>
                  </a:extLst>
                </p14:cNvPr>
                <p14:cNvContentPartPr/>
                <p14:nvPr/>
              </p14:nvContentPartPr>
              <p14:xfrm>
                <a:off x="9119896" y="2166637"/>
                <a:ext cx="4320" cy="36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63A04EEA-ED96-4493-B83D-C944A74EA94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10896" y="2157637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9" name="Entrada de lápiz 58">
                  <a:extLst>
                    <a:ext uri="{FF2B5EF4-FFF2-40B4-BE49-F238E27FC236}">
                      <a16:creationId xmlns:a16="http://schemas.microsoft.com/office/drawing/2014/main" id="{A574EED5-85F6-46B7-AE48-BC907BD1BA16}"/>
                    </a:ext>
                  </a:extLst>
                </p14:cNvPr>
                <p14:cNvContentPartPr/>
                <p14:nvPr/>
              </p14:nvContentPartPr>
              <p14:xfrm>
                <a:off x="8888776" y="2166637"/>
                <a:ext cx="265320" cy="154080"/>
              </p14:xfrm>
            </p:contentPart>
          </mc:Choice>
          <mc:Fallback xmlns="">
            <p:pic>
              <p:nvPicPr>
                <p:cNvPr id="59" name="Entrada de lápiz 58">
                  <a:extLst>
                    <a:ext uri="{FF2B5EF4-FFF2-40B4-BE49-F238E27FC236}">
                      <a16:creationId xmlns:a16="http://schemas.microsoft.com/office/drawing/2014/main" id="{A574EED5-85F6-46B7-AE48-BC907BD1BA1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79776" y="2157637"/>
                  <a:ext cx="282960" cy="17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16" name="Entrada de lápiz 4115">
                <a:extLst>
                  <a:ext uri="{FF2B5EF4-FFF2-40B4-BE49-F238E27FC236}">
                    <a16:creationId xmlns:a16="http://schemas.microsoft.com/office/drawing/2014/main" id="{9B704D1C-8896-4C66-8F73-AAC53D71F195}"/>
                  </a:ext>
                </a:extLst>
              </p14:cNvPr>
              <p14:cNvContentPartPr/>
              <p14:nvPr/>
            </p14:nvContentPartPr>
            <p14:xfrm>
              <a:off x="8974816" y="2299477"/>
              <a:ext cx="55440" cy="57960"/>
            </p14:xfrm>
          </p:contentPart>
        </mc:Choice>
        <mc:Fallback xmlns="">
          <p:pic>
            <p:nvPicPr>
              <p:cNvPr id="4116" name="Entrada de lápiz 4115">
                <a:extLst>
                  <a:ext uri="{FF2B5EF4-FFF2-40B4-BE49-F238E27FC236}">
                    <a16:creationId xmlns:a16="http://schemas.microsoft.com/office/drawing/2014/main" id="{9B704D1C-8896-4C66-8F73-AAC53D71F19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965816" y="2290477"/>
                <a:ext cx="7308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5" name="Grupo 3074">
            <a:extLst>
              <a:ext uri="{FF2B5EF4-FFF2-40B4-BE49-F238E27FC236}">
                <a16:creationId xmlns:a16="http://schemas.microsoft.com/office/drawing/2014/main" id="{C445A463-414E-4373-8BF8-2BFB1D2A06D6}"/>
              </a:ext>
            </a:extLst>
          </p:cNvPr>
          <p:cNvGrpSpPr/>
          <p:nvPr/>
        </p:nvGrpSpPr>
        <p:grpSpPr>
          <a:xfrm>
            <a:off x="8965096" y="2216317"/>
            <a:ext cx="139320" cy="146880"/>
            <a:chOff x="8965096" y="2216317"/>
            <a:chExt cx="13932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099" name="Entrada de lápiz 4098">
                  <a:extLst>
                    <a:ext uri="{FF2B5EF4-FFF2-40B4-BE49-F238E27FC236}">
                      <a16:creationId xmlns:a16="http://schemas.microsoft.com/office/drawing/2014/main" id="{3EBFA313-DDC0-4562-9B5D-956558F68929}"/>
                    </a:ext>
                  </a:extLst>
                </p14:cNvPr>
                <p14:cNvContentPartPr/>
                <p14:nvPr/>
              </p14:nvContentPartPr>
              <p14:xfrm>
                <a:off x="9044296" y="2255557"/>
                <a:ext cx="360" cy="360"/>
              </p14:xfrm>
            </p:contentPart>
          </mc:Choice>
          <mc:Fallback xmlns="">
            <p:pic>
              <p:nvPicPr>
                <p:cNvPr id="4099" name="Entrada de lápiz 4098">
                  <a:extLst>
                    <a:ext uri="{FF2B5EF4-FFF2-40B4-BE49-F238E27FC236}">
                      <a16:creationId xmlns:a16="http://schemas.microsoft.com/office/drawing/2014/main" id="{3EBFA313-DDC0-4562-9B5D-956558F6892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35296" y="22469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03" name="Entrada de lápiz 4102">
                  <a:extLst>
                    <a:ext uri="{FF2B5EF4-FFF2-40B4-BE49-F238E27FC236}">
                      <a16:creationId xmlns:a16="http://schemas.microsoft.com/office/drawing/2014/main" id="{C5E7E7F8-5FDD-4D8B-820B-2BEA319106B1}"/>
                    </a:ext>
                  </a:extLst>
                </p14:cNvPr>
                <p14:cNvContentPartPr/>
                <p14:nvPr/>
              </p14:nvContentPartPr>
              <p14:xfrm>
                <a:off x="8994616" y="2335477"/>
                <a:ext cx="360" cy="360"/>
              </p14:xfrm>
            </p:contentPart>
          </mc:Choice>
          <mc:Fallback xmlns="">
            <p:pic>
              <p:nvPicPr>
                <p:cNvPr id="4103" name="Entrada de lápiz 4102">
                  <a:extLst>
                    <a:ext uri="{FF2B5EF4-FFF2-40B4-BE49-F238E27FC236}">
                      <a16:creationId xmlns:a16="http://schemas.microsoft.com/office/drawing/2014/main" id="{C5E7E7F8-5FDD-4D8B-820B-2BEA319106B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85616" y="23268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10" name="Entrada de lápiz 4109">
                  <a:extLst>
                    <a:ext uri="{FF2B5EF4-FFF2-40B4-BE49-F238E27FC236}">
                      <a16:creationId xmlns:a16="http://schemas.microsoft.com/office/drawing/2014/main" id="{81BDD6C4-00AC-4567-A8C6-6D0C5382476B}"/>
                    </a:ext>
                  </a:extLst>
                </p14:cNvPr>
                <p14:cNvContentPartPr/>
                <p14:nvPr/>
              </p14:nvContentPartPr>
              <p14:xfrm>
                <a:off x="9034576" y="2265637"/>
                <a:ext cx="360" cy="360"/>
              </p14:xfrm>
            </p:contentPart>
          </mc:Choice>
          <mc:Fallback xmlns="">
            <p:pic>
              <p:nvPicPr>
                <p:cNvPr id="4110" name="Entrada de lápiz 4109">
                  <a:extLst>
                    <a:ext uri="{FF2B5EF4-FFF2-40B4-BE49-F238E27FC236}">
                      <a16:creationId xmlns:a16="http://schemas.microsoft.com/office/drawing/2014/main" id="{81BDD6C4-00AC-4567-A8C6-6D0C5382476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566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111" name="Entrada de lápiz 4110">
                  <a:extLst>
                    <a:ext uri="{FF2B5EF4-FFF2-40B4-BE49-F238E27FC236}">
                      <a16:creationId xmlns:a16="http://schemas.microsoft.com/office/drawing/2014/main" id="{F11FE488-2D0E-46BA-8248-8ABD4D76EDB4}"/>
                    </a:ext>
                  </a:extLst>
                </p14:cNvPr>
                <p14:cNvContentPartPr/>
                <p14:nvPr/>
              </p14:nvContentPartPr>
              <p14:xfrm>
                <a:off x="9054016" y="2265637"/>
                <a:ext cx="360" cy="360"/>
              </p14:xfrm>
            </p:contentPart>
          </mc:Choice>
          <mc:Fallback xmlns="">
            <p:pic>
              <p:nvPicPr>
                <p:cNvPr id="4111" name="Entrada de lápiz 4110">
                  <a:extLst>
                    <a:ext uri="{FF2B5EF4-FFF2-40B4-BE49-F238E27FC236}">
                      <a16:creationId xmlns:a16="http://schemas.microsoft.com/office/drawing/2014/main" id="{F11FE488-2D0E-46BA-8248-8ABD4D76EDB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45376" y="22566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3" name="Entrada de lápiz 62">
                  <a:extLst>
                    <a:ext uri="{FF2B5EF4-FFF2-40B4-BE49-F238E27FC236}">
                      <a16:creationId xmlns:a16="http://schemas.microsoft.com/office/drawing/2014/main" id="{0737F018-1631-444B-9BC1-081D69AC56A5}"/>
                    </a:ext>
                  </a:extLst>
                </p14:cNvPr>
                <p14:cNvContentPartPr/>
                <p14:nvPr/>
              </p14:nvContentPartPr>
              <p14:xfrm>
                <a:off x="9034576" y="2305597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0737F018-1631-444B-9BC1-081D69AC56A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96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96" name="Entrada de lápiz 4095">
                  <a:extLst>
                    <a:ext uri="{FF2B5EF4-FFF2-40B4-BE49-F238E27FC236}">
                      <a16:creationId xmlns:a16="http://schemas.microsoft.com/office/drawing/2014/main" id="{69228639-BA85-4AFE-93BE-9036D972E684}"/>
                    </a:ext>
                  </a:extLst>
                </p14:cNvPr>
                <p14:cNvContentPartPr/>
                <p14:nvPr/>
              </p14:nvContentPartPr>
              <p14:xfrm>
                <a:off x="9034576" y="2295517"/>
                <a:ext cx="360" cy="360"/>
              </p14:xfrm>
            </p:contentPart>
          </mc:Choice>
          <mc:Fallback xmlns="">
            <p:pic>
              <p:nvPicPr>
                <p:cNvPr id="4096" name="Entrada de lápiz 4095">
                  <a:extLst>
                    <a:ext uri="{FF2B5EF4-FFF2-40B4-BE49-F238E27FC236}">
                      <a16:creationId xmlns:a16="http://schemas.microsoft.com/office/drawing/2014/main" id="{69228639-BA85-4AFE-93BE-9036D972E68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01" name="Entrada de lápiz 4100">
                  <a:extLst>
                    <a:ext uri="{FF2B5EF4-FFF2-40B4-BE49-F238E27FC236}">
                      <a16:creationId xmlns:a16="http://schemas.microsoft.com/office/drawing/2014/main" id="{723B509F-8966-40F8-A0E8-1ADF8FF332F4}"/>
                    </a:ext>
                  </a:extLst>
                </p14:cNvPr>
                <p14:cNvContentPartPr/>
                <p14:nvPr/>
              </p14:nvContentPartPr>
              <p14:xfrm>
                <a:off x="8994616" y="2305597"/>
                <a:ext cx="360" cy="360"/>
              </p14:xfrm>
            </p:contentPart>
          </mc:Choice>
          <mc:Fallback xmlns="">
            <p:pic>
              <p:nvPicPr>
                <p:cNvPr id="4101" name="Entrada de lápiz 4100">
                  <a:extLst>
                    <a:ext uri="{FF2B5EF4-FFF2-40B4-BE49-F238E27FC236}">
                      <a16:creationId xmlns:a16="http://schemas.microsoft.com/office/drawing/2014/main" id="{723B509F-8966-40F8-A0E8-1ADF8FF332F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85616" y="2296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05" name="Entrada de lápiz 4104">
                  <a:extLst>
                    <a:ext uri="{FF2B5EF4-FFF2-40B4-BE49-F238E27FC236}">
                      <a16:creationId xmlns:a16="http://schemas.microsoft.com/office/drawing/2014/main" id="{3CE3C345-448F-48B3-8162-12ABB06719E3}"/>
                    </a:ext>
                  </a:extLst>
                </p14:cNvPr>
                <p14:cNvContentPartPr/>
                <p14:nvPr/>
              </p14:nvContentPartPr>
              <p14:xfrm>
                <a:off x="8984536" y="2305597"/>
                <a:ext cx="360" cy="360"/>
              </p14:xfrm>
            </p:contentPart>
          </mc:Choice>
          <mc:Fallback xmlns="">
            <p:pic>
              <p:nvPicPr>
                <p:cNvPr id="4105" name="Entrada de lápiz 4104">
                  <a:extLst>
                    <a:ext uri="{FF2B5EF4-FFF2-40B4-BE49-F238E27FC236}">
                      <a16:creationId xmlns:a16="http://schemas.microsoft.com/office/drawing/2014/main" id="{3CE3C345-448F-48B3-8162-12ABB06719E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75896" y="2296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06" name="Entrada de lápiz 4105">
                  <a:extLst>
                    <a:ext uri="{FF2B5EF4-FFF2-40B4-BE49-F238E27FC236}">
                      <a16:creationId xmlns:a16="http://schemas.microsoft.com/office/drawing/2014/main" id="{90C23DAE-1964-44F4-8646-F833E22F619F}"/>
                    </a:ext>
                  </a:extLst>
                </p14:cNvPr>
                <p14:cNvContentPartPr/>
                <p14:nvPr/>
              </p14:nvContentPartPr>
              <p14:xfrm>
                <a:off x="9014056" y="2295517"/>
                <a:ext cx="360" cy="360"/>
              </p14:xfrm>
            </p:contentPart>
          </mc:Choice>
          <mc:Fallback xmlns="">
            <p:pic>
              <p:nvPicPr>
                <p:cNvPr id="4106" name="Entrada de lápiz 4105">
                  <a:extLst>
                    <a:ext uri="{FF2B5EF4-FFF2-40B4-BE49-F238E27FC236}">
                      <a16:creationId xmlns:a16="http://schemas.microsoft.com/office/drawing/2014/main" id="{90C23DAE-1964-44F4-8646-F833E22F619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0541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07" name="Entrada de lápiz 4106">
                  <a:extLst>
                    <a:ext uri="{FF2B5EF4-FFF2-40B4-BE49-F238E27FC236}">
                      <a16:creationId xmlns:a16="http://schemas.microsoft.com/office/drawing/2014/main" id="{09F6F27C-381B-40B4-847A-51D93BFBB2AC}"/>
                    </a:ext>
                  </a:extLst>
                </p14:cNvPr>
                <p14:cNvContentPartPr/>
                <p14:nvPr/>
              </p14:nvContentPartPr>
              <p14:xfrm>
                <a:off x="9014056" y="2295517"/>
                <a:ext cx="360" cy="360"/>
              </p14:xfrm>
            </p:contentPart>
          </mc:Choice>
          <mc:Fallback xmlns="">
            <p:pic>
              <p:nvPicPr>
                <p:cNvPr id="4107" name="Entrada de lápiz 4106">
                  <a:extLst>
                    <a:ext uri="{FF2B5EF4-FFF2-40B4-BE49-F238E27FC236}">
                      <a16:creationId xmlns:a16="http://schemas.microsoft.com/office/drawing/2014/main" id="{09F6F27C-381B-40B4-847A-51D93BFBB2A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0541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08" name="Entrada de lápiz 4107">
                  <a:extLst>
                    <a:ext uri="{FF2B5EF4-FFF2-40B4-BE49-F238E27FC236}">
                      <a16:creationId xmlns:a16="http://schemas.microsoft.com/office/drawing/2014/main" id="{4720B047-35C7-4D79-A8D7-57719C4A8382}"/>
                    </a:ext>
                  </a:extLst>
                </p14:cNvPr>
                <p14:cNvContentPartPr/>
                <p14:nvPr/>
              </p14:nvContentPartPr>
              <p14:xfrm>
                <a:off x="9014056" y="2295517"/>
                <a:ext cx="360" cy="360"/>
              </p14:xfrm>
            </p:contentPart>
          </mc:Choice>
          <mc:Fallback xmlns="">
            <p:pic>
              <p:nvPicPr>
                <p:cNvPr id="4108" name="Entrada de lápiz 4107">
                  <a:extLst>
                    <a:ext uri="{FF2B5EF4-FFF2-40B4-BE49-F238E27FC236}">
                      <a16:creationId xmlns:a16="http://schemas.microsoft.com/office/drawing/2014/main" id="{4720B047-35C7-4D79-A8D7-57719C4A838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0541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09" name="Entrada de lápiz 4108">
                  <a:extLst>
                    <a:ext uri="{FF2B5EF4-FFF2-40B4-BE49-F238E27FC236}">
                      <a16:creationId xmlns:a16="http://schemas.microsoft.com/office/drawing/2014/main" id="{9CFF3CBD-5D2B-441F-9BF9-46A3D8208DD5}"/>
                    </a:ext>
                  </a:extLst>
                </p14:cNvPr>
                <p14:cNvContentPartPr/>
                <p14:nvPr/>
              </p14:nvContentPartPr>
              <p14:xfrm>
                <a:off x="9014056" y="2295517"/>
                <a:ext cx="360" cy="360"/>
              </p14:xfrm>
            </p:contentPart>
          </mc:Choice>
          <mc:Fallback xmlns="">
            <p:pic>
              <p:nvPicPr>
                <p:cNvPr id="4109" name="Entrada de lápiz 4108">
                  <a:extLst>
                    <a:ext uri="{FF2B5EF4-FFF2-40B4-BE49-F238E27FC236}">
                      <a16:creationId xmlns:a16="http://schemas.microsoft.com/office/drawing/2014/main" id="{9CFF3CBD-5D2B-441F-9BF9-46A3D8208DD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0541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14" name="Entrada de lápiz 4113">
                  <a:extLst>
                    <a:ext uri="{FF2B5EF4-FFF2-40B4-BE49-F238E27FC236}">
                      <a16:creationId xmlns:a16="http://schemas.microsoft.com/office/drawing/2014/main" id="{26CA8B0F-344E-4FDA-827D-04BEA63E64AC}"/>
                    </a:ext>
                  </a:extLst>
                </p14:cNvPr>
                <p14:cNvContentPartPr/>
                <p14:nvPr/>
              </p14:nvContentPartPr>
              <p14:xfrm>
                <a:off x="9014056" y="2305597"/>
                <a:ext cx="360" cy="360"/>
              </p14:xfrm>
            </p:contentPart>
          </mc:Choice>
          <mc:Fallback xmlns="">
            <p:pic>
              <p:nvPicPr>
                <p:cNvPr id="4114" name="Entrada de lápiz 4113">
                  <a:extLst>
                    <a:ext uri="{FF2B5EF4-FFF2-40B4-BE49-F238E27FC236}">
                      <a16:creationId xmlns:a16="http://schemas.microsoft.com/office/drawing/2014/main" id="{26CA8B0F-344E-4FDA-827D-04BEA63E64A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05416" y="2296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18" name="Entrada de lápiz 4117">
                  <a:extLst>
                    <a:ext uri="{FF2B5EF4-FFF2-40B4-BE49-F238E27FC236}">
                      <a16:creationId xmlns:a16="http://schemas.microsoft.com/office/drawing/2014/main" id="{66BE5B84-8FE9-4A96-9F44-170C0BA2E1EC}"/>
                    </a:ext>
                  </a:extLst>
                </p14:cNvPr>
                <p14:cNvContentPartPr/>
                <p14:nvPr/>
              </p14:nvContentPartPr>
              <p14:xfrm>
                <a:off x="8974816" y="2275717"/>
                <a:ext cx="54720" cy="58680"/>
              </p14:xfrm>
            </p:contentPart>
          </mc:Choice>
          <mc:Fallback xmlns="">
            <p:pic>
              <p:nvPicPr>
                <p:cNvPr id="4118" name="Entrada de lápiz 4117">
                  <a:extLst>
                    <a:ext uri="{FF2B5EF4-FFF2-40B4-BE49-F238E27FC236}">
                      <a16:creationId xmlns:a16="http://schemas.microsoft.com/office/drawing/2014/main" id="{66BE5B84-8FE9-4A96-9F44-170C0BA2E1E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965816" y="2267077"/>
                  <a:ext cx="72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19" name="Entrada de lápiz 4118">
                  <a:extLst>
                    <a:ext uri="{FF2B5EF4-FFF2-40B4-BE49-F238E27FC236}">
                      <a16:creationId xmlns:a16="http://schemas.microsoft.com/office/drawing/2014/main" id="{A7B91DFC-8A3A-4F58-8DC5-CE395BE9ADFA}"/>
                    </a:ext>
                  </a:extLst>
                </p14:cNvPr>
                <p14:cNvContentPartPr/>
                <p14:nvPr/>
              </p14:nvContentPartPr>
              <p14:xfrm>
                <a:off x="8965096" y="2297677"/>
                <a:ext cx="60480" cy="65520"/>
              </p14:xfrm>
            </p:contentPart>
          </mc:Choice>
          <mc:Fallback xmlns="">
            <p:pic>
              <p:nvPicPr>
                <p:cNvPr id="4119" name="Entrada de lápiz 4118">
                  <a:extLst>
                    <a:ext uri="{FF2B5EF4-FFF2-40B4-BE49-F238E27FC236}">
                      <a16:creationId xmlns:a16="http://schemas.microsoft.com/office/drawing/2014/main" id="{A7B91DFC-8A3A-4F58-8DC5-CE395BE9AD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956096" y="2289037"/>
                  <a:ext cx="781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21" name="Entrada de lápiz 4120">
                  <a:extLst>
                    <a:ext uri="{FF2B5EF4-FFF2-40B4-BE49-F238E27FC236}">
                      <a16:creationId xmlns:a16="http://schemas.microsoft.com/office/drawing/2014/main" id="{9B788AB8-D14C-4223-8461-E81F61CB8CC2}"/>
                    </a:ext>
                  </a:extLst>
                </p14:cNvPr>
                <p14:cNvContentPartPr/>
                <p14:nvPr/>
              </p14:nvContentPartPr>
              <p14:xfrm>
                <a:off x="8984536" y="2305597"/>
                <a:ext cx="360" cy="360"/>
              </p14:xfrm>
            </p:contentPart>
          </mc:Choice>
          <mc:Fallback xmlns="">
            <p:pic>
              <p:nvPicPr>
                <p:cNvPr id="4121" name="Entrada de lápiz 4120">
                  <a:extLst>
                    <a:ext uri="{FF2B5EF4-FFF2-40B4-BE49-F238E27FC236}">
                      <a16:creationId xmlns:a16="http://schemas.microsoft.com/office/drawing/2014/main" id="{9B788AB8-D14C-4223-8461-E81F61CB8CC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75896" y="2296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23" name="Entrada de lápiz 4122">
                  <a:extLst>
                    <a:ext uri="{FF2B5EF4-FFF2-40B4-BE49-F238E27FC236}">
                      <a16:creationId xmlns:a16="http://schemas.microsoft.com/office/drawing/2014/main" id="{B64AD40A-80BB-491A-BB2E-665C6146312D}"/>
                    </a:ext>
                  </a:extLst>
                </p14:cNvPr>
                <p14:cNvContentPartPr/>
                <p14:nvPr/>
              </p14:nvContentPartPr>
              <p14:xfrm>
                <a:off x="8984536" y="2325037"/>
                <a:ext cx="360" cy="360"/>
              </p14:xfrm>
            </p:contentPart>
          </mc:Choice>
          <mc:Fallback xmlns="">
            <p:pic>
              <p:nvPicPr>
                <p:cNvPr id="4123" name="Entrada de lápiz 4122">
                  <a:extLst>
                    <a:ext uri="{FF2B5EF4-FFF2-40B4-BE49-F238E27FC236}">
                      <a16:creationId xmlns:a16="http://schemas.microsoft.com/office/drawing/2014/main" id="{B64AD40A-80BB-491A-BB2E-665C6146312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75896" y="23163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25" name="Entrada de lápiz 4124">
                  <a:extLst>
                    <a:ext uri="{FF2B5EF4-FFF2-40B4-BE49-F238E27FC236}">
                      <a16:creationId xmlns:a16="http://schemas.microsoft.com/office/drawing/2014/main" id="{CBA1E420-A291-4173-9C9E-EE93A7740993}"/>
                    </a:ext>
                  </a:extLst>
                </p14:cNvPr>
                <p14:cNvContentPartPr/>
                <p14:nvPr/>
              </p14:nvContentPartPr>
              <p14:xfrm>
                <a:off x="9024496" y="2285797"/>
                <a:ext cx="360" cy="360"/>
              </p14:xfrm>
            </p:contentPart>
          </mc:Choice>
          <mc:Fallback xmlns="">
            <p:pic>
              <p:nvPicPr>
                <p:cNvPr id="4125" name="Entrada de lápiz 4124">
                  <a:extLst>
                    <a:ext uri="{FF2B5EF4-FFF2-40B4-BE49-F238E27FC236}">
                      <a16:creationId xmlns:a16="http://schemas.microsoft.com/office/drawing/2014/main" id="{CBA1E420-A291-4173-9C9E-EE93A774099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15856" y="22767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27" name="Entrada de lápiz 4126">
                  <a:extLst>
                    <a:ext uri="{FF2B5EF4-FFF2-40B4-BE49-F238E27FC236}">
                      <a16:creationId xmlns:a16="http://schemas.microsoft.com/office/drawing/2014/main" id="{77C524F0-FF8F-40ED-A72C-3F2F603A3F32}"/>
                    </a:ext>
                  </a:extLst>
                </p14:cNvPr>
                <p14:cNvContentPartPr/>
                <p14:nvPr/>
              </p14:nvContentPartPr>
              <p14:xfrm>
                <a:off x="9004336" y="2275717"/>
                <a:ext cx="360" cy="360"/>
              </p14:xfrm>
            </p:contentPart>
          </mc:Choice>
          <mc:Fallback xmlns="">
            <p:pic>
              <p:nvPicPr>
                <p:cNvPr id="4127" name="Entrada de lápiz 4126">
                  <a:extLst>
                    <a:ext uri="{FF2B5EF4-FFF2-40B4-BE49-F238E27FC236}">
                      <a16:creationId xmlns:a16="http://schemas.microsoft.com/office/drawing/2014/main" id="{77C524F0-FF8F-40ED-A72C-3F2F603A3F3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95696" y="22670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29" name="Entrada de lápiz 4128">
                  <a:extLst>
                    <a:ext uri="{FF2B5EF4-FFF2-40B4-BE49-F238E27FC236}">
                      <a16:creationId xmlns:a16="http://schemas.microsoft.com/office/drawing/2014/main" id="{395D7540-CC93-4952-AE3E-5223129D80D5}"/>
                    </a:ext>
                  </a:extLst>
                </p14:cNvPr>
                <p14:cNvContentPartPr/>
                <p14:nvPr/>
              </p14:nvContentPartPr>
              <p14:xfrm>
                <a:off x="9034576" y="2275717"/>
                <a:ext cx="360" cy="360"/>
              </p14:xfrm>
            </p:contentPart>
          </mc:Choice>
          <mc:Fallback xmlns="">
            <p:pic>
              <p:nvPicPr>
                <p:cNvPr id="4129" name="Entrada de lápiz 4128">
                  <a:extLst>
                    <a:ext uri="{FF2B5EF4-FFF2-40B4-BE49-F238E27FC236}">
                      <a16:creationId xmlns:a16="http://schemas.microsoft.com/office/drawing/2014/main" id="{395D7540-CC93-4952-AE3E-5223129D80D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670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30" name="Entrada de lápiz 4129">
                  <a:extLst>
                    <a:ext uri="{FF2B5EF4-FFF2-40B4-BE49-F238E27FC236}">
                      <a16:creationId xmlns:a16="http://schemas.microsoft.com/office/drawing/2014/main" id="{8275D78D-1137-4F9A-9C68-5D6522E74D26}"/>
                    </a:ext>
                  </a:extLst>
                </p14:cNvPr>
                <p14:cNvContentPartPr/>
                <p14:nvPr/>
              </p14:nvContentPartPr>
              <p14:xfrm>
                <a:off x="9054016" y="2265637"/>
                <a:ext cx="360" cy="360"/>
              </p14:xfrm>
            </p:contentPart>
          </mc:Choice>
          <mc:Fallback xmlns="">
            <p:pic>
              <p:nvPicPr>
                <p:cNvPr id="4130" name="Entrada de lápiz 4129">
                  <a:extLst>
                    <a:ext uri="{FF2B5EF4-FFF2-40B4-BE49-F238E27FC236}">
                      <a16:creationId xmlns:a16="http://schemas.microsoft.com/office/drawing/2014/main" id="{8275D78D-1137-4F9A-9C68-5D6522E74D2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45376" y="22566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31" name="Entrada de lápiz 4130">
                  <a:extLst>
                    <a:ext uri="{FF2B5EF4-FFF2-40B4-BE49-F238E27FC236}">
                      <a16:creationId xmlns:a16="http://schemas.microsoft.com/office/drawing/2014/main" id="{6EE14237-E564-4D3C-8F8A-0D7B6477CA43}"/>
                    </a:ext>
                  </a:extLst>
                </p14:cNvPr>
                <p14:cNvContentPartPr/>
                <p14:nvPr/>
              </p14:nvContentPartPr>
              <p14:xfrm>
                <a:off x="9040336" y="2255557"/>
                <a:ext cx="4320" cy="360"/>
              </p14:xfrm>
            </p:contentPart>
          </mc:Choice>
          <mc:Fallback xmlns="">
            <p:pic>
              <p:nvPicPr>
                <p:cNvPr id="4131" name="Entrada de lápiz 4130">
                  <a:extLst>
                    <a:ext uri="{FF2B5EF4-FFF2-40B4-BE49-F238E27FC236}">
                      <a16:creationId xmlns:a16="http://schemas.microsoft.com/office/drawing/2014/main" id="{6EE14237-E564-4D3C-8F8A-0D7B6477CA4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31696" y="2246917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32" name="Entrada de lápiz 4131">
                  <a:extLst>
                    <a:ext uri="{FF2B5EF4-FFF2-40B4-BE49-F238E27FC236}">
                      <a16:creationId xmlns:a16="http://schemas.microsoft.com/office/drawing/2014/main" id="{0A14DC8A-9BFD-437D-9D67-7CD938FBC5C6}"/>
                    </a:ext>
                  </a:extLst>
                </p14:cNvPr>
                <p14:cNvContentPartPr/>
                <p14:nvPr/>
              </p14:nvContentPartPr>
              <p14:xfrm>
                <a:off x="9034576" y="2255557"/>
                <a:ext cx="360" cy="360"/>
              </p14:xfrm>
            </p:contentPart>
          </mc:Choice>
          <mc:Fallback xmlns="">
            <p:pic>
              <p:nvPicPr>
                <p:cNvPr id="4132" name="Entrada de lápiz 4131">
                  <a:extLst>
                    <a:ext uri="{FF2B5EF4-FFF2-40B4-BE49-F238E27FC236}">
                      <a16:creationId xmlns:a16="http://schemas.microsoft.com/office/drawing/2014/main" id="{0A14DC8A-9BFD-437D-9D67-7CD938FBC5C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469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33" name="Entrada de lápiz 4132">
                  <a:extLst>
                    <a:ext uri="{FF2B5EF4-FFF2-40B4-BE49-F238E27FC236}">
                      <a16:creationId xmlns:a16="http://schemas.microsoft.com/office/drawing/2014/main" id="{DFBE85FC-ACDD-46DB-A9D1-C50069E7CF27}"/>
                    </a:ext>
                  </a:extLst>
                </p14:cNvPr>
                <p14:cNvContentPartPr/>
                <p14:nvPr/>
              </p14:nvContentPartPr>
              <p14:xfrm>
                <a:off x="9034576" y="2255557"/>
                <a:ext cx="360" cy="360"/>
              </p14:xfrm>
            </p:contentPart>
          </mc:Choice>
          <mc:Fallback xmlns="">
            <p:pic>
              <p:nvPicPr>
                <p:cNvPr id="4133" name="Entrada de lápiz 4132">
                  <a:extLst>
                    <a:ext uri="{FF2B5EF4-FFF2-40B4-BE49-F238E27FC236}">
                      <a16:creationId xmlns:a16="http://schemas.microsoft.com/office/drawing/2014/main" id="{DFBE85FC-ACDD-46DB-A9D1-C50069E7CF2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469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35" name="Entrada de lápiz 4134">
                  <a:extLst>
                    <a:ext uri="{FF2B5EF4-FFF2-40B4-BE49-F238E27FC236}">
                      <a16:creationId xmlns:a16="http://schemas.microsoft.com/office/drawing/2014/main" id="{5DE8C6D9-EA67-4535-9C51-21B91C6F260B}"/>
                    </a:ext>
                  </a:extLst>
                </p14:cNvPr>
                <p14:cNvContentPartPr/>
                <p14:nvPr/>
              </p14:nvContentPartPr>
              <p14:xfrm>
                <a:off x="9044296" y="2295517"/>
                <a:ext cx="360" cy="360"/>
              </p14:xfrm>
            </p:contentPart>
          </mc:Choice>
          <mc:Fallback xmlns="">
            <p:pic>
              <p:nvPicPr>
                <p:cNvPr id="4135" name="Entrada de lápiz 4134">
                  <a:extLst>
                    <a:ext uri="{FF2B5EF4-FFF2-40B4-BE49-F238E27FC236}">
                      <a16:creationId xmlns:a16="http://schemas.microsoft.com/office/drawing/2014/main" id="{5DE8C6D9-EA67-4535-9C51-21B91C6F260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3529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36" name="Entrada de lápiz 4135">
                  <a:extLst>
                    <a:ext uri="{FF2B5EF4-FFF2-40B4-BE49-F238E27FC236}">
                      <a16:creationId xmlns:a16="http://schemas.microsoft.com/office/drawing/2014/main" id="{0A9117C7-A697-4782-A4AC-C9CB22694692}"/>
                    </a:ext>
                  </a:extLst>
                </p14:cNvPr>
                <p14:cNvContentPartPr/>
                <p14:nvPr/>
              </p14:nvContentPartPr>
              <p14:xfrm>
                <a:off x="9024496" y="2295517"/>
                <a:ext cx="360" cy="360"/>
              </p14:xfrm>
            </p:contentPart>
          </mc:Choice>
          <mc:Fallback xmlns="">
            <p:pic>
              <p:nvPicPr>
                <p:cNvPr id="4136" name="Entrada de lápiz 4135">
                  <a:extLst>
                    <a:ext uri="{FF2B5EF4-FFF2-40B4-BE49-F238E27FC236}">
                      <a16:creationId xmlns:a16="http://schemas.microsoft.com/office/drawing/2014/main" id="{0A9117C7-A697-4782-A4AC-C9CB226946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15856" y="22868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38" name="Entrada de lápiz 4137">
                  <a:extLst>
                    <a:ext uri="{FF2B5EF4-FFF2-40B4-BE49-F238E27FC236}">
                      <a16:creationId xmlns:a16="http://schemas.microsoft.com/office/drawing/2014/main" id="{1B4BFDBA-014C-4717-9939-A724B2FD4A0D}"/>
                    </a:ext>
                  </a:extLst>
                </p14:cNvPr>
                <p14:cNvContentPartPr/>
                <p14:nvPr/>
              </p14:nvContentPartPr>
              <p14:xfrm>
                <a:off x="9044296" y="2265637"/>
                <a:ext cx="360" cy="360"/>
              </p14:xfrm>
            </p:contentPart>
          </mc:Choice>
          <mc:Fallback xmlns="">
            <p:pic>
              <p:nvPicPr>
                <p:cNvPr id="4138" name="Entrada de lápiz 4137">
                  <a:extLst>
                    <a:ext uri="{FF2B5EF4-FFF2-40B4-BE49-F238E27FC236}">
                      <a16:creationId xmlns:a16="http://schemas.microsoft.com/office/drawing/2014/main" id="{1B4BFDBA-014C-4717-9939-A724B2FD4A0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35296" y="22566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40" name="Entrada de lápiz 4139">
                  <a:extLst>
                    <a:ext uri="{FF2B5EF4-FFF2-40B4-BE49-F238E27FC236}">
                      <a16:creationId xmlns:a16="http://schemas.microsoft.com/office/drawing/2014/main" id="{FD34828D-31D0-414F-9D92-9916138CA4FF}"/>
                    </a:ext>
                  </a:extLst>
                </p14:cNvPr>
                <p14:cNvContentPartPr/>
                <p14:nvPr/>
              </p14:nvContentPartPr>
              <p14:xfrm>
                <a:off x="9034576" y="2255557"/>
                <a:ext cx="360" cy="360"/>
              </p14:xfrm>
            </p:contentPart>
          </mc:Choice>
          <mc:Fallback xmlns="">
            <p:pic>
              <p:nvPicPr>
                <p:cNvPr id="4140" name="Entrada de lápiz 4139">
                  <a:extLst>
                    <a:ext uri="{FF2B5EF4-FFF2-40B4-BE49-F238E27FC236}">
                      <a16:creationId xmlns:a16="http://schemas.microsoft.com/office/drawing/2014/main" id="{FD34828D-31D0-414F-9D92-9916138CA4F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5576" y="22469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42" name="Entrada de lápiz 4141">
                  <a:extLst>
                    <a:ext uri="{FF2B5EF4-FFF2-40B4-BE49-F238E27FC236}">
                      <a16:creationId xmlns:a16="http://schemas.microsoft.com/office/drawing/2014/main" id="{370F75D9-1629-474A-B7CB-DA8989032191}"/>
                    </a:ext>
                  </a:extLst>
                </p14:cNvPr>
                <p14:cNvContentPartPr/>
                <p14:nvPr/>
              </p14:nvContentPartPr>
              <p14:xfrm>
                <a:off x="9044296" y="2226037"/>
                <a:ext cx="360" cy="360"/>
              </p14:xfrm>
            </p:contentPart>
          </mc:Choice>
          <mc:Fallback xmlns="">
            <p:pic>
              <p:nvPicPr>
                <p:cNvPr id="4142" name="Entrada de lápiz 4141">
                  <a:extLst>
                    <a:ext uri="{FF2B5EF4-FFF2-40B4-BE49-F238E27FC236}">
                      <a16:creationId xmlns:a16="http://schemas.microsoft.com/office/drawing/2014/main" id="{370F75D9-1629-474A-B7CB-DA898903219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22083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43" name="Entrada de lápiz 4142">
                  <a:extLst>
                    <a:ext uri="{FF2B5EF4-FFF2-40B4-BE49-F238E27FC236}">
                      <a16:creationId xmlns:a16="http://schemas.microsoft.com/office/drawing/2014/main" id="{35F2283A-F5ED-4805-AFB1-BA5201DB0D6F}"/>
                    </a:ext>
                  </a:extLst>
                </p14:cNvPr>
                <p14:cNvContentPartPr/>
                <p14:nvPr/>
              </p14:nvContentPartPr>
              <p14:xfrm>
                <a:off x="9044296" y="2245837"/>
                <a:ext cx="360" cy="360"/>
              </p14:xfrm>
            </p:contentPart>
          </mc:Choice>
          <mc:Fallback xmlns="">
            <p:pic>
              <p:nvPicPr>
                <p:cNvPr id="4143" name="Entrada de lápiz 4142">
                  <a:extLst>
                    <a:ext uri="{FF2B5EF4-FFF2-40B4-BE49-F238E27FC236}">
                      <a16:creationId xmlns:a16="http://schemas.microsoft.com/office/drawing/2014/main" id="{35F2283A-F5ED-4805-AFB1-BA5201DB0D6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2227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44" name="Entrada de lápiz 4143">
                  <a:extLst>
                    <a:ext uri="{FF2B5EF4-FFF2-40B4-BE49-F238E27FC236}">
                      <a16:creationId xmlns:a16="http://schemas.microsoft.com/office/drawing/2014/main" id="{41676900-F498-40F1-A16F-C7E16912BAF8}"/>
                    </a:ext>
                  </a:extLst>
                </p14:cNvPr>
                <p14:cNvContentPartPr/>
                <p14:nvPr/>
              </p14:nvContentPartPr>
              <p14:xfrm>
                <a:off x="9014056" y="2265637"/>
                <a:ext cx="360" cy="360"/>
              </p14:xfrm>
            </p:contentPart>
          </mc:Choice>
          <mc:Fallback xmlns="">
            <p:pic>
              <p:nvPicPr>
                <p:cNvPr id="4144" name="Entrada de lápiz 4143">
                  <a:extLst>
                    <a:ext uri="{FF2B5EF4-FFF2-40B4-BE49-F238E27FC236}">
                      <a16:creationId xmlns:a16="http://schemas.microsoft.com/office/drawing/2014/main" id="{41676900-F498-40F1-A16F-C7E16912BAF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996416" y="22476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46" name="Entrada de lápiz 4145">
                  <a:extLst>
                    <a:ext uri="{FF2B5EF4-FFF2-40B4-BE49-F238E27FC236}">
                      <a16:creationId xmlns:a16="http://schemas.microsoft.com/office/drawing/2014/main" id="{307C1360-4683-4677-90D3-867AB1061CD4}"/>
                    </a:ext>
                  </a:extLst>
                </p14:cNvPr>
                <p14:cNvContentPartPr/>
                <p14:nvPr/>
              </p14:nvContentPartPr>
              <p14:xfrm>
                <a:off x="9054016" y="2265637"/>
                <a:ext cx="360" cy="360"/>
              </p14:xfrm>
            </p:contentPart>
          </mc:Choice>
          <mc:Fallback xmlns="">
            <p:pic>
              <p:nvPicPr>
                <p:cNvPr id="4146" name="Entrada de lápiz 4145">
                  <a:extLst>
                    <a:ext uri="{FF2B5EF4-FFF2-40B4-BE49-F238E27FC236}">
                      <a16:creationId xmlns:a16="http://schemas.microsoft.com/office/drawing/2014/main" id="{307C1360-4683-4677-90D3-867AB1061CD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36376" y="22476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47" name="Entrada de lápiz 4146">
                  <a:extLst>
                    <a:ext uri="{FF2B5EF4-FFF2-40B4-BE49-F238E27FC236}">
                      <a16:creationId xmlns:a16="http://schemas.microsoft.com/office/drawing/2014/main" id="{793272FC-D593-42E4-8376-9C74D76ABB26}"/>
                    </a:ext>
                  </a:extLst>
                </p14:cNvPr>
                <p14:cNvContentPartPr/>
                <p14:nvPr/>
              </p14:nvContentPartPr>
              <p14:xfrm>
                <a:off x="9034576" y="2305597"/>
                <a:ext cx="360" cy="360"/>
              </p14:xfrm>
            </p:contentPart>
          </mc:Choice>
          <mc:Fallback xmlns="">
            <p:pic>
              <p:nvPicPr>
                <p:cNvPr id="4147" name="Entrada de lápiz 4146">
                  <a:extLst>
                    <a:ext uri="{FF2B5EF4-FFF2-40B4-BE49-F238E27FC236}">
                      <a16:creationId xmlns:a16="http://schemas.microsoft.com/office/drawing/2014/main" id="{793272FC-D593-42E4-8376-9C74D76ABB2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16576" y="2287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49" name="Entrada de lápiz 4148">
                  <a:extLst>
                    <a:ext uri="{FF2B5EF4-FFF2-40B4-BE49-F238E27FC236}">
                      <a16:creationId xmlns:a16="http://schemas.microsoft.com/office/drawing/2014/main" id="{A82D943F-4B2E-44EC-9695-765534B680A7}"/>
                    </a:ext>
                  </a:extLst>
                </p14:cNvPr>
                <p14:cNvContentPartPr/>
                <p14:nvPr/>
              </p14:nvContentPartPr>
              <p14:xfrm>
                <a:off x="9084256" y="2226037"/>
                <a:ext cx="360" cy="360"/>
              </p14:xfrm>
            </p:contentPart>
          </mc:Choice>
          <mc:Fallback xmlns="">
            <p:pic>
              <p:nvPicPr>
                <p:cNvPr id="4149" name="Entrada de lápiz 4148">
                  <a:extLst>
                    <a:ext uri="{FF2B5EF4-FFF2-40B4-BE49-F238E27FC236}">
                      <a16:creationId xmlns:a16="http://schemas.microsoft.com/office/drawing/2014/main" id="{A82D943F-4B2E-44EC-9695-765534B680A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66256" y="22083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50" name="Entrada de lápiz 4149">
                  <a:extLst>
                    <a:ext uri="{FF2B5EF4-FFF2-40B4-BE49-F238E27FC236}">
                      <a16:creationId xmlns:a16="http://schemas.microsoft.com/office/drawing/2014/main" id="{7C189F4D-1AE1-42EB-ABB3-09EC997BECFC}"/>
                    </a:ext>
                  </a:extLst>
                </p14:cNvPr>
                <p14:cNvContentPartPr/>
                <p14:nvPr/>
              </p14:nvContentPartPr>
              <p14:xfrm>
                <a:off x="9104056" y="2216317"/>
                <a:ext cx="360" cy="360"/>
              </p14:xfrm>
            </p:contentPart>
          </mc:Choice>
          <mc:Fallback xmlns="">
            <p:pic>
              <p:nvPicPr>
                <p:cNvPr id="4150" name="Entrada de lápiz 4149">
                  <a:extLst>
                    <a:ext uri="{FF2B5EF4-FFF2-40B4-BE49-F238E27FC236}">
                      <a16:creationId xmlns:a16="http://schemas.microsoft.com/office/drawing/2014/main" id="{7C189F4D-1AE1-42EB-ABB3-09EC997BECF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86056" y="2198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52" name="Entrada de lápiz 4151">
                  <a:extLst>
                    <a:ext uri="{FF2B5EF4-FFF2-40B4-BE49-F238E27FC236}">
                      <a16:creationId xmlns:a16="http://schemas.microsoft.com/office/drawing/2014/main" id="{372865E9-9823-43B2-B879-29F04F26FC80}"/>
                    </a:ext>
                  </a:extLst>
                </p14:cNvPr>
                <p14:cNvContentPartPr/>
                <p14:nvPr/>
              </p14:nvContentPartPr>
              <p14:xfrm>
                <a:off x="9084256" y="2265637"/>
                <a:ext cx="360" cy="360"/>
              </p14:xfrm>
            </p:contentPart>
          </mc:Choice>
          <mc:Fallback xmlns="">
            <p:pic>
              <p:nvPicPr>
                <p:cNvPr id="4152" name="Entrada de lápiz 4151">
                  <a:extLst>
                    <a:ext uri="{FF2B5EF4-FFF2-40B4-BE49-F238E27FC236}">
                      <a16:creationId xmlns:a16="http://schemas.microsoft.com/office/drawing/2014/main" id="{372865E9-9823-43B2-B879-29F04F26FC8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66256" y="22476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53" name="Entrada de lápiz 4152">
                  <a:extLst>
                    <a:ext uri="{FF2B5EF4-FFF2-40B4-BE49-F238E27FC236}">
                      <a16:creationId xmlns:a16="http://schemas.microsoft.com/office/drawing/2014/main" id="{68D99A45-0EC5-4434-B3BA-5563BA8A6520}"/>
                    </a:ext>
                  </a:extLst>
                </p14:cNvPr>
                <p14:cNvContentPartPr/>
                <p14:nvPr/>
              </p14:nvContentPartPr>
              <p14:xfrm>
                <a:off x="9044296" y="2275717"/>
                <a:ext cx="360" cy="360"/>
              </p14:xfrm>
            </p:contentPart>
          </mc:Choice>
          <mc:Fallback xmlns="">
            <p:pic>
              <p:nvPicPr>
                <p:cNvPr id="4153" name="Entrada de lápiz 4152">
                  <a:extLst>
                    <a:ext uri="{FF2B5EF4-FFF2-40B4-BE49-F238E27FC236}">
                      <a16:creationId xmlns:a16="http://schemas.microsoft.com/office/drawing/2014/main" id="{68D99A45-0EC5-4434-B3BA-5563BA8A652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2258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55" name="Entrada de lápiz 4154">
                  <a:extLst>
                    <a:ext uri="{FF2B5EF4-FFF2-40B4-BE49-F238E27FC236}">
                      <a16:creationId xmlns:a16="http://schemas.microsoft.com/office/drawing/2014/main" id="{A01DAAED-5DFB-4B15-9853-60A8FADC8A9C}"/>
                    </a:ext>
                  </a:extLst>
                </p14:cNvPr>
                <p14:cNvContentPartPr/>
                <p14:nvPr/>
              </p14:nvContentPartPr>
              <p14:xfrm>
                <a:off x="9073816" y="2226037"/>
                <a:ext cx="360" cy="360"/>
              </p14:xfrm>
            </p:contentPart>
          </mc:Choice>
          <mc:Fallback xmlns="">
            <p:pic>
              <p:nvPicPr>
                <p:cNvPr id="4155" name="Entrada de lápiz 4154">
                  <a:extLst>
                    <a:ext uri="{FF2B5EF4-FFF2-40B4-BE49-F238E27FC236}">
                      <a16:creationId xmlns:a16="http://schemas.microsoft.com/office/drawing/2014/main" id="{A01DAAED-5DFB-4B15-9853-60A8FADC8A9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56176" y="22083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57" name="Entrada de lápiz 4156">
                  <a:extLst>
                    <a:ext uri="{FF2B5EF4-FFF2-40B4-BE49-F238E27FC236}">
                      <a16:creationId xmlns:a16="http://schemas.microsoft.com/office/drawing/2014/main" id="{0715748E-C17F-432C-B855-2A5EC682935D}"/>
                    </a:ext>
                  </a:extLst>
                </p14:cNvPr>
                <p14:cNvContentPartPr/>
                <p14:nvPr/>
              </p14:nvContentPartPr>
              <p14:xfrm>
                <a:off x="9044296" y="2315317"/>
                <a:ext cx="360" cy="360"/>
              </p14:xfrm>
            </p:contentPart>
          </mc:Choice>
          <mc:Fallback xmlns="">
            <p:pic>
              <p:nvPicPr>
                <p:cNvPr id="4157" name="Entrada de lápiz 4156">
                  <a:extLst>
                    <a:ext uri="{FF2B5EF4-FFF2-40B4-BE49-F238E27FC236}">
                      <a16:creationId xmlns:a16="http://schemas.microsoft.com/office/drawing/2014/main" id="{0715748E-C17F-432C-B855-2A5EC682935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22976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59" name="Entrada de lápiz 4158">
                  <a:extLst>
                    <a:ext uri="{FF2B5EF4-FFF2-40B4-BE49-F238E27FC236}">
                      <a16:creationId xmlns:a16="http://schemas.microsoft.com/office/drawing/2014/main" id="{1F79E487-E614-43D3-AAD3-6C0FB5E7B560}"/>
                    </a:ext>
                  </a:extLst>
                </p14:cNvPr>
                <p14:cNvContentPartPr/>
                <p14:nvPr/>
              </p14:nvContentPartPr>
              <p14:xfrm>
                <a:off x="9014056" y="2335477"/>
                <a:ext cx="360" cy="360"/>
              </p14:xfrm>
            </p:contentPart>
          </mc:Choice>
          <mc:Fallback xmlns="">
            <p:pic>
              <p:nvPicPr>
                <p:cNvPr id="4159" name="Entrada de lápiz 4158">
                  <a:extLst>
                    <a:ext uri="{FF2B5EF4-FFF2-40B4-BE49-F238E27FC236}">
                      <a16:creationId xmlns:a16="http://schemas.microsoft.com/office/drawing/2014/main" id="{1F79E487-E614-43D3-AAD3-6C0FB5E7B56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996416" y="2317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073" name="Entrada de lápiz 3072">
                  <a:extLst>
                    <a:ext uri="{FF2B5EF4-FFF2-40B4-BE49-F238E27FC236}">
                      <a16:creationId xmlns:a16="http://schemas.microsoft.com/office/drawing/2014/main" id="{2B5C6A74-F28A-4BD7-940F-B8A496A25995}"/>
                    </a:ext>
                  </a:extLst>
                </p14:cNvPr>
                <p14:cNvContentPartPr/>
                <p14:nvPr/>
              </p14:nvContentPartPr>
              <p14:xfrm>
                <a:off x="8994616" y="2305597"/>
                <a:ext cx="360" cy="360"/>
              </p14:xfrm>
            </p:contentPart>
          </mc:Choice>
          <mc:Fallback xmlns="">
            <p:pic>
              <p:nvPicPr>
                <p:cNvPr id="3073" name="Entrada de lápiz 3072">
                  <a:extLst>
                    <a:ext uri="{FF2B5EF4-FFF2-40B4-BE49-F238E27FC236}">
                      <a16:creationId xmlns:a16="http://schemas.microsoft.com/office/drawing/2014/main" id="{2B5C6A74-F28A-4BD7-940F-B8A496A2599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976616" y="2287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077" name="Entrada de lápiz 3076">
                <a:extLst>
                  <a:ext uri="{FF2B5EF4-FFF2-40B4-BE49-F238E27FC236}">
                    <a16:creationId xmlns:a16="http://schemas.microsoft.com/office/drawing/2014/main" id="{6F0D0F77-7E94-4E86-8A76-1A3EDFCEC36E}"/>
                  </a:ext>
                </a:extLst>
              </p14:cNvPr>
              <p14:cNvContentPartPr/>
              <p14:nvPr/>
            </p14:nvContentPartPr>
            <p14:xfrm>
              <a:off x="9183256" y="3408997"/>
              <a:ext cx="360" cy="360"/>
            </p14:xfrm>
          </p:contentPart>
        </mc:Choice>
        <mc:Fallback xmlns="">
          <p:pic>
            <p:nvPicPr>
              <p:cNvPr id="3077" name="Entrada de lápiz 3076">
                <a:extLst>
                  <a:ext uri="{FF2B5EF4-FFF2-40B4-BE49-F238E27FC236}">
                    <a16:creationId xmlns:a16="http://schemas.microsoft.com/office/drawing/2014/main" id="{6F0D0F77-7E94-4E86-8A76-1A3EDFCEC36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165616" y="339099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03" name="Grupo 3102">
            <a:extLst>
              <a:ext uri="{FF2B5EF4-FFF2-40B4-BE49-F238E27FC236}">
                <a16:creationId xmlns:a16="http://schemas.microsoft.com/office/drawing/2014/main" id="{7503100E-EAB5-423A-8070-E2948D3CCDB1}"/>
              </a:ext>
            </a:extLst>
          </p:cNvPr>
          <p:cNvGrpSpPr/>
          <p:nvPr/>
        </p:nvGrpSpPr>
        <p:grpSpPr>
          <a:xfrm>
            <a:off x="9034576" y="3478477"/>
            <a:ext cx="29880" cy="69840"/>
            <a:chOff x="9034576" y="3478477"/>
            <a:chExt cx="2988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093" name="Entrada de lápiz 3092">
                  <a:extLst>
                    <a:ext uri="{FF2B5EF4-FFF2-40B4-BE49-F238E27FC236}">
                      <a16:creationId xmlns:a16="http://schemas.microsoft.com/office/drawing/2014/main" id="{42C00D28-4545-49C5-ABEE-4DA2507532C4}"/>
                    </a:ext>
                  </a:extLst>
                </p14:cNvPr>
                <p14:cNvContentPartPr/>
                <p14:nvPr/>
              </p14:nvContentPartPr>
              <p14:xfrm>
                <a:off x="9034576" y="3507997"/>
                <a:ext cx="360" cy="360"/>
              </p14:xfrm>
            </p:contentPart>
          </mc:Choice>
          <mc:Fallback xmlns="">
            <p:pic>
              <p:nvPicPr>
                <p:cNvPr id="3093" name="Entrada de lápiz 3092">
                  <a:extLst>
                    <a:ext uri="{FF2B5EF4-FFF2-40B4-BE49-F238E27FC236}">
                      <a16:creationId xmlns:a16="http://schemas.microsoft.com/office/drawing/2014/main" id="{42C00D28-4545-49C5-ABEE-4DA2507532C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16576" y="3490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094" name="Entrada de lápiz 3093">
                  <a:extLst>
                    <a:ext uri="{FF2B5EF4-FFF2-40B4-BE49-F238E27FC236}">
                      <a16:creationId xmlns:a16="http://schemas.microsoft.com/office/drawing/2014/main" id="{EA213EB5-7BD6-42B3-8D34-AAB1D682CE02}"/>
                    </a:ext>
                  </a:extLst>
                </p14:cNvPr>
                <p14:cNvContentPartPr/>
                <p14:nvPr/>
              </p14:nvContentPartPr>
              <p14:xfrm>
                <a:off x="9044296" y="3488197"/>
                <a:ext cx="360" cy="360"/>
              </p14:xfrm>
            </p:contentPart>
          </mc:Choice>
          <mc:Fallback xmlns="">
            <p:pic>
              <p:nvPicPr>
                <p:cNvPr id="3094" name="Entrada de lápiz 3093">
                  <a:extLst>
                    <a:ext uri="{FF2B5EF4-FFF2-40B4-BE49-F238E27FC236}">
                      <a16:creationId xmlns:a16="http://schemas.microsoft.com/office/drawing/2014/main" id="{EA213EB5-7BD6-42B3-8D34-AAB1D682CE0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347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095" name="Entrada de lápiz 3094">
                  <a:extLst>
                    <a:ext uri="{FF2B5EF4-FFF2-40B4-BE49-F238E27FC236}">
                      <a16:creationId xmlns:a16="http://schemas.microsoft.com/office/drawing/2014/main" id="{505196ED-A4C1-479E-AF9A-2D42DE2C983E}"/>
                    </a:ext>
                  </a:extLst>
                </p14:cNvPr>
                <p14:cNvContentPartPr/>
                <p14:nvPr/>
              </p14:nvContentPartPr>
              <p14:xfrm>
                <a:off x="9044296" y="3488197"/>
                <a:ext cx="360" cy="360"/>
              </p14:xfrm>
            </p:contentPart>
          </mc:Choice>
          <mc:Fallback xmlns="">
            <p:pic>
              <p:nvPicPr>
                <p:cNvPr id="3095" name="Entrada de lápiz 3094">
                  <a:extLst>
                    <a:ext uri="{FF2B5EF4-FFF2-40B4-BE49-F238E27FC236}">
                      <a16:creationId xmlns:a16="http://schemas.microsoft.com/office/drawing/2014/main" id="{505196ED-A4C1-479E-AF9A-2D42DE2C983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347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096" name="Entrada de lápiz 3095">
                  <a:extLst>
                    <a:ext uri="{FF2B5EF4-FFF2-40B4-BE49-F238E27FC236}">
                      <a16:creationId xmlns:a16="http://schemas.microsoft.com/office/drawing/2014/main" id="{B00602E8-CE45-4C67-B568-D9B3A10DC923}"/>
                    </a:ext>
                  </a:extLst>
                </p14:cNvPr>
                <p14:cNvContentPartPr/>
                <p14:nvPr/>
              </p14:nvContentPartPr>
              <p14:xfrm>
                <a:off x="9044296" y="3488197"/>
                <a:ext cx="360" cy="360"/>
              </p14:xfrm>
            </p:contentPart>
          </mc:Choice>
          <mc:Fallback xmlns="">
            <p:pic>
              <p:nvPicPr>
                <p:cNvPr id="3096" name="Entrada de lápiz 3095">
                  <a:extLst>
                    <a:ext uri="{FF2B5EF4-FFF2-40B4-BE49-F238E27FC236}">
                      <a16:creationId xmlns:a16="http://schemas.microsoft.com/office/drawing/2014/main" id="{B00602E8-CE45-4C67-B568-D9B3A10DC92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347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98" name="Entrada de lápiz 3097">
                  <a:extLst>
                    <a:ext uri="{FF2B5EF4-FFF2-40B4-BE49-F238E27FC236}">
                      <a16:creationId xmlns:a16="http://schemas.microsoft.com/office/drawing/2014/main" id="{098F5B81-8751-4BFA-9D7A-AF366A2CED4C}"/>
                    </a:ext>
                  </a:extLst>
                </p14:cNvPr>
                <p14:cNvContentPartPr/>
                <p14:nvPr/>
              </p14:nvContentPartPr>
              <p14:xfrm>
                <a:off x="9044296" y="3547957"/>
                <a:ext cx="360" cy="360"/>
              </p14:xfrm>
            </p:contentPart>
          </mc:Choice>
          <mc:Fallback xmlns="">
            <p:pic>
              <p:nvPicPr>
                <p:cNvPr id="3098" name="Entrada de lápiz 3097">
                  <a:extLst>
                    <a:ext uri="{FF2B5EF4-FFF2-40B4-BE49-F238E27FC236}">
                      <a16:creationId xmlns:a16="http://schemas.microsoft.com/office/drawing/2014/main" id="{098F5B81-8751-4BFA-9D7A-AF366A2CED4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3529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099" name="Entrada de lápiz 3098">
                  <a:extLst>
                    <a:ext uri="{FF2B5EF4-FFF2-40B4-BE49-F238E27FC236}">
                      <a16:creationId xmlns:a16="http://schemas.microsoft.com/office/drawing/2014/main" id="{031EC612-BF28-451D-A360-76D9C74CAB9F}"/>
                    </a:ext>
                  </a:extLst>
                </p14:cNvPr>
                <p14:cNvContentPartPr/>
                <p14:nvPr/>
              </p14:nvContentPartPr>
              <p14:xfrm>
                <a:off x="9044296" y="3528157"/>
                <a:ext cx="360" cy="360"/>
              </p14:xfrm>
            </p:contentPart>
          </mc:Choice>
          <mc:Fallback xmlns="">
            <p:pic>
              <p:nvPicPr>
                <p:cNvPr id="3099" name="Entrada de lápiz 3098">
                  <a:extLst>
                    <a:ext uri="{FF2B5EF4-FFF2-40B4-BE49-F238E27FC236}">
                      <a16:creationId xmlns:a16="http://schemas.microsoft.com/office/drawing/2014/main" id="{031EC612-BF28-451D-A360-76D9C74CAB9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26296" y="35105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101" name="Entrada de lápiz 3100">
                  <a:extLst>
                    <a:ext uri="{FF2B5EF4-FFF2-40B4-BE49-F238E27FC236}">
                      <a16:creationId xmlns:a16="http://schemas.microsoft.com/office/drawing/2014/main" id="{631762D9-4F84-4C20-A6B6-952CD035006B}"/>
                    </a:ext>
                  </a:extLst>
                </p14:cNvPr>
                <p14:cNvContentPartPr/>
                <p14:nvPr/>
              </p14:nvContentPartPr>
              <p14:xfrm>
                <a:off x="9054016" y="3478477"/>
                <a:ext cx="360" cy="360"/>
              </p14:xfrm>
            </p:contentPart>
          </mc:Choice>
          <mc:Fallback xmlns="">
            <p:pic>
              <p:nvPicPr>
                <p:cNvPr id="3101" name="Entrada de lápiz 3100">
                  <a:extLst>
                    <a:ext uri="{FF2B5EF4-FFF2-40B4-BE49-F238E27FC236}">
                      <a16:creationId xmlns:a16="http://schemas.microsoft.com/office/drawing/2014/main" id="{631762D9-4F84-4C20-A6B6-952CD035006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36376" y="34604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102" name="Entrada de lápiz 3101">
                  <a:extLst>
                    <a:ext uri="{FF2B5EF4-FFF2-40B4-BE49-F238E27FC236}">
                      <a16:creationId xmlns:a16="http://schemas.microsoft.com/office/drawing/2014/main" id="{6FA2DEBE-A1EC-4846-932D-BE6F52D2CD5A}"/>
                    </a:ext>
                  </a:extLst>
                </p14:cNvPr>
                <p14:cNvContentPartPr/>
                <p14:nvPr/>
              </p14:nvContentPartPr>
              <p14:xfrm>
                <a:off x="9064096" y="3478477"/>
                <a:ext cx="360" cy="360"/>
              </p14:xfrm>
            </p:contentPart>
          </mc:Choice>
          <mc:Fallback xmlns="">
            <p:pic>
              <p:nvPicPr>
                <p:cNvPr id="3102" name="Entrada de lápiz 3101">
                  <a:extLst>
                    <a:ext uri="{FF2B5EF4-FFF2-40B4-BE49-F238E27FC236}">
                      <a16:creationId xmlns:a16="http://schemas.microsoft.com/office/drawing/2014/main" id="{6FA2DEBE-A1EC-4846-932D-BE6F52D2CD5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46096" y="34604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06" name="Grupo 3105">
            <a:extLst>
              <a:ext uri="{FF2B5EF4-FFF2-40B4-BE49-F238E27FC236}">
                <a16:creationId xmlns:a16="http://schemas.microsoft.com/office/drawing/2014/main" id="{B22F9185-2548-44F5-9797-4CDED69C2FC1}"/>
              </a:ext>
            </a:extLst>
          </p:cNvPr>
          <p:cNvGrpSpPr/>
          <p:nvPr/>
        </p:nvGrpSpPr>
        <p:grpSpPr>
          <a:xfrm>
            <a:off x="9153736" y="3408997"/>
            <a:ext cx="69840" cy="39600"/>
            <a:chOff x="9153736" y="3408997"/>
            <a:chExt cx="69840" cy="3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079" name="Entrada de lápiz 3078">
                  <a:extLst>
                    <a:ext uri="{FF2B5EF4-FFF2-40B4-BE49-F238E27FC236}">
                      <a16:creationId xmlns:a16="http://schemas.microsoft.com/office/drawing/2014/main" id="{CB5DEBBE-B285-4CCF-9E7E-576D24F5AC8F}"/>
                    </a:ext>
                  </a:extLst>
                </p14:cNvPr>
                <p14:cNvContentPartPr/>
                <p14:nvPr/>
              </p14:nvContentPartPr>
              <p14:xfrm>
                <a:off x="9203416" y="3408997"/>
                <a:ext cx="360" cy="360"/>
              </p14:xfrm>
            </p:contentPart>
          </mc:Choice>
          <mc:Fallback xmlns="">
            <p:pic>
              <p:nvPicPr>
                <p:cNvPr id="3079" name="Entrada de lápiz 3078">
                  <a:extLst>
                    <a:ext uri="{FF2B5EF4-FFF2-40B4-BE49-F238E27FC236}">
                      <a16:creationId xmlns:a16="http://schemas.microsoft.com/office/drawing/2014/main" id="{CB5DEBBE-B285-4CCF-9E7E-576D24F5AC8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85776" y="33909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81" name="Entrada de lápiz 3080">
                  <a:extLst>
                    <a:ext uri="{FF2B5EF4-FFF2-40B4-BE49-F238E27FC236}">
                      <a16:creationId xmlns:a16="http://schemas.microsoft.com/office/drawing/2014/main" id="{7CDACB80-012D-4ACA-A471-8D72738EBD85}"/>
                    </a:ext>
                  </a:extLst>
                </p14:cNvPr>
                <p14:cNvContentPartPr/>
                <p14:nvPr/>
              </p14:nvContentPartPr>
              <p14:xfrm>
                <a:off x="9223216" y="3418717"/>
                <a:ext cx="360" cy="360"/>
              </p14:xfrm>
            </p:contentPart>
          </mc:Choice>
          <mc:Fallback xmlns="">
            <p:pic>
              <p:nvPicPr>
                <p:cNvPr id="3081" name="Entrada de lápiz 3080">
                  <a:extLst>
                    <a:ext uri="{FF2B5EF4-FFF2-40B4-BE49-F238E27FC236}">
                      <a16:creationId xmlns:a16="http://schemas.microsoft.com/office/drawing/2014/main" id="{7CDACB80-012D-4ACA-A471-8D72738EBD8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205216" y="3401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85" name="Entrada de lápiz 3084">
                  <a:extLst>
                    <a:ext uri="{FF2B5EF4-FFF2-40B4-BE49-F238E27FC236}">
                      <a16:creationId xmlns:a16="http://schemas.microsoft.com/office/drawing/2014/main" id="{3E5D2DEE-B0F1-46D7-83C4-647661A6ABF7}"/>
                    </a:ext>
                  </a:extLst>
                </p14:cNvPr>
                <p14:cNvContentPartPr/>
                <p14:nvPr/>
              </p14:nvContentPartPr>
              <p14:xfrm>
                <a:off x="9192976" y="3418717"/>
                <a:ext cx="360" cy="360"/>
              </p14:xfrm>
            </p:contentPart>
          </mc:Choice>
          <mc:Fallback xmlns="">
            <p:pic>
              <p:nvPicPr>
                <p:cNvPr id="3085" name="Entrada de lápiz 3084">
                  <a:extLst>
                    <a:ext uri="{FF2B5EF4-FFF2-40B4-BE49-F238E27FC236}">
                      <a16:creationId xmlns:a16="http://schemas.microsoft.com/office/drawing/2014/main" id="{3E5D2DEE-B0F1-46D7-83C4-647661A6ABF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75336" y="3401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087" name="Entrada de lápiz 3086">
                  <a:extLst>
                    <a:ext uri="{FF2B5EF4-FFF2-40B4-BE49-F238E27FC236}">
                      <a16:creationId xmlns:a16="http://schemas.microsoft.com/office/drawing/2014/main" id="{1C971DD1-8CBC-49E8-9471-66DFD675C81A}"/>
                    </a:ext>
                  </a:extLst>
                </p14:cNvPr>
                <p14:cNvContentPartPr/>
                <p14:nvPr/>
              </p14:nvContentPartPr>
              <p14:xfrm>
                <a:off x="9153736" y="3418717"/>
                <a:ext cx="360" cy="360"/>
              </p14:xfrm>
            </p:contentPart>
          </mc:Choice>
          <mc:Fallback xmlns="">
            <p:pic>
              <p:nvPicPr>
                <p:cNvPr id="3087" name="Entrada de lápiz 3086">
                  <a:extLst>
                    <a:ext uri="{FF2B5EF4-FFF2-40B4-BE49-F238E27FC236}">
                      <a16:creationId xmlns:a16="http://schemas.microsoft.com/office/drawing/2014/main" id="{1C971DD1-8CBC-49E8-9471-66DFD675C81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35736" y="3401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088" name="Entrada de lápiz 3087">
                  <a:extLst>
                    <a:ext uri="{FF2B5EF4-FFF2-40B4-BE49-F238E27FC236}">
                      <a16:creationId xmlns:a16="http://schemas.microsoft.com/office/drawing/2014/main" id="{EFC1992A-A313-45E1-BDF3-61AF5A1B01D8}"/>
                    </a:ext>
                  </a:extLst>
                </p14:cNvPr>
                <p14:cNvContentPartPr/>
                <p14:nvPr/>
              </p14:nvContentPartPr>
              <p14:xfrm>
                <a:off x="9183256" y="3428797"/>
                <a:ext cx="360" cy="360"/>
              </p14:xfrm>
            </p:contentPart>
          </mc:Choice>
          <mc:Fallback xmlns="">
            <p:pic>
              <p:nvPicPr>
                <p:cNvPr id="3088" name="Entrada de lápiz 3087">
                  <a:extLst>
                    <a:ext uri="{FF2B5EF4-FFF2-40B4-BE49-F238E27FC236}">
                      <a16:creationId xmlns:a16="http://schemas.microsoft.com/office/drawing/2014/main" id="{EFC1992A-A313-45E1-BDF3-61AF5A1B01D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6561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089" name="Entrada de lápiz 3088">
                  <a:extLst>
                    <a:ext uri="{FF2B5EF4-FFF2-40B4-BE49-F238E27FC236}">
                      <a16:creationId xmlns:a16="http://schemas.microsoft.com/office/drawing/2014/main" id="{1A06988B-4ABB-4E4E-9113-179A8DD819F1}"/>
                    </a:ext>
                  </a:extLst>
                </p14:cNvPr>
                <p14:cNvContentPartPr/>
                <p14:nvPr/>
              </p14:nvContentPartPr>
              <p14:xfrm>
                <a:off x="9213496" y="3428797"/>
                <a:ext cx="360" cy="360"/>
              </p14:xfrm>
            </p:contentPart>
          </mc:Choice>
          <mc:Fallback xmlns="">
            <p:pic>
              <p:nvPicPr>
                <p:cNvPr id="3089" name="Entrada de lápiz 3088">
                  <a:extLst>
                    <a:ext uri="{FF2B5EF4-FFF2-40B4-BE49-F238E27FC236}">
                      <a16:creationId xmlns:a16="http://schemas.microsoft.com/office/drawing/2014/main" id="{1A06988B-4ABB-4E4E-9113-179A8DD819F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9549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091" name="Entrada de lápiz 3090">
                  <a:extLst>
                    <a:ext uri="{FF2B5EF4-FFF2-40B4-BE49-F238E27FC236}">
                      <a16:creationId xmlns:a16="http://schemas.microsoft.com/office/drawing/2014/main" id="{3C593C99-069B-478F-B8A0-1481044A350C}"/>
                    </a:ext>
                  </a:extLst>
                </p14:cNvPr>
                <p14:cNvContentPartPr/>
                <p14:nvPr/>
              </p14:nvContentPartPr>
              <p14:xfrm>
                <a:off x="9173536" y="3418717"/>
                <a:ext cx="360" cy="360"/>
              </p14:xfrm>
            </p:contentPart>
          </mc:Choice>
          <mc:Fallback xmlns="">
            <p:pic>
              <p:nvPicPr>
                <p:cNvPr id="3091" name="Entrada de lápiz 3090">
                  <a:extLst>
                    <a:ext uri="{FF2B5EF4-FFF2-40B4-BE49-F238E27FC236}">
                      <a16:creationId xmlns:a16="http://schemas.microsoft.com/office/drawing/2014/main" id="{3C593C99-069B-478F-B8A0-1481044A350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55536" y="3401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104" name="Entrada de lápiz 3103">
                  <a:extLst>
                    <a:ext uri="{FF2B5EF4-FFF2-40B4-BE49-F238E27FC236}">
                      <a16:creationId xmlns:a16="http://schemas.microsoft.com/office/drawing/2014/main" id="{6C0F37CC-BDAA-437F-94DE-041455ADCF0B}"/>
                    </a:ext>
                  </a:extLst>
                </p14:cNvPr>
                <p14:cNvContentPartPr/>
                <p14:nvPr/>
              </p14:nvContentPartPr>
              <p14:xfrm>
                <a:off x="9213496" y="3448237"/>
                <a:ext cx="360" cy="360"/>
              </p14:xfrm>
            </p:contentPart>
          </mc:Choice>
          <mc:Fallback xmlns="">
            <p:pic>
              <p:nvPicPr>
                <p:cNvPr id="3104" name="Entrada de lápiz 3103">
                  <a:extLst>
                    <a:ext uri="{FF2B5EF4-FFF2-40B4-BE49-F238E27FC236}">
                      <a16:creationId xmlns:a16="http://schemas.microsoft.com/office/drawing/2014/main" id="{6C0F37CC-BDAA-437F-94DE-041455ADCF0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95496" y="3430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105" name="Entrada de lápiz 3104">
                  <a:extLst>
                    <a:ext uri="{FF2B5EF4-FFF2-40B4-BE49-F238E27FC236}">
                      <a16:creationId xmlns:a16="http://schemas.microsoft.com/office/drawing/2014/main" id="{D0206103-AFEB-4C3C-B944-E2D30EA2A50A}"/>
                    </a:ext>
                  </a:extLst>
                </p14:cNvPr>
                <p14:cNvContentPartPr/>
                <p14:nvPr/>
              </p14:nvContentPartPr>
              <p14:xfrm>
                <a:off x="9203416" y="3428797"/>
                <a:ext cx="360" cy="360"/>
              </p14:xfrm>
            </p:contentPart>
          </mc:Choice>
          <mc:Fallback xmlns="">
            <p:pic>
              <p:nvPicPr>
                <p:cNvPr id="3105" name="Entrada de lápiz 3104">
                  <a:extLst>
                    <a:ext uri="{FF2B5EF4-FFF2-40B4-BE49-F238E27FC236}">
                      <a16:creationId xmlns:a16="http://schemas.microsoft.com/office/drawing/2014/main" id="{D0206103-AFEB-4C3C-B944-E2D30EA2A50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8577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4" name="Grupo 3113">
            <a:extLst>
              <a:ext uri="{FF2B5EF4-FFF2-40B4-BE49-F238E27FC236}">
                <a16:creationId xmlns:a16="http://schemas.microsoft.com/office/drawing/2014/main" id="{9F8B25EB-C6FA-4561-9F27-F479DDB53622}"/>
              </a:ext>
            </a:extLst>
          </p:cNvPr>
          <p:cNvGrpSpPr/>
          <p:nvPr/>
        </p:nvGrpSpPr>
        <p:grpSpPr>
          <a:xfrm>
            <a:off x="9740176" y="3458317"/>
            <a:ext cx="39960" cy="10800"/>
            <a:chOff x="9740176" y="3458317"/>
            <a:chExt cx="3996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07" name="Entrada de lápiz 3106">
                  <a:extLst>
                    <a:ext uri="{FF2B5EF4-FFF2-40B4-BE49-F238E27FC236}">
                      <a16:creationId xmlns:a16="http://schemas.microsoft.com/office/drawing/2014/main" id="{874B7DE3-7075-4C9D-BDA7-429A8F678648}"/>
                    </a:ext>
                  </a:extLst>
                </p14:cNvPr>
                <p14:cNvContentPartPr/>
                <p14:nvPr/>
              </p14:nvContentPartPr>
              <p14:xfrm>
                <a:off x="9759976" y="3464437"/>
                <a:ext cx="4320" cy="4320"/>
              </p14:xfrm>
            </p:contentPart>
          </mc:Choice>
          <mc:Fallback xmlns="">
            <p:pic>
              <p:nvPicPr>
                <p:cNvPr id="3107" name="Entrada de lápiz 3106">
                  <a:extLst>
                    <a:ext uri="{FF2B5EF4-FFF2-40B4-BE49-F238E27FC236}">
                      <a16:creationId xmlns:a16="http://schemas.microsoft.com/office/drawing/2014/main" id="{874B7DE3-7075-4C9D-BDA7-429A8F67864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741976" y="3446797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108" name="Entrada de lápiz 3107">
                  <a:extLst>
                    <a:ext uri="{FF2B5EF4-FFF2-40B4-BE49-F238E27FC236}">
                      <a16:creationId xmlns:a16="http://schemas.microsoft.com/office/drawing/2014/main" id="{4ADA4214-5CC7-4C4B-9DB5-0E36F5FB5C10}"/>
                    </a:ext>
                  </a:extLst>
                </p14:cNvPr>
                <p14:cNvContentPartPr/>
                <p14:nvPr/>
              </p14:nvContentPartPr>
              <p14:xfrm>
                <a:off x="9779776" y="3458317"/>
                <a:ext cx="360" cy="360"/>
              </p14:xfrm>
            </p:contentPart>
          </mc:Choice>
          <mc:Fallback xmlns="">
            <p:pic>
              <p:nvPicPr>
                <p:cNvPr id="3108" name="Entrada de lápiz 3107">
                  <a:extLst>
                    <a:ext uri="{FF2B5EF4-FFF2-40B4-BE49-F238E27FC236}">
                      <a16:creationId xmlns:a16="http://schemas.microsoft.com/office/drawing/2014/main" id="{4ADA4214-5CC7-4C4B-9DB5-0E36F5FB5C1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761776" y="3440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10" name="Entrada de lápiz 3109">
                  <a:extLst>
                    <a:ext uri="{FF2B5EF4-FFF2-40B4-BE49-F238E27FC236}">
                      <a16:creationId xmlns:a16="http://schemas.microsoft.com/office/drawing/2014/main" id="{D12F4FED-4BA3-4199-AE48-16AE7DD4CE5D}"/>
                    </a:ext>
                  </a:extLst>
                </p14:cNvPr>
                <p14:cNvContentPartPr/>
                <p14:nvPr/>
              </p14:nvContentPartPr>
              <p14:xfrm>
                <a:off x="9740176" y="3468757"/>
                <a:ext cx="360" cy="360"/>
              </p14:xfrm>
            </p:contentPart>
          </mc:Choice>
          <mc:Fallback xmlns="">
            <p:pic>
              <p:nvPicPr>
                <p:cNvPr id="3110" name="Entrada de lápiz 3109">
                  <a:extLst>
                    <a:ext uri="{FF2B5EF4-FFF2-40B4-BE49-F238E27FC236}">
                      <a16:creationId xmlns:a16="http://schemas.microsoft.com/office/drawing/2014/main" id="{D12F4FED-4BA3-4199-AE48-16AE7DD4CE5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722176" y="3450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6" name="Grupo 3115">
            <a:extLst>
              <a:ext uri="{FF2B5EF4-FFF2-40B4-BE49-F238E27FC236}">
                <a16:creationId xmlns:a16="http://schemas.microsoft.com/office/drawing/2014/main" id="{FD9BE5A0-451D-486E-82FE-B0C388EF66DC}"/>
              </a:ext>
            </a:extLst>
          </p:cNvPr>
          <p:cNvGrpSpPr/>
          <p:nvPr/>
        </p:nvGrpSpPr>
        <p:grpSpPr>
          <a:xfrm>
            <a:off x="9640456" y="3547957"/>
            <a:ext cx="360" cy="29880"/>
            <a:chOff x="9640456" y="3547957"/>
            <a:chExt cx="360" cy="2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111" name="Entrada de lápiz 3110">
                  <a:extLst>
                    <a:ext uri="{FF2B5EF4-FFF2-40B4-BE49-F238E27FC236}">
                      <a16:creationId xmlns:a16="http://schemas.microsoft.com/office/drawing/2014/main" id="{A3960D23-B695-4617-AB55-9CF820F4B470}"/>
                    </a:ext>
                  </a:extLst>
                </p14:cNvPr>
                <p14:cNvContentPartPr/>
                <p14:nvPr/>
              </p14:nvContentPartPr>
              <p14:xfrm>
                <a:off x="9640456" y="3547957"/>
                <a:ext cx="360" cy="360"/>
              </p14:xfrm>
            </p:contentPart>
          </mc:Choice>
          <mc:Fallback xmlns="">
            <p:pic>
              <p:nvPicPr>
                <p:cNvPr id="3111" name="Entrada de lápiz 3110">
                  <a:extLst>
                    <a:ext uri="{FF2B5EF4-FFF2-40B4-BE49-F238E27FC236}">
                      <a16:creationId xmlns:a16="http://schemas.microsoft.com/office/drawing/2014/main" id="{A3960D23-B695-4617-AB55-9CF820F4B47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22816" y="3529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112" name="Entrada de lápiz 3111">
                  <a:extLst>
                    <a:ext uri="{FF2B5EF4-FFF2-40B4-BE49-F238E27FC236}">
                      <a16:creationId xmlns:a16="http://schemas.microsoft.com/office/drawing/2014/main" id="{CC2602B9-2C65-4026-A899-BC26206E675D}"/>
                    </a:ext>
                  </a:extLst>
                </p14:cNvPr>
                <p14:cNvContentPartPr/>
                <p14:nvPr/>
              </p14:nvContentPartPr>
              <p14:xfrm>
                <a:off x="9640456" y="3577477"/>
                <a:ext cx="360" cy="360"/>
              </p14:xfrm>
            </p:contentPart>
          </mc:Choice>
          <mc:Fallback xmlns="">
            <p:pic>
              <p:nvPicPr>
                <p:cNvPr id="3112" name="Entrada de lápiz 3111">
                  <a:extLst>
                    <a:ext uri="{FF2B5EF4-FFF2-40B4-BE49-F238E27FC236}">
                      <a16:creationId xmlns:a16="http://schemas.microsoft.com/office/drawing/2014/main" id="{CC2602B9-2C65-4026-A899-BC26206E675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22816" y="3559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115" name="Entrada de lápiz 3114">
                  <a:extLst>
                    <a:ext uri="{FF2B5EF4-FFF2-40B4-BE49-F238E27FC236}">
                      <a16:creationId xmlns:a16="http://schemas.microsoft.com/office/drawing/2014/main" id="{69AA36F3-82AD-47AD-8B3D-BDF066E3AAAB}"/>
                    </a:ext>
                  </a:extLst>
                </p14:cNvPr>
                <p14:cNvContentPartPr/>
                <p14:nvPr/>
              </p14:nvContentPartPr>
              <p14:xfrm>
                <a:off x="9640456" y="3577477"/>
                <a:ext cx="360" cy="360"/>
              </p14:xfrm>
            </p:contentPart>
          </mc:Choice>
          <mc:Fallback xmlns="">
            <p:pic>
              <p:nvPicPr>
                <p:cNvPr id="3115" name="Entrada de lápiz 3114">
                  <a:extLst>
                    <a:ext uri="{FF2B5EF4-FFF2-40B4-BE49-F238E27FC236}">
                      <a16:creationId xmlns:a16="http://schemas.microsoft.com/office/drawing/2014/main" id="{69AA36F3-82AD-47AD-8B3D-BDF066E3AAA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22816" y="3559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67" name="Grupo 4166">
            <a:extLst>
              <a:ext uri="{FF2B5EF4-FFF2-40B4-BE49-F238E27FC236}">
                <a16:creationId xmlns:a16="http://schemas.microsoft.com/office/drawing/2014/main" id="{A8FC240E-4E5A-4CB0-9BCC-1D77C9821267}"/>
              </a:ext>
            </a:extLst>
          </p:cNvPr>
          <p:cNvGrpSpPr/>
          <p:nvPr/>
        </p:nvGrpSpPr>
        <p:grpSpPr>
          <a:xfrm>
            <a:off x="10306456" y="3388837"/>
            <a:ext cx="34560" cy="40320"/>
            <a:chOff x="10306456" y="3388837"/>
            <a:chExt cx="34560" cy="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161" name="Entrada de lápiz 4160">
                  <a:extLst>
                    <a:ext uri="{FF2B5EF4-FFF2-40B4-BE49-F238E27FC236}">
                      <a16:creationId xmlns:a16="http://schemas.microsoft.com/office/drawing/2014/main" id="{F049C273-99F2-40AA-8832-681F2BCDF793}"/>
                    </a:ext>
                  </a:extLst>
                </p14:cNvPr>
                <p14:cNvContentPartPr/>
                <p14:nvPr/>
              </p14:nvContentPartPr>
              <p14:xfrm>
                <a:off x="10306456" y="3398557"/>
                <a:ext cx="360" cy="360"/>
              </p14:xfrm>
            </p:contentPart>
          </mc:Choice>
          <mc:Fallback xmlns="">
            <p:pic>
              <p:nvPicPr>
                <p:cNvPr id="4161" name="Entrada de lápiz 4160">
                  <a:extLst>
                    <a:ext uri="{FF2B5EF4-FFF2-40B4-BE49-F238E27FC236}">
                      <a16:creationId xmlns:a16="http://schemas.microsoft.com/office/drawing/2014/main" id="{F049C273-99F2-40AA-8832-681F2BCDF79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288816" y="3380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162" name="Entrada de lápiz 4161">
                  <a:extLst>
                    <a:ext uri="{FF2B5EF4-FFF2-40B4-BE49-F238E27FC236}">
                      <a16:creationId xmlns:a16="http://schemas.microsoft.com/office/drawing/2014/main" id="{8C641A5F-B9CE-4DCE-B011-E2F2E06BF8E9}"/>
                    </a:ext>
                  </a:extLst>
                </p14:cNvPr>
                <p14:cNvContentPartPr/>
                <p14:nvPr/>
              </p14:nvContentPartPr>
              <p14:xfrm>
                <a:off x="10336696" y="3388837"/>
                <a:ext cx="4320" cy="360"/>
              </p14:xfrm>
            </p:contentPart>
          </mc:Choice>
          <mc:Fallback xmlns="">
            <p:pic>
              <p:nvPicPr>
                <p:cNvPr id="4162" name="Entrada de lápiz 4161">
                  <a:extLst>
                    <a:ext uri="{FF2B5EF4-FFF2-40B4-BE49-F238E27FC236}">
                      <a16:creationId xmlns:a16="http://schemas.microsoft.com/office/drawing/2014/main" id="{8C641A5F-B9CE-4DCE-B011-E2F2E06BF8E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318696" y="337083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164" name="Entrada de lápiz 4163">
                  <a:extLst>
                    <a:ext uri="{FF2B5EF4-FFF2-40B4-BE49-F238E27FC236}">
                      <a16:creationId xmlns:a16="http://schemas.microsoft.com/office/drawing/2014/main" id="{597AAC87-3671-46CC-9C62-E3E00F12650A}"/>
                    </a:ext>
                  </a:extLst>
                </p14:cNvPr>
                <p14:cNvContentPartPr/>
                <p14:nvPr/>
              </p14:nvContentPartPr>
              <p14:xfrm>
                <a:off x="10336696" y="3408997"/>
                <a:ext cx="360" cy="360"/>
              </p14:xfrm>
            </p:contentPart>
          </mc:Choice>
          <mc:Fallback xmlns="">
            <p:pic>
              <p:nvPicPr>
                <p:cNvPr id="4164" name="Entrada de lápiz 4163">
                  <a:extLst>
                    <a:ext uri="{FF2B5EF4-FFF2-40B4-BE49-F238E27FC236}">
                      <a16:creationId xmlns:a16="http://schemas.microsoft.com/office/drawing/2014/main" id="{597AAC87-3671-46CC-9C62-E3E00F12650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318696" y="33909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66" name="Entrada de lápiz 4165">
                  <a:extLst>
                    <a:ext uri="{FF2B5EF4-FFF2-40B4-BE49-F238E27FC236}">
                      <a16:creationId xmlns:a16="http://schemas.microsoft.com/office/drawing/2014/main" id="{5953E5C1-37C1-49B4-BB95-8503CF2EB0FB}"/>
                    </a:ext>
                  </a:extLst>
                </p14:cNvPr>
                <p14:cNvContentPartPr/>
                <p14:nvPr/>
              </p14:nvContentPartPr>
              <p14:xfrm>
                <a:off x="10306456" y="3428797"/>
                <a:ext cx="360" cy="360"/>
              </p14:xfrm>
            </p:contentPart>
          </mc:Choice>
          <mc:Fallback xmlns="">
            <p:pic>
              <p:nvPicPr>
                <p:cNvPr id="4166" name="Entrada de lápiz 4165">
                  <a:extLst>
                    <a:ext uri="{FF2B5EF4-FFF2-40B4-BE49-F238E27FC236}">
                      <a16:creationId xmlns:a16="http://schemas.microsoft.com/office/drawing/2014/main" id="{5953E5C1-37C1-49B4-BB95-8503CF2EB0F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28881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4" name="Grupo 4193">
            <a:extLst>
              <a:ext uri="{FF2B5EF4-FFF2-40B4-BE49-F238E27FC236}">
                <a16:creationId xmlns:a16="http://schemas.microsoft.com/office/drawing/2014/main" id="{A35D1689-3608-4154-9C4E-A8443F6A398E}"/>
              </a:ext>
            </a:extLst>
          </p:cNvPr>
          <p:cNvGrpSpPr/>
          <p:nvPr/>
        </p:nvGrpSpPr>
        <p:grpSpPr>
          <a:xfrm>
            <a:off x="10455856" y="3369037"/>
            <a:ext cx="109080" cy="159480"/>
            <a:chOff x="10455856" y="3369037"/>
            <a:chExt cx="10908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117" name="Entrada de lápiz 3116">
                  <a:extLst>
                    <a:ext uri="{FF2B5EF4-FFF2-40B4-BE49-F238E27FC236}">
                      <a16:creationId xmlns:a16="http://schemas.microsoft.com/office/drawing/2014/main" id="{5D18B4BC-35DA-4C62-BF10-782EA3F7AD01}"/>
                    </a:ext>
                  </a:extLst>
                </p14:cNvPr>
                <p14:cNvContentPartPr/>
                <p14:nvPr/>
              </p14:nvContentPartPr>
              <p14:xfrm>
                <a:off x="10515256" y="3488197"/>
                <a:ext cx="360" cy="360"/>
              </p14:xfrm>
            </p:contentPart>
          </mc:Choice>
          <mc:Fallback xmlns="">
            <p:pic>
              <p:nvPicPr>
                <p:cNvPr id="3117" name="Entrada de lápiz 3116">
                  <a:extLst>
                    <a:ext uri="{FF2B5EF4-FFF2-40B4-BE49-F238E27FC236}">
                      <a16:creationId xmlns:a16="http://schemas.microsoft.com/office/drawing/2014/main" id="{5D18B4BC-35DA-4C62-BF10-782EA3F7AD0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97616" y="347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121" name="Entrada de lápiz 3120">
                  <a:extLst>
                    <a:ext uri="{FF2B5EF4-FFF2-40B4-BE49-F238E27FC236}">
                      <a16:creationId xmlns:a16="http://schemas.microsoft.com/office/drawing/2014/main" id="{165327D7-DE40-402A-8DF9-A1D97A9A773B}"/>
                    </a:ext>
                  </a:extLst>
                </p14:cNvPr>
                <p14:cNvContentPartPr/>
                <p14:nvPr/>
              </p14:nvContentPartPr>
              <p14:xfrm>
                <a:off x="10495096" y="3478477"/>
                <a:ext cx="360" cy="360"/>
              </p14:xfrm>
            </p:contentPart>
          </mc:Choice>
          <mc:Fallback xmlns="">
            <p:pic>
              <p:nvPicPr>
                <p:cNvPr id="3121" name="Entrada de lápiz 3120">
                  <a:extLst>
                    <a:ext uri="{FF2B5EF4-FFF2-40B4-BE49-F238E27FC236}">
                      <a16:creationId xmlns:a16="http://schemas.microsoft.com/office/drawing/2014/main" id="{165327D7-DE40-402A-8DF9-A1D97A9A773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77456" y="34604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122" name="Entrada de lápiz 3121">
                  <a:extLst>
                    <a:ext uri="{FF2B5EF4-FFF2-40B4-BE49-F238E27FC236}">
                      <a16:creationId xmlns:a16="http://schemas.microsoft.com/office/drawing/2014/main" id="{6420EB8E-24AD-4B53-831B-B50D58CC944A}"/>
                    </a:ext>
                  </a:extLst>
                </p14:cNvPr>
                <p14:cNvContentPartPr/>
                <p14:nvPr/>
              </p14:nvContentPartPr>
              <p14:xfrm>
                <a:off x="10505176" y="3507997"/>
                <a:ext cx="360" cy="360"/>
              </p14:xfrm>
            </p:contentPart>
          </mc:Choice>
          <mc:Fallback xmlns="">
            <p:pic>
              <p:nvPicPr>
                <p:cNvPr id="3122" name="Entrada de lápiz 3121">
                  <a:extLst>
                    <a:ext uri="{FF2B5EF4-FFF2-40B4-BE49-F238E27FC236}">
                      <a16:creationId xmlns:a16="http://schemas.microsoft.com/office/drawing/2014/main" id="{6420EB8E-24AD-4B53-831B-B50D58CC944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87176" y="3490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130" name="Entrada de lápiz 3129">
                  <a:extLst>
                    <a:ext uri="{FF2B5EF4-FFF2-40B4-BE49-F238E27FC236}">
                      <a16:creationId xmlns:a16="http://schemas.microsoft.com/office/drawing/2014/main" id="{35F5D8E5-849E-431C-A235-684337819FE7}"/>
                    </a:ext>
                  </a:extLst>
                </p14:cNvPr>
                <p14:cNvContentPartPr/>
                <p14:nvPr/>
              </p14:nvContentPartPr>
              <p14:xfrm>
                <a:off x="10465576" y="3498277"/>
                <a:ext cx="360" cy="360"/>
              </p14:xfrm>
            </p:contentPart>
          </mc:Choice>
          <mc:Fallback xmlns="">
            <p:pic>
              <p:nvPicPr>
                <p:cNvPr id="3130" name="Entrada de lápiz 3129">
                  <a:extLst>
                    <a:ext uri="{FF2B5EF4-FFF2-40B4-BE49-F238E27FC236}">
                      <a16:creationId xmlns:a16="http://schemas.microsoft.com/office/drawing/2014/main" id="{35F5D8E5-849E-431C-A235-684337819FE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47936" y="34802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131" name="Entrada de lápiz 3130">
                  <a:extLst>
                    <a:ext uri="{FF2B5EF4-FFF2-40B4-BE49-F238E27FC236}">
                      <a16:creationId xmlns:a16="http://schemas.microsoft.com/office/drawing/2014/main" id="{EDE614DD-0C3C-4966-9B6A-F9ED7823C05F}"/>
                    </a:ext>
                  </a:extLst>
                </p14:cNvPr>
                <p14:cNvContentPartPr/>
                <p14:nvPr/>
              </p14:nvContentPartPr>
              <p14:xfrm>
                <a:off x="10485376" y="3488197"/>
                <a:ext cx="360" cy="360"/>
              </p14:xfrm>
            </p:contentPart>
          </mc:Choice>
          <mc:Fallback xmlns="">
            <p:pic>
              <p:nvPicPr>
                <p:cNvPr id="3131" name="Entrada de lápiz 3130">
                  <a:extLst>
                    <a:ext uri="{FF2B5EF4-FFF2-40B4-BE49-F238E27FC236}">
                      <a16:creationId xmlns:a16="http://schemas.microsoft.com/office/drawing/2014/main" id="{EDE614DD-0C3C-4966-9B6A-F9ED7823C05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67376" y="347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132" name="Entrada de lápiz 3131">
                  <a:extLst>
                    <a:ext uri="{FF2B5EF4-FFF2-40B4-BE49-F238E27FC236}">
                      <a16:creationId xmlns:a16="http://schemas.microsoft.com/office/drawing/2014/main" id="{7AEB31C1-C85A-4AF1-8116-165814E7DD7A}"/>
                    </a:ext>
                  </a:extLst>
                </p14:cNvPr>
                <p14:cNvContentPartPr/>
                <p14:nvPr/>
              </p14:nvContentPartPr>
              <p14:xfrm>
                <a:off x="10465576" y="3528157"/>
                <a:ext cx="360" cy="360"/>
              </p14:xfrm>
            </p:contentPart>
          </mc:Choice>
          <mc:Fallback xmlns="">
            <p:pic>
              <p:nvPicPr>
                <p:cNvPr id="3132" name="Entrada de lápiz 3131">
                  <a:extLst>
                    <a:ext uri="{FF2B5EF4-FFF2-40B4-BE49-F238E27FC236}">
                      <a16:creationId xmlns:a16="http://schemas.microsoft.com/office/drawing/2014/main" id="{7AEB31C1-C85A-4AF1-8116-165814E7DD7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47936" y="35105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118" name="Entrada de lápiz 3117">
                  <a:extLst>
                    <a:ext uri="{FF2B5EF4-FFF2-40B4-BE49-F238E27FC236}">
                      <a16:creationId xmlns:a16="http://schemas.microsoft.com/office/drawing/2014/main" id="{065DE1B8-7635-484A-BD86-E20CBE3394CA}"/>
                    </a:ext>
                  </a:extLst>
                </p14:cNvPr>
                <p14:cNvContentPartPr/>
                <p14:nvPr/>
              </p14:nvContentPartPr>
              <p14:xfrm>
                <a:off x="10505176" y="3438517"/>
                <a:ext cx="360" cy="360"/>
              </p14:xfrm>
            </p:contentPart>
          </mc:Choice>
          <mc:Fallback xmlns="">
            <p:pic>
              <p:nvPicPr>
                <p:cNvPr id="3118" name="Entrada de lápiz 3117">
                  <a:extLst>
                    <a:ext uri="{FF2B5EF4-FFF2-40B4-BE49-F238E27FC236}">
                      <a16:creationId xmlns:a16="http://schemas.microsoft.com/office/drawing/2014/main" id="{065DE1B8-7635-484A-BD86-E20CBE3394C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87176" y="3420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119" name="Entrada de lápiz 3118">
                  <a:extLst>
                    <a:ext uri="{FF2B5EF4-FFF2-40B4-BE49-F238E27FC236}">
                      <a16:creationId xmlns:a16="http://schemas.microsoft.com/office/drawing/2014/main" id="{519CC545-B3DB-4B79-BCA2-D6E905BBE5F3}"/>
                    </a:ext>
                  </a:extLst>
                </p14:cNvPr>
                <p14:cNvContentPartPr/>
                <p14:nvPr/>
              </p14:nvContentPartPr>
              <p14:xfrm>
                <a:off x="10485376" y="3408997"/>
                <a:ext cx="360" cy="360"/>
              </p14:xfrm>
            </p:contentPart>
          </mc:Choice>
          <mc:Fallback xmlns="">
            <p:pic>
              <p:nvPicPr>
                <p:cNvPr id="3119" name="Entrada de lápiz 3118">
                  <a:extLst>
                    <a:ext uri="{FF2B5EF4-FFF2-40B4-BE49-F238E27FC236}">
                      <a16:creationId xmlns:a16="http://schemas.microsoft.com/office/drawing/2014/main" id="{519CC545-B3DB-4B79-BCA2-D6E905BBE5F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67376" y="33909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120" name="Entrada de lápiz 3119">
                  <a:extLst>
                    <a:ext uri="{FF2B5EF4-FFF2-40B4-BE49-F238E27FC236}">
                      <a16:creationId xmlns:a16="http://schemas.microsoft.com/office/drawing/2014/main" id="{8DA88704-2076-4B19-82E5-F1ADAB59F8A3}"/>
                    </a:ext>
                  </a:extLst>
                </p14:cNvPr>
                <p14:cNvContentPartPr/>
                <p14:nvPr/>
              </p14:nvContentPartPr>
              <p14:xfrm>
                <a:off x="10485376" y="3378757"/>
                <a:ext cx="360" cy="360"/>
              </p14:xfrm>
            </p:contentPart>
          </mc:Choice>
          <mc:Fallback xmlns="">
            <p:pic>
              <p:nvPicPr>
                <p:cNvPr id="3120" name="Entrada de lápiz 3119">
                  <a:extLst>
                    <a:ext uri="{FF2B5EF4-FFF2-40B4-BE49-F238E27FC236}">
                      <a16:creationId xmlns:a16="http://schemas.microsoft.com/office/drawing/2014/main" id="{8DA88704-2076-4B19-82E5-F1ADAB59F8A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67376" y="33611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125" name="Entrada de lápiz 3124">
                  <a:extLst>
                    <a:ext uri="{FF2B5EF4-FFF2-40B4-BE49-F238E27FC236}">
                      <a16:creationId xmlns:a16="http://schemas.microsoft.com/office/drawing/2014/main" id="{565264A6-25EC-4BCD-9D7C-2CE6B544C904}"/>
                    </a:ext>
                  </a:extLst>
                </p14:cNvPr>
                <p14:cNvContentPartPr/>
                <p14:nvPr/>
              </p14:nvContentPartPr>
              <p14:xfrm>
                <a:off x="10495096" y="3438517"/>
                <a:ext cx="360" cy="360"/>
              </p14:xfrm>
            </p:contentPart>
          </mc:Choice>
          <mc:Fallback xmlns="">
            <p:pic>
              <p:nvPicPr>
                <p:cNvPr id="3125" name="Entrada de lápiz 3124">
                  <a:extLst>
                    <a:ext uri="{FF2B5EF4-FFF2-40B4-BE49-F238E27FC236}">
                      <a16:creationId xmlns:a16="http://schemas.microsoft.com/office/drawing/2014/main" id="{565264A6-25EC-4BCD-9D7C-2CE6B544C90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77456" y="3420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127" name="Entrada de lápiz 3126">
                  <a:extLst>
                    <a:ext uri="{FF2B5EF4-FFF2-40B4-BE49-F238E27FC236}">
                      <a16:creationId xmlns:a16="http://schemas.microsoft.com/office/drawing/2014/main" id="{8A6276FB-CF07-463C-8D17-A29E7F81BDEA}"/>
                    </a:ext>
                  </a:extLst>
                </p14:cNvPr>
                <p14:cNvContentPartPr/>
                <p14:nvPr/>
              </p14:nvContentPartPr>
              <p14:xfrm>
                <a:off x="10515256" y="3428797"/>
                <a:ext cx="360" cy="360"/>
              </p14:xfrm>
            </p:contentPart>
          </mc:Choice>
          <mc:Fallback xmlns="">
            <p:pic>
              <p:nvPicPr>
                <p:cNvPr id="3127" name="Entrada de lápiz 3126">
                  <a:extLst>
                    <a:ext uri="{FF2B5EF4-FFF2-40B4-BE49-F238E27FC236}">
                      <a16:creationId xmlns:a16="http://schemas.microsoft.com/office/drawing/2014/main" id="{8A6276FB-CF07-463C-8D17-A29E7F81BDE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9761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128" name="Entrada de lápiz 3127">
                  <a:extLst>
                    <a:ext uri="{FF2B5EF4-FFF2-40B4-BE49-F238E27FC236}">
                      <a16:creationId xmlns:a16="http://schemas.microsoft.com/office/drawing/2014/main" id="{ADD52552-816A-4988-A3E9-55012A7008BD}"/>
                    </a:ext>
                  </a:extLst>
                </p14:cNvPr>
                <p14:cNvContentPartPr/>
                <p14:nvPr/>
              </p14:nvContentPartPr>
              <p14:xfrm>
                <a:off x="10465576" y="3428797"/>
                <a:ext cx="360" cy="360"/>
              </p14:xfrm>
            </p:contentPart>
          </mc:Choice>
          <mc:Fallback xmlns="">
            <p:pic>
              <p:nvPicPr>
                <p:cNvPr id="3128" name="Entrada de lápiz 3127">
                  <a:extLst>
                    <a:ext uri="{FF2B5EF4-FFF2-40B4-BE49-F238E27FC236}">
                      <a16:creationId xmlns:a16="http://schemas.microsoft.com/office/drawing/2014/main" id="{ADD52552-816A-4988-A3E9-55012A7008B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47936" y="3410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134" name="Entrada de lápiz 3133">
                  <a:extLst>
                    <a:ext uri="{FF2B5EF4-FFF2-40B4-BE49-F238E27FC236}">
                      <a16:creationId xmlns:a16="http://schemas.microsoft.com/office/drawing/2014/main" id="{0403345A-57E7-42FE-99D4-0D83A00F8402}"/>
                    </a:ext>
                  </a:extLst>
                </p14:cNvPr>
                <p14:cNvContentPartPr/>
                <p14:nvPr/>
              </p14:nvContentPartPr>
              <p14:xfrm>
                <a:off x="10465576" y="3438517"/>
                <a:ext cx="360" cy="360"/>
              </p14:xfrm>
            </p:contentPart>
          </mc:Choice>
          <mc:Fallback xmlns="">
            <p:pic>
              <p:nvPicPr>
                <p:cNvPr id="3134" name="Entrada de lápiz 3133">
                  <a:extLst>
                    <a:ext uri="{FF2B5EF4-FFF2-40B4-BE49-F238E27FC236}">
                      <a16:creationId xmlns:a16="http://schemas.microsoft.com/office/drawing/2014/main" id="{0403345A-57E7-42FE-99D4-0D83A00F840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47936" y="3420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135" name="Entrada de lápiz 3134">
                  <a:extLst>
                    <a:ext uri="{FF2B5EF4-FFF2-40B4-BE49-F238E27FC236}">
                      <a16:creationId xmlns:a16="http://schemas.microsoft.com/office/drawing/2014/main" id="{D8BA57DF-03E0-48B7-A914-0DE18EC5A819}"/>
                    </a:ext>
                  </a:extLst>
                </p14:cNvPr>
                <p14:cNvContentPartPr/>
                <p14:nvPr/>
              </p14:nvContentPartPr>
              <p14:xfrm>
                <a:off x="10455856" y="3398557"/>
                <a:ext cx="360" cy="360"/>
              </p14:xfrm>
            </p:contentPart>
          </mc:Choice>
          <mc:Fallback xmlns="">
            <p:pic>
              <p:nvPicPr>
                <p:cNvPr id="3135" name="Entrada de lápiz 3134">
                  <a:extLst>
                    <a:ext uri="{FF2B5EF4-FFF2-40B4-BE49-F238E27FC236}">
                      <a16:creationId xmlns:a16="http://schemas.microsoft.com/office/drawing/2014/main" id="{D8BA57DF-03E0-48B7-A914-0DE18EC5A81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37856" y="3380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168" name="Entrada de lápiz 4167">
                  <a:extLst>
                    <a:ext uri="{FF2B5EF4-FFF2-40B4-BE49-F238E27FC236}">
                      <a16:creationId xmlns:a16="http://schemas.microsoft.com/office/drawing/2014/main" id="{87E533DB-EEC6-4778-B9FE-FDBFB21AA59B}"/>
                    </a:ext>
                  </a:extLst>
                </p14:cNvPr>
                <p14:cNvContentPartPr/>
                <p14:nvPr/>
              </p14:nvContentPartPr>
              <p14:xfrm>
                <a:off x="10535056" y="3448237"/>
                <a:ext cx="360" cy="360"/>
              </p14:xfrm>
            </p:contentPart>
          </mc:Choice>
          <mc:Fallback xmlns="">
            <p:pic>
              <p:nvPicPr>
                <p:cNvPr id="4168" name="Entrada de lápiz 4167">
                  <a:extLst>
                    <a:ext uri="{FF2B5EF4-FFF2-40B4-BE49-F238E27FC236}">
                      <a16:creationId xmlns:a16="http://schemas.microsoft.com/office/drawing/2014/main" id="{87E533DB-EEC6-4778-B9FE-FDBFB21AA59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517416" y="3430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170" name="Entrada de lápiz 4169">
                  <a:extLst>
                    <a:ext uri="{FF2B5EF4-FFF2-40B4-BE49-F238E27FC236}">
                      <a16:creationId xmlns:a16="http://schemas.microsoft.com/office/drawing/2014/main" id="{E6E470DC-F680-4B3E-AA05-A0DD9C2B14EB}"/>
                    </a:ext>
                  </a:extLst>
                </p14:cNvPr>
                <p14:cNvContentPartPr/>
                <p14:nvPr/>
              </p14:nvContentPartPr>
              <p14:xfrm>
                <a:off x="10495096" y="3458317"/>
                <a:ext cx="360" cy="360"/>
              </p14:xfrm>
            </p:contentPart>
          </mc:Choice>
          <mc:Fallback xmlns="">
            <p:pic>
              <p:nvPicPr>
                <p:cNvPr id="4170" name="Entrada de lápiz 4169">
                  <a:extLst>
                    <a:ext uri="{FF2B5EF4-FFF2-40B4-BE49-F238E27FC236}">
                      <a16:creationId xmlns:a16="http://schemas.microsoft.com/office/drawing/2014/main" id="{E6E470DC-F680-4B3E-AA05-A0DD9C2B14E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77456" y="3440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171" name="Entrada de lápiz 4170">
                  <a:extLst>
                    <a:ext uri="{FF2B5EF4-FFF2-40B4-BE49-F238E27FC236}">
                      <a16:creationId xmlns:a16="http://schemas.microsoft.com/office/drawing/2014/main" id="{1D769C5A-3740-4CDA-88A1-9280D448BDFE}"/>
                    </a:ext>
                  </a:extLst>
                </p14:cNvPr>
                <p14:cNvContentPartPr/>
                <p14:nvPr/>
              </p14:nvContentPartPr>
              <p14:xfrm>
                <a:off x="10564576" y="3369037"/>
                <a:ext cx="360" cy="360"/>
              </p14:xfrm>
            </p:contentPart>
          </mc:Choice>
          <mc:Fallback xmlns="">
            <p:pic>
              <p:nvPicPr>
                <p:cNvPr id="4171" name="Entrada de lápiz 4170">
                  <a:extLst>
                    <a:ext uri="{FF2B5EF4-FFF2-40B4-BE49-F238E27FC236}">
                      <a16:creationId xmlns:a16="http://schemas.microsoft.com/office/drawing/2014/main" id="{1D769C5A-3740-4CDA-88A1-9280D448BDF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546936" y="33510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186" name="Entrada de lápiz 4185">
                  <a:extLst>
                    <a:ext uri="{FF2B5EF4-FFF2-40B4-BE49-F238E27FC236}">
                      <a16:creationId xmlns:a16="http://schemas.microsoft.com/office/drawing/2014/main" id="{3EF4FE18-ACE6-46A4-8648-8D270C59B14C}"/>
                    </a:ext>
                  </a:extLst>
                </p14:cNvPr>
                <p14:cNvContentPartPr/>
                <p14:nvPr/>
              </p14:nvContentPartPr>
              <p14:xfrm>
                <a:off x="10515256" y="3507997"/>
                <a:ext cx="360" cy="360"/>
              </p14:xfrm>
            </p:contentPart>
          </mc:Choice>
          <mc:Fallback xmlns="">
            <p:pic>
              <p:nvPicPr>
                <p:cNvPr id="4186" name="Entrada de lápiz 4185">
                  <a:extLst>
                    <a:ext uri="{FF2B5EF4-FFF2-40B4-BE49-F238E27FC236}">
                      <a16:creationId xmlns:a16="http://schemas.microsoft.com/office/drawing/2014/main" id="{3EF4FE18-ACE6-46A4-8648-8D270C59B14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97616" y="3490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187" name="Entrada de lápiz 4186">
                  <a:extLst>
                    <a:ext uri="{FF2B5EF4-FFF2-40B4-BE49-F238E27FC236}">
                      <a16:creationId xmlns:a16="http://schemas.microsoft.com/office/drawing/2014/main" id="{02BCCC10-84A8-4DF2-AAE6-87DD392FA3AC}"/>
                    </a:ext>
                  </a:extLst>
                </p14:cNvPr>
                <p14:cNvContentPartPr/>
                <p14:nvPr/>
              </p14:nvContentPartPr>
              <p14:xfrm>
                <a:off x="10475656" y="3507997"/>
                <a:ext cx="360" cy="360"/>
              </p14:xfrm>
            </p:contentPart>
          </mc:Choice>
          <mc:Fallback xmlns="">
            <p:pic>
              <p:nvPicPr>
                <p:cNvPr id="4187" name="Entrada de lápiz 4186">
                  <a:extLst>
                    <a:ext uri="{FF2B5EF4-FFF2-40B4-BE49-F238E27FC236}">
                      <a16:creationId xmlns:a16="http://schemas.microsoft.com/office/drawing/2014/main" id="{02BCCC10-84A8-4DF2-AAE6-87DD392FA3A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57656" y="3490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189" name="Entrada de lápiz 4188">
                  <a:extLst>
                    <a:ext uri="{FF2B5EF4-FFF2-40B4-BE49-F238E27FC236}">
                      <a16:creationId xmlns:a16="http://schemas.microsoft.com/office/drawing/2014/main" id="{F50C823D-2F4B-4DDD-AE11-A2283165BA6E}"/>
                    </a:ext>
                  </a:extLst>
                </p14:cNvPr>
                <p14:cNvContentPartPr/>
                <p14:nvPr/>
              </p14:nvContentPartPr>
              <p14:xfrm>
                <a:off x="10475656" y="3448237"/>
                <a:ext cx="360" cy="360"/>
              </p14:xfrm>
            </p:contentPart>
          </mc:Choice>
          <mc:Fallback xmlns="">
            <p:pic>
              <p:nvPicPr>
                <p:cNvPr id="4189" name="Entrada de lápiz 4188">
                  <a:extLst>
                    <a:ext uri="{FF2B5EF4-FFF2-40B4-BE49-F238E27FC236}">
                      <a16:creationId xmlns:a16="http://schemas.microsoft.com/office/drawing/2014/main" id="{F50C823D-2F4B-4DDD-AE11-A2283165BA6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57656" y="3430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190" name="Entrada de lápiz 4189">
                  <a:extLst>
                    <a:ext uri="{FF2B5EF4-FFF2-40B4-BE49-F238E27FC236}">
                      <a16:creationId xmlns:a16="http://schemas.microsoft.com/office/drawing/2014/main" id="{A5CA43FE-0135-4370-8452-242EE38C23DB}"/>
                    </a:ext>
                  </a:extLst>
                </p14:cNvPr>
                <p14:cNvContentPartPr/>
                <p14:nvPr/>
              </p14:nvContentPartPr>
              <p14:xfrm>
                <a:off x="10465576" y="3458317"/>
                <a:ext cx="360" cy="360"/>
              </p14:xfrm>
            </p:contentPart>
          </mc:Choice>
          <mc:Fallback xmlns="">
            <p:pic>
              <p:nvPicPr>
                <p:cNvPr id="4190" name="Entrada de lápiz 4189">
                  <a:extLst>
                    <a:ext uri="{FF2B5EF4-FFF2-40B4-BE49-F238E27FC236}">
                      <a16:creationId xmlns:a16="http://schemas.microsoft.com/office/drawing/2014/main" id="{A5CA43FE-0135-4370-8452-242EE38C23D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447936" y="3440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192" name="Entrada de lápiz 4191">
                  <a:extLst>
                    <a:ext uri="{FF2B5EF4-FFF2-40B4-BE49-F238E27FC236}">
                      <a16:creationId xmlns:a16="http://schemas.microsoft.com/office/drawing/2014/main" id="{96248B92-EF76-43E8-A5A9-332BDFC9E71A}"/>
                    </a:ext>
                  </a:extLst>
                </p14:cNvPr>
                <p14:cNvContentPartPr/>
                <p14:nvPr/>
              </p14:nvContentPartPr>
              <p14:xfrm>
                <a:off x="10545136" y="3458317"/>
                <a:ext cx="360" cy="360"/>
              </p14:xfrm>
            </p:contentPart>
          </mc:Choice>
          <mc:Fallback xmlns="">
            <p:pic>
              <p:nvPicPr>
                <p:cNvPr id="4192" name="Entrada de lápiz 4191">
                  <a:extLst>
                    <a:ext uri="{FF2B5EF4-FFF2-40B4-BE49-F238E27FC236}">
                      <a16:creationId xmlns:a16="http://schemas.microsoft.com/office/drawing/2014/main" id="{96248B92-EF76-43E8-A5A9-332BDFC9E71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527136" y="3440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193" name="Entrada de lápiz 4192">
                  <a:extLst>
                    <a:ext uri="{FF2B5EF4-FFF2-40B4-BE49-F238E27FC236}">
                      <a16:creationId xmlns:a16="http://schemas.microsoft.com/office/drawing/2014/main" id="{ADE16F15-28F3-42C7-BEC4-B6488AAB4938}"/>
                    </a:ext>
                  </a:extLst>
                </p14:cNvPr>
                <p14:cNvContentPartPr/>
                <p14:nvPr/>
              </p14:nvContentPartPr>
              <p14:xfrm>
                <a:off x="10545136" y="3458317"/>
                <a:ext cx="360" cy="360"/>
              </p14:xfrm>
            </p:contentPart>
          </mc:Choice>
          <mc:Fallback xmlns="">
            <p:pic>
              <p:nvPicPr>
                <p:cNvPr id="4193" name="Entrada de lápiz 4192">
                  <a:extLst>
                    <a:ext uri="{FF2B5EF4-FFF2-40B4-BE49-F238E27FC236}">
                      <a16:creationId xmlns:a16="http://schemas.microsoft.com/office/drawing/2014/main" id="{ADE16F15-28F3-42C7-BEC4-B6488AAB493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527136" y="34403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8" name="Grupo 4197">
            <a:extLst>
              <a:ext uri="{FF2B5EF4-FFF2-40B4-BE49-F238E27FC236}">
                <a16:creationId xmlns:a16="http://schemas.microsoft.com/office/drawing/2014/main" id="{6D0A8FD9-C2A3-45C8-A82A-9FCA8C7A187D}"/>
              </a:ext>
            </a:extLst>
          </p:cNvPr>
          <p:cNvGrpSpPr/>
          <p:nvPr/>
        </p:nvGrpSpPr>
        <p:grpSpPr>
          <a:xfrm>
            <a:off x="8070496" y="3517717"/>
            <a:ext cx="39600" cy="90360"/>
            <a:chOff x="8070496" y="3517717"/>
            <a:chExt cx="3960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79" name="Entrada de lápiz 4178">
                  <a:extLst>
                    <a:ext uri="{FF2B5EF4-FFF2-40B4-BE49-F238E27FC236}">
                      <a16:creationId xmlns:a16="http://schemas.microsoft.com/office/drawing/2014/main" id="{C3004317-BFE8-41A1-8C88-768A73875838}"/>
                    </a:ext>
                  </a:extLst>
                </p14:cNvPr>
                <p14:cNvContentPartPr/>
                <p14:nvPr/>
              </p14:nvContentPartPr>
              <p14:xfrm>
                <a:off x="8090296" y="3597637"/>
                <a:ext cx="360" cy="360"/>
              </p14:xfrm>
            </p:contentPart>
          </mc:Choice>
          <mc:Fallback xmlns="">
            <p:pic>
              <p:nvPicPr>
                <p:cNvPr id="4179" name="Entrada de lápiz 4178">
                  <a:extLst>
                    <a:ext uri="{FF2B5EF4-FFF2-40B4-BE49-F238E27FC236}">
                      <a16:creationId xmlns:a16="http://schemas.microsoft.com/office/drawing/2014/main" id="{C3004317-BFE8-41A1-8C88-768A7387583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72296" y="35799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183" name="Entrada de lápiz 4182">
                  <a:extLst>
                    <a:ext uri="{FF2B5EF4-FFF2-40B4-BE49-F238E27FC236}">
                      <a16:creationId xmlns:a16="http://schemas.microsoft.com/office/drawing/2014/main" id="{2D2475FF-1898-4F37-B9DD-EAC00DECADBE}"/>
                    </a:ext>
                  </a:extLst>
                </p14:cNvPr>
                <p14:cNvContentPartPr/>
                <p14:nvPr/>
              </p14:nvContentPartPr>
              <p14:xfrm>
                <a:off x="8109736" y="3607717"/>
                <a:ext cx="360" cy="360"/>
              </p14:xfrm>
            </p:contentPart>
          </mc:Choice>
          <mc:Fallback xmlns="">
            <p:pic>
              <p:nvPicPr>
                <p:cNvPr id="4183" name="Entrada de lápiz 4182">
                  <a:extLst>
                    <a:ext uri="{FF2B5EF4-FFF2-40B4-BE49-F238E27FC236}">
                      <a16:creationId xmlns:a16="http://schemas.microsoft.com/office/drawing/2014/main" id="{2D2475FF-1898-4F37-B9DD-EAC00DECADB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92096" y="35897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73" name="Entrada de lápiz 4172">
                  <a:extLst>
                    <a:ext uri="{FF2B5EF4-FFF2-40B4-BE49-F238E27FC236}">
                      <a16:creationId xmlns:a16="http://schemas.microsoft.com/office/drawing/2014/main" id="{B07A8676-9F4D-491C-AFC4-54A80E10BC90}"/>
                    </a:ext>
                  </a:extLst>
                </p14:cNvPr>
                <p14:cNvContentPartPr/>
                <p14:nvPr/>
              </p14:nvContentPartPr>
              <p14:xfrm>
                <a:off x="8070496" y="3557677"/>
                <a:ext cx="360" cy="360"/>
              </p14:xfrm>
            </p:contentPart>
          </mc:Choice>
          <mc:Fallback xmlns="">
            <p:pic>
              <p:nvPicPr>
                <p:cNvPr id="4173" name="Entrada de lápiz 4172">
                  <a:extLst>
                    <a:ext uri="{FF2B5EF4-FFF2-40B4-BE49-F238E27FC236}">
                      <a16:creationId xmlns:a16="http://schemas.microsoft.com/office/drawing/2014/main" id="{B07A8676-9F4D-491C-AFC4-54A80E10BC9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52496" y="35400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174" name="Entrada de lápiz 4173">
                  <a:extLst>
                    <a:ext uri="{FF2B5EF4-FFF2-40B4-BE49-F238E27FC236}">
                      <a16:creationId xmlns:a16="http://schemas.microsoft.com/office/drawing/2014/main" id="{EA5BBFAA-AA3F-4089-B049-2D310CD63791}"/>
                    </a:ext>
                  </a:extLst>
                </p14:cNvPr>
                <p14:cNvContentPartPr/>
                <p14:nvPr/>
              </p14:nvContentPartPr>
              <p14:xfrm>
                <a:off x="8070496" y="3528157"/>
                <a:ext cx="360" cy="360"/>
              </p14:xfrm>
            </p:contentPart>
          </mc:Choice>
          <mc:Fallback xmlns="">
            <p:pic>
              <p:nvPicPr>
                <p:cNvPr id="4174" name="Entrada de lápiz 4173">
                  <a:extLst>
                    <a:ext uri="{FF2B5EF4-FFF2-40B4-BE49-F238E27FC236}">
                      <a16:creationId xmlns:a16="http://schemas.microsoft.com/office/drawing/2014/main" id="{EA5BBFAA-AA3F-4089-B049-2D310CD6379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52496" y="35105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76" name="Entrada de lápiz 4175">
                  <a:extLst>
                    <a:ext uri="{FF2B5EF4-FFF2-40B4-BE49-F238E27FC236}">
                      <a16:creationId xmlns:a16="http://schemas.microsoft.com/office/drawing/2014/main" id="{5B167C91-2E02-4B96-8E59-49464B8E8BFB}"/>
                    </a:ext>
                  </a:extLst>
                </p14:cNvPr>
                <p14:cNvContentPartPr/>
                <p14:nvPr/>
              </p14:nvContentPartPr>
              <p14:xfrm>
                <a:off x="8109736" y="3557677"/>
                <a:ext cx="360" cy="360"/>
              </p14:xfrm>
            </p:contentPart>
          </mc:Choice>
          <mc:Fallback xmlns="">
            <p:pic>
              <p:nvPicPr>
                <p:cNvPr id="4176" name="Entrada de lápiz 4175">
                  <a:extLst>
                    <a:ext uri="{FF2B5EF4-FFF2-40B4-BE49-F238E27FC236}">
                      <a16:creationId xmlns:a16="http://schemas.microsoft.com/office/drawing/2014/main" id="{5B167C91-2E02-4B96-8E59-49464B8E8BF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92096" y="35400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177" name="Entrada de lápiz 4176">
                  <a:extLst>
                    <a:ext uri="{FF2B5EF4-FFF2-40B4-BE49-F238E27FC236}">
                      <a16:creationId xmlns:a16="http://schemas.microsoft.com/office/drawing/2014/main" id="{16D4797A-17B8-4E8C-AECD-2E70C488D1E2}"/>
                    </a:ext>
                  </a:extLst>
                </p14:cNvPr>
                <p14:cNvContentPartPr/>
                <p14:nvPr/>
              </p14:nvContentPartPr>
              <p14:xfrm>
                <a:off x="8109736" y="3517717"/>
                <a:ext cx="360" cy="360"/>
              </p14:xfrm>
            </p:contentPart>
          </mc:Choice>
          <mc:Fallback xmlns="">
            <p:pic>
              <p:nvPicPr>
                <p:cNvPr id="4177" name="Entrada de lápiz 4176">
                  <a:extLst>
                    <a:ext uri="{FF2B5EF4-FFF2-40B4-BE49-F238E27FC236}">
                      <a16:creationId xmlns:a16="http://schemas.microsoft.com/office/drawing/2014/main" id="{16D4797A-17B8-4E8C-AECD-2E70C488D1E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92096" y="3500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78" name="Entrada de lápiz 4177">
                  <a:extLst>
                    <a:ext uri="{FF2B5EF4-FFF2-40B4-BE49-F238E27FC236}">
                      <a16:creationId xmlns:a16="http://schemas.microsoft.com/office/drawing/2014/main" id="{64EF5D0A-361A-466E-9322-2E364EBB96FB}"/>
                    </a:ext>
                  </a:extLst>
                </p14:cNvPr>
                <p14:cNvContentPartPr/>
                <p14:nvPr/>
              </p14:nvContentPartPr>
              <p14:xfrm>
                <a:off x="8100016" y="3557677"/>
                <a:ext cx="360" cy="360"/>
              </p14:xfrm>
            </p:contentPart>
          </mc:Choice>
          <mc:Fallback xmlns="">
            <p:pic>
              <p:nvPicPr>
                <p:cNvPr id="4178" name="Entrada de lápiz 4177">
                  <a:extLst>
                    <a:ext uri="{FF2B5EF4-FFF2-40B4-BE49-F238E27FC236}">
                      <a16:creationId xmlns:a16="http://schemas.microsoft.com/office/drawing/2014/main" id="{64EF5D0A-361A-466E-9322-2E364EBB96F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82016" y="35400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180" name="Entrada de lápiz 4179">
                  <a:extLst>
                    <a:ext uri="{FF2B5EF4-FFF2-40B4-BE49-F238E27FC236}">
                      <a16:creationId xmlns:a16="http://schemas.microsoft.com/office/drawing/2014/main" id="{BA6BD558-D984-41D1-8D33-7B939163AFCE}"/>
                    </a:ext>
                  </a:extLst>
                </p14:cNvPr>
                <p14:cNvContentPartPr/>
                <p14:nvPr/>
              </p14:nvContentPartPr>
              <p14:xfrm>
                <a:off x="8100016" y="3557677"/>
                <a:ext cx="360" cy="360"/>
              </p14:xfrm>
            </p:contentPart>
          </mc:Choice>
          <mc:Fallback xmlns="">
            <p:pic>
              <p:nvPicPr>
                <p:cNvPr id="4180" name="Entrada de lápiz 4179">
                  <a:extLst>
                    <a:ext uri="{FF2B5EF4-FFF2-40B4-BE49-F238E27FC236}">
                      <a16:creationId xmlns:a16="http://schemas.microsoft.com/office/drawing/2014/main" id="{BA6BD558-D984-41D1-8D33-7B939163AFC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82016" y="35400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81" name="Entrada de lápiz 4180">
                  <a:extLst>
                    <a:ext uri="{FF2B5EF4-FFF2-40B4-BE49-F238E27FC236}">
                      <a16:creationId xmlns:a16="http://schemas.microsoft.com/office/drawing/2014/main" id="{3F12CC5B-3620-41FD-B02C-FDBF8875E5B1}"/>
                    </a:ext>
                  </a:extLst>
                </p14:cNvPr>
                <p14:cNvContentPartPr/>
                <p14:nvPr/>
              </p14:nvContentPartPr>
              <p14:xfrm>
                <a:off x="8090296" y="3517717"/>
                <a:ext cx="360" cy="360"/>
              </p14:xfrm>
            </p:contentPart>
          </mc:Choice>
          <mc:Fallback xmlns="">
            <p:pic>
              <p:nvPicPr>
                <p:cNvPr id="4181" name="Entrada de lápiz 4180">
                  <a:extLst>
                    <a:ext uri="{FF2B5EF4-FFF2-40B4-BE49-F238E27FC236}">
                      <a16:creationId xmlns:a16="http://schemas.microsoft.com/office/drawing/2014/main" id="{3F12CC5B-3620-41FD-B02C-FDBF8875E5B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72296" y="35000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184" name="Entrada de lápiz 4183">
                  <a:extLst>
                    <a:ext uri="{FF2B5EF4-FFF2-40B4-BE49-F238E27FC236}">
                      <a16:creationId xmlns:a16="http://schemas.microsoft.com/office/drawing/2014/main" id="{5714C525-6FCA-4830-89FF-6354A5AD85C9}"/>
                    </a:ext>
                  </a:extLst>
                </p14:cNvPr>
                <p14:cNvContentPartPr/>
                <p14:nvPr/>
              </p14:nvContentPartPr>
              <p14:xfrm>
                <a:off x="8109736" y="3547957"/>
                <a:ext cx="360" cy="360"/>
              </p14:xfrm>
            </p:contentPart>
          </mc:Choice>
          <mc:Fallback xmlns="">
            <p:pic>
              <p:nvPicPr>
                <p:cNvPr id="4184" name="Entrada de lápiz 4183">
                  <a:extLst>
                    <a:ext uri="{FF2B5EF4-FFF2-40B4-BE49-F238E27FC236}">
                      <a16:creationId xmlns:a16="http://schemas.microsoft.com/office/drawing/2014/main" id="{5714C525-6FCA-4830-89FF-6354A5AD85C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92096" y="3529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195" name="Entrada de lápiz 4194">
                  <a:extLst>
                    <a:ext uri="{FF2B5EF4-FFF2-40B4-BE49-F238E27FC236}">
                      <a16:creationId xmlns:a16="http://schemas.microsoft.com/office/drawing/2014/main" id="{00C8BAF8-8B50-4855-8C5F-5A6D276954A0}"/>
                    </a:ext>
                  </a:extLst>
                </p14:cNvPr>
                <p14:cNvContentPartPr/>
                <p14:nvPr/>
              </p14:nvContentPartPr>
              <p14:xfrm>
                <a:off x="8080216" y="3577477"/>
                <a:ext cx="360" cy="360"/>
              </p14:xfrm>
            </p:contentPart>
          </mc:Choice>
          <mc:Fallback xmlns="">
            <p:pic>
              <p:nvPicPr>
                <p:cNvPr id="4195" name="Entrada de lápiz 4194">
                  <a:extLst>
                    <a:ext uri="{FF2B5EF4-FFF2-40B4-BE49-F238E27FC236}">
                      <a16:creationId xmlns:a16="http://schemas.microsoft.com/office/drawing/2014/main" id="{00C8BAF8-8B50-4855-8C5F-5A6D276954A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62576" y="3559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197" name="Entrada de lápiz 4196">
                  <a:extLst>
                    <a:ext uri="{FF2B5EF4-FFF2-40B4-BE49-F238E27FC236}">
                      <a16:creationId xmlns:a16="http://schemas.microsoft.com/office/drawing/2014/main" id="{2DEBA0B6-691E-48CC-8926-C74E89EF303C}"/>
                    </a:ext>
                  </a:extLst>
                </p14:cNvPr>
                <p14:cNvContentPartPr/>
                <p14:nvPr/>
              </p14:nvContentPartPr>
              <p14:xfrm>
                <a:off x="8109736" y="3587917"/>
                <a:ext cx="360" cy="360"/>
              </p14:xfrm>
            </p:contentPart>
          </mc:Choice>
          <mc:Fallback xmlns="">
            <p:pic>
              <p:nvPicPr>
                <p:cNvPr id="4197" name="Entrada de lápiz 4196">
                  <a:extLst>
                    <a:ext uri="{FF2B5EF4-FFF2-40B4-BE49-F238E27FC236}">
                      <a16:creationId xmlns:a16="http://schemas.microsoft.com/office/drawing/2014/main" id="{2DEBA0B6-691E-48CC-8926-C74E89EF303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92096" y="3569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4199" name="Entrada de lápiz 4198">
                <a:extLst>
                  <a:ext uri="{FF2B5EF4-FFF2-40B4-BE49-F238E27FC236}">
                    <a16:creationId xmlns:a16="http://schemas.microsoft.com/office/drawing/2014/main" id="{023591FE-FF47-481C-B092-DD5FE434F348}"/>
                  </a:ext>
                </a:extLst>
              </p14:cNvPr>
              <p14:cNvContentPartPr/>
              <p14:nvPr/>
            </p14:nvContentPartPr>
            <p14:xfrm>
              <a:off x="8119816" y="3637237"/>
              <a:ext cx="360" cy="360"/>
            </p14:xfrm>
          </p:contentPart>
        </mc:Choice>
        <mc:Fallback xmlns="">
          <p:pic>
            <p:nvPicPr>
              <p:cNvPr id="4199" name="Entrada de lápiz 4198">
                <a:extLst>
                  <a:ext uri="{FF2B5EF4-FFF2-40B4-BE49-F238E27FC236}">
                    <a16:creationId xmlns:a16="http://schemas.microsoft.com/office/drawing/2014/main" id="{023591FE-FF47-481C-B092-DD5FE434F34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101816" y="361923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2" name="Grupo 4201">
            <a:extLst>
              <a:ext uri="{FF2B5EF4-FFF2-40B4-BE49-F238E27FC236}">
                <a16:creationId xmlns:a16="http://schemas.microsoft.com/office/drawing/2014/main" id="{BADA4A94-B9F9-4129-8F6E-E111F55FF075}"/>
              </a:ext>
            </a:extLst>
          </p:cNvPr>
          <p:cNvGrpSpPr/>
          <p:nvPr/>
        </p:nvGrpSpPr>
        <p:grpSpPr>
          <a:xfrm>
            <a:off x="9451816" y="2245837"/>
            <a:ext cx="20160" cy="10080"/>
            <a:chOff x="9451816" y="2245837"/>
            <a:chExt cx="20160" cy="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00" name="Entrada de lápiz 4199">
                  <a:extLst>
                    <a:ext uri="{FF2B5EF4-FFF2-40B4-BE49-F238E27FC236}">
                      <a16:creationId xmlns:a16="http://schemas.microsoft.com/office/drawing/2014/main" id="{A5BC95FC-8FAD-4B8A-8A4A-64C220470BE8}"/>
                    </a:ext>
                  </a:extLst>
                </p14:cNvPr>
                <p14:cNvContentPartPr/>
                <p14:nvPr/>
              </p14:nvContentPartPr>
              <p14:xfrm>
                <a:off x="9451816" y="2245837"/>
                <a:ext cx="360" cy="360"/>
              </p14:xfrm>
            </p:contentPart>
          </mc:Choice>
          <mc:Fallback xmlns="">
            <p:pic>
              <p:nvPicPr>
                <p:cNvPr id="4200" name="Entrada de lápiz 4199">
                  <a:extLst>
                    <a:ext uri="{FF2B5EF4-FFF2-40B4-BE49-F238E27FC236}">
                      <a16:creationId xmlns:a16="http://schemas.microsoft.com/office/drawing/2014/main" id="{A5BC95FC-8FAD-4B8A-8A4A-64C220470BE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434176" y="2227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201" name="Entrada de lápiz 4200">
                  <a:extLst>
                    <a:ext uri="{FF2B5EF4-FFF2-40B4-BE49-F238E27FC236}">
                      <a16:creationId xmlns:a16="http://schemas.microsoft.com/office/drawing/2014/main" id="{807EAFEC-CC80-43DD-A0BC-92E4AE413802}"/>
                    </a:ext>
                  </a:extLst>
                </p14:cNvPr>
                <p14:cNvContentPartPr/>
                <p14:nvPr/>
              </p14:nvContentPartPr>
              <p14:xfrm>
                <a:off x="9471616" y="2255557"/>
                <a:ext cx="360" cy="360"/>
              </p14:xfrm>
            </p:contentPart>
          </mc:Choice>
          <mc:Fallback xmlns="">
            <p:pic>
              <p:nvPicPr>
                <p:cNvPr id="4201" name="Entrada de lápiz 4200">
                  <a:extLst>
                    <a:ext uri="{FF2B5EF4-FFF2-40B4-BE49-F238E27FC236}">
                      <a16:creationId xmlns:a16="http://schemas.microsoft.com/office/drawing/2014/main" id="{807EAFEC-CC80-43DD-A0BC-92E4AE41380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453616" y="2237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203" name="Entrada de lápiz 4202">
                <a:extLst>
                  <a:ext uri="{FF2B5EF4-FFF2-40B4-BE49-F238E27FC236}">
                    <a16:creationId xmlns:a16="http://schemas.microsoft.com/office/drawing/2014/main" id="{4A38EA94-A0B1-41A4-816B-90BE2427BAAB}"/>
                  </a:ext>
                </a:extLst>
              </p14:cNvPr>
              <p14:cNvContentPartPr/>
              <p14:nvPr/>
            </p14:nvContentPartPr>
            <p14:xfrm>
              <a:off x="10674016" y="2236117"/>
              <a:ext cx="360" cy="360"/>
            </p14:xfrm>
          </p:contentPart>
        </mc:Choice>
        <mc:Fallback xmlns="">
          <p:pic>
            <p:nvPicPr>
              <p:cNvPr id="4203" name="Entrada de lápiz 4202">
                <a:extLst>
                  <a:ext uri="{FF2B5EF4-FFF2-40B4-BE49-F238E27FC236}">
                    <a16:creationId xmlns:a16="http://schemas.microsoft.com/office/drawing/2014/main" id="{4A38EA94-A0B1-41A4-816B-90BE2427BAA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0656376" y="2218117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205" name="Conector recto de flecha 4204">
            <a:extLst>
              <a:ext uri="{FF2B5EF4-FFF2-40B4-BE49-F238E27FC236}">
                <a16:creationId xmlns:a16="http://schemas.microsoft.com/office/drawing/2014/main" id="{7DCF548E-76F2-4162-B72A-640B8C3F92F1}"/>
              </a:ext>
            </a:extLst>
          </p:cNvPr>
          <p:cNvCxnSpPr>
            <a:cxnSpLocks/>
          </p:cNvCxnSpPr>
          <p:nvPr/>
        </p:nvCxnSpPr>
        <p:spPr>
          <a:xfrm flipV="1">
            <a:off x="9819569" y="2425622"/>
            <a:ext cx="805323" cy="39658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de flecha 238">
            <a:extLst>
              <a:ext uri="{FF2B5EF4-FFF2-40B4-BE49-F238E27FC236}">
                <a16:creationId xmlns:a16="http://schemas.microsoft.com/office/drawing/2014/main" id="{6FCD79B7-3E4A-48F4-8D8C-E77FEE798A34}"/>
              </a:ext>
            </a:extLst>
          </p:cNvPr>
          <p:cNvCxnSpPr>
            <a:cxnSpLocks/>
          </p:cNvCxnSpPr>
          <p:nvPr/>
        </p:nvCxnSpPr>
        <p:spPr>
          <a:xfrm flipH="1" flipV="1">
            <a:off x="8009048" y="2851881"/>
            <a:ext cx="1214168" cy="8825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4" name="CuadroTexto 4213">
            <a:extLst>
              <a:ext uri="{FF2B5EF4-FFF2-40B4-BE49-F238E27FC236}">
                <a16:creationId xmlns:a16="http://schemas.microsoft.com/office/drawing/2014/main" id="{16BED606-79BD-4A88-9256-83BD641C9341}"/>
              </a:ext>
            </a:extLst>
          </p:cNvPr>
          <p:cNvSpPr txBox="1"/>
          <p:nvPr/>
        </p:nvSpPr>
        <p:spPr>
          <a:xfrm>
            <a:off x="10632533" y="1831020"/>
            <a:ext cx="1347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Vamos cubriendo desde la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vuelta central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hacia el lateral</a:t>
            </a:r>
          </a:p>
        </p:txBody>
      </p:sp>
      <p:sp>
        <p:nvSpPr>
          <p:cNvPr id="250" name="CuadroTexto 249">
            <a:extLst>
              <a:ext uri="{FF2B5EF4-FFF2-40B4-BE49-F238E27FC236}">
                <a16:creationId xmlns:a16="http://schemas.microsoft.com/office/drawing/2014/main" id="{B063B776-9385-4928-A77D-5641E8AE83EC}"/>
              </a:ext>
            </a:extLst>
          </p:cNvPr>
          <p:cNvSpPr txBox="1"/>
          <p:nvPr/>
        </p:nvSpPr>
        <p:spPr>
          <a:xfrm>
            <a:off x="6626648" y="2466488"/>
            <a:ext cx="1406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Vamos cubriendo desde la </a:t>
            </a:r>
            <a:r>
              <a:rPr lang="es-E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vuelta central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hacia el lateral</a:t>
            </a:r>
          </a:p>
        </p:txBody>
      </p:sp>
      <p:sp>
        <p:nvSpPr>
          <p:cNvPr id="4216" name="Signo de multiplicación 4215">
            <a:extLst>
              <a:ext uri="{FF2B5EF4-FFF2-40B4-BE49-F238E27FC236}">
                <a16:creationId xmlns:a16="http://schemas.microsoft.com/office/drawing/2014/main" id="{E95B8138-E212-4270-9673-174D5A60F124}"/>
              </a:ext>
            </a:extLst>
          </p:cNvPr>
          <p:cNvSpPr/>
          <p:nvPr/>
        </p:nvSpPr>
        <p:spPr>
          <a:xfrm rot="21277344">
            <a:off x="9390993" y="2833459"/>
            <a:ext cx="250809" cy="228112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220" name="Conector recto de flecha 4219">
            <a:extLst>
              <a:ext uri="{FF2B5EF4-FFF2-40B4-BE49-F238E27FC236}">
                <a16:creationId xmlns:a16="http://schemas.microsoft.com/office/drawing/2014/main" id="{729F64A8-F4A0-4823-AEB4-C21C5EF1EB39}"/>
              </a:ext>
            </a:extLst>
          </p:cNvPr>
          <p:cNvCxnSpPr>
            <a:cxnSpLocks/>
          </p:cNvCxnSpPr>
          <p:nvPr/>
        </p:nvCxnSpPr>
        <p:spPr>
          <a:xfrm flipH="1">
            <a:off x="4095501" y="2527271"/>
            <a:ext cx="422475" cy="14143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3" name="CuadroTexto 4222">
            <a:extLst>
              <a:ext uri="{FF2B5EF4-FFF2-40B4-BE49-F238E27FC236}">
                <a16:creationId xmlns:a16="http://schemas.microsoft.com/office/drawing/2014/main" id="{9845D201-9EFF-4425-8DE3-C4F3288A63C5}"/>
              </a:ext>
            </a:extLst>
          </p:cNvPr>
          <p:cNvSpPr txBox="1"/>
          <p:nvPr/>
        </p:nvSpPr>
        <p:spPr>
          <a:xfrm>
            <a:off x="3440494" y="2431766"/>
            <a:ext cx="749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Rollo de venda</a:t>
            </a:r>
          </a:p>
        </p:txBody>
      </p:sp>
      <p:cxnSp>
        <p:nvCxnSpPr>
          <p:cNvPr id="260" name="Conector recto de flecha 259">
            <a:extLst>
              <a:ext uri="{FF2B5EF4-FFF2-40B4-BE49-F238E27FC236}">
                <a16:creationId xmlns:a16="http://schemas.microsoft.com/office/drawing/2014/main" id="{F6C655F7-BAF4-4FB1-B6F3-4E2E87408439}"/>
              </a:ext>
            </a:extLst>
          </p:cNvPr>
          <p:cNvCxnSpPr>
            <a:cxnSpLocks/>
            <a:endCxn id="263" idx="1"/>
          </p:cNvCxnSpPr>
          <p:nvPr/>
        </p:nvCxnSpPr>
        <p:spPr>
          <a:xfrm flipV="1">
            <a:off x="4907013" y="2755597"/>
            <a:ext cx="711600" cy="30165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CuadroTexto 262">
            <a:extLst>
              <a:ext uri="{FF2B5EF4-FFF2-40B4-BE49-F238E27FC236}">
                <a16:creationId xmlns:a16="http://schemas.microsoft.com/office/drawing/2014/main" id="{BF607116-C3C8-4723-A050-D4431E8F9EC8}"/>
              </a:ext>
            </a:extLst>
          </p:cNvPr>
          <p:cNvSpPr txBox="1"/>
          <p:nvPr/>
        </p:nvSpPr>
        <p:spPr>
          <a:xfrm>
            <a:off x="5618613" y="2493987"/>
            <a:ext cx="74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Vuelta </a:t>
            </a:r>
            <a:r>
              <a:rPr lang="es-E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</a:p>
        </p:txBody>
      </p:sp>
      <p:cxnSp>
        <p:nvCxnSpPr>
          <p:cNvPr id="267" name="Conector recto de flecha 266">
            <a:extLst>
              <a:ext uri="{FF2B5EF4-FFF2-40B4-BE49-F238E27FC236}">
                <a16:creationId xmlns:a16="http://schemas.microsoft.com/office/drawing/2014/main" id="{724C3596-27B9-4D5D-9AF2-11310C7E9F0E}"/>
              </a:ext>
            </a:extLst>
          </p:cNvPr>
          <p:cNvCxnSpPr>
            <a:cxnSpLocks/>
          </p:cNvCxnSpPr>
          <p:nvPr/>
        </p:nvCxnSpPr>
        <p:spPr>
          <a:xfrm flipH="1">
            <a:off x="3803086" y="3906983"/>
            <a:ext cx="844937" cy="49526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CuadroTexto 271">
            <a:extLst>
              <a:ext uri="{FF2B5EF4-FFF2-40B4-BE49-F238E27FC236}">
                <a16:creationId xmlns:a16="http://schemas.microsoft.com/office/drawing/2014/main" id="{383B3895-38C1-4C6D-AECF-FB5A781262CB}"/>
              </a:ext>
            </a:extLst>
          </p:cNvPr>
          <p:cNvSpPr txBox="1"/>
          <p:nvPr/>
        </p:nvSpPr>
        <p:spPr>
          <a:xfrm>
            <a:off x="2818514" y="4229357"/>
            <a:ext cx="110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Vuelta </a:t>
            </a:r>
            <a:r>
              <a:rPr lang="es-E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5136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8595" y="286373"/>
            <a:ext cx="5866982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4000" dirty="0"/>
              <a:t>VENDAJE DEL CUELLO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F7993-AA09-41D1-895E-2B4180F9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222" y="0"/>
            <a:ext cx="1415265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74CFE9F-A0FE-42BE-9499-364CDE2C546F}"/>
              </a:ext>
            </a:extLst>
          </p:cNvPr>
          <p:cNvSpPr txBox="1"/>
          <p:nvPr/>
        </p:nvSpPr>
        <p:spPr>
          <a:xfrm>
            <a:off x="527917" y="2308232"/>
            <a:ext cx="388854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Vendaje específico para herida sangrante en cuello.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es-ES" sz="17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Venda crepé.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Venda israelí.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1" indent="-176213" algn="just">
              <a:buFont typeface="Arial" panose="020B0604020202020204" pitchFamily="34" charset="0"/>
              <a:buChar char="•"/>
            </a:pPr>
            <a:r>
              <a:rPr lang="es-ES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Procedimiento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285750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Poner paquete de gasas sobre la herida.</a:t>
            </a:r>
          </a:p>
          <a:p>
            <a:pPr marL="742950" lvl="2" indent="-285750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Empezar el vendaje por encima de la gasa y dirigirlo hacia la axila contraria.</a:t>
            </a:r>
          </a:p>
          <a:p>
            <a:pPr marL="742950" lvl="2" indent="-285750" algn="just">
              <a:buFont typeface="Wingdings" panose="05000000000000000000" pitchFamily="2" charset="2"/>
              <a:buChar char="Ø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Dar 3 o 4 vueltas alrededor de la axila.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211ECBC-0A58-4BA3-AC31-952FC31AED5A}"/>
              </a:ext>
            </a:extLst>
          </p:cNvPr>
          <p:cNvSpPr/>
          <p:nvPr/>
        </p:nvSpPr>
        <p:spPr>
          <a:xfrm>
            <a:off x="5125359" y="1513339"/>
            <a:ext cx="74469" cy="5344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189889-E85D-46CC-8BA0-A2D9BA90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421" y="2197795"/>
            <a:ext cx="3322606" cy="417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mbo 12">
            <a:extLst>
              <a:ext uri="{FF2B5EF4-FFF2-40B4-BE49-F238E27FC236}">
                <a16:creationId xmlns:a16="http://schemas.microsoft.com/office/drawing/2014/main" id="{1D39708F-4EB0-4902-ABF2-B4A43A6B5A8C}"/>
              </a:ext>
            </a:extLst>
          </p:cNvPr>
          <p:cNvSpPr/>
          <p:nvPr/>
        </p:nvSpPr>
        <p:spPr>
          <a:xfrm rot="19364773">
            <a:off x="8292424" y="3148238"/>
            <a:ext cx="605432" cy="561525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1D6EFE72-133D-4DA1-8A3B-C7C890D3CBD5}"/>
              </a:ext>
            </a:extLst>
          </p:cNvPr>
          <p:cNvSpPr/>
          <p:nvPr/>
        </p:nvSpPr>
        <p:spPr>
          <a:xfrm>
            <a:off x="8354258" y="3022276"/>
            <a:ext cx="1491134" cy="1670907"/>
          </a:xfrm>
          <a:custGeom>
            <a:avLst/>
            <a:gdLst>
              <a:gd name="connsiteX0" fmla="*/ 89452 w 1491134"/>
              <a:gd name="connsiteY0" fmla="*/ 14 h 1670907"/>
              <a:gd name="connsiteX1" fmla="*/ 258417 w 1491134"/>
              <a:gd name="connsiteY1" fmla="*/ 208736 h 1670907"/>
              <a:gd name="connsiteX2" fmla="*/ 447261 w 1491134"/>
              <a:gd name="connsiteY2" fmla="*/ 417458 h 1670907"/>
              <a:gd name="connsiteX3" fmla="*/ 914400 w 1491134"/>
              <a:gd name="connsiteY3" fmla="*/ 884597 h 1670907"/>
              <a:gd name="connsiteX4" fmla="*/ 1282148 w 1491134"/>
              <a:gd name="connsiteY4" fmla="*/ 1212588 h 1670907"/>
              <a:gd name="connsiteX5" fmla="*/ 1431235 w 1491134"/>
              <a:gd name="connsiteY5" fmla="*/ 1311979 h 1670907"/>
              <a:gd name="connsiteX6" fmla="*/ 1490869 w 1491134"/>
              <a:gd name="connsiteY6" fmla="*/ 1441188 h 1670907"/>
              <a:gd name="connsiteX7" fmla="*/ 1411356 w 1491134"/>
              <a:gd name="connsiteY7" fmla="*/ 1669788 h 1670907"/>
              <a:gd name="connsiteX8" fmla="*/ 1123122 w 1491134"/>
              <a:gd name="connsiteY8" fmla="*/ 1520701 h 1670907"/>
              <a:gd name="connsiteX9" fmla="*/ 914400 w 1491134"/>
              <a:gd name="connsiteY9" fmla="*/ 1341797 h 1670907"/>
              <a:gd name="connsiteX10" fmla="*/ 586409 w 1491134"/>
              <a:gd name="connsiteY10" fmla="*/ 1023745 h 1670907"/>
              <a:gd name="connsiteX11" fmla="*/ 337930 w 1491134"/>
              <a:gd name="connsiteY11" fmla="*/ 745449 h 1670907"/>
              <a:gd name="connsiteX12" fmla="*/ 149087 w 1491134"/>
              <a:gd name="connsiteY12" fmla="*/ 556605 h 1670907"/>
              <a:gd name="connsiteX13" fmla="*/ 69574 w 1491134"/>
              <a:gd name="connsiteY13" fmla="*/ 427397 h 1670907"/>
              <a:gd name="connsiteX14" fmla="*/ 0 w 1491134"/>
              <a:gd name="connsiteY14" fmla="*/ 318066 h 1670907"/>
              <a:gd name="connsiteX15" fmla="*/ 69574 w 1491134"/>
              <a:gd name="connsiteY15" fmla="*/ 218675 h 1670907"/>
              <a:gd name="connsiteX16" fmla="*/ 89452 w 1491134"/>
              <a:gd name="connsiteY16" fmla="*/ 14 h 167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91134" h="1670907">
                <a:moveTo>
                  <a:pt x="89452" y="14"/>
                </a:moveTo>
                <a:cubicBezTo>
                  <a:pt x="120926" y="-1642"/>
                  <a:pt x="198782" y="139162"/>
                  <a:pt x="258417" y="208736"/>
                </a:cubicBezTo>
                <a:cubicBezTo>
                  <a:pt x="318052" y="278310"/>
                  <a:pt x="337931" y="304815"/>
                  <a:pt x="447261" y="417458"/>
                </a:cubicBezTo>
                <a:cubicBezTo>
                  <a:pt x="556592" y="530102"/>
                  <a:pt x="775252" y="752075"/>
                  <a:pt x="914400" y="884597"/>
                </a:cubicBezTo>
                <a:cubicBezTo>
                  <a:pt x="1053548" y="1017119"/>
                  <a:pt x="1196009" y="1141358"/>
                  <a:pt x="1282148" y="1212588"/>
                </a:cubicBezTo>
                <a:cubicBezTo>
                  <a:pt x="1368287" y="1283818"/>
                  <a:pt x="1396448" y="1273879"/>
                  <a:pt x="1431235" y="1311979"/>
                </a:cubicBezTo>
                <a:cubicBezTo>
                  <a:pt x="1466022" y="1350079"/>
                  <a:pt x="1494182" y="1381553"/>
                  <a:pt x="1490869" y="1441188"/>
                </a:cubicBezTo>
                <a:cubicBezTo>
                  <a:pt x="1487556" y="1500823"/>
                  <a:pt x="1472647" y="1656536"/>
                  <a:pt x="1411356" y="1669788"/>
                </a:cubicBezTo>
                <a:cubicBezTo>
                  <a:pt x="1350065" y="1683040"/>
                  <a:pt x="1205948" y="1575366"/>
                  <a:pt x="1123122" y="1520701"/>
                </a:cubicBezTo>
                <a:cubicBezTo>
                  <a:pt x="1040296" y="1466036"/>
                  <a:pt x="1003852" y="1424623"/>
                  <a:pt x="914400" y="1341797"/>
                </a:cubicBezTo>
                <a:cubicBezTo>
                  <a:pt x="824948" y="1258971"/>
                  <a:pt x="682487" y="1123136"/>
                  <a:pt x="586409" y="1023745"/>
                </a:cubicBezTo>
                <a:cubicBezTo>
                  <a:pt x="490331" y="924354"/>
                  <a:pt x="410817" y="823306"/>
                  <a:pt x="337930" y="745449"/>
                </a:cubicBezTo>
                <a:cubicBezTo>
                  <a:pt x="265043" y="667592"/>
                  <a:pt x="193813" y="609614"/>
                  <a:pt x="149087" y="556605"/>
                </a:cubicBezTo>
                <a:cubicBezTo>
                  <a:pt x="104361" y="503596"/>
                  <a:pt x="94422" y="467153"/>
                  <a:pt x="69574" y="427397"/>
                </a:cubicBezTo>
                <a:cubicBezTo>
                  <a:pt x="44726" y="387641"/>
                  <a:pt x="0" y="352853"/>
                  <a:pt x="0" y="318066"/>
                </a:cubicBezTo>
                <a:cubicBezTo>
                  <a:pt x="0" y="283279"/>
                  <a:pt x="56322" y="268371"/>
                  <a:pt x="69574" y="218675"/>
                </a:cubicBezTo>
                <a:cubicBezTo>
                  <a:pt x="82826" y="168979"/>
                  <a:pt x="57978" y="1670"/>
                  <a:pt x="89452" y="14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4" name="Conector: curvado 63">
            <a:extLst>
              <a:ext uri="{FF2B5EF4-FFF2-40B4-BE49-F238E27FC236}">
                <a16:creationId xmlns:a16="http://schemas.microsoft.com/office/drawing/2014/main" id="{9D6FC1D5-A35D-42AE-82C8-2180957C8C99}"/>
              </a:ext>
            </a:extLst>
          </p:cNvPr>
          <p:cNvCxnSpPr>
            <a:cxnSpLocks/>
          </p:cNvCxnSpPr>
          <p:nvPr/>
        </p:nvCxnSpPr>
        <p:spPr>
          <a:xfrm flipV="1">
            <a:off x="9705705" y="4002098"/>
            <a:ext cx="619430" cy="562027"/>
          </a:xfrm>
          <a:prstGeom prst="curvedConnector3">
            <a:avLst>
              <a:gd name="adj1" fmla="val 157506"/>
            </a:avLst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CuadroTexto 4095">
            <a:extLst>
              <a:ext uri="{FF2B5EF4-FFF2-40B4-BE49-F238E27FC236}">
                <a16:creationId xmlns:a16="http://schemas.microsoft.com/office/drawing/2014/main" id="{54908442-1101-4AD0-BD69-A423ADFEEF6F}"/>
              </a:ext>
            </a:extLst>
          </p:cNvPr>
          <p:cNvSpPr txBox="1"/>
          <p:nvPr/>
        </p:nvSpPr>
        <p:spPr>
          <a:xfrm>
            <a:off x="9984333" y="2101910"/>
            <a:ext cx="14911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La venda crepé va por dentro de la axila hacia detrás de la espalda</a:t>
            </a:r>
          </a:p>
        </p:txBody>
      </p: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BBD9D18D-DE8A-4F30-AC80-4DD2F0A97E81}"/>
              </a:ext>
            </a:extLst>
          </p:cNvPr>
          <p:cNvCxnSpPr>
            <a:cxnSpLocks/>
          </p:cNvCxnSpPr>
          <p:nvPr/>
        </p:nvCxnSpPr>
        <p:spPr>
          <a:xfrm flipH="1" flipV="1">
            <a:off x="7062758" y="3429406"/>
            <a:ext cx="1352181" cy="10816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E644F0A-D2F7-4F78-9593-C18AA72FC2F2}"/>
              </a:ext>
            </a:extLst>
          </p:cNvPr>
          <p:cNvSpPr txBox="1"/>
          <p:nvPr/>
        </p:nvSpPr>
        <p:spPr>
          <a:xfrm>
            <a:off x="5680010" y="2962092"/>
            <a:ext cx="1491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Gasas tapando la herida</a:t>
            </a:r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A3F35E4A-9773-4E5B-A0BF-1056B8657BF1}"/>
              </a:ext>
            </a:extLst>
          </p:cNvPr>
          <p:cNvCxnSpPr>
            <a:cxnSpLocks/>
          </p:cNvCxnSpPr>
          <p:nvPr/>
        </p:nvCxnSpPr>
        <p:spPr>
          <a:xfrm flipH="1">
            <a:off x="6741609" y="3686649"/>
            <a:ext cx="2051887" cy="164753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3B3D5A95-9FBB-40D8-B2F8-362551272A4E}"/>
              </a:ext>
            </a:extLst>
          </p:cNvPr>
          <p:cNvSpPr txBox="1"/>
          <p:nvPr/>
        </p:nvSpPr>
        <p:spPr>
          <a:xfrm>
            <a:off x="5245435" y="4496152"/>
            <a:ext cx="149113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La venda no da vueltas circulares alrededor del cuello porque sería como un torniquete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2A11052-AD61-4C67-9ECE-A452623F16C8}"/>
              </a:ext>
            </a:extLst>
          </p:cNvPr>
          <p:cNvSpPr txBox="1"/>
          <p:nvPr/>
        </p:nvSpPr>
        <p:spPr>
          <a:xfrm>
            <a:off x="10656055" y="4496152"/>
            <a:ext cx="14911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El paciente puede dejar su mano sobre la cabeza para facilitar el vendaje</a:t>
            </a:r>
          </a:p>
        </p:txBody>
      </p:sp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id="{64E3A747-E515-4554-BFD1-718D9F4B8AC4}"/>
              </a:ext>
            </a:extLst>
          </p:cNvPr>
          <p:cNvCxnSpPr>
            <a:cxnSpLocks/>
          </p:cNvCxnSpPr>
          <p:nvPr/>
        </p:nvCxnSpPr>
        <p:spPr>
          <a:xfrm flipV="1">
            <a:off x="10200456" y="5517665"/>
            <a:ext cx="648072" cy="77128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9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840416" y="6237312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9" name="Picture 4" descr="Férula Moldeada como valva para muñeca">
            <a:extLst>
              <a:ext uri="{FF2B5EF4-FFF2-40B4-BE49-F238E27FC236}">
                <a16:creationId xmlns:a16="http://schemas.microsoft.com/office/drawing/2014/main" id="{FF1C770A-4DD8-4655-8CDE-B96873E75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2610" r="2376" b="34416"/>
          <a:stretch/>
        </p:blipFill>
        <p:spPr bwMode="auto">
          <a:xfrm>
            <a:off x="341093" y="2276872"/>
            <a:ext cx="5735822" cy="2176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188456A-CAA9-470F-BB6A-F87DEEA0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5123177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FÉRULA SAM SPLINT PARA INMOVILIZAR ANTEBRAZO</a:t>
            </a:r>
          </a:p>
        </p:txBody>
      </p:sp>
      <p:pic>
        <p:nvPicPr>
          <p:cNvPr id="6" name="Picture 2" descr="Inmovilización de tobillo">
            <a:extLst>
              <a:ext uri="{FF2B5EF4-FFF2-40B4-BE49-F238E27FC236}">
                <a16:creationId xmlns:a16="http://schemas.microsoft.com/office/drawing/2014/main" id="{2D9324DC-E1DB-438A-A6B7-966083E3B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 r="11111" b="20229"/>
          <a:stretch/>
        </p:blipFill>
        <p:spPr bwMode="auto">
          <a:xfrm>
            <a:off x="6600055" y="2996953"/>
            <a:ext cx="5099769" cy="269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2B12129-3BF1-4B73-932B-2C07BE90E7E1}"/>
              </a:ext>
            </a:extLst>
          </p:cNvPr>
          <p:cNvSpPr txBox="1">
            <a:spLocks/>
          </p:cNvSpPr>
          <p:nvPr/>
        </p:nvSpPr>
        <p:spPr>
          <a:xfrm>
            <a:off x="7248128" y="174489"/>
            <a:ext cx="4176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FÉRULA SAM SPLINT PARA INMOVILIZAR TOBILLO</a:t>
            </a:r>
            <a:endParaRPr lang="es-E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703" y="274767"/>
            <a:ext cx="6400919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INMOVILIZACIÓN DE UN OBJETO ENCLAVADO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10177339" y="30889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F9BC18-2CA0-43F1-BCEE-0D8B6099F4EF}"/>
              </a:ext>
            </a:extLst>
          </p:cNvPr>
          <p:cNvSpPr txBox="1"/>
          <p:nvPr/>
        </p:nvSpPr>
        <p:spPr>
          <a:xfrm>
            <a:off x="279461" y="2123371"/>
            <a:ext cx="34563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Antes de realizar el vendaje: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ser seguro (para víctima e intervinientes).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tiene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sangrado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muy grave: previamente colocar torniquete.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Extrahospitalariamente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nunca retirar cuerpos enclavados.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está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grave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 no demorar el traslado para realizar este tipo de inmovilización.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Procedimientos: 3</a:t>
            </a: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tipos.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+mj-lt"/>
              <a:buAutoNum type="alphaU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Gasas. 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Crepé. 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Anillo o dónut.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10CC43-C37A-4A16-88FA-29AA4E540895}"/>
              </a:ext>
            </a:extLst>
          </p:cNvPr>
          <p:cNvSpPr/>
          <p:nvPr/>
        </p:nvSpPr>
        <p:spPr>
          <a:xfrm>
            <a:off x="3935760" y="1513339"/>
            <a:ext cx="74469" cy="5344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Sentada mayor en un banco y estirar su pierna">
            <a:extLst>
              <a:ext uri="{FF2B5EF4-FFF2-40B4-BE49-F238E27FC236}">
                <a16:creationId xmlns:a16="http://schemas.microsoft.com/office/drawing/2014/main" id="{0F7E4433-EE93-44AE-B450-782D188DD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 t="50000" r="42270" b="10469"/>
          <a:stretch/>
        </p:blipFill>
        <p:spPr bwMode="auto">
          <a:xfrm>
            <a:off x="4677382" y="3445202"/>
            <a:ext cx="2778648" cy="32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C0EB6A3-FA73-404D-A4C6-059E5BA9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84" y="3024095"/>
            <a:ext cx="1086980" cy="9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5A41E9B9-8252-40BC-AFFB-616B41847789}"/>
                  </a:ext>
                </a:extLst>
              </p14:cNvPr>
              <p14:cNvContentPartPr/>
              <p14:nvPr/>
            </p14:nvContentPartPr>
            <p14:xfrm>
              <a:off x="6188746" y="3673474"/>
              <a:ext cx="158531" cy="301026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5A41E9B9-8252-40BC-AFFB-616B418477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0772" y="3655448"/>
                <a:ext cx="194120" cy="33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93C25D8-3BF0-4E5D-B378-47FC3856F37D}"/>
                  </a:ext>
                </a:extLst>
              </p14:cNvPr>
              <p14:cNvContentPartPr/>
              <p14:nvPr/>
            </p14:nvContentPartPr>
            <p14:xfrm>
              <a:off x="6398626" y="3868648"/>
              <a:ext cx="334496" cy="115931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A93C25D8-3BF0-4E5D-B378-47FC3856F3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0604" y="3850646"/>
                <a:ext cx="370180" cy="151574"/>
              </a:xfrm>
              <a:prstGeom prst="rect">
                <a:avLst/>
              </a:prstGeom>
            </p:spPr>
          </p:pic>
        </mc:Fallback>
      </mc:AlternateContent>
      <p:sp>
        <p:nvSpPr>
          <p:cNvPr id="1088" name="Rectángulo 1087">
            <a:extLst>
              <a:ext uri="{FF2B5EF4-FFF2-40B4-BE49-F238E27FC236}">
                <a16:creationId xmlns:a16="http://schemas.microsoft.com/office/drawing/2014/main" id="{3AB8FDA7-32F2-4502-9628-C2785226DA6F}"/>
              </a:ext>
            </a:extLst>
          </p:cNvPr>
          <p:cNvSpPr/>
          <p:nvPr/>
        </p:nvSpPr>
        <p:spPr>
          <a:xfrm rot="1231429">
            <a:off x="5609793" y="3261845"/>
            <a:ext cx="740118" cy="25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635696F6-A355-4B20-BB0F-A9F0136BBD86}"/>
              </a:ext>
            </a:extLst>
          </p:cNvPr>
          <p:cNvSpPr/>
          <p:nvPr/>
        </p:nvSpPr>
        <p:spPr>
          <a:xfrm rot="5400000">
            <a:off x="7076376" y="3465870"/>
            <a:ext cx="740118" cy="2771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11" name="Grupo 1110">
            <a:extLst>
              <a:ext uri="{FF2B5EF4-FFF2-40B4-BE49-F238E27FC236}">
                <a16:creationId xmlns:a16="http://schemas.microsoft.com/office/drawing/2014/main" id="{A7B4BF7F-571C-44E3-983D-150F3DF03138}"/>
              </a:ext>
            </a:extLst>
          </p:cNvPr>
          <p:cNvGrpSpPr/>
          <p:nvPr/>
        </p:nvGrpSpPr>
        <p:grpSpPr>
          <a:xfrm>
            <a:off x="6189826" y="3692742"/>
            <a:ext cx="464795" cy="426838"/>
            <a:chOff x="7433094" y="3391676"/>
            <a:chExt cx="518242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Entrada de lápiz 29">
                  <a:extLst>
                    <a:ext uri="{FF2B5EF4-FFF2-40B4-BE49-F238E27FC236}">
                      <a16:creationId xmlns:a16="http://schemas.microsoft.com/office/drawing/2014/main" id="{66B9ECB6-6B51-428D-B329-30819146A85D}"/>
                    </a:ext>
                  </a:extLst>
                </p14:cNvPr>
                <p14:cNvContentPartPr/>
                <p14:nvPr/>
              </p14:nvContentPartPr>
              <p14:xfrm>
                <a:off x="7727934" y="3696236"/>
                <a:ext cx="36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66B9ECB6-6B51-428D-B329-30819146A85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19294" y="3687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AF163A63-38F8-4EF9-B88D-B50A24E02B9A}"/>
                    </a:ext>
                  </a:extLst>
                </p14:cNvPr>
                <p14:cNvContentPartPr/>
                <p14:nvPr/>
              </p14:nvContentPartPr>
              <p14:xfrm>
                <a:off x="7580334" y="3657356"/>
                <a:ext cx="360" cy="36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AF163A63-38F8-4EF9-B88D-B50A24E02B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713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B6990342-130F-4A7C-951F-D82E49D5841D}"/>
                    </a:ext>
                  </a:extLst>
                </p14:cNvPr>
                <p14:cNvContentPartPr/>
                <p14:nvPr/>
              </p14:nvContentPartPr>
              <p14:xfrm>
                <a:off x="7576374" y="3657356"/>
                <a:ext cx="4320" cy="432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B6990342-130F-4A7C-951F-D82E49D5841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67734" y="3648356"/>
                  <a:ext cx="219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8" name="Entrada de lápiz 37">
                  <a:extLst>
                    <a:ext uri="{FF2B5EF4-FFF2-40B4-BE49-F238E27FC236}">
                      <a16:creationId xmlns:a16="http://schemas.microsoft.com/office/drawing/2014/main" id="{2749F16E-D304-43DB-B74F-2486383F0FB7}"/>
                    </a:ext>
                  </a:extLst>
                </p14:cNvPr>
                <p14:cNvContentPartPr/>
                <p14:nvPr/>
              </p14:nvContentPartPr>
              <p14:xfrm>
                <a:off x="7570614" y="3667076"/>
                <a:ext cx="360" cy="360"/>
              </p14:xfrm>
            </p:contentPart>
          </mc:Choice>
          <mc:Fallback xmlns="">
            <p:pic>
              <p:nvPicPr>
                <p:cNvPr id="38" name="Entrada de lápiz 37">
                  <a:extLst>
                    <a:ext uri="{FF2B5EF4-FFF2-40B4-BE49-F238E27FC236}">
                      <a16:creationId xmlns:a16="http://schemas.microsoft.com/office/drawing/2014/main" id="{2749F16E-D304-43DB-B74F-2486383F0FB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61614" y="36584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9" name="Entrada de lápiz 38">
                  <a:extLst>
                    <a:ext uri="{FF2B5EF4-FFF2-40B4-BE49-F238E27FC236}">
                      <a16:creationId xmlns:a16="http://schemas.microsoft.com/office/drawing/2014/main" id="{CEB6BCAE-30A4-46CE-9C5F-3A409D353EC7}"/>
                    </a:ext>
                  </a:extLst>
                </p14:cNvPr>
                <p14:cNvContentPartPr/>
                <p14:nvPr/>
              </p14:nvContentPartPr>
              <p14:xfrm>
                <a:off x="7560894" y="3676796"/>
                <a:ext cx="360" cy="360"/>
              </p14:xfrm>
            </p:contentPart>
          </mc:Choice>
          <mc:Fallback xmlns="">
            <p:pic>
              <p:nvPicPr>
                <p:cNvPr id="39" name="Entrada de lápiz 38">
                  <a:extLst>
                    <a:ext uri="{FF2B5EF4-FFF2-40B4-BE49-F238E27FC236}">
                      <a16:creationId xmlns:a16="http://schemas.microsoft.com/office/drawing/2014/main" id="{CEB6BCAE-30A4-46CE-9C5F-3A409D353E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1894" y="3668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Entrada de lápiz 16">
                  <a:extLst>
                    <a:ext uri="{FF2B5EF4-FFF2-40B4-BE49-F238E27FC236}">
                      <a16:creationId xmlns:a16="http://schemas.microsoft.com/office/drawing/2014/main" id="{A97E4DD1-FD67-416D-8BC0-6473EC34D1D4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7" name="Entrada de lápiz 16">
                  <a:extLst>
                    <a:ext uri="{FF2B5EF4-FFF2-40B4-BE49-F238E27FC236}">
                      <a16:creationId xmlns:a16="http://schemas.microsoft.com/office/drawing/2014/main" id="{A97E4DD1-FD67-416D-8BC0-6473EC34D1D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1310786E-10E5-487C-BDA2-D72FD1B57FD1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1310786E-10E5-487C-BDA2-D72FD1B57FD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96EAE996-47A3-457E-9D86-2DAD6CA5E16B}"/>
                    </a:ext>
                  </a:extLst>
                </p14:cNvPr>
                <p14:cNvContentPartPr/>
                <p14:nvPr/>
              </p14:nvContentPartPr>
              <p14:xfrm>
                <a:off x="7452534" y="3637196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96EAE996-47A3-457E-9D86-2DAD6CA5E16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43534" y="3628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C2106FB6-A773-4E13-B620-9CB863D693B3}"/>
                    </a:ext>
                  </a:extLst>
                </p14:cNvPr>
                <p14:cNvContentPartPr/>
                <p14:nvPr/>
              </p14:nvContentPartPr>
              <p14:xfrm>
                <a:off x="7442814" y="3608396"/>
                <a:ext cx="10080" cy="1944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C2106FB6-A773-4E13-B620-9CB863D693B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33814" y="3599756"/>
                  <a:ext cx="27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E9F58A7A-A657-4D8A-94C4-D396960BF8E6}"/>
                    </a:ext>
                  </a:extLst>
                </p14:cNvPr>
                <p14:cNvContentPartPr/>
                <p14:nvPr/>
              </p14:nvContentPartPr>
              <p14:xfrm>
                <a:off x="7433094" y="3657356"/>
                <a:ext cx="36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E9F58A7A-A657-4D8A-94C4-D396960BF8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1509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2" name="Entrada de lápiz 41">
                  <a:extLst>
                    <a:ext uri="{FF2B5EF4-FFF2-40B4-BE49-F238E27FC236}">
                      <a16:creationId xmlns:a16="http://schemas.microsoft.com/office/drawing/2014/main" id="{24E72F8D-B7B1-4788-9920-DCC5D055946C}"/>
                    </a:ext>
                  </a:extLst>
                </p14:cNvPr>
                <p14:cNvContentPartPr/>
                <p14:nvPr/>
              </p14:nvContentPartPr>
              <p14:xfrm>
                <a:off x="7471974" y="3617756"/>
                <a:ext cx="360" cy="36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24E72F8D-B7B1-4788-9920-DCC5D05594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5433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Entrada de lápiz 43">
                  <a:extLst>
                    <a:ext uri="{FF2B5EF4-FFF2-40B4-BE49-F238E27FC236}">
                      <a16:creationId xmlns:a16="http://schemas.microsoft.com/office/drawing/2014/main" id="{FAA7BECD-14F6-4C2E-B595-4C0148885B37}"/>
                    </a:ext>
                  </a:extLst>
                </p14:cNvPr>
                <p14:cNvContentPartPr/>
                <p14:nvPr/>
              </p14:nvContentPartPr>
              <p14:xfrm>
                <a:off x="7452534" y="3667076"/>
                <a:ext cx="36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FAA7BECD-14F6-4C2E-B595-4C0148885B3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Entrada de lápiz 7">
                  <a:extLst>
                    <a:ext uri="{FF2B5EF4-FFF2-40B4-BE49-F238E27FC236}">
                      <a16:creationId xmlns:a16="http://schemas.microsoft.com/office/drawing/2014/main" id="{95768EC6-2ACB-4EF7-8A6A-2D2862B48396}"/>
                    </a:ext>
                  </a:extLst>
                </p14:cNvPr>
                <p14:cNvContentPartPr/>
                <p14:nvPr/>
              </p14:nvContentPartPr>
              <p14:xfrm>
                <a:off x="7599774" y="3735836"/>
                <a:ext cx="91800" cy="5688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95768EC6-2ACB-4EF7-8A6A-2D2862B483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90774" y="3727196"/>
                  <a:ext cx="1094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" name="Entrada de lápiz 8">
                  <a:extLst>
                    <a:ext uri="{FF2B5EF4-FFF2-40B4-BE49-F238E27FC236}">
                      <a16:creationId xmlns:a16="http://schemas.microsoft.com/office/drawing/2014/main" id="{329BD72E-E6E7-40A9-B47D-686408F3E6EA}"/>
                    </a:ext>
                  </a:extLst>
                </p14:cNvPr>
                <p14:cNvContentPartPr/>
                <p14:nvPr/>
              </p14:nvContentPartPr>
              <p14:xfrm>
                <a:off x="7625694" y="3726116"/>
                <a:ext cx="4320" cy="360"/>
              </p14:xfrm>
            </p:contentPart>
          </mc:Choice>
          <mc:Fallback xmlns="">
            <p:pic>
              <p:nvPicPr>
                <p:cNvPr id="9" name="Entrada de lápiz 8">
                  <a:extLst>
                    <a:ext uri="{FF2B5EF4-FFF2-40B4-BE49-F238E27FC236}">
                      <a16:creationId xmlns:a16="http://schemas.microsoft.com/office/drawing/2014/main" id="{329BD72E-E6E7-40A9-B47D-686408F3E6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16694" y="3717116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" name="Entrada de lápiz 11">
                  <a:extLst>
                    <a:ext uri="{FF2B5EF4-FFF2-40B4-BE49-F238E27FC236}">
                      <a16:creationId xmlns:a16="http://schemas.microsoft.com/office/drawing/2014/main" id="{654900D0-F970-4DCB-803D-77358DF9E9B7}"/>
                    </a:ext>
                  </a:extLst>
                </p14:cNvPr>
                <p14:cNvContentPartPr/>
                <p14:nvPr/>
              </p14:nvContentPartPr>
              <p14:xfrm>
                <a:off x="7583934" y="3726116"/>
                <a:ext cx="16200" cy="360"/>
              </p14:xfrm>
            </p:contentPart>
          </mc:Choice>
          <mc:Fallback xmlns=""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654900D0-F970-4DCB-803D-77358DF9E9B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75294" y="3717116"/>
                  <a:ext cx="3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" name="Entrada de lápiz 12">
                  <a:extLst>
                    <a:ext uri="{FF2B5EF4-FFF2-40B4-BE49-F238E27FC236}">
                      <a16:creationId xmlns:a16="http://schemas.microsoft.com/office/drawing/2014/main" id="{36DCC4F1-CDDC-4A6C-B1E7-657EEA737289}"/>
                    </a:ext>
                  </a:extLst>
                </p14:cNvPr>
                <p14:cNvContentPartPr/>
                <p14:nvPr/>
              </p14:nvContentPartPr>
              <p14:xfrm>
                <a:off x="7552974" y="3726116"/>
                <a:ext cx="18000" cy="4320"/>
              </p14:xfrm>
            </p:contentPart>
          </mc:Choice>
          <mc:Fallback xmlns=""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36DCC4F1-CDDC-4A6C-B1E7-657EEA7372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43974" y="3717116"/>
                  <a:ext cx="35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4" name="Entrada de lápiz 13">
                  <a:extLst>
                    <a:ext uri="{FF2B5EF4-FFF2-40B4-BE49-F238E27FC236}">
                      <a16:creationId xmlns:a16="http://schemas.microsoft.com/office/drawing/2014/main" id="{1F29F933-D2A6-41C9-AB26-57DE6AD3806E}"/>
                    </a:ext>
                  </a:extLst>
                </p14:cNvPr>
                <p14:cNvContentPartPr/>
                <p14:nvPr/>
              </p14:nvContentPartPr>
              <p14:xfrm>
                <a:off x="7540734" y="3735836"/>
                <a:ext cx="360" cy="360"/>
              </p14:xfrm>
            </p:contentPart>
          </mc:Choice>
          <mc:Fallback xmlns="">
            <p:pic>
              <p:nvPicPr>
                <p:cNvPr id="14" name="Entrada de lápiz 13">
                  <a:extLst>
                    <a:ext uri="{FF2B5EF4-FFF2-40B4-BE49-F238E27FC236}">
                      <a16:creationId xmlns:a16="http://schemas.microsoft.com/office/drawing/2014/main" id="{1F29F933-D2A6-41C9-AB26-57DE6AD380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AB43C36C-04C6-44DF-AF1B-B1A62AA57093}"/>
                    </a:ext>
                  </a:extLst>
                </p14:cNvPr>
                <p14:cNvContentPartPr/>
                <p14:nvPr/>
              </p14:nvContentPartPr>
              <p14:xfrm>
                <a:off x="7492134" y="3735836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AB43C36C-04C6-44DF-AF1B-B1A62AA570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8313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36505AA6-6205-4663-9A4B-F384520CC38A}"/>
                    </a:ext>
                  </a:extLst>
                </p14:cNvPr>
                <p14:cNvContentPartPr/>
                <p14:nvPr/>
              </p14:nvContentPartPr>
              <p14:xfrm>
                <a:off x="7462254" y="3735836"/>
                <a:ext cx="360" cy="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36505AA6-6205-4663-9A4B-F384520CC3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6" name="Entrada de lápiz 45">
                  <a:extLst>
                    <a:ext uri="{FF2B5EF4-FFF2-40B4-BE49-F238E27FC236}">
                      <a16:creationId xmlns:a16="http://schemas.microsoft.com/office/drawing/2014/main" id="{C60E57E3-DCF6-4A34-9829-856DD64E42D2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46" name="Entrada de lápiz 45">
                  <a:extLst>
                    <a:ext uri="{FF2B5EF4-FFF2-40B4-BE49-F238E27FC236}">
                      <a16:creationId xmlns:a16="http://schemas.microsoft.com/office/drawing/2014/main" id="{C60E57E3-DCF6-4A34-9829-856DD64E42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8" name="Entrada de lápiz 47">
                  <a:extLst>
                    <a:ext uri="{FF2B5EF4-FFF2-40B4-BE49-F238E27FC236}">
                      <a16:creationId xmlns:a16="http://schemas.microsoft.com/office/drawing/2014/main" id="{3190394E-7A1F-4E4C-A395-A2CC49D1986F}"/>
                    </a:ext>
                  </a:extLst>
                </p14:cNvPr>
                <p14:cNvContentPartPr/>
                <p14:nvPr/>
              </p14:nvContentPartPr>
              <p14:xfrm>
                <a:off x="7501854" y="3755276"/>
                <a:ext cx="360" cy="360"/>
              </p14:xfrm>
            </p:contentPart>
          </mc:Choice>
          <mc:Fallback xmlns="">
            <p:pic>
              <p:nvPicPr>
                <p:cNvPr id="48" name="Entrada de lápiz 47">
                  <a:extLst>
                    <a:ext uri="{FF2B5EF4-FFF2-40B4-BE49-F238E27FC236}">
                      <a16:creationId xmlns:a16="http://schemas.microsoft.com/office/drawing/2014/main" id="{3190394E-7A1F-4E4C-A395-A2CC49D1986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37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0" name="Entrada de lápiz 49">
                  <a:extLst>
                    <a:ext uri="{FF2B5EF4-FFF2-40B4-BE49-F238E27FC236}">
                      <a16:creationId xmlns:a16="http://schemas.microsoft.com/office/drawing/2014/main" id="{A385217C-A516-49BA-9059-0C51958843D9}"/>
                    </a:ext>
                  </a:extLst>
                </p14:cNvPr>
                <p14:cNvContentPartPr/>
                <p14:nvPr/>
              </p14:nvContentPartPr>
              <p14:xfrm>
                <a:off x="7531014" y="3731876"/>
                <a:ext cx="4320" cy="4320"/>
              </p14:xfrm>
            </p:contentPart>
          </mc:Choice>
          <mc:Fallback xmlns="">
            <p:pic>
              <p:nvPicPr>
                <p:cNvPr id="50" name="Entrada de lápiz 49">
                  <a:extLst>
                    <a:ext uri="{FF2B5EF4-FFF2-40B4-BE49-F238E27FC236}">
                      <a16:creationId xmlns:a16="http://schemas.microsoft.com/office/drawing/2014/main" id="{A385217C-A516-49BA-9059-0C51958843D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13374" y="371423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1" name="Entrada de lápiz 50">
                  <a:extLst>
                    <a:ext uri="{FF2B5EF4-FFF2-40B4-BE49-F238E27FC236}">
                      <a16:creationId xmlns:a16="http://schemas.microsoft.com/office/drawing/2014/main" id="{549B0269-32B2-4B37-A9AB-22B326B9A7E1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1" name="Entrada de lápiz 50">
                  <a:extLst>
                    <a:ext uri="{FF2B5EF4-FFF2-40B4-BE49-F238E27FC236}">
                      <a16:creationId xmlns:a16="http://schemas.microsoft.com/office/drawing/2014/main" id="{549B0269-32B2-4B37-A9AB-22B326B9A7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Entrada de lápiz 51">
                  <a:extLst>
                    <a:ext uri="{FF2B5EF4-FFF2-40B4-BE49-F238E27FC236}">
                      <a16:creationId xmlns:a16="http://schemas.microsoft.com/office/drawing/2014/main" id="{F4997824-A095-4554-A7D1-7471DD19D21D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2" name="Entrada de lápiz 51">
                  <a:extLst>
                    <a:ext uri="{FF2B5EF4-FFF2-40B4-BE49-F238E27FC236}">
                      <a16:creationId xmlns:a16="http://schemas.microsoft.com/office/drawing/2014/main" id="{F4997824-A095-4554-A7D1-7471DD19D2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3" name="Entrada de lápiz 52">
                  <a:extLst>
                    <a:ext uri="{FF2B5EF4-FFF2-40B4-BE49-F238E27FC236}">
                      <a16:creationId xmlns:a16="http://schemas.microsoft.com/office/drawing/2014/main" id="{F1A74E60-7D2C-49A2-A3BC-CDE4F43308A0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3" name="Entrada de lápiz 52">
                  <a:extLst>
                    <a:ext uri="{FF2B5EF4-FFF2-40B4-BE49-F238E27FC236}">
                      <a16:creationId xmlns:a16="http://schemas.microsoft.com/office/drawing/2014/main" id="{F1A74E60-7D2C-49A2-A3BC-CDE4F43308A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4" name="Entrada de lápiz 53">
                  <a:extLst>
                    <a:ext uri="{FF2B5EF4-FFF2-40B4-BE49-F238E27FC236}">
                      <a16:creationId xmlns:a16="http://schemas.microsoft.com/office/drawing/2014/main" id="{CCB1B1FF-6F12-4CFB-90EE-683EB194742E}"/>
                    </a:ext>
                  </a:extLst>
                </p14:cNvPr>
                <p14:cNvContentPartPr/>
                <p14:nvPr/>
              </p14:nvContentPartPr>
              <p14:xfrm>
                <a:off x="7629654" y="3706676"/>
                <a:ext cx="10080" cy="360"/>
              </p14:xfrm>
            </p:contentPart>
          </mc:Choice>
          <mc:Fallback xmlns="">
            <p:pic>
              <p:nvPicPr>
                <p:cNvPr id="54" name="Entrada de lápiz 53">
                  <a:extLst>
                    <a:ext uri="{FF2B5EF4-FFF2-40B4-BE49-F238E27FC236}">
                      <a16:creationId xmlns:a16="http://schemas.microsoft.com/office/drawing/2014/main" id="{CCB1B1FF-6F12-4CFB-90EE-683EB194742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11654" y="3688676"/>
                  <a:ext cx="45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6" name="Entrada de lápiz 55">
                  <a:extLst>
                    <a:ext uri="{FF2B5EF4-FFF2-40B4-BE49-F238E27FC236}">
                      <a16:creationId xmlns:a16="http://schemas.microsoft.com/office/drawing/2014/main" id="{042772EF-D6B5-4088-8330-00B0E7C688C0}"/>
                    </a:ext>
                  </a:extLst>
                </p14:cNvPr>
                <p14:cNvContentPartPr/>
                <p14:nvPr/>
              </p14:nvContentPartPr>
              <p14:xfrm>
                <a:off x="7816134" y="3617756"/>
                <a:ext cx="360" cy="36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042772EF-D6B5-4088-8330-00B0E7C688C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849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" name="Entrada de lápiz 56">
                  <a:extLst>
                    <a:ext uri="{FF2B5EF4-FFF2-40B4-BE49-F238E27FC236}">
                      <a16:creationId xmlns:a16="http://schemas.microsoft.com/office/drawing/2014/main" id="{DE56D662-1D02-40AC-93CF-14C6C830CE2F}"/>
                    </a:ext>
                  </a:extLst>
                </p14:cNvPr>
                <p14:cNvContentPartPr/>
                <p14:nvPr/>
              </p14:nvContentPartPr>
              <p14:xfrm>
                <a:off x="7717854" y="3657356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DE56D662-1D02-40AC-93CF-14C6C830CE2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00C8180E-A05B-499D-87DB-51B901AB47A8}"/>
                    </a:ext>
                  </a:extLst>
                </p14:cNvPr>
                <p14:cNvContentPartPr/>
                <p14:nvPr/>
              </p14:nvContentPartPr>
              <p14:xfrm>
                <a:off x="7664934" y="3686516"/>
                <a:ext cx="4320" cy="432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00C8180E-A05B-499D-87DB-51B901AB47A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46934" y="366887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Entrada de lápiz 30">
                  <a:extLst>
                    <a:ext uri="{FF2B5EF4-FFF2-40B4-BE49-F238E27FC236}">
                      <a16:creationId xmlns:a16="http://schemas.microsoft.com/office/drawing/2014/main" id="{13049C52-31F0-4EDD-A3FE-325E1651D222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10080" cy="360"/>
              </p14:xfrm>
            </p:contentPart>
          </mc:Choice>
          <mc:Fallback xmlns="">
            <p:pic>
              <p:nvPicPr>
                <p:cNvPr id="31" name="Entrada de lápiz 30">
                  <a:extLst>
                    <a:ext uri="{FF2B5EF4-FFF2-40B4-BE49-F238E27FC236}">
                      <a16:creationId xmlns:a16="http://schemas.microsoft.com/office/drawing/2014/main" id="{13049C52-31F0-4EDD-A3FE-325E1651D22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38734" y="3648356"/>
                  <a:ext cx="2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Entrada de lápiz 31">
                  <a:extLst>
                    <a:ext uri="{FF2B5EF4-FFF2-40B4-BE49-F238E27FC236}">
                      <a16:creationId xmlns:a16="http://schemas.microsoft.com/office/drawing/2014/main" id="{5C721DFB-AC83-4F78-9B80-57249C7796DD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360" cy="36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5C721DFB-AC83-4F78-9B80-57249C7796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387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0" name="Entrada de lápiz 59">
                  <a:extLst>
                    <a:ext uri="{FF2B5EF4-FFF2-40B4-BE49-F238E27FC236}">
                      <a16:creationId xmlns:a16="http://schemas.microsoft.com/office/drawing/2014/main" id="{66B7944C-2146-4B3C-9924-DACC3924DCE6}"/>
                    </a:ext>
                  </a:extLst>
                </p14:cNvPr>
                <p14:cNvContentPartPr/>
                <p14:nvPr/>
              </p14:nvContentPartPr>
              <p14:xfrm>
                <a:off x="7747374" y="3637196"/>
                <a:ext cx="360" cy="360"/>
              </p14:xfrm>
            </p:contentPart>
          </mc:Choice>
          <mc:Fallback xmlns="">
            <p:pic>
              <p:nvPicPr>
                <p:cNvPr id="60" name="Entrada de lápiz 59">
                  <a:extLst>
                    <a:ext uri="{FF2B5EF4-FFF2-40B4-BE49-F238E27FC236}">
                      <a16:creationId xmlns:a16="http://schemas.microsoft.com/office/drawing/2014/main" id="{66B7944C-2146-4B3C-9924-DACC3924DC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29734" y="3619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2" name="Entrada de lápiz 61">
                  <a:extLst>
                    <a:ext uri="{FF2B5EF4-FFF2-40B4-BE49-F238E27FC236}">
                      <a16:creationId xmlns:a16="http://schemas.microsoft.com/office/drawing/2014/main" id="{929B884B-D9C6-4579-B6DE-E6298CD5CC09}"/>
                    </a:ext>
                  </a:extLst>
                </p14:cNvPr>
                <p14:cNvContentPartPr/>
                <p14:nvPr/>
              </p14:nvContentPartPr>
              <p14:xfrm>
                <a:off x="7846014" y="3598316"/>
                <a:ext cx="360" cy="360"/>
              </p14:xfrm>
            </p:contentPart>
          </mc:Choice>
          <mc:Fallback xmlns="">
            <p:pic>
              <p:nvPicPr>
                <p:cNvPr id="62" name="Entrada de lápiz 61">
                  <a:extLst>
                    <a:ext uri="{FF2B5EF4-FFF2-40B4-BE49-F238E27FC236}">
                      <a16:creationId xmlns:a16="http://schemas.microsoft.com/office/drawing/2014/main" id="{929B884B-D9C6-4579-B6DE-E6298CD5CC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3" name="Entrada de lápiz 62">
                  <a:extLst>
                    <a:ext uri="{FF2B5EF4-FFF2-40B4-BE49-F238E27FC236}">
                      <a16:creationId xmlns:a16="http://schemas.microsoft.com/office/drawing/2014/main" id="{A4EC2854-FFE2-4982-A8AD-949998D4B0D0}"/>
                    </a:ext>
                  </a:extLst>
                </p14:cNvPr>
                <p14:cNvContentPartPr/>
                <p14:nvPr/>
              </p14:nvContentPartPr>
              <p14:xfrm>
                <a:off x="7846014" y="3667076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A4EC2854-FFE2-4982-A8AD-949998D4B0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4" name="Entrada de lápiz 1023">
                  <a:extLst>
                    <a:ext uri="{FF2B5EF4-FFF2-40B4-BE49-F238E27FC236}">
                      <a16:creationId xmlns:a16="http://schemas.microsoft.com/office/drawing/2014/main" id="{3ACF67CE-C8F8-4416-BBF7-6584078D1660}"/>
                    </a:ext>
                  </a:extLst>
                </p14:cNvPr>
                <p14:cNvContentPartPr/>
                <p14:nvPr/>
              </p14:nvContentPartPr>
              <p14:xfrm>
                <a:off x="7934214" y="3667076"/>
                <a:ext cx="360" cy="360"/>
              </p14:xfrm>
            </p:contentPart>
          </mc:Choice>
          <mc:Fallback xmlns="">
            <p:pic>
              <p:nvPicPr>
                <p:cNvPr id="1024" name="Entrada de lápiz 1023">
                  <a:extLst>
                    <a:ext uri="{FF2B5EF4-FFF2-40B4-BE49-F238E27FC236}">
                      <a16:creationId xmlns:a16="http://schemas.microsoft.com/office/drawing/2014/main" id="{3ACF67CE-C8F8-4416-BBF7-6584078D16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165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25" name="Entrada de lápiz 1024">
                  <a:extLst>
                    <a:ext uri="{FF2B5EF4-FFF2-40B4-BE49-F238E27FC236}">
                      <a16:creationId xmlns:a16="http://schemas.microsoft.com/office/drawing/2014/main" id="{273DC374-F27D-424E-8C15-CE63322928D2}"/>
                    </a:ext>
                  </a:extLst>
                </p14:cNvPr>
                <p14:cNvContentPartPr/>
                <p14:nvPr/>
              </p14:nvContentPartPr>
              <p14:xfrm>
                <a:off x="7894614" y="3676796"/>
                <a:ext cx="360" cy="360"/>
              </p14:xfrm>
            </p:contentPart>
          </mc:Choice>
          <mc:Fallback xmlns="">
            <p:pic>
              <p:nvPicPr>
                <p:cNvPr id="1025" name="Entrada de lápiz 1024">
                  <a:extLst>
                    <a:ext uri="{FF2B5EF4-FFF2-40B4-BE49-F238E27FC236}">
                      <a16:creationId xmlns:a16="http://schemas.microsoft.com/office/drawing/2014/main" id="{273DC374-F27D-424E-8C15-CE63322928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7697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29" name="Entrada de lápiz 1028">
                  <a:extLst>
                    <a:ext uri="{FF2B5EF4-FFF2-40B4-BE49-F238E27FC236}">
                      <a16:creationId xmlns:a16="http://schemas.microsoft.com/office/drawing/2014/main" id="{9F506678-A9B0-480E-9913-8AA4DC4F61B1}"/>
                    </a:ext>
                  </a:extLst>
                </p14:cNvPr>
                <p14:cNvContentPartPr/>
                <p14:nvPr/>
              </p14:nvContentPartPr>
              <p14:xfrm>
                <a:off x="7831974" y="3676796"/>
                <a:ext cx="4320" cy="360"/>
              </p14:xfrm>
            </p:contentPart>
          </mc:Choice>
          <mc:Fallback xmlns="">
            <p:pic>
              <p:nvPicPr>
                <p:cNvPr id="1029" name="Entrada de lápiz 1028">
                  <a:extLst>
                    <a:ext uri="{FF2B5EF4-FFF2-40B4-BE49-F238E27FC236}">
                      <a16:creationId xmlns:a16="http://schemas.microsoft.com/office/drawing/2014/main" id="{9F506678-A9B0-480E-9913-8AA4DC4F61B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3974" y="36591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31" name="Entrada de lápiz 1030">
                  <a:extLst>
                    <a:ext uri="{FF2B5EF4-FFF2-40B4-BE49-F238E27FC236}">
                      <a16:creationId xmlns:a16="http://schemas.microsoft.com/office/drawing/2014/main" id="{5EDD8D0E-E39C-4B4A-B8A2-1EEE4206F50F}"/>
                    </a:ext>
                  </a:extLst>
                </p14:cNvPr>
                <p14:cNvContentPartPr/>
                <p14:nvPr/>
              </p14:nvContentPartPr>
              <p14:xfrm>
                <a:off x="7763214" y="3706676"/>
                <a:ext cx="4320" cy="360"/>
              </p14:xfrm>
            </p:contentPart>
          </mc:Choice>
          <mc:Fallback xmlns="">
            <p:pic>
              <p:nvPicPr>
                <p:cNvPr id="1031" name="Entrada de lápiz 1030">
                  <a:extLst>
                    <a:ext uri="{FF2B5EF4-FFF2-40B4-BE49-F238E27FC236}">
                      <a16:creationId xmlns:a16="http://schemas.microsoft.com/office/drawing/2014/main" id="{5EDD8D0E-E39C-4B4A-B8A2-1EEE4206F5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45214" y="368867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3" name="Entrada de lápiz 1032">
                  <a:extLst>
                    <a:ext uri="{FF2B5EF4-FFF2-40B4-BE49-F238E27FC236}">
                      <a16:creationId xmlns:a16="http://schemas.microsoft.com/office/drawing/2014/main" id="{B24E798C-52E5-45C4-A599-C066F6258F78}"/>
                    </a:ext>
                  </a:extLst>
                </p14:cNvPr>
                <p14:cNvContentPartPr/>
                <p14:nvPr/>
              </p14:nvContentPartPr>
              <p14:xfrm>
                <a:off x="7717854" y="3726116"/>
                <a:ext cx="360" cy="360"/>
              </p14:xfrm>
            </p:contentPart>
          </mc:Choice>
          <mc:Fallback xmlns="">
            <p:pic>
              <p:nvPicPr>
                <p:cNvPr id="1033" name="Entrada de lápiz 1032">
                  <a:extLst>
                    <a:ext uri="{FF2B5EF4-FFF2-40B4-BE49-F238E27FC236}">
                      <a16:creationId xmlns:a16="http://schemas.microsoft.com/office/drawing/2014/main" id="{B24E798C-52E5-45C4-A599-C066F6258F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39" name="Entrada de lápiz 1038">
                  <a:extLst>
                    <a:ext uri="{FF2B5EF4-FFF2-40B4-BE49-F238E27FC236}">
                      <a16:creationId xmlns:a16="http://schemas.microsoft.com/office/drawing/2014/main" id="{02A37135-7962-4E28-A70E-D61260F73355}"/>
                    </a:ext>
                  </a:extLst>
                </p14:cNvPr>
                <p14:cNvContentPartPr/>
                <p14:nvPr/>
              </p14:nvContentPartPr>
              <p14:xfrm>
                <a:off x="7708134" y="3726116"/>
                <a:ext cx="360" cy="360"/>
              </p14:xfrm>
            </p:contentPart>
          </mc:Choice>
          <mc:Fallback xmlns="">
            <p:pic>
              <p:nvPicPr>
                <p:cNvPr id="1039" name="Entrada de lápiz 1038">
                  <a:extLst>
                    <a:ext uri="{FF2B5EF4-FFF2-40B4-BE49-F238E27FC236}">
                      <a16:creationId xmlns:a16="http://schemas.microsoft.com/office/drawing/2014/main" id="{02A37135-7962-4E28-A70E-D61260F733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013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2" name="Entrada de lápiz 1041">
                  <a:extLst>
                    <a:ext uri="{FF2B5EF4-FFF2-40B4-BE49-F238E27FC236}">
                      <a16:creationId xmlns:a16="http://schemas.microsoft.com/office/drawing/2014/main" id="{629AA3D8-0C0D-4812-A0D7-9749E3538C60}"/>
                    </a:ext>
                  </a:extLst>
                </p14:cNvPr>
                <p14:cNvContentPartPr/>
                <p14:nvPr/>
              </p14:nvContentPartPr>
              <p14:xfrm>
                <a:off x="7786974" y="3667076"/>
                <a:ext cx="360" cy="360"/>
              </p14:xfrm>
            </p:contentPart>
          </mc:Choice>
          <mc:Fallback xmlns="">
            <p:pic>
              <p:nvPicPr>
                <p:cNvPr id="1042" name="Entrada de lápiz 1041">
                  <a:extLst>
                    <a:ext uri="{FF2B5EF4-FFF2-40B4-BE49-F238E27FC236}">
                      <a16:creationId xmlns:a16="http://schemas.microsoft.com/office/drawing/2014/main" id="{629AA3D8-0C0D-4812-A0D7-9749E3538C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89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43" name="Entrada de lápiz 1042">
                  <a:extLst>
                    <a:ext uri="{FF2B5EF4-FFF2-40B4-BE49-F238E27FC236}">
                      <a16:creationId xmlns:a16="http://schemas.microsoft.com/office/drawing/2014/main" id="{3A8414F0-B55B-495D-89D2-565588479C08}"/>
                    </a:ext>
                  </a:extLst>
                </p14:cNvPr>
                <p14:cNvContentPartPr/>
                <p14:nvPr/>
              </p14:nvContentPartPr>
              <p14:xfrm>
                <a:off x="7783014" y="3660956"/>
                <a:ext cx="4320" cy="6480"/>
              </p14:xfrm>
            </p:contentPart>
          </mc:Choice>
          <mc:Fallback xmlns="">
            <p:pic>
              <p:nvPicPr>
                <p:cNvPr id="1043" name="Entrada de lápiz 1042">
                  <a:extLst>
                    <a:ext uri="{FF2B5EF4-FFF2-40B4-BE49-F238E27FC236}">
                      <a16:creationId xmlns:a16="http://schemas.microsoft.com/office/drawing/2014/main" id="{3A8414F0-B55B-495D-89D2-565588479C0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765014" y="3643316"/>
                  <a:ext cx="39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4" name="Entrada de lápiz 1043">
                  <a:extLst>
                    <a:ext uri="{FF2B5EF4-FFF2-40B4-BE49-F238E27FC236}">
                      <a16:creationId xmlns:a16="http://schemas.microsoft.com/office/drawing/2014/main" id="{5F3476A6-F6A0-4EC9-8A35-09E00D66D713}"/>
                    </a:ext>
                  </a:extLst>
                </p14:cNvPr>
                <p14:cNvContentPartPr/>
                <p14:nvPr/>
              </p14:nvContentPartPr>
              <p14:xfrm>
                <a:off x="7672494" y="3618116"/>
                <a:ext cx="201960" cy="117000"/>
              </p14:xfrm>
            </p:contentPart>
          </mc:Choice>
          <mc:Fallback xmlns="">
            <p:pic>
              <p:nvPicPr>
                <p:cNvPr id="1044" name="Entrada de lápiz 1043">
                  <a:extLst>
                    <a:ext uri="{FF2B5EF4-FFF2-40B4-BE49-F238E27FC236}">
                      <a16:creationId xmlns:a16="http://schemas.microsoft.com/office/drawing/2014/main" id="{5F3476A6-F6A0-4EC9-8A35-09E00D66D7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654854" y="3600116"/>
                  <a:ext cx="2376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46" name="Entrada de lápiz 1045">
                  <a:extLst>
                    <a:ext uri="{FF2B5EF4-FFF2-40B4-BE49-F238E27FC236}">
                      <a16:creationId xmlns:a16="http://schemas.microsoft.com/office/drawing/2014/main" id="{DE0778AB-8677-4E5D-94B1-3BFAA057F7C8}"/>
                    </a:ext>
                  </a:extLst>
                </p14:cNvPr>
                <p14:cNvContentPartPr/>
                <p14:nvPr/>
              </p14:nvContentPartPr>
              <p14:xfrm>
                <a:off x="7727934" y="3814316"/>
                <a:ext cx="360" cy="360"/>
              </p14:xfrm>
            </p:contentPart>
          </mc:Choice>
          <mc:Fallback xmlns="">
            <p:pic>
              <p:nvPicPr>
                <p:cNvPr id="1046" name="Entrada de lápiz 1045">
                  <a:extLst>
                    <a:ext uri="{FF2B5EF4-FFF2-40B4-BE49-F238E27FC236}">
                      <a16:creationId xmlns:a16="http://schemas.microsoft.com/office/drawing/2014/main" id="{DE0778AB-8677-4E5D-94B1-3BFAA057F7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10294" y="3796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47" name="Entrada de lápiz 1046">
                  <a:extLst>
                    <a:ext uri="{FF2B5EF4-FFF2-40B4-BE49-F238E27FC236}">
                      <a16:creationId xmlns:a16="http://schemas.microsoft.com/office/drawing/2014/main" id="{6C8B468F-DE79-467E-9C7C-8311C3886320}"/>
                    </a:ext>
                  </a:extLst>
                </p14:cNvPr>
                <p14:cNvContentPartPr/>
                <p14:nvPr/>
              </p14:nvContentPartPr>
              <p14:xfrm>
                <a:off x="7700214" y="3814316"/>
                <a:ext cx="18000" cy="43920"/>
              </p14:xfrm>
            </p:contentPart>
          </mc:Choice>
          <mc:Fallback xmlns="">
            <p:pic>
              <p:nvPicPr>
                <p:cNvPr id="1047" name="Entrada de lápiz 1046">
                  <a:extLst>
                    <a:ext uri="{FF2B5EF4-FFF2-40B4-BE49-F238E27FC236}">
                      <a16:creationId xmlns:a16="http://schemas.microsoft.com/office/drawing/2014/main" id="{6C8B468F-DE79-467E-9C7C-8311C38863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82574" y="3796676"/>
                  <a:ext cx="53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48" name="Entrada de lápiz 1047">
                  <a:extLst>
                    <a:ext uri="{FF2B5EF4-FFF2-40B4-BE49-F238E27FC236}">
                      <a16:creationId xmlns:a16="http://schemas.microsoft.com/office/drawing/2014/main" id="{6AEC8032-07BA-4E04-8186-B663F504F995}"/>
                    </a:ext>
                  </a:extLst>
                </p14:cNvPr>
                <p14:cNvContentPartPr/>
                <p14:nvPr/>
              </p14:nvContentPartPr>
              <p14:xfrm>
                <a:off x="7688334" y="3849956"/>
                <a:ext cx="360" cy="4320"/>
              </p14:xfrm>
            </p:contentPart>
          </mc:Choice>
          <mc:Fallback xmlns="">
            <p:pic>
              <p:nvPicPr>
                <p:cNvPr id="1048" name="Entrada de lápiz 1047">
                  <a:extLst>
                    <a:ext uri="{FF2B5EF4-FFF2-40B4-BE49-F238E27FC236}">
                      <a16:creationId xmlns:a16="http://schemas.microsoft.com/office/drawing/2014/main" id="{6AEC8032-07BA-4E04-8186-B663F504F9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70694" y="38323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49" name="Entrada de lápiz 1048">
                  <a:extLst>
                    <a:ext uri="{FF2B5EF4-FFF2-40B4-BE49-F238E27FC236}">
                      <a16:creationId xmlns:a16="http://schemas.microsoft.com/office/drawing/2014/main" id="{0CB8E757-8DD0-4901-8C7A-DEEE54FB6568}"/>
                    </a:ext>
                  </a:extLst>
                </p14:cNvPr>
                <p14:cNvContentPartPr/>
                <p14:nvPr/>
              </p14:nvContentPartPr>
              <p14:xfrm>
                <a:off x="7678614" y="3810356"/>
                <a:ext cx="360" cy="4320"/>
              </p14:xfrm>
            </p:contentPart>
          </mc:Choice>
          <mc:Fallback xmlns="">
            <p:pic>
              <p:nvPicPr>
                <p:cNvPr id="1049" name="Entrada de lápiz 1048">
                  <a:extLst>
                    <a:ext uri="{FF2B5EF4-FFF2-40B4-BE49-F238E27FC236}">
                      <a16:creationId xmlns:a16="http://schemas.microsoft.com/office/drawing/2014/main" id="{0CB8E757-8DD0-4901-8C7A-DEEE54FB656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60974" y="37927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51" name="Entrada de lápiz 1050">
                  <a:extLst>
                    <a:ext uri="{FF2B5EF4-FFF2-40B4-BE49-F238E27FC236}">
                      <a16:creationId xmlns:a16="http://schemas.microsoft.com/office/drawing/2014/main" id="{C61A0924-08AC-49E7-91EA-F6CEAF98ADAA}"/>
                    </a:ext>
                  </a:extLst>
                </p14:cNvPr>
                <p14:cNvContentPartPr/>
                <p14:nvPr/>
              </p14:nvContentPartPr>
              <p14:xfrm>
                <a:off x="7639374" y="3745556"/>
                <a:ext cx="360" cy="360"/>
              </p14:xfrm>
            </p:contentPart>
          </mc:Choice>
          <mc:Fallback xmlns="">
            <p:pic>
              <p:nvPicPr>
                <p:cNvPr id="1051" name="Entrada de lápiz 1050">
                  <a:extLst>
                    <a:ext uri="{FF2B5EF4-FFF2-40B4-BE49-F238E27FC236}">
                      <a16:creationId xmlns:a16="http://schemas.microsoft.com/office/drawing/2014/main" id="{C61A0924-08AC-49E7-91EA-F6CEAF98ADA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21374" y="3727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53" name="Entrada de lápiz 1052">
                  <a:extLst>
                    <a:ext uri="{FF2B5EF4-FFF2-40B4-BE49-F238E27FC236}">
                      <a16:creationId xmlns:a16="http://schemas.microsoft.com/office/drawing/2014/main" id="{9AA00A0B-2DD7-4ECC-B623-615995E3713E}"/>
                    </a:ext>
                  </a:extLst>
                </p14:cNvPr>
                <p14:cNvContentPartPr/>
                <p14:nvPr/>
              </p14:nvContentPartPr>
              <p14:xfrm>
                <a:off x="7442814" y="3676796"/>
                <a:ext cx="360" cy="360"/>
              </p14:xfrm>
            </p:contentPart>
          </mc:Choice>
          <mc:Fallback xmlns="">
            <p:pic>
              <p:nvPicPr>
                <p:cNvPr id="1053" name="Entrada de lápiz 1052">
                  <a:extLst>
                    <a:ext uri="{FF2B5EF4-FFF2-40B4-BE49-F238E27FC236}">
                      <a16:creationId xmlns:a16="http://schemas.microsoft.com/office/drawing/2014/main" id="{9AA00A0B-2DD7-4ECC-B623-615995E371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54" name="Entrada de lápiz 1053">
                  <a:extLst>
                    <a:ext uri="{FF2B5EF4-FFF2-40B4-BE49-F238E27FC236}">
                      <a16:creationId xmlns:a16="http://schemas.microsoft.com/office/drawing/2014/main" id="{DA91C014-0948-435F-B640-7DF2E491303E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4" name="Entrada de lápiz 1053">
                  <a:extLst>
                    <a:ext uri="{FF2B5EF4-FFF2-40B4-BE49-F238E27FC236}">
                      <a16:creationId xmlns:a16="http://schemas.microsoft.com/office/drawing/2014/main" id="{DA91C014-0948-435F-B640-7DF2E49130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55" name="Entrada de lápiz 1054">
                  <a:extLst>
                    <a:ext uri="{FF2B5EF4-FFF2-40B4-BE49-F238E27FC236}">
                      <a16:creationId xmlns:a16="http://schemas.microsoft.com/office/drawing/2014/main" id="{E9879496-EAA7-4839-BDA5-5C839BEB5684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5" name="Entrada de lápiz 1054">
                  <a:extLst>
                    <a:ext uri="{FF2B5EF4-FFF2-40B4-BE49-F238E27FC236}">
                      <a16:creationId xmlns:a16="http://schemas.microsoft.com/office/drawing/2014/main" id="{E9879496-EAA7-4839-BDA5-5C839BEB568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56" name="Entrada de lápiz 1055">
                  <a:extLst>
                    <a:ext uri="{FF2B5EF4-FFF2-40B4-BE49-F238E27FC236}">
                      <a16:creationId xmlns:a16="http://schemas.microsoft.com/office/drawing/2014/main" id="{4C973437-CE6D-4707-9FF3-13A777270DB3}"/>
                    </a:ext>
                  </a:extLst>
                </p14:cNvPr>
                <p14:cNvContentPartPr/>
                <p14:nvPr/>
              </p14:nvContentPartPr>
              <p14:xfrm>
                <a:off x="7442814" y="3608036"/>
                <a:ext cx="360" cy="56520"/>
              </p14:xfrm>
            </p:contentPart>
          </mc:Choice>
          <mc:Fallback xmlns="">
            <p:pic>
              <p:nvPicPr>
                <p:cNvPr id="1056" name="Entrada de lápiz 1055">
                  <a:extLst>
                    <a:ext uri="{FF2B5EF4-FFF2-40B4-BE49-F238E27FC236}">
                      <a16:creationId xmlns:a16="http://schemas.microsoft.com/office/drawing/2014/main" id="{4C973437-CE6D-4707-9FF3-13A777270DB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424814" y="3590396"/>
                  <a:ext cx="36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4" name="Entrada de lápiz 23">
                  <a:extLst>
                    <a:ext uri="{FF2B5EF4-FFF2-40B4-BE49-F238E27FC236}">
                      <a16:creationId xmlns:a16="http://schemas.microsoft.com/office/drawing/2014/main" id="{13927BE7-8F82-44B4-8A6E-40AC9AB972F3}"/>
                    </a:ext>
                  </a:extLst>
                </p14:cNvPr>
                <p14:cNvContentPartPr/>
                <p14:nvPr/>
              </p14:nvContentPartPr>
              <p14:xfrm>
                <a:off x="7511574" y="3519476"/>
                <a:ext cx="360" cy="360"/>
              </p14:xfrm>
            </p:contentPart>
          </mc:Choice>
          <mc:Fallback xmlns="">
            <p:pic>
              <p:nvPicPr>
                <p:cNvPr id="24" name="Entrada de lápiz 23">
                  <a:extLst>
                    <a:ext uri="{FF2B5EF4-FFF2-40B4-BE49-F238E27FC236}">
                      <a16:creationId xmlns:a16="http://schemas.microsoft.com/office/drawing/2014/main" id="{13927BE7-8F82-44B4-8A6E-40AC9AB972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0257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7B277132-5E69-4111-8E27-B72876EB4C80}"/>
                    </a:ext>
                  </a:extLst>
                </p14:cNvPr>
                <p14:cNvContentPartPr/>
                <p14:nvPr/>
              </p14:nvContentPartPr>
              <p14:xfrm>
                <a:off x="7551174" y="3529556"/>
                <a:ext cx="36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7B277132-5E69-4111-8E27-B72876EB4C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42174" y="35209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1B1A3C92-92F1-4695-96E1-2F1C452453C8}"/>
                    </a:ext>
                  </a:extLst>
                </p14:cNvPr>
                <p14:cNvContentPartPr/>
                <p14:nvPr/>
              </p14:nvContentPartPr>
              <p14:xfrm>
                <a:off x="7540734" y="3519476"/>
                <a:ext cx="36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1B1A3C92-92F1-4695-96E1-2F1C452453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5" name="Entrada de lápiz 24">
                  <a:extLst>
                    <a:ext uri="{FF2B5EF4-FFF2-40B4-BE49-F238E27FC236}">
                      <a16:creationId xmlns:a16="http://schemas.microsoft.com/office/drawing/2014/main" id="{C84A5712-EB07-4E17-9E02-8DE9FA90BED8}"/>
                    </a:ext>
                  </a:extLst>
                </p14:cNvPr>
                <p14:cNvContentPartPr/>
                <p14:nvPr/>
              </p14:nvContentPartPr>
              <p14:xfrm>
                <a:off x="7599774" y="3480236"/>
                <a:ext cx="360" cy="360"/>
              </p14:xfrm>
            </p:contentPart>
          </mc:Choice>
          <mc:Fallback xmlns=""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id="{C84A5712-EB07-4E17-9E02-8DE9FA90BED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90774" y="3471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Entrada de lápiz 27">
                  <a:extLst>
                    <a:ext uri="{FF2B5EF4-FFF2-40B4-BE49-F238E27FC236}">
                      <a16:creationId xmlns:a16="http://schemas.microsoft.com/office/drawing/2014/main" id="{B52835CC-0D95-4E85-883A-731D5A34F9B5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28" name="Entrada de lápiz 27">
                  <a:extLst>
                    <a:ext uri="{FF2B5EF4-FFF2-40B4-BE49-F238E27FC236}">
                      <a16:creationId xmlns:a16="http://schemas.microsoft.com/office/drawing/2014/main" id="{B52835CC-0D95-4E85-883A-731D5A34F9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4417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9" name="Entrada de lápiz 28">
                  <a:extLst>
                    <a:ext uri="{FF2B5EF4-FFF2-40B4-BE49-F238E27FC236}">
                      <a16:creationId xmlns:a16="http://schemas.microsoft.com/office/drawing/2014/main" id="{246A906D-563E-42B4-A7A4-B927D4FE1022}"/>
                    </a:ext>
                  </a:extLst>
                </p14:cNvPr>
                <p14:cNvContentPartPr/>
                <p14:nvPr/>
              </p14:nvContentPartPr>
              <p14:xfrm>
                <a:off x="7531014" y="3440996"/>
                <a:ext cx="360" cy="36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246A906D-563E-42B4-A7A4-B927D4FE10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22374" y="34319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58" name="Entrada de lápiz 1057">
                  <a:extLst>
                    <a:ext uri="{FF2B5EF4-FFF2-40B4-BE49-F238E27FC236}">
                      <a16:creationId xmlns:a16="http://schemas.microsoft.com/office/drawing/2014/main" id="{3F5416EA-E505-405E-9065-ED1BC602A165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1058" name="Entrada de lápiz 1057">
                  <a:extLst>
                    <a:ext uri="{FF2B5EF4-FFF2-40B4-BE49-F238E27FC236}">
                      <a16:creationId xmlns:a16="http://schemas.microsoft.com/office/drawing/2014/main" id="{3F5416EA-E505-405E-9065-ED1BC602A16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2309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59" name="Entrada de lápiz 1058">
                  <a:extLst>
                    <a:ext uri="{FF2B5EF4-FFF2-40B4-BE49-F238E27FC236}">
                      <a16:creationId xmlns:a16="http://schemas.microsoft.com/office/drawing/2014/main" id="{4BF64900-35D3-4997-95F4-3EE7A521C7CF}"/>
                    </a:ext>
                  </a:extLst>
                </p14:cNvPr>
                <p14:cNvContentPartPr/>
                <p14:nvPr/>
              </p14:nvContentPartPr>
              <p14:xfrm>
                <a:off x="7536774" y="3421196"/>
                <a:ext cx="4320" cy="360"/>
              </p14:xfrm>
            </p:contentPart>
          </mc:Choice>
          <mc:Fallback xmlns="">
            <p:pic>
              <p:nvPicPr>
                <p:cNvPr id="1059" name="Entrada de lápiz 1058">
                  <a:extLst>
                    <a:ext uri="{FF2B5EF4-FFF2-40B4-BE49-F238E27FC236}">
                      <a16:creationId xmlns:a16="http://schemas.microsoft.com/office/drawing/2014/main" id="{4BF64900-35D3-4997-95F4-3EE7A521C7C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19134" y="34035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61" name="Entrada de lápiz 1060">
                  <a:extLst>
                    <a:ext uri="{FF2B5EF4-FFF2-40B4-BE49-F238E27FC236}">
                      <a16:creationId xmlns:a16="http://schemas.microsoft.com/office/drawing/2014/main" id="{47FA004F-11F8-4D25-A00A-D3676790C739}"/>
                    </a:ext>
                  </a:extLst>
                </p14:cNvPr>
                <p14:cNvContentPartPr/>
                <p14:nvPr/>
              </p14:nvContentPartPr>
              <p14:xfrm>
                <a:off x="7452534" y="3391676"/>
                <a:ext cx="360" cy="360"/>
              </p14:xfrm>
            </p:contentPart>
          </mc:Choice>
          <mc:Fallback xmlns="">
            <p:pic>
              <p:nvPicPr>
                <p:cNvPr id="1061" name="Entrada de lápiz 1060">
                  <a:extLst>
                    <a:ext uri="{FF2B5EF4-FFF2-40B4-BE49-F238E27FC236}">
                      <a16:creationId xmlns:a16="http://schemas.microsoft.com/office/drawing/2014/main" id="{47FA004F-11F8-4D25-A00A-D3676790C73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373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62" name="Entrada de lápiz 1061">
                  <a:extLst>
                    <a:ext uri="{FF2B5EF4-FFF2-40B4-BE49-F238E27FC236}">
                      <a16:creationId xmlns:a16="http://schemas.microsoft.com/office/drawing/2014/main" id="{711965EB-5975-4F19-A9A8-A4A7AE1E997F}"/>
                    </a:ext>
                  </a:extLst>
                </p14:cNvPr>
                <p14:cNvContentPartPr/>
                <p14:nvPr/>
              </p14:nvContentPartPr>
              <p14:xfrm>
                <a:off x="7481694" y="3401396"/>
                <a:ext cx="73440" cy="18360"/>
              </p14:xfrm>
            </p:contentPart>
          </mc:Choice>
          <mc:Fallback xmlns="">
            <p:pic>
              <p:nvPicPr>
                <p:cNvPr id="1062" name="Entrada de lápiz 1061">
                  <a:extLst>
                    <a:ext uri="{FF2B5EF4-FFF2-40B4-BE49-F238E27FC236}">
                      <a16:creationId xmlns:a16="http://schemas.microsoft.com/office/drawing/2014/main" id="{711965EB-5975-4F19-A9A8-A4A7AE1E997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64054" y="3383396"/>
                  <a:ext cx="1090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63" name="Entrada de lápiz 1062">
                  <a:extLst>
                    <a:ext uri="{FF2B5EF4-FFF2-40B4-BE49-F238E27FC236}">
                      <a16:creationId xmlns:a16="http://schemas.microsoft.com/office/drawing/2014/main" id="{2A45A1CA-52F2-43B8-B2A7-BC88ED632742}"/>
                    </a:ext>
                  </a:extLst>
                </p14:cNvPr>
                <p14:cNvContentPartPr/>
                <p14:nvPr/>
              </p14:nvContentPartPr>
              <p14:xfrm>
                <a:off x="7570614" y="3431276"/>
                <a:ext cx="360" cy="360"/>
              </p14:xfrm>
            </p:contentPart>
          </mc:Choice>
          <mc:Fallback xmlns="">
            <p:pic>
              <p:nvPicPr>
                <p:cNvPr id="1063" name="Entrada de lápiz 1062">
                  <a:extLst>
                    <a:ext uri="{FF2B5EF4-FFF2-40B4-BE49-F238E27FC236}">
                      <a16:creationId xmlns:a16="http://schemas.microsoft.com/office/drawing/2014/main" id="{2A45A1CA-52F2-43B8-B2A7-BC88ED63274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5261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65" name="Entrada de lápiz 1064">
                  <a:extLst>
                    <a:ext uri="{FF2B5EF4-FFF2-40B4-BE49-F238E27FC236}">
                      <a16:creationId xmlns:a16="http://schemas.microsoft.com/office/drawing/2014/main" id="{FF3F46FF-895B-454D-A44E-9206695EEF3E}"/>
                    </a:ext>
                  </a:extLst>
                </p14:cNvPr>
                <p14:cNvContentPartPr/>
                <p14:nvPr/>
              </p14:nvContentPartPr>
              <p14:xfrm>
                <a:off x="7590054" y="3431276"/>
                <a:ext cx="360" cy="360"/>
              </p14:xfrm>
            </p:contentPart>
          </mc:Choice>
          <mc:Fallback xmlns="">
            <p:pic>
              <p:nvPicPr>
                <p:cNvPr id="1065" name="Entrada de lápiz 1064">
                  <a:extLst>
                    <a:ext uri="{FF2B5EF4-FFF2-40B4-BE49-F238E27FC236}">
                      <a16:creationId xmlns:a16="http://schemas.microsoft.com/office/drawing/2014/main" id="{FF3F46FF-895B-454D-A44E-9206695EEF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205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7" name="Entrada de lápiz 1066">
                  <a:extLst>
                    <a:ext uri="{FF2B5EF4-FFF2-40B4-BE49-F238E27FC236}">
                      <a16:creationId xmlns:a16="http://schemas.microsoft.com/office/drawing/2014/main" id="{B671F416-4810-4196-9217-ABD77491B3E7}"/>
                    </a:ext>
                  </a:extLst>
                </p14:cNvPr>
                <p14:cNvContentPartPr/>
                <p14:nvPr/>
              </p14:nvContentPartPr>
              <p14:xfrm>
                <a:off x="7521294" y="3500036"/>
                <a:ext cx="360" cy="360"/>
              </p14:xfrm>
            </p:contentPart>
          </mc:Choice>
          <mc:Fallback xmlns="">
            <p:pic>
              <p:nvPicPr>
                <p:cNvPr id="1067" name="Entrada de lápiz 1066">
                  <a:extLst>
                    <a:ext uri="{FF2B5EF4-FFF2-40B4-BE49-F238E27FC236}">
                      <a16:creationId xmlns:a16="http://schemas.microsoft.com/office/drawing/2014/main" id="{B671F416-4810-4196-9217-ABD77491B3E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032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68" name="Entrada de lápiz 1067">
                  <a:extLst>
                    <a:ext uri="{FF2B5EF4-FFF2-40B4-BE49-F238E27FC236}">
                      <a16:creationId xmlns:a16="http://schemas.microsoft.com/office/drawing/2014/main" id="{1E6E192B-8DA8-47AE-B790-952B351418C8}"/>
                    </a:ext>
                  </a:extLst>
                </p14:cNvPr>
                <p14:cNvContentPartPr/>
                <p14:nvPr/>
              </p14:nvContentPartPr>
              <p14:xfrm>
                <a:off x="7492134" y="3450716"/>
                <a:ext cx="360" cy="360"/>
              </p14:xfrm>
            </p:contentPart>
          </mc:Choice>
          <mc:Fallback xmlns="">
            <p:pic>
              <p:nvPicPr>
                <p:cNvPr id="1068" name="Entrada de lápiz 1067">
                  <a:extLst>
                    <a:ext uri="{FF2B5EF4-FFF2-40B4-BE49-F238E27FC236}">
                      <a16:creationId xmlns:a16="http://schemas.microsoft.com/office/drawing/2014/main" id="{1E6E192B-8DA8-47AE-B790-952B351418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7413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70" name="Entrada de lápiz 1069">
                  <a:extLst>
                    <a:ext uri="{FF2B5EF4-FFF2-40B4-BE49-F238E27FC236}">
                      <a16:creationId xmlns:a16="http://schemas.microsoft.com/office/drawing/2014/main" id="{9F02B7C9-3BD7-45F3-8E62-ADF0281C62DF}"/>
                    </a:ext>
                  </a:extLst>
                </p14:cNvPr>
                <p14:cNvContentPartPr/>
                <p14:nvPr/>
              </p14:nvContentPartPr>
              <p14:xfrm>
                <a:off x="7560894" y="3500036"/>
                <a:ext cx="360" cy="360"/>
              </p14:xfrm>
            </p:contentPart>
          </mc:Choice>
          <mc:Fallback xmlns="">
            <p:pic>
              <p:nvPicPr>
                <p:cNvPr id="1070" name="Entrada de lápiz 1069">
                  <a:extLst>
                    <a:ext uri="{FF2B5EF4-FFF2-40B4-BE49-F238E27FC236}">
                      <a16:creationId xmlns:a16="http://schemas.microsoft.com/office/drawing/2014/main" id="{9F02B7C9-3BD7-45F3-8E62-ADF0281C62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428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71" name="Entrada de lápiz 1070">
                  <a:extLst>
                    <a:ext uri="{FF2B5EF4-FFF2-40B4-BE49-F238E27FC236}">
                      <a16:creationId xmlns:a16="http://schemas.microsoft.com/office/drawing/2014/main" id="{F0786F56-D167-420F-BB70-65C6C6AE2C85}"/>
                    </a:ext>
                  </a:extLst>
                </p14:cNvPr>
                <p14:cNvContentPartPr/>
                <p14:nvPr/>
              </p14:nvContentPartPr>
              <p14:xfrm>
                <a:off x="7469094" y="3539276"/>
                <a:ext cx="42840" cy="19080"/>
              </p14:xfrm>
            </p:contentPart>
          </mc:Choice>
          <mc:Fallback xmlns="">
            <p:pic>
              <p:nvPicPr>
                <p:cNvPr id="1071" name="Entrada de lápiz 1070">
                  <a:extLst>
                    <a:ext uri="{FF2B5EF4-FFF2-40B4-BE49-F238E27FC236}">
                      <a16:creationId xmlns:a16="http://schemas.microsoft.com/office/drawing/2014/main" id="{F0786F56-D167-420F-BB70-65C6C6AE2C8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51094" y="3521636"/>
                  <a:ext cx="78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73" name="Entrada de lápiz 1072">
                  <a:extLst>
                    <a:ext uri="{FF2B5EF4-FFF2-40B4-BE49-F238E27FC236}">
                      <a16:creationId xmlns:a16="http://schemas.microsoft.com/office/drawing/2014/main" id="{97455882-A0DD-43F1-90C3-7DF07AA91E6E}"/>
                    </a:ext>
                  </a:extLst>
                </p14:cNvPr>
                <p14:cNvContentPartPr/>
                <p14:nvPr/>
              </p14:nvContentPartPr>
              <p14:xfrm>
                <a:off x="7462254" y="3568796"/>
                <a:ext cx="360" cy="360"/>
              </p14:xfrm>
            </p:contentPart>
          </mc:Choice>
          <mc:Fallback xmlns="">
            <p:pic>
              <p:nvPicPr>
                <p:cNvPr id="1073" name="Entrada de lápiz 1072">
                  <a:extLst>
                    <a:ext uri="{FF2B5EF4-FFF2-40B4-BE49-F238E27FC236}">
                      <a16:creationId xmlns:a16="http://schemas.microsoft.com/office/drawing/2014/main" id="{97455882-A0DD-43F1-90C3-7DF07AA91E6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74" name="Entrada de lápiz 1073">
                  <a:extLst>
                    <a:ext uri="{FF2B5EF4-FFF2-40B4-BE49-F238E27FC236}">
                      <a16:creationId xmlns:a16="http://schemas.microsoft.com/office/drawing/2014/main" id="{73F1F3C1-A549-4C5C-B3E3-A1458040D370}"/>
                    </a:ext>
                  </a:extLst>
                </p14:cNvPr>
                <p14:cNvContentPartPr/>
                <p14:nvPr/>
              </p14:nvContentPartPr>
              <p14:xfrm>
                <a:off x="7511574" y="3568796"/>
                <a:ext cx="360" cy="360"/>
              </p14:xfrm>
            </p:contentPart>
          </mc:Choice>
          <mc:Fallback xmlns="">
            <p:pic>
              <p:nvPicPr>
                <p:cNvPr id="1074" name="Entrada de lápiz 1073">
                  <a:extLst>
                    <a:ext uri="{FF2B5EF4-FFF2-40B4-BE49-F238E27FC236}">
                      <a16:creationId xmlns:a16="http://schemas.microsoft.com/office/drawing/2014/main" id="{73F1F3C1-A549-4C5C-B3E3-A1458040D3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9357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75" name="Entrada de lápiz 1074">
                  <a:extLst>
                    <a:ext uri="{FF2B5EF4-FFF2-40B4-BE49-F238E27FC236}">
                      <a16:creationId xmlns:a16="http://schemas.microsoft.com/office/drawing/2014/main" id="{9DE39E23-CDEB-4B93-AADE-A4F35B3F0C73}"/>
                    </a:ext>
                  </a:extLst>
                </p14:cNvPr>
                <p14:cNvContentPartPr/>
                <p14:nvPr/>
              </p14:nvContentPartPr>
              <p14:xfrm>
                <a:off x="7466574" y="3568796"/>
                <a:ext cx="15840" cy="27000"/>
              </p14:xfrm>
            </p:contentPart>
          </mc:Choice>
          <mc:Fallback xmlns="">
            <p:pic>
              <p:nvPicPr>
                <p:cNvPr id="1075" name="Entrada de lápiz 1074">
                  <a:extLst>
                    <a:ext uri="{FF2B5EF4-FFF2-40B4-BE49-F238E27FC236}">
                      <a16:creationId xmlns:a16="http://schemas.microsoft.com/office/drawing/2014/main" id="{9DE39E23-CDEB-4B93-AADE-A4F35B3F0C7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48574" y="3550796"/>
                  <a:ext cx="51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76" name="Entrada de lápiz 1075">
                  <a:extLst>
                    <a:ext uri="{FF2B5EF4-FFF2-40B4-BE49-F238E27FC236}">
                      <a16:creationId xmlns:a16="http://schemas.microsoft.com/office/drawing/2014/main" id="{709F4CF7-8F29-41CF-BE7E-9C58C0FEBA3A}"/>
                    </a:ext>
                  </a:extLst>
                </p14:cNvPr>
                <p14:cNvContentPartPr/>
                <p14:nvPr/>
              </p14:nvContentPartPr>
              <p14:xfrm>
                <a:off x="7462254" y="3608036"/>
                <a:ext cx="360" cy="360"/>
              </p14:xfrm>
            </p:contentPart>
          </mc:Choice>
          <mc:Fallback xmlns="">
            <p:pic>
              <p:nvPicPr>
                <p:cNvPr id="1076" name="Entrada de lápiz 1075">
                  <a:extLst>
                    <a:ext uri="{FF2B5EF4-FFF2-40B4-BE49-F238E27FC236}">
                      <a16:creationId xmlns:a16="http://schemas.microsoft.com/office/drawing/2014/main" id="{709F4CF7-8F29-41CF-BE7E-9C58C0FEBA3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90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78" name="Entrada de lápiz 1077">
                  <a:extLst>
                    <a:ext uri="{FF2B5EF4-FFF2-40B4-BE49-F238E27FC236}">
                      <a16:creationId xmlns:a16="http://schemas.microsoft.com/office/drawing/2014/main" id="{B43EF179-2ED4-4764-A7D2-6468676EB3FD}"/>
                    </a:ext>
                  </a:extLst>
                </p14:cNvPr>
                <p14:cNvContentPartPr/>
                <p14:nvPr/>
              </p14:nvContentPartPr>
              <p14:xfrm>
                <a:off x="7688334" y="3785156"/>
                <a:ext cx="360" cy="360"/>
              </p14:xfrm>
            </p:contentPart>
          </mc:Choice>
          <mc:Fallback xmlns="">
            <p:pic>
              <p:nvPicPr>
                <p:cNvPr id="1078" name="Entrada de lápiz 1077">
                  <a:extLst>
                    <a:ext uri="{FF2B5EF4-FFF2-40B4-BE49-F238E27FC236}">
                      <a16:creationId xmlns:a16="http://schemas.microsoft.com/office/drawing/2014/main" id="{B43EF179-2ED4-4764-A7D2-6468676EB3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70694" y="3767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79" name="Entrada de lápiz 1078">
                  <a:extLst>
                    <a:ext uri="{FF2B5EF4-FFF2-40B4-BE49-F238E27FC236}">
                      <a16:creationId xmlns:a16="http://schemas.microsoft.com/office/drawing/2014/main" id="{7C1FCF7D-AA0F-46E6-8B45-0E7E94BE4028}"/>
                    </a:ext>
                  </a:extLst>
                </p14:cNvPr>
                <p14:cNvContentPartPr/>
                <p14:nvPr/>
              </p14:nvContentPartPr>
              <p14:xfrm>
                <a:off x="7668894" y="3757796"/>
                <a:ext cx="360" cy="8280"/>
              </p14:xfrm>
            </p:contentPart>
          </mc:Choice>
          <mc:Fallback xmlns="">
            <p:pic>
              <p:nvPicPr>
                <p:cNvPr id="1079" name="Entrada de lápiz 1078">
                  <a:extLst>
                    <a:ext uri="{FF2B5EF4-FFF2-40B4-BE49-F238E27FC236}">
                      <a16:creationId xmlns:a16="http://schemas.microsoft.com/office/drawing/2014/main" id="{7C1FCF7D-AA0F-46E6-8B45-0E7E94BE402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51254" y="3739796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81" name="Entrada de lápiz 1080">
                  <a:extLst>
                    <a:ext uri="{FF2B5EF4-FFF2-40B4-BE49-F238E27FC236}">
                      <a16:creationId xmlns:a16="http://schemas.microsoft.com/office/drawing/2014/main" id="{AE9C0456-75D2-470A-9DBF-E95AEBF7A389}"/>
                    </a:ext>
                  </a:extLst>
                </p14:cNvPr>
                <p14:cNvContentPartPr/>
                <p14:nvPr/>
              </p14:nvContentPartPr>
              <p14:xfrm>
                <a:off x="7668894" y="3785156"/>
                <a:ext cx="20160" cy="50760"/>
              </p14:xfrm>
            </p:contentPart>
          </mc:Choice>
          <mc:Fallback xmlns="">
            <p:pic>
              <p:nvPicPr>
                <p:cNvPr id="1081" name="Entrada de lápiz 1080">
                  <a:extLst>
                    <a:ext uri="{FF2B5EF4-FFF2-40B4-BE49-F238E27FC236}">
                      <a16:creationId xmlns:a16="http://schemas.microsoft.com/office/drawing/2014/main" id="{AE9C0456-75D2-470A-9DBF-E95AEBF7A38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51254" y="3767156"/>
                  <a:ext cx="558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83" name="Entrada de lápiz 1082">
                  <a:extLst>
                    <a:ext uri="{FF2B5EF4-FFF2-40B4-BE49-F238E27FC236}">
                      <a16:creationId xmlns:a16="http://schemas.microsoft.com/office/drawing/2014/main" id="{B107C01E-9D27-46F4-A679-990B2C5F4DDC}"/>
                    </a:ext>
                  </a:extLst>
                </p14:cNvPr>
                <p14:cNvContentPartPr/>
                <p14:nvPr/>
              </p14:nvContentPartPr>
              <p14:xfrm>
                <a:off x="7501854" y="3726116"/>
                <a:ext cx="360" cy="360"/>
              </p14:xfrm>
            </p:contentPart>
          </mc:Choice>
          <mc:Fallback xmlns="">
            <p:pic>
              <p:nvPicPr>
                <p:cNvPr id="1083" name="Entrada de lápiz 1082">
                  <a:extLst>
                    <a:ext uri="{FF2B5EF4-FFF2-40B4-BE49-F238E27FC236}">
                      <a16:creationId xmlns:a16="http://schemas.microsoft.com/office/drawing/2014/main" id="{B107C01E-9D27-46F4-A679-990B2C5F4D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84" name="Entrada de lápiz 1083">
                  <a:extLst>
                    <a:ext uri="{FF2B5EF4-FFF2-40B4-BE49-F238E27FC236}">
                      <a16:creationId xmlns:a16="http://schemas.microsoft.com/office/drawing/2014/main" id="{71019E17-9616-45A8-BEC7-9A3D721568E3}"/>
                    </a:ext>
                  </a:extLst>
                </p14:cNvPr>
                <p14:cNvContentPartPr/>
                <p14:nvPr/>
              </p14:nvContentPartPr>
              <p14:xfrm>
                <a:off x="7481694" y="3716396"/>
                <a:ext cx="360" cy="360"/>
              </p14:xfrm>
            </p:contentPart>
          </mc:Choice>
          <mc:Fallback xmlns="">
            <p:pic>
              <p:nvPicPr>
                <p:cNvPr id="1084" name="Entrada de lápiz 1083">
                  <a:extLst>
                    <a:ext uri="{FF2B5EF4-FFF2-40B4-BE49-F238E27FC236}">
                      <a16:creationId xmlns:a16="http://schemas.microsoft.com/office/drawing/2014/main" id="{71019E17-9616-45A8-BEC7-9A3D721568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405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86" name="Entrada de lápiz 1085">
                  <a:extLst>
                    <a:ext uri="{FF2B5EF4-FFF2-40B4-BE49-F238E27FC236}">
                      <a16:creationId xmlns:a16="http://schemas.microsoft.com/office/drawing/2014/main" id="{BADE8A98-6A41-438A-8B08-A5EEF5BC2B34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1086" name="Entrada de lápiz 1085">
                  <a:extLst>
                    <a:ext uri="{FF2B5EF4-FFF2-40B4-BE49-F238E27FC236}">
                      <a16:creationId xmlns:a16="http://schemas.microsoft.com/office/drawing/2014/main" id="{BADE8A98-6A41-438A-8B08-A5EEF5BC2B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89" name="Entrada de lápiz 1088">
                  <a:extLst>
                    <a:ext uri="{FF2B5EF4-FFF2-40B4-BE49-F238E27FC236}">
                      <a16:creationId xmlns:a16="http://schemas.microsoft.com/office/drawing/2014/main" id="{337C26D1-92F8-4486-96A4-6F5BA2F29597}"/>
                    </a:ext>
                  </a:extLst>
                </p14:cNvPr>
                <p14:cNvContentPartPr/>
                <p14:nvPr/>
              </p14:nvContentPartPr>
              <p14:xfrm>
                <a:off x="7782136" y="3707077"/>
                <a:ext cx="360" cy="360"/>
              </p14:xfrm>
            </p:contentPart>
          </mc:Choice>
          <mc:Fallback xmlns="">
            <p:pic>
              <p:nvPicPr>
                <p:cNvPr id="1089" name="Entrada de lápiz 1088">
                  <a:extLst>
                    <a:ext uri="{FF2B5EF4-FFF2-40B4-BE49-F238E27FC236}">
                      <a16:creationId xmlns:a16="http://schemas.microsoft.com/office/drawing/2014/main" id="{337C26D1-92F8-4486-96A4-6F5BA2F295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41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91" name="Entrada de lápiz 1090">
                  <a:extLst>
                    <a:ext uri="{FF2B5EF4-FFF2-40B4-BE49-F238E27FC236}">
                      <a16:creationId xmlns:a16="http://schemas.microsoft.com/office/drawing/2014/main" id="{6C8E7AFF-416B-406A-8F6A-325B01B71F68}"/>
                    </a:ext>
                  </a:extLst>
                </p14:cNvPr>
                <p14:cNvContentPartPr/>
                <p14:nvPr/>
              </p14:nvContentPartPr>
              <p14:xfrm>
                <a:off x="7821376" y="3707077"/>
                <a:ext cx="360" cy="360"/>
              </p14:xfrm>
            </p:contentPart>
          </mc:Choice>
          <mc:Fallback xmlns="">
            <p:pic>
              <p:nvPicPr>
                <p:cNvPr id="1091" name="Entrada de lápiz 1090">
                  <a:extLst>
                    <a:ext uri="{FF2B5EF4-FFF2-40B4-BE49-F238E27FC236}">
                      <a16:creationId xmlns:a16="http://schemas.microsoft.com/office/drawing/2014/main" id="{6C8E7AFF-416B-406A-8F6A-325B01B71F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37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92" name="Entrada de lápiz 1091">
                  <a:extLst>
                    <a:ext uri="{FF2B5EF4-FFF2-40B4-BE49-F238E27FC236}">
                      <a16:creationId xmlns:a16="http://schemas.microsoft.com/office/drawing/2014/main" id="{71D241F5-DA99-496B-BAB8-20FA37292F6C}"/>
                    </a:ext>
                  </a:extLst>
                </p14:cNvPr>
                <p14:cNvContentPartPr/>
                <p14:nvPr/>
              </p14:nvContentPartPr>
              <p14:xfrm>
                <a:off x="7771336" y="3694117"/>
                <a:ext cx="163800" cy="33840"/>
              </p14:xfrm>
            </p:contentPart>
          </mc:Choice>
          <mc:Fallback xmlns="">
            <p:pic>
              <p:nvPicPr>
                <p:cNvPr id="1092" name="Entrada de lápiz 1091">
                  <a:extLst>
                    <a:ext uri="{FF2B5EF4-FFF2-40B4-BE49-F238E27FC236}">
                      <a16:creationId xmlns:a16="http://schemas.microsoft.com/office/drawing/2014/main" id="{71D241F5-DA99-496B-BAB8-20FA37292F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53336" y="3676477"/>
                  <a:ext cx="199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93" name="Entrada de lápiz 1092">
                  <a:extLst>
                    <a:ext uri="{FF2B5EF4-FFF2-40B4-BE49-F238E27FC236}">
                      <a16:creationId xmlns:a16="http://schemas.microsoft.com/office/drawing/2014/main" id="{E65A65D6-C86E-4753-A6AE-E7B0D9DA1C43}"/>
                    </a:ext>
                  </a:extLst>
                </p14:cNvPr>
                <p14:cNvContentPartPr/>
                <p14:nvPr/>
              </p14:nvContentPartPr>
              <p14:xfrm>
                <a:off x="7921096" y="3707077"/>
                <a:ext cx="360" cy="360"/>
              </p14:xfrm>
            </p:contentPart>
          </mc:Choice>
          <mc:Fallback xmlns="">
            <p:pic>
              <p:nvPicPr>
                <p:cNvPr id="1093" name="Entrada de lápiz 1092">
                  <a:extLst>
                    <a:ext uri="{FF2B5EF4-FFF2-40B4-BE49-F238E27FC236}">
                      <a16:creationId xmlns:a16="http://schemas.microsoft.com/office/drawing/2014/main" id="{E65A65D6-C86E-4753-A6AE-E7B0D9DA1C4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0309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94" name="Entrada de lápiz 1093">
                  <a:extLst>
                    <a:ext uri="{FF2B5EF4-FFF2-40B4-BE49-F238E27FC236}">
                      <a16:creationId xmlns:a16="http://schemas.microsoft.com/office/drawing/2014/main" id="{0AF1FF01-30A9-4999-AEC0-DF233A5D7C35}"/>
                    </a:ext>
                  </a:extLst>
                </p14:cNvPr>
                <p14:cNvContentPartPr/>
                <p14:nvPr/>
              </p14:nvContentPartPr>
              <p14:xfrm>
                <a:off x="7932976" y="3707077"/>
                <a:ext cx="18360" cy="360"/>
              </p14:xfrm>
            </p:contentPart>
          </mc:Choice>
          <mc:Fallback xmlns="">
            <p:pic>
              <p:nvPicPr>
                <p:cNvPr id="1094" name="Entrada de lápiz 1093">
                  <a:extLst>
                    <a:ext uri="{FF2B5EF4-FFF2-40B4-BE49-F238E27FC236}">
                      <a16:creationId xmlns:a16="http://schemas.microsoft.com/office/drawing/2014/main" id="{0AF1FF01-30A9-4999-AEC0-DF233A5D7C3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915336" y="3689437"/>
                  <a:ext cx="54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95" name="Entrada de lápiz 1094">
                  <a:extLst>
                    <a:ext uri="{FF2B5EF4-FFF2-40B4-BE49-F238E27FC236}">
                      <a16:creationId xmlns:a16="http://schemas.microsoft.com/office/drawing/2014/main" id="{2937F0F6-A82C-4E14-BC47-9720F8DFB053}"/>
                    </a:ext>
                  </a:extLst>
                </p14:cNvPr>
                <p14:cNvContentPartPr/>
                <p14:nvPr/>
              </p14:nvContentPartPr>
              <p14:xfrm>
                <a:off x="7801936" y="3707077"/>
                <a:ext cx="360" cy="360"/>
              </p14:xfrm>
            </p:contentPart>
          </mc:Choice>
          <mc:Fallback xmlns="">
            <p:pic>
              <p:nvPicPr>
                <p:cNvPr id="1095" name="Entrada de lápiz 1094">
                  <a:extLst>
                    <a:ext uri="{FF2B5EF4-FFF2-40B4-BE49-F238E27FC236}">
                      <a16:creationId xmlns:a16="http://schemas.microsoft.com/office/drawing/2014/main" id="{2937F0F6-A82C-4E14-BC47-9720F8DFB05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839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97" name="Entrada de lápiz 1096">
                  <a:extLst>
                    <a:ext uri="{FF2B5EF4-FFF2-40B4-BE49-F238E27FC236}">
                      <a16:creationId xmlns:a16="http://schemas.microsoft.com/office/drawing/2014/main" id="{74BD03D9-52B0-4C4E-992E-B49BE287B717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7" name="Entrada de lápiz 1096">
                  <a:extLst>
                    <a:ext uri="{FF2B5EF4-FFF2-40B4-BE49-F238E27FC236}">
                      <a16:creationId xmlns:a16="http://schemas.microsoft.com/office/drawing/2014/main" id="{74BD03D9-52B0-4C4E-992E-B49BE287B71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98" name="Entrada de lápiz 1097">
                  <a:extLst>
                    <a:ext uri="{FF2B5EF4-FFF2-40B4-BE49-F238E27FC236}">
                      <a16:creationId xmlns:a16="http://schemas.microsoft.com/office/drawing/2014/main" id="{F1515F6A-DB0C-451C-ADB6-C9C174A69E92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8" name="Entrada de lápiz 1097">
                  <a:extLst>
                    <a:ext uri="{FF2B5EF4-FFF2-40B4-BE49-F238E27FC236}">
                      <a16:creationId xmlns:a16="http://schemas.microsoft.com/office/drawing/2014/main" id="{F1515F6A-DB0C-451C-ADB6-C9C174A69E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99" name="Entrada de lápiz 1098">
                  <a:extLst>
                    <a:ext uri="{FF2B5EF4-FFF2-40B4-BE49-F238E27FC236}">
                      <a16:creationId xmlns:a16="http://schemas.microsoft.com/office/drawing/2014/main" id="{209AD430-DB33-4CFD-9D36-C7C589238580}"/>
                    </a:ext>
                  </a:extLst>
                </p14:cNvPr>
                <p14:cNvContentPartPr/>
                <p14:nvPr/>
              </p14:nvContentPartPr>
              <p14:xfrm>
                <a:off x="7827856" y="3736597"/>
                <a:ext cx="4320" cy="4320"/>
              </p14:xfrm>
            </p:contentPart>
          </mc:Choice>
          <mc:Fallback xmlns="">
            <p:pic>
              <p:nvPicPr>
                <p:cNvPr id="1099" name="Entrada de lápiz 1098">
                  <a:extLst>
                    <a:ext uri="{FF2B5EF4-FFF2-40B4-BE49-F238E27FC236}">
                      <a16:creationId xmlns:a16="http://schemas.microsoft.com/office/drawing/2014/main" id="{209AD430-DB33-4CFD-9D36-C7C58923858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09856" y="3718957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01" name="Entrada de lápiz 1100">
                  <a:extLst>
                    <a:ext uri="{FF2B5EF4-FFF2-40B4-BE49-F238E27FC236}">
                      <a16:creationId xmlns:a16="http://schemas.microsoft.com/office/drawing/2014/main" id="{7B1D000C-49D5-4CB5-9680-7C6CC93B9E99}"/>
                    </a:ext>
                  </a:extLst>
                </p14:cNvPr>
                <p14:cNvContentPartPr/>
                <p14:nvPr/>
              </p14:nvContentPartPr>
              <p14:xfrm>
                <a:off x="7772056" y="3736597"/>
                <a:ext cx="360" cy="360"/>
              </p14:xfrm>
            </p:contentPart>
          </mc:Choice>
          <mc:Fallback xmlns="">
            <p:pic>
              <p:nvPicPr>
                <p:cNvPr id="1101" name="Entrada de lápiz 1100">
                  <a:extLst>
                    <a:ext uri="{FF2B5EF4-FFF2-40B4-BE49-F238E27FC236}">
                      <a16:creationId xmlns:a16="http://schemas.microsoft.com/office/drawing/2014/main" id="{7B1D000C-49D5-4CB5-9680-7C6CC93B9E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544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03" name="Entrada de lápiz 1102">
                  <a:extLst>
                    <a:ext uri="{FF2B5EF4-FFF2-40B4-BE49-F238E27FC236}">
                      <a16:creationId xmlns:a16="http://schemas.microsoft.com/office/drawing/2014/main" id="{2EA31A04-DE31-497C-9635-1C4FE1175833}"/>
                    </a:ext>
                  </a:extLst>
                </p14:cNvPr>
                <p14:cNvContentPartPr/>
                <p14:nvPr/>
              </p14:nvContentPartPr>
              <p14:xfrm>
                <a:off x="7791856" y="3736597"/>
                <a:ext cx="360" cy="360"/>
              </p14:xfrm>
            </p:contentPart>
          </mc:Choice>
          <mc:Fallback xmlns="">
            <p:pic>
              <p:nvPicPr>
                <p:cNvPr id="1103" name="Entrada de lápiz 1102">
                  <a:extLst>
                    <a:ext uri="{FF2B5EF4-FFF2-40B4-BE49-F238E27FC236}">
                      <a16:creationId xmlns:a16="http://schemas.microsoft.com/office/drawing/2014/main" id="{2EA31A04-DE31-497C-9635-1C4FE11758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742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04" name="Entrada de lápiz 1103">
                  <a:extLst>
                    <a:ext uri="{FF2B5EF4-FFF2-40B4-BE49-F238E27FC236}">
                      <a16:creationId xmlns:a16="http://schemas.microsoft.com/office/drawing/2014/main" id="{1D742162-5F0B-4A9A-9DED-68C9305FD726}"/>
                    </a:ext>
                  </a:extLst>
                </p14:cNvPr>
                <p14:cNvContentPartPr/>
                <p14:nvPr/>
              </p14:nvContentPartPr>
              <p14:xfrm>
                <a:off x="7708336" y="3746677"/>
                <a:ext cx="4320" cy="360"/>
              </p14:xfrm>
            </p:contentPart>
          </mc:Choice>
          <mc:Fallback xmlns="">
            <p:pic>
              <p:nvPicPr>
                <p:cNvPr id="1104" name="Entrada de lápiz 1103">
                  <a:extLst>
                    <a:ext uri="{FF2B5EF4-FFF2-40B4-BE49-F238E27FC236}">
                      <a16:creationId xmlns:a16="http://schemas.microsoft.com/office/drawing/2014/main" id="{1D742162-5F0B-4A9A-9DED-68C9305FD72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90696" y="372867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06" name="Entrada de lápiz 1105">
                  <a:extLst>
                    <a:ext uri="{FF2B5EF4-FFF2-40B4-BE49-F238E27FC236}">
                      <a16:creationId xmlns:a16="http://schemas.microsoft.com/office/drawing/2014/main" id="{F1B2AC34-0E28-44B1-A804-E0F24E5F3783}"/>
                    </a:ext>
                  </a:extLst>
                </p14:cNvPr>
                <p14:cNvContentPartPr/>
                <p14:nvPr/>
              </p14:nvContentPartPr>
              <p14:xfrm>
                <a:off x="7593496" y="3766837"/>
                <a:ext cx="360" cy="360"/>
              </p14:xfrm>
            </p:contentPart>
          </mc:Choice>
          <mc:Fallback xmlns="">
            <p:pic>
              <p:nvPicPr>
                <p:cNvPr id="1106" name="Entrada de lápiz 1105">
                  <a:extLst>
                    <a:ext uri="{FF2B5EF4-FFF2-40B4-BE49-F238E27FC236}">
                      <a16:creationId xmlns:a16="http://schemas.microsoft.com/office/drawing/2014/main" id="{F1B2AC34-0E28-44B1-A804-E0F24E5F37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54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07" name="Entrada de lápiz 1106">
                  <a:extLst>
                    <a:ext uri="{FF2B5EF4-FFF2-40B4-BE49-F238E27FC236}">
                      <a16:creationId xmlns:a16="http://schemas.microsoft.com/office/drawing/2014/main" id="{4F05EAB0-11DE-452E-8CEE-7001F269196D}"/>
                    </a:ext>
                  </a:extLst>
                </p14:cNvPr>
                <p14:cNvContentPartPr/>
                <p14:nvPr/>
              </p14:nvContentPartPr>
              <p14:xfrm>
                <a:off x="7632736" y="3756397"/>
                <a:ext cx="360" cy="360"/>
              </p14:xfrm>
            </p:contentPart>
          </mc:Choice>
          <mc:Fallback xmlns="">
            <p:pic>
              <p:nvPicPr>
                <p:cNvPr id="1107" name="Entrada de lápiz 1106">
                  <a:extLst>
                    <a:ext uri="{FF2B5EF4-FFF2-40B4-BE49-F238E27FC236}">
                      <a16:creationId xmlns:a16="http://schemas.microsoft.com/office/drawing/2014/main" id="{4F05EAB0-11DE-452E-8CEE-7001F26919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5096" y="3738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08" name="Entrada de lápiz 1107">
                  <a:extLst>
                    <a:ext uri="{FF2B5EF4-FFF2-40B4-BE49-F238E27FC236}">
                      <a16:creationId xmlns:a16="http://schemas.microsoft.com/office/drawing/2014/main" id="{57CB8D25-84C5-45E2-AC80-C6041ADC6F48}"/>
                    </a:ext>
                  </a:extLst>
                </p14:cNvPr>
                <p14:cNvContentPartPr/>
                <p14:nvPr/>
              </p14:nvContentPartPr>
              <p14:xfrm>
                <a:off x="7612936" y="3766837"/>
                <a:ext cx="360" cy="360"/>
              </p14:xfrm>
            </p:contentPart>
          </mc:Choice>
          <mc:Fallback xmlns="">
            <p:pic>
              <p:nvPicPr>
                <p:cNvPr id="1108" name="Entrada de lápiz 1107">
                  <a:extLst>
                    <a:ext uri="{FF2B5EF4-FFF2-40B4-BE49-F238E27FC236}">
                      <a16:creationId xmlns:a16="http://schemas.microsoft.com/office/drawing/2014/main" id="{57CB8D25-84C5-45E2-AC80-C6041ADC6F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952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10" name="Entrada de lápiz 1109">
                  <a:extLst>
                    <a:ext uri="{FF2B5EF4-FFF2-40B4-BE49-F238E27FC236}">
                      <a16:creationId xmlns:a16="http://schemas.microsoft.com/office/drawing/2014/main" id="{2D3528BB-0C4E-406B-ACA3-F59291DD4C61}"/>
                    </a:ext>
                  </a:extLst>
                </p14:cNvPr>
                <p14:cNvContentPartPr/>
                <p14:nvPr/>
              </p14:nvContentPartPr>
              <p14:xfrm>
                <a:off x="7632736" y="3766837"/>
                <a:ext cx="25560" cy="29160"/>
              </p14:xfrm>
            </p:contentPart>
          </mc:Choice>
          <mc:Fallback xmlns="">
            <p:pic>
              <p:nvPicPr>
                <p:cNvPr id="1110" name="Entrada de lápiz 1109">
                  <a:extLst>
                    <a:ext uri="{FF2B5EF4-FFF2-40B4-BE49-F238E27FC236}">
                      <a16:creationId xmlns:a16="http://schemas.microsoft.com/office/drawing/2014/main" id="{2D3528BB-0C4E-406B-ACA3-F59291DD4C6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15096" y="3748837"/>
                  <a:ext cx="61200" cy="64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1721791-4A72-469B-BA3C-4B40722999DC}"/>
              </a:ext>
            </a:extLst>
          </p:cNvPr>
          <p:cNvSpPr/>
          <p:nvPr/>
        </p:nvSpPr>
        <p:spPr>
          <a:xfrm>
            <a:off x="6286365" y="5393166"/>
            <a:ext cx="1341898" cy="988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A. Técnica con gasas y venda final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9B6C72F-A052-45E5-981E-18AF349F2C25}"/>
              </a:ext>
            </a:extLst>
          </p:cNvPr>
          <p:cNvSpPr txBox="1"/>
          <p:nvPr/>
        </p:nvSpPr>
        <p:spPr>
          <a:xfrm>
            <a:off x="4183117" y="1625060"/>
            <a:ext cx="3594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Cortar la ropa de alrededor.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Poner 2 paquetes de gasas alrededor del objeto enclavado.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Mientras una persona sujeta el objeto, otra va haciendo el vendaje en figura de “8” alrededor del objeto (de arriba a abajo de la pierna)</a:t>
            </a:r>
          </a:p>
          <a:p>
            <a:endParaRPr lang="es-E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3" name="Picture 2" descr="Sentada mayor en un banco y estirar su pierna">
            <a:extLst>
              <a:ext uri="{FF2B5EF4-FFF2-40B4-BE49-F238E27FC236}">
                <a16:creationId xmlns:a16="http://schemas.microsoft.com/office/drawing/2014/main" id="{07610F9A-7DEA-4CC6-9CD0-CC28216C8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 t="50000" r="42270" b="10469"/>
          <a:stretch/>
        </p:blipFill>
        <p:spPr bwMode="auto">
          <a:xfrm>
            <a:off x="8619013" y="3399790"/>
            <a:ext cx="2778648" cy="32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0">
            <p14:nvContentPartPr>
              <p14:cNvPr id="315" name="Entrada de lápiz 314">
                <a:extLst>
                  <a:ext uri="{FF2B5EF4-FFF2-40B4-BE49-F238E27FC236}">
                    <a16:creationId xmlns:a16="http://schemas.microsoft.com/office/drawing/2014/main" id="{A0D65BF7-C1E4-4EFB-A906-4139B7641A67}"/>
                  </a:ext>
                </a:extLst>
              </p14:cNvPr>
              <p14:cNvContentPartPr/>
              <p14:nvPr/>
            </p14:nvContentPartPr>
            <p14:xfrm>
              <a:off x="10130377" y="3628062"/>
              <a:ext cx="158531" cy="301026"/>
            </p14:xfrm>
          </p:contentPart>
        </mc:Choice>
        <mc:Fallback xmlns="">
          <p:pic>
            <p:nvPicPr>
              <p:cNvPr id="315" name="Entrada de lápiz 3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A0D65BF7-C1E4-4EFB-A906-4139B7641A6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0112403" y="3610036"/>
                <a:ext cx="194120" cy="33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316" name="Entrada de lápiz 315">
                <a:extLst>
                  <a:ext uri="{FF2B5EF4-FFF2-40B4-BE49-F238E27FC236}">
                    <a16:creationId xmlns:a16="http://schemas.microsoft.com/office/drawing/2014/main" id="{8902CD99-4105-4EAB-98C2-A4324349B9AF}"/>
                  </a:ext>
                </a:extLst>
              </p14:cNvPr>
              <p14:cNvContentPartPr/>
              <p14:nvPr/>
            </p14:nvContentPartPr>
            <p14:xfrm>
              <a:off x="10340257" y="3823236"/>
              <a:ext cx="334496" cy="115931"/>
            </p14:xfrm>
          </p:contentPart>
        </mc:Choice>
        <mc:Fallback xmlns="">
          <p:pic>
            <p:nvPicPr>
              <p:cNvPr id="316" name="Entrada de lápiz 315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902CD99-4105-4EAB-98C2-A4324349B9A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0322235" y="3805234"/>
                <a:ext cx="370180" cy="151574"/>
              </a:xfrm>
              <a:prstGeom prst="rect">
                <a:avLst/>
              </a:prstGeom>
            </p:spPr>
          </p:pic>
        </mc:Fallback>
      </mc:AlternateContent>
      <p:sp>
        <p:nvSpPr>
          <p:cNvPr id="317" name="Rectángulo 316">
            <a:extLst>
              <a:ext uri="{FF2B5EF4-FFF2-40B4-BE49-F238E27FC236}">
                <a16:creationId xmlns:a16="http://schemas.microsoft.com/office/drawing/2014/main" id="{2E4168C8-7A34-477E-AEA8-51B11074D215}"/>
              </a:ext>
            </a:extLst>
          </p:cNvPr>
          <p:cNvSpPr/>
          <p:nvPr/>
        </p:nvSpPr>
        <p:spPr>
          <a:xfrm rot="1231429">
            <a:off x="9551424" y="3216433"/>
            <a:ext cx="740118" cy="25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8" name="Rectángulo 317">
            <a:extLst>
              <a:ext uri="{FF2B5EF4-FFF2-40B4-BE49-F238E27FC236}">
                <a16:creationId xmlns:a16="http://schemas.microsoft.com/office/drawing/2014/main" id="{392DF2A7-F6E2-4A2E-A22E-AA0B06B9E82B}"/>
              </a:ext>
            </a:extLst>
          </p:cNvPr>
          <p:cNvSpPr/>
          <p:nvPr/>
        </p:nvSpPr>
        <p:spPr>
          <a:xfrm rot="5400000">
            <a:off x="11030921" y="3433373"/>
            <a:ext cx="740118" cy="25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19" name="Grupo 318">
            <a:extLst>
              <a:ext uri="{FF2B5EF4-FFF2-40B4-BE49-F238E27FC236}">
                <a16:creationId xmlns:a16="http://schemas.microsoft.com/office/drawing/2014/main" id="{22128A29-0E48-41F6-997C-5F1B7EC1CC44}"/>
              </a:ext>
            </a:extLst>
          </p:cNvPr>
          <p:cNvGrpSpPr/>
          <p:nvPr/>
        </p:nvGrpSpPr>
        <p:grpSpPr>
          <a:xfrm>
            <a:off x="10131457" y="3647330"/>
            <a:ext cx="464795" cy="426838"/>
            <a:chOff x="7433094" y="3391676"/>
            <a:chExt cx="518242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20" name="Entrada de lápiz 319">
                  <a:extLst>
                    <a:ext uri="{FF2B5EF4-FFF2-40B4-BE49-F238E27FC236}">
                      <a16:creationId xmlns:a16="http://schemas.microsoft.com/office/drawing/2014/main" id="{DFDB4707-DE03-49CA-A0B5-0091BE4018BB}"/>
                    </a:ext>
                  </a:extLst>
                </p14:cNvPr>
                <p14:cNvContentPartPr/>
                <p14:nvPr/>
              </p14:nvContentPartPr>
              <p14:xfrm>
                <a:off x="7727934" y="3696236"/>
                <a:ext cx="36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66B9ECB6-6B51-428D-B329-30819146A85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19294" y="3687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21" name="Entrada de lápiz 320">
                  <a:extLst>
                    <a:ext uri="{FF2B5EF4-FFF2-40B4-BE49-F238E27FC236}">
                      <a16:creationId xmlns:a16="http://schemas.microsoft.com/office/drawing/2014/main" id="{12C53E00-9E81-4071-BCBF-1C2F6E0814BD}"/>
                    </a:ext>
                  </a:extLst>
                </p14:cNvPr>
                <p14:cNvContentPartPr/>
                <p14:nvPr/>
              </p14:nvContentPartPr>
              <p14:xfrm>
                <a:off x="7580334" y="3657356"/>
                <a:ext cx="360" cy="36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AF163A63-38F8-4EF9-B88D-B50A24E02B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713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22" name="Entrada de lápiz 321">
                  <a:extLst>
                    <a:ext uri="{FF2B5EF4-FFF2-40B4-BE49-F238E27FC236}">
                      <a16:creationId xmlns:a16="http://schemas.microsoft.com/office/drawing/2014/main" id="{BE74339F-570E-4A20-B2E0-94E130F3535C}"/>
                    </a:ext>
                  </a:extLst>
                </p14:cNvPr>
                <p14:cNvContentPartPr/>
                <p14:nvPr/>
              </p14:nvContentPartPr>
              <p14:xfrm>
                <a:off x="7576374" y="3657356"/>
                <a:ext cx="4320" cy="432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B6990342-130F-4A7C-951F-D82E49D5841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67734" y="3648356"/>
                  <a:ext cx="219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23" name="Entrada de lápiz 322">
                  <a:extLst>
                    <a:ext uri="{FF2B5EF4-FFF2-40B4-BE49-F238E27FC236}">
                      <a16:creationId xmlns:a16="http://schemas.microsoft.com/office/drawing/2014/main" id="{57C02E02-029B-4EF7-B5FE-57FECFB0B86B}"/>
                    </a:ext>
                  </a:extLst>
                </p14:cNvPr>
                <p14:cNvContentPartPr/>
                <p14:nvPr/>
              </p14:nvContentPartPr>
              <p14:xfrm>
                <a:off x="7570614" y="3667076"/>
                <a:ext cx="360" cy="360"/>
              </p14:xfrm>
            </p:contentPart>
          </mc:Choice>
          <mc:Fallback xmlns="">
            <p:pic>
              <p:nvPicPr>
                <p:cNvPr id="38" name="Entrada de lápiz 37">
                  <a:extLst>
                    <a:ext uri="{FF2B5EF4-FFF2-40B4-BE49-F238E27FC236}">
                      <a16:creationId xmlns:a16="http://schemas.microsoft.com/office/drawing/2014/main" id="{2749F16E-D304-43DB-B74F-2486383F0FB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61614" y="36584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24" name="Entrada de lápiz 323">
                  <a:extLst>
                    <a:ext uri="{FF2B5EF4-FFF2-40B4-BE49-F238E27FC236}">
                      <a16:creationId xmlns:a16="http://schemas.microsoft.com/office/drawing/2014/main" id="{34FCF3E0-7799-46AE-A290-4A163739768D}"/>
                    </a:ext>
                  </a:extLst>
                </p14:cNvPr>
                <p14:cNvContentPartPr/>
                <p14:nvPr/>
              </p14:nvContentPartPr>
              <p14:xfrm>
                <a:off x="7560894" y="3676796"/>
                <a:ext cx="360" cy="360"/>
              </p14:xfrm>
            </p:contentPart>
          </mc:Choice>
          <mc:Fallback xmlns="">
            <p:pic>
              <p:nvPicPr>
                <p:cNvPr id="39" name="Entrada de lápiz 38">
                  <a:extLst>
                    <a:ext uri="{FF2B5EF4-FFF2-40B4-BE49-F238E27FC236}">
                      <a16:creationId xmlns:a16="http://schemas.microsoft.com/office/drawing/2014/main" id="{CEB6BCAE-30A4-46CE-9C5F-3A409D353E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1894" y="3668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25" name="Entrada de lápiz 324">
                  <a:extLst>
                    <a:ext uri="{FF2B5EF4-FFF2-40B4-BE49-F238E27FC236}">
                      <a16:creationId xmlns:a16="http://schemas.microsoft.com/office/drawing/2014/main" id="{F3469220-CBD6-40F4-8EC2-082ED2BB8D37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7" name="Entrada de lápiz 16">
                  <a:extLst>
                    <a:ext uri="{FF2B5EF4-FFF2-40B4-BE49-F238E27FC236}">
                      <a16:creationId xmlns:a16="http://schemas.microsoft.com/office/drawing/2014/main" id="{A97E4DD1-FD67-416D-8BC0-6473EC34D1D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26" name="Entrada de lápiz 325">
                  <a:extLst>
                    <a:ext uri="{FF2B5EF4-FFF2-40B4-BE49-F238E27FC236}">
                      <a16:creationId xmlns:a16="http://schemas.microsoft.com/office/drawing/2014/main" id="{1675F83C-251E-4DCA-839F-99238DF97AFF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1310786E-10E5-487C-BDA2-D72FD1B57FD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27" name="Entrada de lápiz 326">
                  <a:extLst>
                    <a:ext uri="{FF2B5EF4-FFF2-40B4-BE49-F238E27FC236}">
                      <a16:creationId xmlns:a16="http://schemas.microsoft.com/office/drawing/2014/main" id="{61AEAAE1-197F-4236-9DC7-0B15393152BE}"/>
                    </a:ext>
                  </a:extLst>
                </p14:cNvPr>
                <p14:cNvContentPartPr/>
                <p14:nvPr/>
              </p14:nvContentPartPr>
              <p14:xfrm>
                <a:off x="7452534" y="3637196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96EAE996-47A3-457E-9D86-2DAD6CA5E16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43534" y="3628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28" name="Entrada de lápiz 327">
                  <a:extLst>
                    <a:ext uri="{FF2B5EF4-FFF2-40B4-BE49-F238E27FC236}">
                      <a16:creationId xmlns:a16="http://schemas.microsoft.com/office/drawing/2014/main" id="{63507A49-81E2-4214-AA51-2A3756C3C41C}"/>
                    </a:ext>
                  </a:extLst>
                </p14:cNvPr>
                <p14:cNvContentPartPr/>
                <p14:nvPr/>
              </p14:nvContentPartPr>
              <p14:xfrm>
                <a:off x="7442814" y="3608396"/>
                <a:ext cx="10080" cy="1944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C2106FB6-A773-4E13-B620-9CB863D693B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33814" y="3599756"/>
                  <a:ext cx="27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29" name="Entrada de lápiz 328">
                  <a:extLst>
                    <a:ext uri="{FF2B5EF4-FFF2-40B4-BE49-F238E27FC236}">
                      <a16:creationId xmlns:a16="http://schemas.microsoft.com/office/drawing/2014/main" id="{9F4FAD42-D57C-4A47-BE15-013B207906A0}"/>
                    </a:ext>
                  </a:extLst>
                </p14:cNvPr>
                <p14:cNvContentPartPr/>
                <p14:nvPr/>
              </p14:nvContentPartPr>
              <p14:xfrm>
                <a:off x="7433094" y="3657356"/>
                <a:ext cx="36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E9F58A7A-A657-4D8A-94C4-D396960BF8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1509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30" name="Entrada de lápiz 329">
                  <a:extLst>
                    <a:ext uri="{FF2B5EF4-FFF2-40B4-BE49-F238E27FC236}">
                      <a16:creationId xmlns:a16="http://schemas.microsoft.com/office/drawing/2014/main" id="{F88EAB6E-193D-40A8-96D0-BED54881CED3}"/>
                    </a:ext>
                  </a:extLst>
                </p14:cNvPr>
                <p14:cNvContentPartPr/>
                <p14:nvPr/>
              </p14:nvContentPartPr>
              <p14:xfrm>
                <a:off x="7471974" y="3617756"/>
                <a:ext cx="360" cy="36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24E72F8D-B7B1-4788-9920-DCC5D05594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5433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31" name="Entrada de lápiz 330">
                  <a:extLst>
                    <a:ext uri="{FF2B5EF4-FFF2-40B4-BE49-F238E27FC236}">
                      <a16:creationId xmlns:a16="http://schemas.microsoft.com/office/drawing/2014/main" id="{858C19F1-70B9-49AB-B9F0-9C6E8C4F5EBD}"/>
                    </a:ext>
                  </a:extLst>
                </p14:cNvPr>
                <p14:cNvContentPartPr/>
                <p14:nvPr/>
              </p14:nvContentPartPr>
              <p14:xfrm>
                <a:off x="7452534" y="3667076"/>
                <a:ext cx="36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FAA7BECD-14F6-4C2E-B595-4C0148885B3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32" name="Entrada de lápiz 331">
                  <a:extLst>
                    <a:ext uri="{FF2B5EF4-FFF2-40B4-BE49-F238E27FC236}">
                      <a16:creationId xmlns:a16="http://schemas.microsoft.com/office/drawing/2014/main" id="{D64CC8B7-BF31-4D4F-B6B6-FF98925A4973}"/>
                    </a:ext>
                  </a:extLst>
                </p14:cNvPr>
                <p14:cNvContentPartPr/>
                <p14:nvPr/>
              </p14:nvContentPartPr>
              <p14:xfrm>
                <a:off x="7599774" y="3735836"/>
                <a:ext cx="91800" cy="5688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95768EC6-2ACB-4EF7-8A6A-2D2862B483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90774" y="3727196"/>
                  <a:ext cx="1094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33" name="Entrada de lápiz 332">
                  <a:extLst>
                    <a:ext uri="{FF2B5EF4-FFF2-40B4-BE49-F238E27FC236}">
                      <a16:creationId xmlns:a16="http://schemas.microsoft.com/office/drawing/2014/main" id="{3DA0F402-B695-4B06-9FF5-11A7CC73DDE6}"/>
                    </a:ext>
                  </a:extLst>
                </p14:cNvPr>
                <p14:cNvContentPartPr/>
                <p14:nvPr/>
              </p14:nvContentPartPr>
              <p14:xfrm>
                <a:off x="7625694" y="3726116"/>
                <a:ext cx="4320" cy="360"/>
              </p14:xfrm>
            </p:contentPart>
          </mc:Choice>
          <mc:Fallback xmlns="">
            <p:pic>
              <p:nvPicPr>
                <p:cNvPr id="9" name="Entrada de lápiz 8">
                  <a:extLst>
                    <a:ext uri="{FF2B5EF4-FFF2-40B4-BE49-F238E27FC236}">
                      <a16:creationId xmlns:a16="http://schemas.microsoft.com/office/drawing/2014/main" id="{329BD72E-E6E7-40A9-B47D-686408F3E6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16694" y="3717116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34" name="Entrada de lápiz 333">
                  <a:extLst>
                    <a:ext uri="{FF2B5EF4-FFF2-40B4-BE49-F238E27FC236}">
                      <a16:creationId xmlns:a16="http://schemas.microsoft.com/office/drawing/2014/main" id="{29270D54-413D-4053-8C36-490AEA6CC602}"/>
                    </a:ext>
                  </a:extLst>
                </p14:cNvPr>
                <p14:cNvContentPartPr/>
                <p14:nvPr/>
              </p14:nvContentPartPr>
              <p14:xfrm>
                <a:off x="7583934" y="3726116"/>
                <a:ext cx="16200" cy="360"/>
              </p14:xfrm>
            </p:contentPart>
          </mc:Choice>
          <mc:Fallback xmlns=""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654900D0-F970-4DCB-803D-77358DF9E9B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75294" y="3717116"/>
                  <a:ext cx="3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35" name="Entrada de lápiz 334">
                  <a:extLst>
                    <a:ext uri="{FF2B5EF4-FFF2-40B4-BE49-F238E27FC236}">
                      <a16:creationId xmlns:a16="http://schemas.microsoft.com/office/drawing/2014/main" id="{938375CD-0902-4D5B-B4F8-4D5F389CBA2F}"/>
                    </a:ext>
                  </a:extLst>
                </p14:cNvPr>
                <p14:cNvContentPartPr/>
                <p14:nvPr/>
              </p14:nvContentPartPr>
              <p14:xfrm>
                <a:off x="7552974" y="3726116"/>
                <a:ext cx="18000" cy="4320"/>
              </p14:xfrm>
            </p:contentPart>
          </mc:Choice>
          <mc:Fallback xmlns=""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36DCC4F1-CDDC-4A6C-B1E7-657EEA7372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43974" y="3717116"/>
                  <a:ext cx="35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36" name="Entrada de lápiz 335">
                  <a:extLst>
                    <a:ext uri="{FF2B5EF4-FFF2-40B4-BE49-F238E27FC236}">
                      <a16:creationId xmlns:a16="http://schemas.microsoft.com/office/drawing/2014/main" id="{0713182A-F529-467A-B72B-93027AB1C7D0}"/>
                    </a:ext>
                  </a:extLst>
                </p14:cNvPr>
                <p14:cNvContentPartPr/>
                <p14:nvPr/>
              </p14:nvContentPartPr>
              <p14:xfrm>
                <a:off x="7540734" y="3735836"/>
                <a:ext cx="360" cy="360"/>
              </p14:xfrm>
            </p:contentPart>
          </mc:Choice>
          <mc:Fallback xmlns="">
            <p:pic>
              <p:nvPicPr>
                <p:cNvPr id="14" name="Entrada de lápiz 13">
                  <a:extLst>
                    <a:ext uri="{FF2B5EF4-FFF2-40B4-BE49-F238E27FC236}">
                      <a16:creationId xmlns:a16="http://schemas.microsoft.com/office/drawing/2014/main" id="{1F29F933-D2A6-41C9-AB26-57DE6AD380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37" name="Entrada de lápiz 336">
                  <a:extLst>
                    <a:ext uri="{FF2B5EF4-FFF2-40B4-BE49-F238E27FC236}">
                      <a16:creationId xmlns:a16="http://schemas.microsoft.com/office/drawing/2014/main" id="{43028C4D-CC43-4186-B544-F1E75FF848ED}"/>
                    </a:ext>
                  </a:extLst>
                </p14:cNvPr>
                <p14:cNvContentPartPr/>
                <p14:nvPr/>
              </p14:nvContentPartPr>
              <p14:xfrm>
                <a:off x="7492134" y="3735836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AB43C36C-04C6-44DF-AF1B-B1A62AA570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8313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38" name="Entrada de lápiz 337">
                  <a:extLst>
                    <a:ext uri="{FF2B5EF4-FFF2-40B4-BE49-F238E27FC236}">
                      <a16:creationId xmlns:a16="http://schemas.microsoft.com/office/drawing/2014/main" id="{1D4FFAF8-9C81-4EB6-828E-BD637C7673C0}"/>
                    </a:ext>
                  </a:extLst>
                </p14:cNvPr>
                <p14:cNvContentPartPr/>
                <p14:nvPr/>
              </p14:nvContentPartPr>
              <p14:xfrm>
                <a:off x="7462254" y="3735836"/>
                <a:ext cx="360" cy="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36505AA6-6205-4663-9A4B-F384520CC3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39" name="Entrada de lápiz 338">
                  <a:extLst>
                    <a:ext uri="{FF2B5EF4-FFF2-40B4-BE49-F238E27FC236}">
                      <a16:creationId xmlns:a16="http://schemas.microsoft.com/office/drawing/2014/main" id="{64E66630-EA8F-47F4-AE37-AC7B685110A1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46" name="Entrada de lápiz 45">
                  <a:extLst>
                    <a:ext uri="{FF2B5EF4-FFF2-40B4-BE49-F238E27FC236}">
                      <a16:creationId xmlns:a16="http://schemas.microsoft.com/office/drawing/2014/main" id="{C60E57E3-DCF6-4A34-9829-856DD64E42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40" name="Entrada de lápiz 339">
                  <a:extLst>
                    <a:ext uri="{FF2B5EF4-FFF2-40B4-BE49-F238E27FC236}">
                      <a16:creationId xmlns:a16="http://schemas.microsoft.com/office/drawing/2014/main" id="{C9ECBD9F-3797-41D7-B91F-6AD5E49DEDE5}"/>
                    </a:ext>
                  </a:extLst>
                </p14:cNvPr>
                <p14:cNvContentPartPr/>
                <p14:nvPr/>
              </p14:nvContentPartPr>
              <p14:xfrm>
                <a:off x="7501854" y="3755276"/>
                <a:ext cx="360" cy="360"/>
              </p14:xfrm>
            </p:contentPart>
          </mc:Choice>
          <mc:Fallback xmlns="">
            <p:pic>
              <p:nvPicPr>
                <p:cNvPr id="48" name="Entrada de lápiz 47">
                  <a:extLst>
                    <a:ext uri="{FF2B5EF4-FFF2-40B4-BE49-F238E27FC236}">
                      <a16:creationId xmlns:a16="http://schemas.microsoft.com/office/drawing/2014/main" id="{3190394E-7A1F-4E4C-A395-A2CC49D1986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37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41" name="Entrada de lápiz 340">
                  <a:extLst>
                    <a:ext uri="{FF2B5EF4-FFF2-40B4-BE49-F238E27FC236}">
                      <a16:creationId xmlns:a16="http://schemas.microsoft.com/office/drawing/2014/main" id="{5F854F97-4E8B-4103-9C74-BEDF63D1D184}"/>
                    </a:ext>
                  </a:extLst>
                </p14:cNvPr>
                <p14:cNvContentPartPr/>
                <p14:nvPr/>
              </p14:nvContentPartPr>
              <p14:xfrm>
                <a:off x="7531014" y="3731876"/>
                <a:ext cx="4320" cy="4320"/>
              </p14:xfrm>
            </p:contentPart>
          </mc:Choice>
          <mc:Fallback xmlns="">
            <p:pic>
              <p:nvPicPr>
                <p:cNvPr id="50" name="Entrada de lápiz 49">
                  <a:extLst>
                    <a:ext uri="{FF2B5EF4-FFF2-40B4-BE49-F238E27FC236}">
                      <a16:creationId xmlns:a16="http://schemas.microsoft.com/office/drawing/2014/main" id="{A385217C-A516-49BA-9059-0C51958843D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13374" y="371423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42" name="Entrada de lápiz 341">
                  <a:extLst>
                    <a:ext uri="{FF2B5EF4-FFF2-40B4-BE49-F238E27FC236}">
                      <a16:creationId xmlns:a16="http://schemas.microsoft.com/office/drawing/2014/main" id="{38E62688-0F9C-46B3-82F5-AEB7D3BE4A96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1" name="Entrada de lápiz 50">
                  <a:extLst>
                    <a:ext uri="{FF2B5EF4-FFF2-40B4-BE49-F238E27FC236}">
                      <a16:creationId xmlns:a16="http://schemas.microsoft.com/office/drawing/2014/main" id="{549B0269-32B2-4B37-A9AB-22B326B9A7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43" name="Entrada de lápiz 342">
                  <a:extLst>
                    <a:ext uri="{FF2B5EF4-FFF2-40B4-BE49-F238E27FC236}">
                      <a16:creationId xmlns:a16="http://schemas.microsoft.com/office/drawing/2014/main" id="{9D5812DC-453B-46B5-BF1F-7F762DB70032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2" name="Entrada de lápiz 51">
                  <a:extLst>
                    <a:ext uri="{FF2B5EF4-FFF2-40B4-BE49-F238E27FC236}">
                      <a16:creationId xmlns:a16="http://schemas.microsoft.com/office/drawing/2014/main" id="{F4997824-A095-4554-A7D1-7471DD19D2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44" name="Entrada de lápiz 343">
                  <a:extLst>
                    <a:ext uri="{FF2B5EF4-FFF2-40B4-BE49-F238E27FC236}">
                      <a16:creationId xmlns:a16="http://schemas.microsoft.com/office/drawing/2014/main" id="{0CC70A94-FA78-42B1-BA88-2B99C855B86B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3" name="Entrada de lápiz 52">
                  <a:extLst>
                    <a:ext uri="{FF2B5EF4-FFF2-40B4-BE49-F238E27FC236}">
                      <a16:creationId xmlns:a16="http://schemas.microsoft.com/office/drawing/2014/main" id="{F1A74E60-7D2C-49A2-A3BC-CDE4F43308A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45" name="Entrada de lápiz 344">
                  <a:extLst>
                    <a:ext uri="{FF2B5EF4-FFF2-40B4-BE49-F238E27FC236}">
                      <a16:creationId xmlns:a16="http://schemas.microsoft.com/office/drawing/2014/main" id="{A54A7F23-81AB-47B7-AF1A-1C0EBF227079}"/>
                    </a:ext>
                  </a:extLst>
                </p14:cNvPr>
                <p14:cNvContentPartPr/>
                <p14:nvPr/>
              </p14:nvContentPartPr>
              <p14:xfrm>
                <a:off x="7629654" y="3706676"/>
                <a:ext cx="10080" cy="360"/>
              </p14:xfrm>
            </p:contentPart>
          </mc:Choice>
          <mc:Fallback xmlns="">
            <p:pic>
              <p:nvPicPr>
                <p:cNvPr id="54" name="Entrada de lápiz 53">
                  <a:extLst>
                    <a:ext uri="{FF2B5EF4-FFF2-40B4-BE49-F238E27FC236}">
                      <a16:creationId xmlns:a16="http://schemas.microsoft.com/office/drawing/2014/main" id="{CCB1B1FF-6F12-4CFB-90EE-683EB194742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11654" y="3688676"/>
                  <a:ext cx="45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46" name="Entrada de lápiz 345">
                  <a:extLst>
                    <a:ext uri="{FF2B5EF4-FFF2-40B4-BE49-F238E27FC236}">
                      <a16:creationId xmlns:a16="http://schemas.microsoft.com/office/drawing/2014/main" id="{7148420E-D695-45D8-95C8-A31DBCC58EC8}"/>
                    </a:ext>
                  </a:extLst>
                </p14:cNvPr>
                <p14:cNvContentPartPr/>
                <p14:nvPr/>
              </p14:nvContentPartPr>
              <p14:xfrm>
                <a:off x="7816134" y="3617756"/>
                <a:ext cx="360" cy="36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042772EF-D6B5-4088-8330-00B0E7C688C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849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47" name="Entrada de lápiz 346">
                  <a:extLst>
                    <a:ext uri="{FF2B5EF4-FFF2-40B4-BE49-F238E27FC236}">
                      <a16:creationId xmlns:a16="http://schemas.microsoft.com/office/drawing/2014/main" id="{EC05D70B-87B8-45D2-B376-443AD743027F}"/>
                    </a:ext>
                  </a:extLst>
                </p14:cNvPr>
                <p14:cNvContentPartPr/>
                <p14:nvPr/>
              </p14:nvContentPartPr>
              <p14:xfrm>
                <a:off x="7717854" y="3657356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DE56D662-1D02-40AC-93CF-14C6C830CE2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48" name="Entrada de lápiz 347">
                  <a:extLst>
                    <a:ext uri="{FF2B5EF4-FFF2-40B4-BE49-F238E27FC236}">
                      <a16:creationId xmlns:a16="http://schemas.microsoft.com/office/drawing/2014/main" id="{6FB34EA3-5B4E-468C-B0C6-5FE2D2EA47FF}"/>
                    </a:ext>
                  </a:extLst>
                </p14:cNvPr>
                <p14:cNvContentPartPr/>
                <p14:nvPr/>
              </p14:nvContentPartPr>
              <p14:xfrm>
                <a:off x="7664934" y="3686516"/>
                <a:ext cx="4320" cy="432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00C8180E-A05B-499D-87DB-51B901AB47A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46934" y="366887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49" name="Entrada de lápiz 348">
                  <a:extLst>
                    <a:ext uri="{FF2B5EF4-FFF2-40B4-BE49-F238E27FC236}">
                      <a16:creationId xmlns:a16="http://schemas.microsoft.com/office/drawing/2014/main" id="{A8E4F655-AEE4-4F71-A073-040799716899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10080" cy="360"/>
              </p14:xfrm>
            </p:contentPart>
          </mc:Choice>
          <mc:Fallback xmlns="">
            <p:pic>
              <p:nvPicPr>
                <p:cNvPr id="31" name="Entrada de lápiz 30">
                  <a:extLst>
                    <a:ext uri="{FF2B5EF4-FFF2-40B4-BE49-F238E27FC236}">
                      <a16:creationId xmlns:a16="http://schemas.microsoft.com/office/drawing/2014/main" id="{13049C52-31F0-4EDD-A3FE-325E1651D22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38734" y="3648356"/>
                  <a:ext cx="2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50" name="Entrada de lápiz 349">
                  <a:extLst>
                    <a:ext uri="{FF2B5EF4-FFF2-40B4-BE49-F238E27FC236}">
                      <a16:creationId xmlns:a16="http://schemas.microsoft.com/office/drawing/2014/main" id="{E9199904-5856-4460-9B3D-0C55539C9D23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360" cy="36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5C721DFB-AC83-4F78-9B80-57249C7796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387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51" name="Entrada de lápiz 350">
                  <a:extLst>
                    <a:ext uri="{FF2B5EF4-FFF2-40B4-BE49-F238E27FC236}">
                      <a16:creationId xmlns:a16="http://schemas.microsoft.com/office/drawing/2014/main" id="{C49CEA08-D705-4CEB-A95D-4D0069B40EB8}"/>
                    </a:ext>
                  </a:extLst>
                </p14:cNvPr>
                <p14:cNvContentPartPr/>
                <p14:nvPr/>
              </p14:nvContentPartPr>
              <p14:xfrm>
                <a:off x="7747374" y="3637196"/>
                <a:ext cx="360" cy="360"/>
              </p14:xfrm>
            </p:contentPart>
          </mc:Choice>
          <mc:Fallback xmlns="">
            <p:pic>
              <p:nvPicPr>
                <p:cNvPr id="60" name="Entrada de lápiz 59">
                  <a:extLst>
                    <a:ext uri="{FF2B5EF4-FFF2-40B4-BE49-F238E27FC236}">
                      <a16:creationId xmlns:a16="http://schemas.microsoft.com/office/drawing/2014/main" id="{66B7944C-2146-4B3C-9924-DACC3924DC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29734" y="3619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52" name="Entrada de lápiz 351">
                  <a:extLst>
                    <a:ext uri="{FF2B5EF4-FFF2-40B4-BE49-F238E27FC236}">
                      <a16:creationId xmlns:a16="http://schemas.microsoft.com/office/drawing/2014/main" id="{7F7EDEFD-F93A-4BFE-A946-0B17E3CB4B6F}"/>
                    </a:ext>
                  </a:extLst>
                </p14:cNvPr>
                <p14:cNvContentPartPr/>
                <p14:nvPr/>
              </p14:nvContentPartPr>
              <p14:xfrm>
                <a:off x="7846014" y="3598316"/>
                <a:ext cx="360" cy="360"/>
              </p14:xfrm>
            </p:contentPart>
          </mc:Choice>
          <mc:Fallback xmlns="">
            <p:pic>
              <p:nvPicPr>
                <p:cNvPr id="62" name="Entrada de lápiz 61">
                  <a:extLst>
                    <a:ext uri="{FF2B5EF4-FFF2-40B4-BE49-F238E27FC236}">
                      <a16:creationId xmlns:a16="http://schemas.microsoft.com/office/drawing/2014/main" id="{929B884B-D9C6-4579-B6DE-E6298CD5CC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53" name="Entrada de lápiz 352">
                  <a:extLst>
                    <a:ext uri="{FF2B5EF4-FFF2-40B4-BE49-F238E27FC236}">
                      <a16:creationId xmlns:a16="http://schemas.microsoft.com/office/drawing/2014/main" id="{EA944F23-5A24-4FAC-80A2-2AC4F7514C29}"/>
                    </a:ext>
                  </a:extLst>
                </p14:cNvPr>
                <p14:cNvContentPartPr/>
                <p14:nvPr/>
              </p14:nvContentPartPr>
              <p14:xfrm>
                <a:off x="7846014" y="3667076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A4EC2854-FFE2-4982-A8AD-949998D4B0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54" name="Entrada de lápiz 353">
                  <a:extLst>
                    <a:ext uri="{FF2B5EF4-FFF2-40B4-BE49-F238E27FC236}">
                      <a16:creationId xmlns:a16="http://schemas.microsoft.com/office/drawing/2014/main" id="{60705694-80F0-4EA1-B2C4-165C3BF39C6A}"/>
                    </a:ext>
                  </a:extLst>
                </p14:cNvPr>
                <p14:cNvContentPartPr/>
                <p14:nvPr/>
              </p14:nvContentPartPr>
              <p14:xfrm>
                <a:off x="7934214" y="3667076"/>
                <a:ext cx="360" cy="360"/>
              </p14:xfrm>
            </p:contentPart>
          </mc:Choice>
          <mc:Fallback xmlns="">
            <p:pic>
              <p:nvPicPr>
                <p:cNvPr id="1024" name="Entrada de lápiz 1023">
                  <a:extLst>
                    <a:ext uri="{FF2B5EF4-FFF2-40B4-BE49-F238E27FC236}">
                      <a16:creationId xmlns:a16="http://schemas.microsoft.com/office/drawing/2014/main" id="{3ACF67CE-C8F8-4416-BBF7-6584078D16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165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55" name="Entrada de lápiz 354">
                  <a:extLst>
                    <a:ext uri="{FF2B5EF4-FFF2-40B4-BE49-F238E27FC236}">
                      <a16:creationId xmlns:a16="http://schemas.microsoft.com/office/drawing/2014/main" id="{E26B9D43-1E21-4532-8257-1B916B8498CE}"/>
                    </a:ext>
                  </a:extLst>
                </p14:cNvPr>
                <p14:cNvContentPartPr/>
                <p14:nvPr/>
              </p14:nvContentPartPr>
              <p14:xfrm>
                <a:off x="7894614" y="3676796"/>
                <a:ext cx="360" cy="360"/>
              </p14:xfrm>
            </p:contentPart>
          </mc:Choice>
          <mc:Fallback xmlns="">
            <p:pic>
              <p:nvPicPr>
                <p:cNvPr id="1025" name="Entrada de lápiz 1024">
                  <a:extLst>
                    <a:ext uri="{FF2B5EF4-FFF2-40B4-BE49-F238E27FC236}">
                      <a16:creationId xmlns:a16="http://schemas.microsoft.com/office/drawing/2014/main" id="{273DC374-F27D-424E-8C15-CE63322928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7697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56" name="Entrada de lápiz 355">
                  <a:extLst>
                    <a:ext uri="{FF2B5EF4-FFF2-40B4-BE49-F238E27FC236}">
                      <a16:creationId xmlns:a16="http://schemas.microsoft.com/office/drawing/2014/main" id="{6C7DB525-4BB8-4DCD-A792-305E8C5F12B0}"/>
                    </a:ext>
                  </a:extLst>
                </p14:cNvPr>
                <p14:cNvContentPartPr/>
                <p14:nvPr/>
              </p14:nvContentPartPr>
              <p14:xfrm>
                <a:off x="7831974" y="3676796"/>
                <a:ext cx="4320" cy="360"/>
              </p14:xfrm>
            </p:contentPart>
          </mc:Choice>
          <mc:Fallback xmlns="">
            <p:pic>
              <p:nvPicPr>
                <p:cNvPr id="1029" name="Entrada de lápiz 1028">
                  <a:extLst>
                    <a:ext uri="{FF2B5EF4-FFF2-40B4-BE49-F238E27FC236}">
                      <a16:creationId xmlns:a16="http://schemas.microsoft.com/office/drawing/2014/main" id="{9F506678-A9B0-480E-9913-8AA4DC4F61B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3974" y="36591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57" name="Entrada de lápiz 356">
                  <a:extLst>
                    <a:ext uri="{FF2B5EF4-FFF2-40B4-BE49-F238E27FC236}">
                      <a16:creationId xmlns:a16="http://schemas.microsoft.com/office/drawing/2014/main" id="{D861EF17-9F62-4769-99CD-3A05693B659B}"/>
                    </a:ext>
                  </a:extLst>
                </p14:cNvPr>
                <p14:cNvContentPartPr/>
                <p14:nvPr/>
              </p14:nvContentPartPr>
              <p14:xfrm>
                <a:off x="7763214" y="3706676"/>
                <a:ext cx="4320" cy="360"/>
              </p14:xfrm>
            </p:contentPart>
          </mc:Choice>
          <mc:Fallback xmlns="">
            <p:pic>
              <p:nvPicPr>
                <p:cNvPr id="1031" name="Entrada de lápiz 1030">
                  <a:extLst>
                    <a:ext uri="{FF2B5EF4-FFF2-40B4-BE49-F238E27FC236}">
                      <a16:creationId xmlns:a16="http://schemas.microsoft.com/office/drawing/2014/main" id="{5EDD8D0E-E39C-4B4A-B8A2-1EEE4206F5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45214" y="368867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58" name="Entrada de lápiz 357">
                  <a:extLst>
                    <a:ext uri="{FF2B5EF4-FFF2-40B4-BE49-F238E27FC236}">
                      <a16:creationId xmlns:a16="http://schemas.microsoft.com/office/drawing/2014/main" id="{7800AF82-C53B-4871-BA7E-F9D3FF1AB852}"/>
                    </a:ext>
                  </a:extLst>
                </p14:cNvPr>
                <p14:cNvContentPartPr/>
                <p14:nvPr/>
              </p14:nvContentPartPr>
              <p14:xfrm>
                <a:off x="7717854" y="3726116"/>
                <a:ext cx="360" cy="360"/>
              </p14:xfrm>
            </p:contentPart>
          </mc:Choice>
          <mc:Fallback xmlns="">
            <p:pic>
              <p:nvPicPr>
                <p:cNvPr id="1033" name="Entrada de lápiz 1032">
                  <a:extLst>
                    <a:ext uri="{FF2B5EF4-FFF2-40B4-BE49-F238E27FC236}">
                      <a16:creationId xmlns:a16="http://schemas.microsoft.com/office/drawing/2014/main" id="{B24E798C-52E5-45C4-A599-C066F6258F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59" name="Entrada de lápiz 358">
                  <a:extLst>
                    <a:ext uri="{FF2B5EF4-FFF2-40B4-BE49-F238E27FC236}">
                      <a16:creationId xmlns:a16="http://schemas.microsoft.com/office/drawing/2014/main" id="{575C791F-9D05-4C81-A63E-722C5A558D39}"/>
                    </a:ext>
                  </a:extLst>
                </p14:cNvPr>
                <p14:cNvContentPartPr/>
                <p14:nvPr/>
              </p14:nvContentPartPr>
              <p14:xfrm>
                <a:off x="7708134" y="3726116"/>
                <a:ext cx="360" cy="360"/>
              </p14:xfrm>
            </p:contentPart>
          </mc:Choice>
          <mc:Fallback xmlns="">
            <p:pic>
              <p:nvPicPr>
                <p:cNvPr id="1039" name="Entrada de lápiz 1038">
                  <a:extLst>
                    <a:ext uri="{FF2B5EF4-FFF2-40B4-BE49-F238E27FC236}">
                      <a16:creationId xmlns:a16="http://schemas.microsoft.com/office/drawing/2014/main" id="{02A37135-7962-4E28-A70E-D61260F733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013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60" name="Entrada de lápiz 359">
                  <a:extLst>
                    <a:ext uri="{FF2B5EF4-FFF2-40B4-BE49-F238E27FC236}">
                      <a16:creationId xmlns:a16="http://schemas.microsoft.com/office/drawing/2014/main" id="{14640B24-9470-458E-AA0C-005BF9A202EB}"/>
                    </a:ext>
                  </a:extLst>
                </p14:cNvPr>
                <p14:cNvContentPartPr/>
                <p14:nvPr/>
              </p14:nvContentPartPr>
              <p14:xfrm>
                <a:off x="7786974" y="3667076"/>
                <a:ext cx="360" cy="360"/>
              </p14:xfrm>
            </p:contentPart>
          </mc:Choice>
          <mc:Fallback xmlns="">
            <p:pic>
              <p:nvPicPr>
                <p:cNvPr id="1042" name="Entrada de lápiz 1041">
                  <a:extLst>
                    <a:ext uri="{FF2B5EF4-FFF2-40B4-BE49-F238E27FC236}">
                      <a16:creationId xmlns:a16="http://schemas.microsoft.com/office/drawing/2014/main" id="{629AA3D8-0C0D-4812-A0D7-9749E3538C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89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61" name="Entrada de lápiz 360">
                  <a:extLst>
                    <a:ext uri="{FF2B5EF4-FFF2-40B4-BE49-F238E27FC236}">
                      <a16:creationId xmlns:a16="http://schemas.microsoft.com/office/drawing/2014/main" id="{15FC3C4C-60C2-4362-B175-E0043B1CF0F0}"/>
                    </a:ext>
                  </a:extLst>
                </p14:cNvPr>
                <p14:cNvContentPartPr/>
                <p14:nvPr/>
              </p14:nvContentPartPr>
              <p14:xfrm>
                <a:off x="7783014" y="3660956"/>
                <a:ext cx="4320" cy="6480"/>
              </p14:xfrm>
            </p:contentPart>
          </mc:Choice>
          <mc:Fallback xmlns="">
            <p:pic>
              <p:nvPicPr>
                <p:cNvPr id="1043" name="Entrada de lápiz 1042">
                  <a:extLst>
                    <a:ext uri="{FF2B5EF4-FFF2-40B4-BE49-F238E27FC236}">
                      <a16:creationId xmlns:a16="http://schemas.microsoft.com/office/drawing/2014/main" id="{3A8414F0-B55B-495D-89D2-565588479C0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765014" y="3643316"/>
                  <a:ext cx="39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2" name="Entrada de lápiz 361">
                  <a:extLst>
                    <a:ext uri="{FF2B5EF4-FFF2-40B4-BE49-F238E27FC236}">
                      <a16:creationId xmlns:a16="http://schemas.microsoft.com/office/drawing/2014/main" id="{41722A2B-4816-4D3B-A84E-A8CA1404AC8D}"/>
                    </a:ext>
                  </a:extLst>
                </p14:cNvPr>
                <p14:cNvContentPartPr/>
                <p14:nvPr/>
              </p14:nvContentPartPr>
              <p14:xfrm>
                <a:off x="7672494" y="3618116"/>
                <a:ext cx="201960" cy="117000"/>
              </p14:xfrm>
            </p:contentPart>
          </mc:Choice>
          <mc:Fallback xmlns="">
            <p:pic>
              <p:nvPicPr>
                <p:cNvPr id="1044" name="Entrada de lápiz 1043">
                  <a:extLst>
                    <a:ext uri="{FF2B5EF4-FFF2-40B4-BE49-F238E27FC236}">
                      <a16:creationId xmlns:a16="http://schemas.microsoft.com/office/drawing/2014/main" id="{5F3476A6-F6A0-4EC9-8A35-09E00D66D7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654854" y="3600116"/>
                  <a:ext cx="2376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63" name="Entrada de lápiz 362">
                  <a:extLst>
                    <a:ext uri="{FF2B5EF4-FFF2-40B4-BE49-F238E27FC236}">
                      <a16:creationId xmlns:a16="http://schemas.microsoft.com/office/drawing/2014/main" id="{A7572835-056E-43F3-A678-FBA1DE9FDE31}"/>
                    </a:ext>
                  </a:extLst>
                </p14:cNvPr>
                <p14:cNvContentPartPr/>
                <p14:nvPr/>
              </p14:nvContentPartPr>
              <p14:xfrm>
                <a:off x="7727934" y="3814316"/>
                <a:ext cx="360" cy="360"/>
              </p14:xfrm>
            </p:contentPart>
          </mc:Choice>
          <mc:Fallback xmlns="">
            <p:pic>
              <p:nvPicPr>
                <p:cNvPr id="1046" name="Entrada de lápiz 1045">
                  <a:extLst>
                    <a:ext uri="{FF2B5EF4-FFF2-40B4-BE49-F238E27FC236}">
                      <a16:creationId xmlns:a16="http://schemas.microsoft.com/office/drawing/2014/main" id="{DE0778AB-8677-4E5D-94B1-3BFAA057F7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10294" y="3796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64" name="Entrada de lápiz 363">
                  <a:extLst>
                    <a:ext uri="{FF2B5EF4-FFF2-40B4-BE49-F238E27FC236}">
                      <a16:creationId xmlns:a16="http://schemas.microsoft.com/office/drawing/2014/main" id="{A7E6348F-ED7D-4D03-8D4B-0AE7CD15C0D0}"/>
                    </a:ext>
                  </a:extLst>
                </p14:cNvPr>
                <p14:cNvContentPartPr/>
                <p14:nvPr/>
              </p14:nvContentPartPr>
              <p14:xfrm>
                <a:off x="7700214" y="3814316"/>
                <a:ext cx="18000" cy="43920"/>
              </p14:xfrm>
            </p:contentPart>
          </mc:Choice>
          <mc:Fallback xmlns="">
            <p:pic>
              <p:nvPicPr>
                <p:cNvPr id="1047" name="Entrada de lápiz 1046">
                  <a:extLst>
                    <a:ext uri="{FF2B5EF4-FFF2-40B4-BE49-F238E27FC236}">
                      <a16:creationId xmlns:a16="http://schemas.microsoft.com/office/drawing/2014/main" id="{6C8B468F-DE79-467E-9C7C-8311C38863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82574" y="3796676"/>
                  <a:ext cx="53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65" name="Entrada de lápiz 364">
                  <a:extLst>
                    <a:ext uri="{FF2B5EF4-FFF2-40B4-BE49-F238E27FC236}">
                      <a16:creationId xmlns:a16="http://schemas.microsoft.com/office/drawing/2014/main" id="{00296AA2-E216-49C7-86BD-3ABE32847350}"/>
                    </a:ext>
                  </a:extLst>
                </p14:cNvPr>
                <p14:cNvContentPartPr/>
                <p14:nvPr/>
              </p14:nvContentPartPr>
              <p14:xfrm>
                <a:off x="7688334" y="3849956"/>
                <a:ext cx="360" cy="4320"/>
              </p14:xfrm>
            </p:contentPart>
          </mc:Choice>
          <mc:Fallback xmlns="">
            <p:pic>
              <p:nvPicPr>
                <p:cNvPr id="1048" name="Entrada de lápiz 1047">
                  <a:extLst>
                    <a:ext uri="{FF2B5EF4-FFF2-40B4-BE49-F238E27FC236}">
                      <a16:creationId xmlns:a16="http://schemas.microsoft.com/office/drawing/2014/main" id="{6AEC8032-07BA-4E04-8186-B663F504F9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70694" y="38323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66" name="Entrada de lápiz 365">
                  <a:extLst>
                    <a:ext uri="{FF2B5EF4-FFF2-40B4-BE49-F238E27FC236}">
                      <a16:creationId xmlns:a16="http://schemas.microsoft.com/office/drawing/2014/main" id="{53A58BFD-FAB7-4AB7-B4F1-0EE034582269}"/>
                    </a:ext>
                  </a:extLst>
                </p14:cNvPr>
                <p14:cNvContentPartPr/>
                <p14:nvPr/>
              </p14:nvContentPartPr>
              <p14:xfrm>
                <a:off x="7678614" y="3810356"/>
                <a:ext cx="360" cy="4320"/>
              </p14:xfrm>
            </p:contentPart>
          </mc:Choice>
          <mc:Fallback xmlns="">
            <p:pic>
              <p:nvPicPr>
                <p:cNvPr id="1049" name="Entrada de lápiz 1048">
                  <a:extLst>
                    <a:ext uri="{FF2B5EF4-FFF2-40B4-BE49-F238E27FC236}">
                      <a16:creationId xmlns:a16="http://schemas.microsoft.com/office/drawing/2014/main" id="{0CB8E757-8DD0-4901-8C7A-DEEE54FB656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60974" y="37927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67" name="Entrada de lápiz 366">
                  <a:extLst>
                    <a:ext uri="{FF2B5EF4-FFF2-40B4-BE49-F238E27FC236}">
                      <a16:creationId xmlns:a16="http://schemas.microsoft.com/office/drawing/2014/main" id="{D40FD8BF-C475-4D68-9D65-83300A05F7CF}"/>
                    </a:ext>
                  </a:extLst>
                </p14:cNvPr>
                <p14:cNvContentPartPr/>
                <p14:nvPr/>
              </p14:nvContentPartPr>
              <p14:xfrm>
                <a:off x="7639374" y="3745556"/>
                <a:ext cx="360" cy="360"/>
              </p14:xfrm>
            </p:contentPart>
          </mc:Choice>
          <mc:Fallback xmlns="">
            <p:pic>
              <p:nvPicPr>
                <p:cNvPr id="1051" name="Entrada de lápiz 1050">
                  <a:extLst>
                    <a:ext uri="{FF2B5EF4-FFF2-40B4-BE49-F238E27FC236}">
                      <a16:creationId xmlns:a16="http://schemas.microsoft.com/office/drawing/2014/main" id="{C61A0924-08AC-49E7-91EA-F6CEAF98ADA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21374" y="3727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68" name="Entrada de lápiz 367">
                  <a:extLst>
                    <a:ext uri="{FF2B5EF4-FFF2-40B4-BE49-F238E27FC236}">
                      <a16:creationId xmlns:a16="http://schemas.microsoft.com/office/drawing/2014/main" id="{AD7C6BD3-7FAE-4289-9157-A24944E343E8}"/>
                    </a:ext>
                  </a:extLst>
                </p14:cNvPr>
                <p14:cNvContentPartPr/>
                <p14:nvPr/>
              </p14:nvContentPartPr>
              <p14:xfrm>
                <a:off x="7442814" y="3676796"/>
                <a:ext cx="360" cy="360"/>
              </p14:xfrm>
            </p:contentPart>
          </mc:Choice>
          <mc:Fallback xmlns="">
            <p:pic>
              <p:nvPicPr>
                <p:cNvPr id="1053" name="Entrada de lápiz 1052">
                  <a:extLst>
                    <a:ext uri="{FF2B5EF4-FFF2-40B4-BE49-F238E27FC236}">
                      <a16:creationId xmlns:a16="http://schemas.microsoft.com/office/drawing/2014/main" id="{9AA00A0B-2DD7-4ECC-B623-615995E371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69" name="Entrada de lápiz 368">
                  <a:extLst>
                    <a:ext uri="{FF2B5EF4-FFF2-40B4-BE49-F238E27FC236}">
                      <a16:creationId xmlns:a16="http://schemas.microsoft.com/office/drawing/2014/main" id="{1CD4DFF6-5D74-4ECB-9DFD-8A2AB3F2720B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4" name="Entrada de lápiz 1053">
                  <a:extLst>
                    <a:ext uri="{FF2B5EF4-FFF2-40B4-BE49-F238E27FC236}">
                      <a16:creationId xmlns:a16="http://schemas.microsoft.com/office/drawing/2014/main" id="{DA91C014-0948-435F-B640-7DF2E49130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70" name="Entrada de lápiz 369">
                  <a:extLst>
                    <a:ext uri="{FF2B5EF4-FFF2-40B4-BE49-F238E27FC236}">
                      <a16:creationId xmlns:a16="http://schemas.microsoft.com/office/drawing/2014/main" id="{E82AF2F9-8F23-420F-977A-CA55D7D4DD8C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5" name="Entrada de lápiz 1054">
                  <a:extLst>
                    <a:ext uri="{FF2B5EF4-FFF2-40B4-BE49-F238E27FC236}">
                      <a16:creationId xmlns:a16="http://schemas.microsoft.com/office/drawing/2014/main" id="{E9879496-EAA7-4839-BDA5-5C839BEB568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71" name="Entrada de lápiz 370">
                  <a:extLst>
                    <a:ext uri="{FF2B5EF4-FFF2-40B4-BE49-F238E27FC236}">
                      <a16:creationId xmlns:a16="http://schemas.microsoft.com/office/drawing/2014/main" id="{DBEA8C0E-E21A-46F2-8B1E-42E4FF1A33AB}"/>
                    </a:ext>
                  </a:extLst>
                </p14:cNvPr>
                <p14:cNvContentPartPr/>
                <p14:nvPr/>
              </p14:nvContentPartPr>
              <p14:xfrm>
                <a:off x="7442814" y="3608036"/>
                <a:ext cx="360" cy="56520"/>
              </p14:xfrm>
            </p:contentPart>
          </mc:Choice>
          <mc:Fallback xmlns="">
            <p:pic>
              <p:nvPicPr>
                <p:cNvPr id="1056" name="Entrada de lápiz 1055">
                  <a:extLst>
                    <a:ext uri="{FF2B5EF4-FFF2-40B4-BE49-F238E27FC236}">
                      <a16:creationId xmlns:a16="http://schemas.microsoft.com/office/drawing/2014/main" id="{4C973437-CE6D-4707-9FF3-13A777270DB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424814" y="3590396"/>
                  <a:ext cx="36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72" name="Entrada de lápiz 371">
                  <a:extLst>
                    <a:ext uri="{FF2B5EF4-FFF2-40B4-BE49-F238E27FC236}">
                      <a16:creationId xmlns:a16="http://schemas.microsoft.com/office/drawing/2014/main" id="{EF10987B-8B61-4316-878B-ED07482C2F08}"/>
                    </a:ext>
                  </a:extLst>
                </p14:cNvPr>
                <p14:cNvContentPartPr/>
                <p14:nvPr/>
              </p14:nvContentPartPr>
              <p14:xfrm>
                <a:off x="7511574" y="3519476"/>
                <a:ext cx="360" cy="360"/>
              </p14:xfrm>
            </p:contentPart>
          </mc:Choice>
          <mc:Fallback xmlns="">
            <p:pic>
              <p:nvPicPr>
                <p:cNvPr id="24" name="Entrada de lápiz 23">
                  <a:extLst>
                    <a:ext uri="{FF2B5EF4-FFF2-40B4-BE49-F238E27FC236}">
                      <a16:creationId xmlns:a16="http://schemas.microsoft.com/office/drawing/2014/main" id="{13927BE7-8F82-44B4-8A6E-40AC9AB972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0257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73" name="Entrada de lápiz 372">
                  <a:extLst>
                    <a:ext uri="{FF2B5EF4-FFF2-40B4-BE49-F238E27FC236}">
                      <a16:creationId xmlns:a16="http://schemas.microsoft.com/office/drawing/2014/main" id="{0913FF51-6206-4322-86A9-B013AD85BCDA}"/>
                    </a:ext>
                  </a:extLst>
                </p14:cNvPr>
                <p14:cNvContentPartPr/>
                <p14:nvPr/>
              </p14:nvContentPartPr>
              <p14:xfrm>
                <a:off x="7551174" y="3529556"/>
                <a:ext cx="36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7B277132-5E69-4111-8E27-B72876EB4C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42174" y="35209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74" name="Entrada de lápiz 373">
                  <a:extLst>
                    <a:ext uri="{FF2B5EF4-FFF2-40B4-BE49-F238E27FC236}">
                      <a16:creationId xmlns:a16="http://schemas.microsoft.com/office/drawing/2014/main" id="{92C47497-5970-4367-89A3-A48B37624047}"/>
                    </a:ext>
                  </a:extLst>
                </p14:cNvPr>
                <p14:cNvContentPartPr/>
                <p14:nvPr/>
              </p14:nvContentPartPr>
              <p14:xfrm>
                <a:off x="7540734" y="3519476"/>
                <a:ext cx="36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1B1A3C92-92F1-4695-96E1-2F1C452453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75" name="Entrada de lápiz 374">
                  <a:extLst>
                    <a:ext uri="{FF2B5EF4-FFF2-40B4-BE49-F238E27FC236}">
                      <a16:creationId xmlns:a16="http://schemas.microsoft.com/office/drawing/2014/main" id="{26AABFA6-3093-43C8-AC7E-CE5527EBB48A}"/>
                    </a:ext>
                  </a:extLst>
                </p14:cNvPr>
                <p14:cNvContentPartPr/>
                <p14:nvPr/>
              </p14:nvContentPartPr>
              <p14:xfrm>
                <a:off x="7599774" y="3480236"/>
                <a:ext cx="360" cy="360"/>
              </p14:xfrm>
            </p:contentPart>
          </mc:Choice>
          <mc:Fallback xmlns=""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id="{C84A5712-EB07-4E17-9E02-8DE9FA90BED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90774" y="3471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76" name="Entrada de lápiz 375">
                  <a:extLst>
                    <a:ext uri="{FF2B5EF4-FFF2-40B4-BE49-F238E27FC236}">
                      <a16:creationId xmlns:a16="http://schemas.microsoft.com/office/drawing/2014/main" id="{4BFE64F2-8F3C-484C-81A3-F4C3BD0E66D9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28" name="Entrada de lápiz 27">
                  <a:extLst>
                    <a:ext uri="{FF2B5EF4-FFF2-40B4-BE49-F238E27FC236}">
                      <a16:creationId xmlns:a16="http://schemas.microsoft.com/office/drawing/2014/main" id="{B52835CC-0D95-4E85-883A-731D5A34F9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4417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77" name="Entrada de lápiz 376">
                  <a:extLst>
                    <a:ext uri="{FF2B5EF4-FFF2-40B4-BE49-F238E27FC236}">
                      <a16:creationId xmlns:a16="http://schemas.microsoft.com/office/drawing/2014/main" id="{780F0519-778F-4CC4-A92B-AA013B2B3780}"/>
                    </a:ext>
                  </a:extLst>
                </p14:cNvPr>
                <p14:cNvContentPartPr/>
                <p14:nvPr/>
              </p14:nvContentPartPr>
              <p14:xfrm>
                <a:off x="7531014" y="3440996"/>
                <a:ext cx="360" cy="36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246A906D-563E-42B4-A7A4-B927D4FE10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22374" y="34319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78" name="Entrada de lápiz 377">
                  <a:extLst>
                    <a:ext uri="{FF2B5EF4-FFF2-40B4-BE49-F238E27FC236}">
                      <a16:creationId xmlns:a16="http://schemas.microsoft.com/office/drawing/2014/main" id="{0F11770E-577E-4B6F-9C08-452BE4771D4E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1058" name="Entrada de lápiz 1057">
                  <a:extLst>
                    <a:ext uri="{FF2B5EF4-FFF2-40B4-BE49-F238E27FC236}">
                      <a16:creationId xmlns:a16="http://schemas.microsoft.com/office/drawing/2014/main" id="{3F5416EA-E505-405E-9065-ED1BC602A16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2309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79" name="Entrada de lápiz 378">
                  <a:extLst>
                    <a:ext uri="{FF2B5EF4-FFF2-40B4-BE49-F238E27FC236}">
                      <a16:creationId xmlns:a16="http://schemas.microsoft.com/office/drawing/2014/main" id="{C202E2BE-E7B3-45F7-B4D4-9148ADF9F14C}"/>
                    </a:ext>
                  </a:extLst>
                </p14:cNvPr>
                <p14:cNvContentPartPr/>
                <p14:nvPr/>
              </p14:nvContentPartPr>
              <p14:xfrm>
                <a:off x="7536774" y="3421196"/>
                <a:ext cx="4320" cy="360"/>
              </p14:xfrm>
            </p:contentPart>
          </mc:Choice>
          <mc:Fallback xmlns="">
            <p:pic>
              <p:nvPicPr>
                <p:cNvPr id="1059" name="Entrada de lápiz 1058">
                  <a:extLst>
                    <a:ext uri="{FF2B5EF4-FFF2-40B4-BE49-F238E27FC236}">
                      <a16:creationId xmlns:a16="http://schemas.microsoft.com/office/drawing/2014/main" id="{4BF64900-35D3-4997-95F4-3EE7A521C7C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19134" y="34035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80" name="Entrada de lápiz 379">
                  <a:extLst>
                    <a:ext uri="{FF2B5EF4-FFF2-40B4-BE49-F238E27FC236}">
                      <a16:creationId xmlns:a16="http://schemas.microsoft.com/office/drawing/2014/main" id="{1B55FA2C-3C84-4267-A9AB-0B610E11357C}"/>
                    </a:ext>
                  </a:extLst>
                </p14:cNvPr>
                <p14:cNvContentPartPr/>
                <p14:nvPr/>
              </p14:nvContentPartPr>
              <p14:xfrm>
                <a:off x="7452534" y="3391676"/>
                <a:ext cx="360" cy="360"/>
              </p14:xfrm>
            </p:contentPart>
          </mc:Choice>
          <mc:Fallback xmlns="">
            <p:pic>
              <p:nvPicPr>
                <p:cNvPr id="1061" name="Entrada de lápiz 1060">
                  <a:extLst>
                    <a:ext uri="{FF2B5EF4-FFF2-40B4-BE49-F238E27FC236}">
                      <a16:creationId xmlns:a16="http://schemas.microsoft.com/office/drawing/2014/main" id="{47FA004F-11F8-4D25-A00A-D3676790C73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373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81" name="Entrada de lápiz 380">
                  <a:extLst>
                    <a:ext uri="{FF2B5EF4-FFF2-40B4-BE49-F238E27FC236}">
                      <a16:creationId xmlns:a16="http://schemas.microsoft.com/office/drawing/2014/main" id="{5819EFA9-492F-424D-AEDB-AC19A2EDEE1B}"/>
                    </a:ext>
                  </a:extLst>
                </p14:cNvPr>
                <p14:cNvContentPartPr/>
                <p14:nvPr/>
              </p14:nvContentPartPr>
              <p14:xfrm>
                <a:off x="7481694" y="3401396"/>
                <a:ext cx="73440" cy="18360"/>
              </p14:xfrm>
            </p:contentPart>
          </mc:Choice>
          <mc:Fallback xmlns="">
            <p:pic>
              <p:nvPicPr>
                <p:cNvPr id="1062" name="Entrada de lápiz 1061">
                  <a:extLst>
                    <a:ext uri="{FF2B5EF4-FFF2-40B4-BE49-F238E27FC236}">
                      <a16:creationId xmlns:a16="http://schemas.microsoft.com/office/drawing/2014/main" id="{711965EB-5975-4F19-A9A8-A4A7AE1E997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64054" y="3383396"/>
                  <a:ext cx="1090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82" name="Entrada de lápiz 381">
                  <a:extLst>
                    <a:ext uri="{FF2B5EF4-FFF2-40B4-BE49-F238E27FC236}">
                      <a16:creationId xmlns:a16="http://schemas.microsoft.com/office/drawing/2014/main" id="{5C8D1A81-31D5-434B-A6E5-8F06477AC412}"/>
                    </a:ext>
                  </a:extLst>
                </p14:cNvPr>
                <p14:cNvContentPartPr/>
                <p14:nvPr/>
              </p14:nvContentPartPr>
              <p14:xfrm>
                <a:off x="7570614" y="3431276"/>
                <a:ext cx="360" cy="360"/>
              </p14:xfrm>
            </p:contentPart>
          </mc:Choice>
          <mc:Fallback xmlns="">
            <p:pic>
              <p:nvPicPr>
                <p:cNvPr id="1063" name="Entrada de lápiz 1062">
                  <a:extLst>
                    <a:ext uri="{FF2B5EF4-FFF2-40B4-BE49-F238E27FC236}">
                      <a16:creationId xmlns:a16="http://schemas.microsoft.com/office/drawing/2014/main" id="{2A45A1CA-52F2-43B8-B2A7-BC88ED63274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5261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83" name="Entrada de lápiz 382">
                  <a:extLst>
                    <a:ext uri="{FF2B5EF4-FFF2-40B4-BE49-F238E27FC236}">
                      <a16:creationId xmlns:a16="http://schemas.microsoft.com/office/drawing/2014/main" id="{FC06D097-184D-4F91-9977-F5DF400ACBA2}"/>
                    </a:ext>
                  </a:extLst>
                </p14:cNvPr>
                <p14:cNvContentPartPr/>
                <p14:nvPr/>
              </p14:nvContentPartPr>
              <p14:xfrm>
                <a:off x="7590054" y="3431276"/>
                <a:ext cx="360" cy="360"/>
              </p14:xfrm>
            </p:contentPart>
          </mc:Choice>
          <mc:Fallback xmlns="">
            <p:pic>
              <p:nvPicPr>
                <p:cNvPr id="1065" name="Entrada de lápiz 1064">
                  <a:extLst>
                    <a:ext uri="{FF2B5EF4-FFF2-40B4-BE49-F238E27FC236}">
                      <a16:creationId xmlns:a16="http://schemas.microsoft.com/office/drawing/2014/main" id="{FF3F46FF-895B-454D-A44E-9206695EEF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205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84" name="Entrada de lápiz 383">
                  <a:extLst>
                    <a:ext uri="{FF2B5EF4-FFF2-40B4-BE49-F238E27FC236}">
                      <a16:creationId xmlns:a16="http://schemas.microsoft.com/office/drawing/2014/main" id="{42FA5E6E-C497-4F6A-836B-FEA1317F892B}"/>
                    </a:ext>
                  </a:extLst>
                </p14:cNvPr>
                <p14:cNvContentPartPr/>
                <p14:nvPr/>
              </p14:nvContentPartPr>
              <p14:xfrm>
                <a:off x="7521294" y="3500036"/>
                <a:ext cx="360" cy="360"/>
              </p14:xfrm>
            </p:contentPart>
          </mc:Choice>
          <mc:Fallback xmlns="">
            <p:pic>
              <p:nvPicPr>
                <p:cNvPr id="1067" name="Entrada de lápiz 1066">
                  <a:extLst>
                    <a:ext uri="{FF2B5EF4-FFF2-40B4-BE49-F238E27FC236}">
                      <a16:creationId xmlns:a16="http://schemas.microsoft.com/office/drawing/2014/main" id="{B671F416-4810-4196-9217-ABD77491B3E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032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85" name="Entrada de lápiz 384">
                  <a:extLst>
                    <a:ext uri="{FF2B5EF4-FFF2-40B4-BE49-F238E27FC236}">
                      <a16:creationId xmlns:a16="http://schemas.microsoft.com/office/drawing/2014/main" id="{371482CF-179A-4774-983D-22A033DD0A0E}"/>
                    </a:ext>
                  </a:extLst>
                </p14:cNvPr>
                <p14:cNvContentPartPr/>
                <p14:nvPr/>
              </p14:nvContentPartPr>
              <p14:xfrm>
                <a:off x="7492134" y="3450716"/>
                <a:ext cx="360" cy="360"/>
              </p14:xfrm>
            </p:contentPart>
          </mc:Choice>
          <mc:Fallback xmlns="">
            <p:pic>
              <p:nvPicPr>
                <p:cNvPr id="1068" name="Entrada de lápiz 1067">
                  <a:extLst>
                    <a:ext uri="{FF2B5EF4-FFF2-40B4-BE49-F238E27FC236}">
                      <a16:creationId xmlns:a16="http://schemas.microsoft.com/office/drawing/2014/main" id="{1E6E192B-8DA8-47AE-B790-952B351418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7413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86" name="Entrada de lápiz 385">
                  <a:extLst>
                    <a:ext uri="{FF2B5EF4-FFF2-40B4-BE49-F238E27FC236}">
                      <a16:creationId xmlns:a16="http://schemas.microsoft.com/office/drawing/2014/main" id="{472EDFE2-2EF2-47C0-AAA4-4E0094EB8978}"/>
                    </a:ext>
                  </a:extLst>
                </p14:cNvPr>
                <p14:cNvContentPartPr/>
                <p14:nvPr/>
              </p14:nvContentPartPr>
              <p14:xfrm>
                <a:off x="7560894" y="3500036"/>
                <a:ext cx="360" cy="360"/>
              </p14:xfrm>
            </p:contentPart>
          </mc:Choice>
          <mc:Fallback xmlns="">
            <p:pic>
              <p:nvPicPr>
                <p:cNvPr id="1070" name="Entrada de lápiz 1069">
                  <a:extLst>
                    <a:ext uri="{FF2B5EF4-FFF2-40B4-BE49-F238E27FC236}">
                      <a16:creationId xmlns:a16="http://schemas.microsoft.com/office/drawing/2014/main" id="{9F02B7C9-3BD7-45F3-8E62-ADF0281C62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428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87" name="Entrada de lápiz 386">
                  <a:extLst>
                    <a:ext uri="{FF2B5EF4-FFF2-40B4-BE49-F238E27FC236}">
                      <a16:creationId xmlns:a16="http://schemas.microsoft.com/office/drawing/2014/main" id="{FC0860D7-A790-48E0-8FBE-1ECD078A4ECB}"/>
                    </a:ext>
                  </a:extLst>
                </p14:cNvPr>
                <p14:cNvContentPartPr/>
                <p14:nvPr/>
              </p14:nvContentPartPr>
              <p14:xfrm>
                <a:off x="7469094" y="3539276"/>
                <a:ext cx="42840" cy="19080"/>
              </p14:xfrm>
            </p:contentPart>
          </mc:Choice>
          <mc:Fallback xmlns="">
            <p:pic>
              <p:nvPicPr>
                <p:cNvPr id="1071" name="Entrada de lápiz 1070">
                  <a:extLst>
                    <a:ext uri="{FF2B5EF4-FFF2-40B4-BE49-F238E27FC236}">
                      <a16:creationId xmlns:a16="http://schemas.microsoft.com/office/drawing/2014/main" id="{F0786F56-D167-420F-BB70-65C6C6AE2C8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51094" y="3521636"/>
                  <a:ext cx="78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88" name="Entrada de lápiz 387">
                  <a:extLst>
                    <a:ext uri="{FF2B5EF4-FFF2-40B4-BE49-F238E27FC236}">
                      <a16:creationId xmlns:a16="http://schemas.microsoft.com/office/drawing/2014/main" id="{88AAE181-4341-44C0-B467-32EB37EA0805}"/>
                    </a:ext>
                  </a:extLst>
                </p14:cNvPr>
                <p14:cNvContentPartPr/>
                <p14:nvPr/>
              </p14:nvContentPartPr>
              <p14:xfrm>
                <a:off x="7462254" y="3568796"/>
                <a:ext cx="360" cy="360"/>
              </p14:xfrm>
            </p:contentPart>
          </mc:Choice>
          <mc:Fallback xmlns="">
            <p:pic>
              <p:nvPicPr>
                <p:cNvPr id="1073" name="Entrada de lápiz 1072">
                  <a:extLst>
                    <a:ext uri="{FF2B5EF4-FFF2-40B4-BE49-F238E27FC236}">
                      <a16:creationId xmlns:a16="http://schemas.microsoft.com/office/drawing/2014/main" id="{97455882-A0DD-43F1-90C3-7DF07AA91E6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89" name="Entrada de lápiz 388">
                  <a:extLst>
                    <a:ext uri="{FF2B5EF4-FFF2-40B4-BE49-F238E27FC236}">
                      <a16:creationId xmlns:a16="http://schemas.microsoft.com/office/drawing/2014/main" id="{8F3AF0FA-5D3A-4150-81AF-95F12F9293CC}"/>
                    </a:ext>
                  </a:extLst>
                </p14:cNvPr>
                <p14:cNvContentPartPr/>
                <p14:nvPr/>
              </p14:nvContentPartPr>
              <p14:xfrm>
                <a:off x="7511574" y="3568796"/>
                <a:ext cx="360" cy="360"/>
              </p14:xfrm>
            </p:contentPart>
          </mc:Choice>
          <mc:Fallback xmlns="">
            <p:pic>
              <p:nvPicPr>
                <p:cNvPr id="1074" name="Entrada de lápiz 1073">
                  <a:extLst>
                    <a:ext uri="{FF2B5EF4-FFF2-40B4-BE49-F238E27FC236}">
                      <a16:creationId xmlns:a16="http://schemas.microsoft.com/office/drawing/2014/main" id="{73F1F3C1-A549-4C5C-B3E3-A1458040D3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9357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90" name="Entrada de lápiz 389">
                  <a:extLst>
                    <a:ext uri="{FF2B5EF4-FFF2-40B4-BE49-F238E27FC236}">
                      <a16:creationId xmlns:a16="http://schemas.microsoft.com/office/drawing/2014/main" id="{9F637BD2-8701-4770-B102-668B810B768F}"/>
                    </a:ext>
                  </a:extLst>
                </p14:cNvPr>
                <p14:cNvContentPartPr/>
                <p14:nvPr/>
              </p14:nvContentPartPr>
              <p14:xfrm>
                <a:off x="7466574" y="3568796"/>
                <a:ext cx="15840" cy="27000"/>
              </p14:xfrm>
            </p:contentPart>
          </mc:Choice>
          <mc:Fallback xmlns="">
            <p:pic>
              <p:nvPicPr>
                <p:cNvPr id="1075" name="Entrada de lápiz 1074">
                  <a:extLst>
                    <a:ext uri="{FF2B5EF4-FFF2-40B4-BE49-F238E27FC236}">
                      <a16:creationId xmlns:a16="http://schemas.microsoft.com/office/drawing/2014/main" id="{9DE39E23-CDEB-4B93-AADE-A4F35B3F0C7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48574" y="3550796"/>
                  <a:ext cx="51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91" name="Entrada de lápiz 390">
                  <a:extLst>
                    <a:ext uri="{FF2B5EF4-FFF2-40B4-BE49-F238E27FC236}">
                      <a16:creationId xmlns:a16="http://schemas.microsoft.com/office/drawing/2014/main" id="{414098F4-CAAB-446E-9F17-3E00EFD1BC38}"/>
                    </a:ext>
                  </a:extLst>
                </p14:cNvPr>
                <p14:cNvContentPartPr/>
                <p14:nvPr/>
              </p14:nvContentPartPr>
              <p14:xfrm>
                <a:off x="7462254" y="3608036"/>
                <a:ext cx="360" cy="360"/>
              </p14:xfrm>
            </p:contentPart>
          </mc:Choice>
          <mc:Fallback xmlns="">
            <p:pic>
              <p:nvPicPr>
                <p:cNvPr id="1076" name="Entrada de lápiz 1075">
                  <a:extLst>
                    <a:ext uri="{FF2B5EF4-FFF2-40B4-BE49-F238E27FC236}">
                      <a16:creationId xmlns:a16="http://schemas.microsoft.com/office/drawing/2014/main" id="{709F4CF7-8F29-41CF-BE7E-9C58C0FEBA3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90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92" name="Entrada de lápiz 391">
                  <a:extLst>
                    <a:ext uri="{FF2B5EF4-FFF2-40B4-BE49-F238E27FC236}">
                      <a16:creationId xmlns:a16="http://schemas.microsoft.com/office/drawing/2014/main" id="{1AF2C434-B306-4402-A094-4D565E1DF37A}"/>
                    </a:ext>
                  </a:extLst>
                </p14:cNvPr>
                <p14:cNvContentPartPr/>
                <p14:nvPr/>
              </p14:nvContentPartPr>
              <p14:xfrm>
                <a:off x="7688334" y="3785156"/>
                <a:ext cx="360" cy="360"/>
              </p14:xfrm>
            </p:contentPart>
          </mc:Choice>
          <mc:Fallback xmlns="">
            <p:pic>
              <p:nvPicPr>
                <p:cNvPr id="1078" name="Entrada de lápiz 1077">
                  <a:extLst>
                    <a:ext uri="{FF2B5EF4-FFF2-40B4-BE49-F238E27FC236}">
                      <a16:creationId xmlns:a16="http://schemas.microsoft.com/office/drawing/2014/main" id="{B43EF179-2ED4-4764-A7D2-6468676EB3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70694" y="3767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93" name="Entrada de lápiz 392">
                  <a:extLst>
                    <a:ext uri="{FF2B5EF4-FFF2-40B4-BE49-F238E27FC236}">
                      <a16:creationId xmlns:a16="http://schemas.microsoft.com/office/drawing/2014/main" id="{85AC54DE-B209-46F3-9DFC-FB54B8827082}"/>
                    </a:ext>
                  </a:extLst>
                </p14:cNvPr>
                <p14:cNvContentPartPr/>
                <p14:nvPr/>
              </p14:nvContentPartPr>
              <p14:xfrm>
                <a:off x="7668894" y="3757796"/>
                <a:ext cx="360" cy="8280"/>
              </p14:xfrm>
            </p:contentPart>
          </mc:Choice>
          <mc:Fallback xmlns="">
            <p:pic>
              <p:nvPicPr>
                <p:cNvPr id="1079" name="Entrada de lápiz 1078">
                  <a:extLst>
                    <a:ext uri="{FF2B5EF4-FFF2-40B4-BE49-F238E27FC236}">
                      <a16:creationId xmlns:a16="http://schemas.microsoft.com/office/drawing/2014/main" id="{7C1FCF7D-AA0F-46E6-8B45-0E7E94BE402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51254" y="3739796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94" name="Entrada de lápiz 393">
                  <a:extLst>
                    <a:ext uri="{FF2B5EF4-FFF2-40B4-BE49-F238E27FC236}">
                      <a16:creationId xmlns:a16="http://schemas.microsoft.com/office/drawing/2014/main" id="{9671F1BF-8CCD-4F20-BA67-6BDDC71903C3}"/>
                    </a:ext>
                  </a:extLst>
                </p14:cNvPr>
                <p14:cNvContentPartPr/>
                <p14:nvPr/>
              </p14:nvContentPartPr>
              <p14:xfrm>
                <a:off x="7668894" y="3785156"/>
                <a:ext cx="20160" cy="50760"/>
              </p14:xfrm>
            </p:contentPart>
          </mc:Choice>
          <mc:Fallback xmlns="">
            <p:pic>
              <p:nvPicPr>
                <p:cNvPr id="1081" name="Entrada de lápiz 1080">
                  <a:extLst>
                    <a:ext uri="{FF2B5EF4-FFF2-40B4-BE49-F238E27FC236}">
                      <a16:creationId xmlns:a16="http://schemas.microsoft.com/office/drawing/2014/main" id="{AE9C0456-75D2-470A-9DBF-E95AEBF7A38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51254" y="3767156"/>
                  <a:ext cx="558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95" name="Entrada de lápiz 394">
                  <a:extLst>
                    <a:ext uri="{FF2B5EF4-FFF2-40B4-BE49-F238E27FC236}">
                      <a16:creationId xmlns:a16="http://schemas.microsoft.com/office/drawing/2014/main" id="{50F5845F-38BC-40F9-8DF2-BD52FB6F756F}"/>
                    </a:ext>
                  </a:extLst>
                </p14:cNvPr>
                <p14:cNvContentPartPr/>
                <p14:nvPr/>
              </p14:nvContentPartPr>
              <p14:xfrm>
                <a:off x="7501854" y="3726116"/>
                <a:ext cx="360" cy="360"/>
              </p14:xfrm>
            </p:contentPart>
          </mc:Choice>
          <mc:Fallback xmlns="">
            <p:pic>
              <p:nvPicPr>
                <p:cNvPr id="1083" name="Entrada de lápiz 1082">
                  <a:extLst>
                    <a:ext uri="{FF2B5EF4-FFF2-40B4-BE49-F238E27FC236}">
                      <a16:creationId xmlns:a16="http://schemas.microsoft.com/office/drawing/2014/main" id="{B107C01E-9D27-46F4-A679-990B2C5F4D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96" name="Entrada de lápiz 395">
                  <a:extLst>
                    <a:ext uri="{FF2B5EF4-FFF2-40B4-BE49-F238E27FC236}">
                      <a16:creationId xmlns:a16="http://schemas.microsoft.com/office/drawing/2014/main" id="{D421CCCE-A8A1-487D-AA02-17A4D784DB69}"/>
                    </a:ext>
                  </a:extLst>
                </p14:cNvPr>
                <p14:cNvContentPartPr/>
                <p14:nvPr/>
              </p14:nvContentPartPr>
              <p14:xfrm>
                <a:off x="7481694" y="3716396"/>
                <a:ext cx="360" cy="360"/>
              </p14:xfrm>
            </p:contentPart>
          </mc:Choice>
          <mc:Fallback xmlns="">
            <p:pic>
              <p:nvPicPr>
                <p:cNvPr id="1084" name="Entrada de lápiz 1083">
                  <a:extLst>
                    <a:ext uri="{FF2B5EF4-FFF2-40B4-BE49-F238E27FC236}">
                      <a16:creationId xmlns:a16="http://schemas.microsoft.com/office/drawing/2014/main" id="{71019E17-9616-45A8-BEC7-9A3D721568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405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97" name="Entrada de lápiz 396">
                  <a:extLst>
                    <a:ext uri="{FF2B5EF4-FFF2-40B4-BE49-F238E27FC236}">
                      <a16:creationId xmlns:a16="http://schemas.microsoft.com/office/drawing/2014/main" id="{B8D3BDE6-AADA-4C17-B000-4251E87F6609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1086" name="Entrada de lápiz 1085">
                  <a:extLst>
                    <a:ext uri="{FF2B5EF4-FFF2-40B4-BE49-F238E27FC236}">
                      <a16:creationId xmlns:a16="http://schemas.microsoft.com/office/drawing/2014/main" id="{BADE8A98-6A41-438A-8B08-A5EEF5BC2B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98" name="Entrada de lápiz 397">
                  <a:extLst>
                    <a:ext uri="{FF2B5EF4-FFF2-40B4-BE49-F238E27FC236}">
                      <a16:creationId xmlns:a16="http://schemas.microsoft.com/office/drawing/2014/main" id="{22A79BF4-390E-4A63-91C7-57B9C4D2461F}"/>
                    </a:ext>
                  </a:extLst>
                </p14:cNvPr>
                <p14:cNvContentPartPr/>
                <p14:nvPr/>
              </p14:nvContentPartPr>
              <p14:xfrm>
                <a:off x="7782136" y="3707077"/>
                <a:ext cx="360" cy="360"/>
              </p14:xfrm>
            </p:contentPart>
          </mc:Choice>
          <mc:Fallback xmlns="">
            <p:pic>
              <p:nvPicPr>
                <p:cNvPr id="1089" name="Entrada de lápiz 1088">
                  <a:extLst>
                    <a:ext uri="{FF2B5EF4-FFF2-40B4-BE49-F238E27FC236}">
                      <a16:creationId xmlns:a16="http://schemas.microsoft.com/office/drawing/2014/main" id="{337C26D1-92F8-4486-96A4-6F5BA2F295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41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99" name="Entrada de lápiz 398">
                  <a:extLst>
                    <a:ext uri="{FF2B5EF4-FFF2-40B4-BE49-F238E27FC236}">
                      <a16:creationId xmlns:a16="http://schemas.microsoft.com/office/drawing/2014/main" id="{A25853D3-46DD-4280-8668-87E7A6E9C73E}"/>
                    </a:ext>
                  </a:extLst>
                </p14:cNvPr>
                <p14:cNvContentPartPr/>
                <p14:nvPr/>
              </p14:nvContentPartPr>
              <p14:xfrm>
                <a:off x="7821376" y="3707077"/>
                <a:ext cx="360" cy="360"/>
              </p14:xfrm>
            </p:contentPart>
          </mc:Choice>
          <mc:Fallback xmlns="">
            <p:pic>
              <p:nvPicPr>
                <p:cNvPr id="1091" name="Entrada de lápiz 1090">
                  <a:extLst>
                    <a:ext uri="{FF2B5EF4-FFF2-40B4-BE49-F238E27FC236}">
                      <a16:creationId xmlns:a16="http://schemas.microsoft.com/office/drawing/2014/main" id="{6C8E7AFF-416B-406A-8F6A-325B01B71F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37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00" name="Entrada de lápiz 399">
                  <a:extLst>
                    <a:ext uri="{FF2B5EF4-FFF2-40B4-BE49-F238E27FC236}">
                      <a16:creationId xmlns:a16="http://schemas.microsoft.com/office/drawing/2014/main" id="{E30838F0-356F-4E56-85B1-D76926291E7B}"/>
                    </a:ext>
                  </a:extLst>
                </p14:cNvPr>
                <p14:cNvContentPartPr/>
                <p14:nvPr/>
              </p14:nvContentPartPr>
              <p14:xfrm>
                <a:off x="7771336" y="3694117"/>
                <a:ext cx="163800" cy="33840"/>
              </p14:xfrm>
            </p:contentPart>
          </mc:Choice>
          <mc:Fallback xmlns="">
            <p:pic>
              <p:nvPicPr>
                <p:cNvPr id="1092" name="Entrada de lápiz 1091">
                  <a:extLst>
                    <a:ext uri="{FF2B5EF4-FFF2-40B4-BE49-F238E27FC236}">
                      <a16:creationId xmlns:a16="http://schemas.microsoft.com/office/drawing/2014/main" id="{71D241F5-DA99-496B-BAB8-20FA37292F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53336" y="3676477"/>
                  <a:ext cx="199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01" name="Entrada de lápiz 400">
                  <a:extLst>
                    <a:ext uri="{FF2B5EF4-FFF2-40B4-BE49-F238E27FC236}">
                      <a16:creationId xmlns:a16="http://schemas.microsoft.com/office/drawing/2014/main" id="{48B5CD72-A64A-4C79-A5DB-378B23FC2994}"/>
                    </a:ext>
                  </a:extLst>
                </p14:cNvPr>
                <p14:cNvContentPartPr/>
                <p14:nvPr/>
              </p14:nvContentPartPr>
              <p14:xfrm>
                <a:off x="7921096" y="3707077"/>
                <a:ext cx="360" cy="360"/>
              </p14:xfrm>
            </p:contentPart>
          </mc:Choice>
          <mc:Fallback xmlns="">
            <p:pic>
              <p:nvPicPr>
                <p:cNvPr id="1093" name="Entrada de lápiz 1092">
                  <a:extLst>
                    <a:ext uri="{FF2B5EF4-FFF2-40B4-BE49-F238E27FC236}">
                      <a16:creationId xmlns:a16="http://schemas.microsoft.com/office/drawing/2014/main" id="{E65A65D6-C86E-4753-A6AE-E7B0D9DA1C4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0309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02" name="Entrada de lápiz 401">
                  <a:extLst>
                    <a:ext uri="{FF2B5EF4-FFF2-40B4-BE49-F238E27FC236}">
                      <a16:creationId xmlns:a16="http://schemas.microsoft.com/office/drawing/2014/main" id="{A2864311-782B-4217-9270-CD440146AA7D}"/>
                    </a:ext>
                  </a:extLst>
                </p14:cNvPr>
                <p14:cNvContentPartPr/>
                <p14:nvPr/>
              </p14:nvContentPartPr>
              <p14:xfrm>
                <a:off x="7932976" y="3707077"/>
                <a:ext cx="18360" cy="360"/>
              </p14:xfrm>
            </p:contentPart>
          </mc:Choice>
          <mc:Fallback xmlns="">
            <p:pic>
              <p:nvPicPr>
                <p:cNvPr id="1094" name="Entrada de lápiz 1093">
                  <a:extLst>
                    <a:ext uri="{FF2B5EF4-FFF2-40B4-BE49-F238E27FC236}">
                      <a16:creationId xmlns:a16="http://schemas.microsoft.com/office/drawing/2014/main" id="{0AF1FF01-30A9-4999-AEC0-DF233A5D7C3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915336" y="3689437"/>
                  <a:ext cx="54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03" name="Entrada de lápiz 402">
                  <a:extLst>
                    <a:ext uri="{FF2B5EF4-FFF2-40B4-BE49-F238E27FC236}">
                      <a16:creationId xmlns:a16="http://schemas.microsoft.com/office/drawing/2014/main" id="{B8B99523-3CC3-451F-ABE8-B336FCEC7B28}"/>
                    </a:ext>
                  </a:extLst>
                </p14:cNvPr>
                <p14:cNvContentPartPr/>
                <p14:nvPr/>
              </p14:nvContentPartPr>
              <p14:xfrm>
                <a:off x="7801936" y="3707077"/>
                <a:ext cx="360" cy="360"/>
              </p14:xfrm>
            </p:contentPart>
          </mc:Choice>
          <mc:Fallback xmlns="">
            <p:pic>
              <p:nvPicPr>
                <p:cNvPr id="1095" name="Entrada de lápiz 1094">
                  <a:extLst>
                    <a:ext uri="{FF2B5EF4-FFF2-40B4-BE49-F238E27FC236}">
                      <a16:creationId xmlns:a16="http://schemas.microsoft.com/office/drawing/2014/main" id="{2937F0F6-A82C-4E14-BC47-9720F8DFB05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839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04" name="Entrada de lápiz 403">
                  <a:extLst>
                    <a:ext uri="{FF2B5EF4-FFF2-40B4-BE49-F238E27FC236}">
                      <a16:creationId xmlns:a16="http://schemas.microsoft.com/office/drawing/2014/main" id="{B7DA68FE-F173-4B69-A048-EEF37D8830C9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7" name="Entrada de lápiz 1096">
                  <a:extLst>
                    <a:ext uri="{FF2B5EF4-FFF2-40B4-BE49-F238E27FC236}">
                      <a16:creationId xmlns:a16="http://schemas.microsoft.com/office/drawing/2014/main" id="{74BD03D9-52B0-4C4E-992E-B49BE287B71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05" name="Entrada de lápiz 404">
                  <a:extLst>
                    <a:ext uri="{FF2B5EF4-FFF2-40B4-BE49-F238E27FC236}">
                      <a16:creationId xmlns:a16="http://schemas.microsoft.com/office/drawing/2014/main" id="{8AC8DB8D-4878-43EF-A6FE-5EE19E617257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8" name="Entrada de lápiz 1097">
                  <a:extLst>
                    <a:ext uri="{FF2B5EF4-FFF2-40B4-BE49-F238E27FC236}">
                      <a16:creationId xmlns:a16="http://schemas.microsoft.com/office/drawing/2014/main" id="{F1515F6A-DB0C-451C-ADB6-C9C174A69E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06" name="Entrada de lápiz 405">
                  <a:extLst>
                    <a:ext uri="{FF2B5EF4-FFF2-40B4-BE49-F238E27FC236}">
                      <a16:creationId xmlns:a16="http://schemas.microsoft.com/office/drawing/2014/main" id="{63DADCEF-7B73-4B03-879B-ABF3D2831F3D}"/>
                    </a:ext>
                  </a:extLst>
                </p14:cNvPr>
                <p14:cNvContentPartPr/>
                <p14:nvPr/>
              </p14:nvContentPartPr>
              <p14:xfrm>
                <a:off x="7827856" y="3736597"/>
                <a:ext cx="4320" cy="4320"/>
              </p14:xfrm>
            </p:contentPart>
          </mc:Choice>
          <mc:Fallback xmlns="">
            <p:pic>
              <p:nvPicPr>
                <p:cNvPr id="1099" name="Entrada de lápiz 1098">
                  <a:extLst>
                    <a:ext uri="{FF2B5EF4-FFF2-40B4-BE49-F238E27FC236}">
                      <a16:creationId xmlns:a16="http://schemas.microsoft.com/office/drawing/2014/main" id="{209AD430-DB33-4CFD-9D36-C7C58923858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09856" y="3718957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07" name="Entrada de lápiz 406">
                  <a:extLst>
                    <a:ext uri="{FF2B5EF4-FFF2-40B4-BE49-F238E27FC236}">
                      <a16:creationId xmlns:a16="http://schemas.microsoft.com/office/drawing/2014/main" id="{78977507-41DC-483F-8A40-C8A26446F095}"/>
                    </a:ext>
                  </a:extLst>
                </p14:cNvPr>
                <p14:cNvContentPartPr/>
                <p14:nvPr/>
              </p14:nvContentPartPr>
              <p14:xfrm>
                <a:off x="7772056" y="3736597"/>
                <a:ext cx="360" cy="360"/>
              </p14:xfrm>
            </p:contentPart>
          </mc:Choice>
          <mc:Fallback xmlns="">
            <p:pic>
              <p:nvPicPr>
                <p:cNvPr id="1101" name="Entrada de lápiz 1100">
                  <a:extLst>
                    <a:ext uri="{FF2B5EF4-FFF2-40B4-BE49-F238E27FC236}">
                      <a16:creationId xmlns:a16="http://schemas.microsoft.com/office/drawing/2014/main" id="{7B1D000C-49D5-4CB5-9680-7C6CC93B9E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544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08" name="Entrada de lápiz 407">
                  <a:extLst>
                    <a:ext uri="{FF2B5EF4-FFF2-40B4-BE49-F238E27FC236}">
                      <a16:creationId xmlns:a16="http://schemas.microsoft.com/office/drawing/2014/main" id="{8C8642A1-6A3B-4B6C-AECC-7CA95170754C}"/>
                    </a:ext>
                  </a:extLst>
                </p14:cNvPr>
                <p14:cNvContentPartPr/>
                <p14:nvPr/>
              </p14:nvContentPartPr>
              <p14:xfrm>
                <a:off x="7791856" y="3736597"/>
                <a:ext cx="360" cy="360"/>
              </p14:xfrm>
            </p:contentPart>
          </mc:Choice>
          <mc:Fallback xmlns="">
            <p:pic>
              <p:nvPicPr>
                <p:cNvPr id="1103" name="Entrada de lápiz 1102">
                  <a:extLst>
                    <a:ext uri="{FF2B5EF4-FFF2-40B4-BE49-F238E27FC236}">
                      <a16:creationId xmlns:a16="http://schemas.microsoft.com/office/drawing/2014/main" id="{2EA31A04-DE31-497C-9635-1C4FE11758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742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09" name="Entrada de lápiz 408">
                  <a:extLst>
                    <a:ext uri="{FF2B5EF4-FFF2-40B4-BE49-F238E27FC236}">
                      <a16:creationId xmlns:a16="http://schemas.microsoft.com/office/drawing/2014/main" id="{9AB0BE64-29A9-420E-A295-C13832E2A48E}"/>
                    </a:ext>
                  </a:extLst>
                </p14:cNvPr>
                <p14:cNvContentPartPr/>
                <p14:nvPr/>
              </p14:nvContentPartPr>
              <p14:xfrm>
                <a:off x="7708336" y="3746677"/>
                <a:ext cx="4320" cy="360"/>
              </p14:xfrm>
            </p:contentPart>
          </mc:Choice>
          <mc:Fallback xmlns="">
            <p:pic>
              <p:nvPicPr>
                <p:cNvPr id="1104" name="Entrada de lápiz 1103">
                  <a:extLst>
                    <a:ext uri="{FF2B5EF4-FFF2-40B4-BE49-F238E27FC236}">
                      <a16:creationId xmlns:a16="http://schemas.microsoft.com/office/drawing/2014/main" id="{1D742162-5F0B-4A9A-9DED-68C9305FD72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90696" y="372867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10" name="Entrada de lápiz 409">
                  <a:extLst>
                    <a:ext uri="{FF2B5EF4-FFF2-40B4-BE49-F238E27FC236}">
                      <a16:creationId xmlns:a16="http://schemas.microsoft.com/office/drawing/2014/main" id="{3E09217B-A9EF-4AF2-AD1A-1ED3C3059694}"/>
                    </a:ext>
                  </a:extLst>
                </p14:cNvPr>
                <p14:cNvContentPartPr/>
                <p14:nvPr/>
              </p14:nvContentPartPr>
              <p14:xfrm>
                <a:off x="7593496" y="3766837"/>
                <a:ext cx="360" cy="360"/>
              </p14:xfrm>
            </p:contentPart>
          </mc:Choice>
          <mc:Fallback xmlns="">
            <p:pic>
              <p:nvPicPr>
                <p:cNvPr id="1106" name="Entrada de lápiz 1105">
                  <a:extLst>
                    <a:ext uri="{FF2B5EF4-FFF2-40B4-BE49-F238E27FC236}">
                      <a16:creationId xmlns:a16="http://schemas.microsoft.com/office/drawing/2014/main" id="{F1B2AC34-0E28-44B1-A804-E0F24E5F37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54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11" name="Entrada de lápiz 410">
                  <a:extLst>
                    <a:ext uri="{FF2B5EF4-FFF2-40B4-BE49-F238E27FC236}">
                      <a16:creationId xmlns:a16="http://schemas.microsoft.com/office/drawing/2014/main" id="{242CC084-84C1-484E-8782-A27CEAE6647B}"/>
                    </a:ext>
                  </a:extLst>
                </p14:cNvPr>
                <p14:cNvContentPartPr/>
                <p14:nvPr/>
              </p14:nvContentPartPr>
              <p14:xfrm>
                <a:off x="7632736" y="3756397"/>
                <a:ext cx="360" cy="360"/>
              </p14:xfrm>
            </p:contentPart>
          </mc:Choice>
          <mc:Fallback xmlns="">
            <p:pic>
              <p:nvPicPr>
                <p:cNvPr id="1107" name="Entrada de lápiz 1106">
                  <a:extLst>
                    <a:ext uri="{FF2B5EF4-FFF2-40B4-BE49-F238E27FC236}">
                      <a16:creationId xmlns:a16="http://schemas.microsoft.com/office/drawing/2014/main" id="{4F05EAB0-11DE-452E-8CEE-7001F26919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5096" y="3738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12" name="Entrada de lápiz 411">
                  <a:extLst>
                    <a:ext uri="{FF2B5EF4-FFF2-40B4-BE49-F238E27FC236}">
                      <a16:creationId xmlns:a16="http://schemas.microsoft.com/office/drawing/2014/main" id="{F31FD081-6B34-4D4A-A555-7EBEDD5FD36B}"/>
                    </a:ext>
                  </a:extLst>
                </p14:cNvPr>
                <p14:cNvContentPartPr/>
                <p14:nvPr/>
              </p14:nvContentPartPr>
              <p14:xfrm>
                <a:off x="7612936" y="3766837"/>
                <a:ext cx="360" cy="360"/>
              </p14:xfrm>
            </p:contentPart>
          </mc:Choice>
          <mc:Fallback xmlns="">
            <p:pic>
              <p:nvPicPr>
                <p:cNvPr id="1108" name="Entrada de lápiz 1107">
                  <a:extLst>
                    <a:ext uri="{FF2B5EF4-FFF2-40B4-BE49-F238E27FC236}">
                      <a16:creationId xmlns:a16="http://schemas.microsoft.com/office/drawing/2014/main" id="{57CB8D25-84C5-45E2-AC80-C6041ADC6F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952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13" name="Entrada de lápiz 412">
                  <a:extLst>
                    <a:ext uri="{FF2B5EF4-FFF2-40B4-BE49-F238E27FC236}">
                      <a16:creationId xmlns:a16="http://schemas.microsoft.com/office/drawing/2014/main" id="{F52BF005-9DB4-45EC-86AF-B482C3910F51}"/>
                    </a:ext>
                  </a:extLst>
                </p14:cNvPr>
                <p14:cNvContentPartPr/>
                <p14:nvPr/>
              </p14:nvContentPartPr>
              <p14:xfrm>
                <a:off x="7632736" y="3766837"/>
                <a:ext cx="25560" cy="29160"/>
              </p14:xfrm>
            </p:contentPart>
          </mc:Choice>
          <mc:Fallback xmlns="">
            <p:pic>
              <p:nvPicPr>
                <p:cNvPr id="1110" name="Entrada de lápiz 1109">
                  <a:extLst>
                    <a:ext uri="{FF2B5EF4-FFF2-40B4-BE49-F238E27FC236}">
                      <a16:creationId xmlns:a16="http://schemas.microsoft.com/office/drawing/2014/main" id="{2D3528BB-0C4E-406B-ACA3-F59291DD4C6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15096" y="3748837"/>
                  <a:ext cx="61200" cy="64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4" name="Rectángulo: esquinas redondeadas 413">
            <a:extLst>
              <a:ext uri="{FF2B5EF4-FFF2-40B4-BE49-F238E27FC236}">
                <a16:creationId xmlns:a16="http://schemas.microsoft.com/office/drawing/2014/main" id="{E8008551-7514-4517-BC4D-5EE22031990C}"/>
              </a:ext>
            </a:extLst>
          </p:cNvPr>
          <p:cNvSpPr/>
          <p:nvPr/>
        </p:nvSpPr>
        <p:spPr>
          <a:xfrm>
            <a:off x="10310671" y="5393165"/>
            <a:ext cx="1547707" cy="988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B. Técnica con 2 rollos y venda final</a:t>
            </a:r>
          </a:p>
        </p:txBody>
      </p:sp>
      <p:sp>
        <p:nvSpPr>
          <p:cNvPr id="23" name="Diagrama de flujo: datos 22">
            <a:extLst>
              <a:ext uri="{FF2B5EF4-FFF2-40B4-BE49-F238E27FC236}">
                <a16:creationId xmlns:a16="http://schemas.microsoft.com/office/drawing/2014/main" id="{4C35EC30-6240-4FD0-8E70-B042BBE8726F}"/>
              </a:ext>
            </a:extLst>
          </p:cNvPr>
          <p:cNvSpPr/>
          <p:nvPr/>
        </p:nvSpPr>
        <p:spPr>
          <a:xfrm>
            <a:off x="5829567" y="3690511"/>
            <a:ext cx="495543" cy="208772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8" name="Diagrama de flujo: datos 417">
            <a:extLst>
              <a:ext uri="{FF2B5EF4-FFF2-40B4-BE49-F238E27FC236}">
                <a16:creationId xmlns:a16="http://schemas.microsoft.com/office/drawing/2014/main" id="{10471632-3192-4717-9D97-875D157862B6}"/>
              </a:ext>
            </a:extLst>
          </p:cNvPr>
          <p:cNvSpPr/>
          <p:nvPr/>
        </p:nvSpPr>
        <p:spPr>
          <a:xfrm>
            <a:off x="5926106" y="3607417"/>
            <a:ext cx="495543" cy="208772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7" name="Diagrama de flujo: datos 416">
            <a:extLst>
              <a:ext uri="{FF2B5EF4-FFF2-40B4-BE49-F238E27FC236}">
                <a16:creationId xmlns:a16="http://schemas.microsoft.com/office/drawing/2014/main" id="{4C967682-1047-4AF4-AA46-EED2E6A1E371}"/>
              </a:ext>
            </a:extLst>
          </p:cNvPr>
          <p:cNvSpPr/>
          <p:nvPr/>
        </p:nvSpPr>
        <p:spPr>
          <a:xfrm>
            <a:off x="5993552" y="3545445"/>
            <a:ext cx="495543" cy="208772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0" name="Diagrama de flujo: datos 419">
            <a:extLst>
              <a:ext uri="{FF2B5EF4-FFF2-40B4-BE49-F238E27FC236}">
                <a16:creationId xmlns:a16="http://schemas.microsoft.com/office/drawing/2014/main" id="{BA3F4550-3036-4893-91CC-91E0ECCF6B55}"/>
              </a:ext>
            </a:extLst>
          </p:cNvPr>
          <p:cNvSpPr/>
          <p:nvPr/>
        </p:nvSpPr>
        <p:spPr>
          <a:xfrm>
            <a:off x="6385174" y="3918159"/>
            <a:ext cx="495543" cy="208772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1" name="Diagrama de flujo: datos 420">
            <a:extLst>
              <a:ext uri="{FF2B5EF4-FFF2-40B4-BE49-F238E27FC236}">
                <a16:creationId xmlns:a16="http://schemas.microsoft.com/office/drawing/2014/main" id="{D1420144-4D20-4521-A25A-AF1049BB53C6}"/>
              </a:ext>
            </a:extLst>
          </p:cNvPr>
          <p:cNvSpPr/>
          <p:nvPr/>
        </p:nvSpPr>
        <p:spPr>
          <a:xfrm>
            <a:off x="6486476" y="3809370"/>
            <a:ext cx="495543" cy="208772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2" name="Diagrama de flujo: datos 421">
            <a:extLst>
              <a:ext uri="{FF2B5EF4-FFF2-40B4-BE49-F238E27FC236}">
                <a16:creationId xmlns:a16="http://schemas.microsoft.com/office/drawing/2014/main" id="{48259C8F-DB14-4956-AAFB-1C805A8553AF}"/>
              </a:ext>
            </a:extLst>
          </p:cNvPr>
          <p:cNvSpPr/>
          <p:nvPr/>
        </p:nvSpPr>
        <p:spPr>
          <a:xfrm>
            <a:off x="6590281" y="3737870"/>
            <a:ext cx="495543" cy="213431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4" name="Picture 16">
            <a:extLst>
              <a:ext uri="{FF2B5EF4-FFF2-40B4-BE49-F238E27FC236}">
                <a16:creationId xmlns:a16="http://schemas.microsoft.com/office/drawing/2014/main" id="{4E0A38E6-494B-4743-83BB-2EB4A9C6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137">
            <a:off x="10084477" y="2841782"/>
            <a:ext cx="1117780" cy="9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5AB7AC-F783-4709-B713-7C3936748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17847" r="37493" b="28857"/>
          <a:stretch/>
        </p:blipFill>
        <p:spPr bwMode="auto">
          <a:xfrm>
            <a:off x="9779074" y="3227155"/>
            <a:ext cx="600216" cy="6517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Picture 6">
            <a:extLst>
              <a:ext uri="{FF2B5EF4-FFF2-40B4-BE49-F238E27FC236}">
                <a16:creationId xmlns:a16="http://schemas.microsoft.com/office/drawing/2014/main" id="{297B342D-955F-43F6-9C76-F4499D3D3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17847" r="37493" b="28857"/>
          <a:stretch/>
        </p:blipFill>
        <p:spPr bwMode="auto">
          <a:xfrm>
            <a:off x="10333255" y="3475112"/>
            <a:ext cx="600216" cy="6517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6EC8C42-4873-4AD9-AEFA-CBE9FF112681}"/>
              </a:ext>
            </a:extLst>
          </p:cNvPr>
          <p:cNvSpPr/>
          <p:nvPr/>
        </p:nvSpPr>
        <p:spPr>
          <a:xfrm>
            <a:off x="11041435" y="3399790"/>
            <a:ext cx="391419" cy="382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Diagrama de flujo: datos 33">
            <a:extLst>
              <a:ext uri="{FF2B5EF4-FFF2-40B4-BE49-F238E27FC236}">
                <a16:creationId xmlns:a16="http://schemas.microsoft.com/office/drawing/2014/main" id="{5F995B91-39CE-4259-80E6-8896C50E43D7}"/>
              </a:ext>
            </a:extLst>
          </p:cNvPr>
          <p:cNvSpPr/>
          <p:nvPr/>
        </p:nvSpPr>
        <p:spPr>
          <a:xfrm rot="2268143">
            <a:off x="10346459" y="3326318"/>
            <a:ext cx="195657" cy="52270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FAB508B3-D024-439C-9893-12481345EF2F}"/>
              </a:ext>
            </a:extLst>
          </p:cNvPr>
          <p:cNvSpPr/>
          <p:nvPr/>
        </p:nvSpPr>
        <p:spPr>
          <a:xfrm>
            <a:off x="10264754" y="3269974"/>
            <a:ext cx="121637" cy="385668"/>
          </a:xfrm>
          <a:custGeom>
            <a:avLst/>
            <a:gdLst>
              <a:gd name="connsiteX0" fmla="*/ 2368 w 121637"/>
              <a:gd name="connsiteY0" fmla="*/ 0 h 385668"/>
              <a:gd name="connsiteX1" fmla="*/ 111698 w 121637"/>
              <a:gd name="connsiteY1" fmla="*/ 59635 h 385668"/>
              <a:gd name="connsiteX2" fmla="*/ 101759 w 121637"/>
              <a:gd name="connsiteY2" fmla="*/ 228600 h 385668"/>
              <a:gd name="connsiteX3" fmla="*/ 42124 w 121637"/>
              <a:gd name="connsiteY3" fmla="*/ 288235 h 385668"/>
              <a:gd name="connsiteX4" fmla="*/ 42124 w 121637"/>
              <a:gd name="connsiteY4" fmla="*/ 347869 h 385668"/>
              <a:gd name="connsiteX5" fmla="*/ 2368 w 121637"/>
              <a:gd name="connsiteY5" fmla="*/ 377687 h 385668"/>
              <a:gd name="connsiteX6" fmla="*/ 121637 w 121637"/>
              <a:gd name="connsiteY6" fmla="*/ 198783 h 385668"/>
              <a:gd name="connsiteX7" fmla="*/ 121637 w 121637"/>
              <a:gd name="connsiteY7" fmla="*/ 198783 h 3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637" h="385668">
                <a:moveTo>
                  <a:pt x="2368" y="0"/>
                </a:moveTo>
                <a:cubicBezTo>
                  <a:pt x="48750" y="10767"/>
                  <a:pt x="95133" y="21535"/>
                  <a:pt x="111698" y="59635"/>
                </a:cubicBezTo>
                <a:cubicBezTo>
                  <a:pt x="128263" y="97735"/>
                  <a:pt x="113355" y="190500"/>
                  <a:pt x="101759" y="228600"/>
                </a:cubicBezTo>
                <a:cubicBezTo>
                  <a:pt x="90163" y="266700"/>
                  <a:pt x="52063" y="268357"/>
                  <a:pt x="42124" y="288235"/>
                </a:cubicBezTo>
                <a:cubicBezTo>
                  <a:pt x="32185" y="308113"/>
                  <a:pt x="42124" y="347869"/>
                  <a:pt x="42124" y="347869"/>
                </a:cubicBezTo>
                <a:cubicBezTo>
                  <a:pt x="35498" y="362778"/>
                  <a:pt x="-10884" y="402535"/>
                  <a:pt x="2368" y="377687"/>
                </a:cubicBezTo>
                <a:cubicBezTo>
                  <a:pt x="15620" y="352839"/>
                  <a:pt x="121637" y="198783"/>
                  <a:pt x="121637" y="198783"/>
                </a:cubicBezTo>
                <a:lnTo>
                  <a:pt x="121637" y="198783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B24AB40C-2EFB-4418-9F07-C877286D27C6}"/>
                  </a:ext>
                </a:extLst>
              </p14:cNvPr>
              <p14:cNvContentPartPr/>
              <p14:nvPr/>
            </p14:nvContentPartPr>
            <p14:xfrm>
              <a:off x="9742696" y="3706717"/>
              <a:ext cx="1229760" cy="52128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B24AB40C-2EFB-4418-9F07-C877286D27C6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9734056" y="3697717"/>
                <a:ext cx="124740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33F3248D-A650-47E2-9CA8-281133D374FF}"/>
                  </a:ext>
                </a:extLst>
              </p14:cNvPr>
              <p14:cNvContentPartPr/>
              <p14:nvPr/>
            </p14:nvContentPartPr>
            <p14:xfrm>
              <a:off x="10704256" y="4203877"/>
              <a:ext cx="360" cy="36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33F3248D-A650-47E2-9CA8-281133D374FF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0686256" y="41862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6489D3AB-9528-4D69-BBD6-5F68E5EC87A1}"/>
                  </a:ext>
                </a:extLst>
              </p14:cNvPr>
              <p14:cNvContentPartPr/>
              <p14:nvPr/>
            </p14:nvContentPartPr>
            <p14:xfrm>
              <a:off x="10773736" y="4084717"/>
              <a:ext cx="360" cy="36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6489D3AB-9528-4D69-BBD6-5F68E5EC87A1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0755736" y="406671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o 60">
            <a:extLst>
              <a:ext uri="{FF2B5EF4-FFF2-40B4-BE49-F238E27FC236}">
                <a16:creationId xmlns:a16="http://schemas.microsoft.com/office/drawing/2014/main" id="{B3B892E9-FE87-4334-A33D-FBE57B499625}"/>
              </a:ext>
            </a:extLst>
          </p:cNvPr>
          <p:cNvGrpSpPr/>
          <p:nvPr/>
        </p:nvGrpSpPr>
        <p:grpSpPr>
          <a:xfrm>
            <a:off x="10336696" y="4094437"/>
            <a:ext cx="19800" cy="34560"/>
            <a:chOff x="10336696" y="4094437"/>
            <a:chExt cx="19800" cy="3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5" name="Entrada de lápiz 54">
                  <a:extLst>
                    <a:ext uri="{FF2B5EF4-FFF2-40B4-BE49-F238E27FC236}">
                      <a16:creationId xmlns:a16="http://schemas.microsoft.com/office/drawing/2014/main" id="{67FB34A0-0CE7-4CBC-ABFF-E82AD47E76C8}"/>
                    </a:ext>
                  </a:extLst>
                </p14:cNvPr>
                <p14:cNvContentPartPr/>
                <p14:nvPr/>
              </p14:nvContentPartPr>
              <p14:xfrm>
                <a:off x="10356136" y="4094437"/>
                <a:ext cx="360" cy="360"/>
              </p14:xfrm>
            </p:contentPart>
          </mc:Choice>
          <mc:Fallback xmlns="">
            <p:pic>
              <p:nvPicPr>
                <p:cNvPr id="55" name="Entrada de lápiz 54">
                  <a:extLst>
                    <a:ext uri="{FF2B5EF4-FFF2-40B4-BE49-F238E27FC236}">
                      <a16:creationId xmlns:a16="http://schemas.microsoft.com/office/drawing/2014/main" id="{67FB34A0-0CE7-4CBC-ABFF-E82AD47E76C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338496" y="40767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59" name="Entrada de lápiz 58">
                  <a:extLst>
                    <a:ext uri="{FF2B5EF4-FFF2-40B4-BE49-F238E27FC236}">
                      <a16:creationId xmlns:a16="http://schemas.microsoft.com/office/drawing/2014/main" id="{ED277591-BA0B-4932-9561-C7479C05969B}"/>
                    </a:ext>
                  </a:extLst>
                </p14:cNvPr>
                <p14:cNvContentPartPr/>
                <p14:nvPr/>
              </p14:nvContentPartPr>
              <p14:xfrm>
                <a:off x="10336696" y="4124677"/>
                <a:ext cx="360" cy="4320"/>
              </p14:xfrm>
            </p:contentPart>
          </mc:Choice>
          <mc:Fallback xmlns="">
            <p:pic>
              <p:nvPicPr>
                <p:cNvPr id="59" name="Entrada de lápiz 58">
                  <a:extLst>
                    <a:ext uri="{FF2B5EF4-FFF2-40B4-BE49-F238E27FC236}">
                      <a16:creationId xmlns:a16="http://schemas.microsoft.com/office/drawing/2014/main" id="{ED277591-BA0B-4932-9561-C7479C05969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318696" y="4106677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67" name="Entrada de lápiz 66">
                <a:extLst>
                  <a:ext uri="{FF2B5EF4-FFF2-40B4-BE49-F238E27FC236}">
                    <a16:creationId xmlns:a16="http://schemas.microsoft.com/office/drawing/2014/main" id="{A8072A6C-62F9-430F-87BA-57AE76190715}"/>
                  </a:ext>
                </a:extLst>
              </p14:cNvPr>
              <p14:cNvContentPartPr/>
              <p14:nvPr/>
            </p14:nvContentPartPr>
            <p14:xfrm>
              <a:off x="9795616" y="3796357"/>
              <a:ext cx="4320" cy="360"/>
            </p14:xfrm>
          </p:contentPart>
        </mc:Choice>
        <mc:Fallback xmlns="">
          <p:pic>
            <p:nvPicPr>
              <p:cNvPr id="67" name="Entrada de lápiz 66">
                <a:extLst>
                  <a:ext uri="{FF2B5EF4-FFF2-40B4-BE49-F238E27FC236}">
                    <a16:creationId xmlns:a16="http://schemas.microsoft.com/office/drawing/2014/main" id="{A8072A6C-62F9-430F-87BA-57AE76190715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9777976" y="3778357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68" name="Entrada de lápiz 67">
                <a:extLst>
                  <a:ext uri="{FF2B5EF4-FFF2-40B4-BE49-F238E27FC236}">
                    <a16:creationId xmlns:a16="http://schemas.microsoft.com/office/drawing/2014/main" id="{E5A2CF5D-BD13-4DCC-8B74-D8AB4AFCA6C2}"/>
                  </a:ext>
                </a:extLst>
              </p14:cNvPr>
              <p14:cNvContentPartPr/>
              <p14:nvPr/>
            </p14:nvContentPartPr>
            <p14:xfrm>
              <a:off x="9740176" y="3707077"/>
              <a:ext cx="360" cy="360"/>
            </p14:xfrm>
          </p:contentPart>
        </mc:Choice>
        <mc:Fallback xmlns="">
          <p:pic>
            <p:nvPicPr>
              <p:cNvPr id="68" name="Entrada de lápiz 67">
                <a:extLst>
                  <a:ext uri="{FF2B5EF4-FFF2-40B4-BE49-F238E27FC236}">
                    <a16:creationId xmlns:a16="http://schemas.microsoft.com/office/drawing/2014/main" id="{E5A2CF5D-BD13-4DCC-8B74-D8AB4AFCA6C2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722176" y="36894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69" name="Entrada de lápiz 68">
                <a:extLst>
                  <a:ext uri="{FF2B5EF4-FFF2-40B4-BE49-F238E27FC236}">
                    <a16:creationId xmlns:a16="http://schemas.microsoft.com/office/drawing/2014/main" id="{E6F50B9D-5725-4E1C-BB4D-E4B4929FF68C}"/>
                  </a:ext>
                </a:extLst>
              </p14:cNvPr>
              <p14:cNvContentPartPr/>
              <p14:nvPr/>
            </p14:nvContentPartPr>
            <p14:xfrm>
              <a:off x="9740176" y="3617437"/>
              <a:ext cx="360" cy="360"/>
            </p14:xfrm>
          </p:contentPart>
        </mc:Choice>
        <mc:Fallback xmlns="">
          <p:pic>
            <p:nvPicPr>
              <p:cNvPr id="69" name="Entrada de lápiz 68">
                <a:extLst>
                  <a:ext uri="{FF2B5EF4-FFF2-40B4-BE49-F238E27FC236}">
                    <a16:creationId xmlns:a16="http://schemas.microsoft.com/office/drawing/2014/main" id="{E6F50B9D-5725-4E1C-BB4D-E4B4929FF68C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722176" y="35994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82" name="Entrada de lápiz 81">
                <a:extLst>
                  <a:ext uri="{FF2B5EF4-FFF2-40B4-BE49-F238E27FC236}">
                    <a16:creationId xmlns:a16="http://schemas.microsoft.com/office/drawing/2014/main" id="{129014DB-EB53-46D7-874A-841317E9D128}"/>
                  </a:ext>
                </a:extLst>
              </p14:cNvPr>
              <p14:cNvContentPartPr/>
              <p14:nvPr/>
            </p14:nvContentPartPr>
            <p14:xfrm>
              <a:off x="10775536" y="3975277"/>
              <a:ext cx="177480" cy="169560"/>
            </p14:xfrm>
          </p:contentPart>
        </mc:Choice>
        <mc:Fallback xmlns="">
          <p:pic>
            <p:nvPicPr>
              <p:cNvPr id="82" name="Entrada de lápiz 81">
                <a:extLst>
                  <a:ext uri="{FF2B5EF4-FFF2-40B4-BE49-F238E27FC236}">
                    <a16:creationId xmlns:a16="http://schemas.microsoft.com/office/drawing/2014/main" id="{129014DB-EB53-46D7-874A-841317E9D128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10757536" y="3957637"/>
                <a:ext cx="213120" cy="20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upo 87">
            <a:extLst>
              <a:ext uri="{FF2B5EF4-FFF2-40B4-BE49-F238E27FC236}">
                <a16:creationId xmlns:a16="http://schemas.microsoft.com/office/drawing/2014/main" id="{B5C1E1BB-C916-490A-AF83-36FDE9041215}"/>
              </a:ext>
            </a:extLst>
          </p:cNvPr>
          <p:cNvGrpSpPr/>
          <p:nvPr/>
        </p:nvGrpSpPr>
        <p:grpSpPr>
          <a:xfrm>
            <a:off x="10753936" y="3943597"/>
            <a:ext cx="189360" cy="200880"/>
            <a:chOff x="10753936" y="3943597"/>
            <a:chExt cx="18936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70" name="Entrada de lápiz 69">
                  <a:extLst>
                    <a:ext uri="{FF2B5EF4-FFF2-40B4-BE49-F238E27FC236}">
                      <a16:creationId xmlns:a16="http://schemas.microsoft.com/office/drawing/2014/main" id="{4A6225DB-0DA0-4C76-8EFB-F3CFB3FD554D}"/>
                    </a:ext>
                  </a:extLst>
                </p14:cNvPr>
                <p14:cNvContentPartPr/>
                <p14:nvPr/>
              </p14:nvContentPartPr>
              <p14:xfrm>
                <a:off x="10942576" y="4134397"/>
                <a:ext cx="360" cy="360"/>
              </p14:xfrm>
            </p:contentPart>
          </mc:Choice>
          <mc:Fallback xmlns="">
            <p:pic>
              <p:nvPicPr>
                <p:cNvPr id="70" name="Entrada de lápiz 69">
                  <a:extLst>
                    <a:ext uri="{FF2B5EF4-FFF2-40B4-BE49-F238E27FC236}">
                      <a16:creationId xmlns:a16="http://schemas.microsoft.com/office/drawing/2014/main" id="{4A6225DB-0DA0-4C76-8EFB-F3CFB3FD554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924936" y="4116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71" name="Entrada de lápiz 70">
                  <a:extLst>
                    <a:ext uri="{FF2B5EF4-FFF2-40B4-BE49-F238E27FC236}">
                      <a16:creationId xmlns:a16="http://schemas.microsoft.com/office/drawing/2014/main" id="{C2D9E3AD-162D-4AEC-A1AC-DAB31C98516E}"/>
                    </a:ext>
                  </a:extLst>
                </p14:cNvPr>
                <p14:cNvContentPartPr/>
                <p14:nvPr/>
              </p14:nvContentPartPr>
              <p14:xfrm>
                <a:off x="10873096" y="4144117"/>
                <a:ext cx="360" cy="360"/>
              </p14:xfrm>
            </p:contentPart>
          </mc:Choice>
          <mc:Fallback xmlns="">
            <p:pic>
              <p:nvPicPr>
                <p:cNvPr id="71" name="Entrada de lápiz 70">
                  <a:extLst>
                    <a:ext uri="{FF2B5EF4-FFF2-40B4-BE49-F238E27FC236}">
                      <a16:creationId xmlns:a16="http://schemas.microsoft.com/office/drawing/2014/main" id="{C2D9E3AD-162D-4AEC-A1AC-DAB31C98516E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855456" y="41264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72" name="Entrada de lápiz 71">
                  <a:extLst>
                    <a:ext uri="{FF2B5EF4-FFF2-40B4-BE49-F238E27FC236}">
                      <a16:creationId xmlns:a16="http://schemas.microsoft.com/office/drawing/2014/main" id="{780D7C85-3792-41BB-BEC0-748DCF0A6D21}"/>
                    </a:ext>
                  </a:extLst>
                </p14:cNvPr>
                <p14:cNvContentPartPr/>
                <p14:nvPr/>
              </p14:nvContentPartPr>
              <p14:xfrm>
                <a:off x="10833496" y="4074637"/>
                <a:ext cx="360" cy="360"/>
              </p14:xfrm>
            </p:contentPart>
          </mc:Choice>
          <mc:Fallback xmlns="">
            <p:pic>
              <p:nvPicPr>
                <p:cNvPr id="72" name="Entrada de lápiz 71">
                  <a:extLst>
                    <a:ext uri="{FF2B5EF4-FFF2-40B4-BE49-F238E27FC236}">
                      <a16:creationId xmlns:a16="http://schemas.microsoft.com/office/drawing/2014/main" id="{780D7C85-3792-41BB-BEC0-748DCF0A6D2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815496" y="40569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76" name="Entrada de lápiz 75">
                  <a:extLst>
                    <a:ext uri="{FF2B5EF4-FFF2-40B4-BE49-F238E27FC236}">
                      <a16:creationId xmlns:a16="http://schemas.microsoft.com/office/drawing/2014/main" id="{C60F41CC-D3D7-41E5-A7F1-B33533DED660}"/>
                    </a:ext>
                  </a:extLst>
                </p14:cNvPr>
                <p14:cNvContentPartPr/>
                <p14:nvPr/>
              </p14:nvContentPartPr>
              <p14:xfrm>
                <a:off x="10753936" y="3965557"/>
                <a:ext cx="360" cy="360"/>
              </p14:xfrm>
            </p:contentPart>
          </mc:Choice>
          <mc:Fallback xmlns="">
            <p:pic>
              <p:nvPicPr>
                <p:cNvPr id="76" name="Entrada de lápiz 75">
                  <a:extLst>
                    <a:ext uri="{FF2B5EF4-FFF2-40B4-BE49-F238E27FC236}">
                      <a16:creationId xmlns:a16="http://schemas.microsoft.com/office/drawing/2014/main" id="{C60F41CC-D3D7-41E5-A7F1-B33533DED66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36296" y="3947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77" name="Entrada de lápiz 76">
                  <a:extLst>
                    <a:ext uri="{FF2B5EF4-FFF2-40B4-BE49-F238E27FC236}">
                      <a16:creationId xmlns:a16="http://schemas.microsoft.com/office/drawing/2014/main" id="{CF208E46-64C4-4984-8BC5-CE47B6067FF4}"/>
                    </a:ext>
                  </a:extLst>
                </p14:cNvPr>
                <p14:cNvContentPartPr/>
                <p14:nvPr/>
              </p14:nvContentPartPr>
              <p14:xfrm>
                <a:off x="10763656" y="3945757"/>
                <a:ext cx="360" cy="360"/>
              </p14:xfrm>
            </p:contentPart>
          </mc:Choice>
          <mc:Fallback xmlns="">
            <p:pic>
              <p:nvPicPr>
                <p:cNvPr id="77" name="Entrada de lápiz 76">
                  <a:extLst>
                    <a:ext uri="{FF2B5EF4-FFF2-40B4-BE49-F238E27FC236}">
                      <a16:creationId xmlns:a16="http://schemas.microsoft.com/office/drawing/2014/main" id="{CF208E46-64C4-4984-8BC5-CE47B6067FF4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46016" y="3927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79" name="Entrada de lápiz 78">
                  <a:extLst>
                    <a:ext uri="{FF2B5EF4-FFF2-40B4-BE49-F238E27FC236}">
                      <a16:creationId xmlns:a16="http://schemas.microsoft.com/office/drawing/2014/main" id="{2A4D9069-A803-4B37-BFBF-F5370861440E}"/>
                    </a:ext>
                  </a:extLst>
                </p14:cNvPr>
                <p14:cNvContentPartPr/>
                <p14:nvPr/>
              </p14:nvContentPartPr>
              <p14:xfrm>
                <a:off x="10783456" y="3975277"/>
                <a:ext cx="360" cy="360"/>
              </p14:xfrm>
            </p:contentPart>
          </mc:Choice>
          <mc:Fallback xmlns="">
            <p:pic>
              <p:nvPicPr>
                <p:cNvPr id="79" name="Entrada de lápiz 78">
                  <a:extLst>
                    <a:ext uri="{FF2B5EF4-FFF2-40B4-BE49-F238E27FC236}">
                      <a16:creationId xmlns:a16="http://schemas.microsoft.com/office/drawing/2014/main" id="{2A4D9069-A803-4B37-BFBF-F5370861440E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65816" y="39572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0" name="Entrada de lápiz 79">
                  <a:extLst>
                    <a:ext uri="{FF2B5EF4-FFF2-40B4-BE49-F238E27FC236}">
                      <a16:creationId xmlns:a16="http://schemas.microsoft.com/office/drawing/2014/main" id="{2A3399DD-ECF5-4DEA-A73F-FA6ABB69F162}"/>
                    </a:ext>
                  </a:extLst>
                </p14:cNvPr>
                <p14:cNvContentPartPr/>
                <p14:nvPr/>
              </p14:nvContentPartPr>
              <p14:xfrm>
                <a:off x="10783456" y="3975277"/>
                <a:ext cx="360" cy="360"/>
              </p14:xfrm>
            </p:contentPart>
          </mc:Choice>
          <mc:Fallback xmlns="">
            <p:pic>
              <p:nvPicPr>
                <p:cNvPr id="80" name="Entrada de lápiz 79">
                  <a:extLst>
                    <a:ext uri="{FF2B5EF4-FFF2-40B4-BE49-F238E27FC236}">
                      <a16:creationId xmlns:a16="http://schemas.microsoft.com/office/drawing/2014/main" id="{2A3399DD-ECF5-4DEA-A73F-FA6ABB69F16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65816" y="39572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84" name="Entrada de lápiz 83">
                  <a:extLst>
                    <a:ext uri="{FF2B5EF4-FFF2-40B4-BE49-F238E27FC236}">
                      <a16:creationId xmlns:a16="http://schemas.microsoft.com/office/drawing/2014/main" id="{A1D82DDD-0DE7-4B06-BAC0-C1BD77F7935E}"/>
                    </a:ext>
                  </a:extLst>
                </p14:cNvPr>
                <p14:cNvContentPartPr/>
                <p14:nvPr/>
              </p14:nvContentPartPr>
              <p14:xfrm>
                <a:off x="10774096" y="3943597"/>
                <a:ext cx="169200" cy="191160"/>
              </p14:xfrm>
            </p:contentPart>
          </mc:Choice>
          <mc:Fallback xmlns="">
            <p:pic>
              <p:nvPicPr>
                <p:cNvPr id="84" name="Entrada de lápiz 83">
                  <a:extLst>
                    <a:ext uri="{FF2B5EF4-FFF2-40B4-BE49-F238E27FC236}">
                      <a16:creationId xmlns:a16="http://schemas.microsoft.com/office/drawing/2014/main" id="{A1D82DDD-0DE7-4B06-BAC0-C1BD77F7935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756096" y="3925957"/>
                  <a:ext cx="204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86" name="Entrada de lápiz 85">
                  <a:extLst>
                    <a:ext uri="{FF2B5EF4-FFF2-40B4-BE49-F238E27FC236}">
                      <a16:creationId xmlns:a16="http://schemas.microsoft.com/office/drawing/2014/main" id="{1ABA4CBC-F41D-4A70-8D21-076F01CEA062}"/>
                    </a:ext>
                  </a:extLst>
                </p14:cNvPr>
                <p14:cNvContentPartPr/>
                <p14:nvPr/>
              </p14:nvContentPartPr>
              <p14:xfrm>
                <a:off x="10839256" y="4054477"/>
                <a:ext cx="4320" cy="360"/>
              </p14:xfrm>
            </p:contentPart>
          </mc:Choice>
          <mc:Fallback xmlns="">
            <p:pic>
              <p:nvPicPr>
                <p:cNvPr id="86" name="Entrada de lápiz 85">
                  <a:extLst>
                    <a:ext uri="{FF2B5EF4-FFF2-40B4-BE49-F238E27FC236}">
                      <a16:creationId xmlns:a16="http://schemas.microsoft.com/office/drawing/2014/main" id="{1ABA4CBC-F41D-4A70-8D21-076F01CEA06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821616" y="403683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87" name="Entrada de lápiz 86">
                  <a:extLst>
                    <a:ext uri="{FF2B5EF4-FFF2-40B4-BE49-F238E27FC236}">
                      <a16:creationId xmlns:a16="http://schemas.microsoft.com/office/drawing/2014/main" id="{41D3A57A-FC9D-4CA9-AC9D-182F3DE6FA98}"/>
                    </a:ext>
                  </a:extLst>
                </p14:cNvPr>
                <p14:cNvContentPartPr/>
                <p14:nvPr/>
              </p14:nvContentPartPr>
              <p14:xfrm>
                <a:off x="10773736" y="4084717"/>
                <a:ext cx="360" cy="360"/>
              </p14:xfrm>
            </p:contentPart>
          </mc:Choice>
          <mc:Fallback xmlns="">
            <p:pic>
              <p:nvPicPr>
                <p:cNvPr id="87" name="Entrada de lápiz 86">
                  <a:extLst>
                    <a:ext uri="{FF2B5EF4-FFF2-40B4-BE49-F238E27FC236}">
                      <a16:creationId xmlns:a16="http://schemas.microsoft.com/office/drawing/2014/main" id="{41D3A57A-FC9D-4CA9-AC9D-182F3DE6FA9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55736" y="40667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82BCF343-5737-41A9-B97C-FD82EDEF317C}"/>
              </a:ext>
            </a:extLst>
          </p:cNvPr>
          <p:cNvGrpSpPr/>
          <p:nvPr/>
        </p:nvGrpSpPr>
        <p:grpSpPr>
          <a:xfrm>
            <a:off x="9994696" y="3758917"/>
            <a:ext cx="290160" cy="158400"/>
            <a:chOff x="9994696" y="3758917"/>
            <a:chExt cx="29016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89" name="Entrada de lápiz 88">
                  <a:extLst>
                    <a:ext uri="{FF2B5EF4-FFF2-40B4-BE49-F238E27FC236}">
                      <a16:creationId xmlns:a16="http://schemas.microsoft.com/office/drawing/2014/main" id="{05DE921E-E493-4398-8C7E-5BED84B45ACE}"/>
                    </a:ext>
                  </a:extLst>
                </p14:cNvPr>
                <p14:cNvContentPartPr/>
                <p14:nvPr/>
              </p14:nvContentPartPr>
              <p14:xfrm>
                <a:off x="10147336" y="3806077"/>
                <a:ext cx="360" cy="360"/>
              </p14:xfrm>
            </p:contentPart>
          </mc:Choice>
          <mc:Fallback xmlns="">
            <p:pic>
              <p:nvPicPr>
                <p:cNvPr id="89" name="Entrada de lápiz 88">
                  <a:extLst>
                    <a:ext uri="{FF2B5EF4-FFF2-40B4-BE49-F238E27FC236}">
                      <a16:creationId xmlns:a16="http://schemas.microsoft.com/office/drawing/2014/main" id="{05DE921E-E493-4398-8C7E-5BED84B45ACE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129336" y="3788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64" name="Entrada de lápiz 63">
                  <a:extLst>
                    <a:ext uri="{FF2B5EF4-FFF2-40B4-BE49-F238E27FC236}">
                      <a16:creationId xmlns:a16="http://schemas.microsoft.com/office/drawing/2014/main" id="{DBBF4CCF-DAF7-4C44-A766-2CCABD8FA244}"/>
                    </a:ext>
                  </a:extLst>
                </p14:cNvPr>
                <p14:cNvContentPartPr/>
                <p14:nvPr/>
              </p14:nvContentPartPr>
              <p14:xfrm>
                <a:off x="10027096" y="3865837"/>
                <a:ext cx="31320" cy="360"/>
              </p14:xfrm>
            </p:contentPart>
          </mc:Choice>
          <mc:Fallback xmlns="">
            <p:pic>
              <p:nvPicPr>
                <p:cNvPr id="64" name="Entrada de lápiz 63">
                  <a:extLst>
                    <a:ext uri="{FF2B5EF4-FFF2-40B4-BE49-F238E27FC236}">
                      <a16:creationId xmlns:a16="http://schemas.microsoft.com/office/drawing/2014/main" id="{DBBF4CCF-DAF7-4C44-A766-2CCABD8FA24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009456" y="3847837"/>
                  <a:ext cx="66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65" name="Entrada de lápiz 64">
                  <a:extLst>
                    <a:ext uri="{FF2B5EF4-FFF2-40B4-BE49-F238E27FC236}">
                      <a16:creationId xmlns:a16="http://schemas.microsoft.com/office/drawing/2014/main" id="{84C69905-BC3E-4411-8D1F-EA8D1B640601}"/>
                    </a:ext>
                  </a:extLst>
                </p14:cNvPr>
                <p14:cNvContentPartPr/>
                <p14:nvPr/>
              </p14:nvContentPartPr>
              <p14:xfrm>
                <a:off x="9994696" y="3865837"/>
                <a:ext cx="4320" cy="360"/>
              </p14:xfrm>
            </p:contentPart>
          </mc:Choice>
          <mc:Fallback xmlns="">
            <p:pic>
              <p:nvPicPr>
                <p:cNvPr id="65" name="Entrada de lápiz 64">
                  <a:extLst>
                    <a:ext uri="{FF2B5EF4-FFF2-40B4-BE49-F238E27FC236}">
                      <a16:creationId xmlns:a16="http://schemas.microsoft.com/office/drawing/2014/main" id="{84C69905-BC3E-4411-8D1F-EA8D1B64060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76696" y="384783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90" name="Entrada de lápiz 89">
                  <a:extLst>
                    <a:ext uri="{FF2B5EF4-FFF2-40B4-BE49-F238E27FC236}">
                      <a16:creationId xmlns:a16="http://schemas.microsoft.com/office/drawing/2014/main" id="{F710036A-6380-400B-AADD-ABE055F5E67F}"/>
                    </a:ext>
                  </a:extLst>
                </p14:cNvPr>
                <p14:cNvContentPartPr/>
                <p14:nvPr/>
              </p14:nvContentPartPr>
              <p14:xfrm>
                <a:off x="10061296" y="3804637"/>
                <a:ext cx="223560" cy="112680"/>
              </p14:xfrm>
            </p:contentPart>
          </mc:Choice>
          <mc:Fallback xmlns="">
            <p:pic>
              <p:nvPicPr>
                <p:cNvPr id="90" name="Entrada de lápiz 89">
                  <a:extLst>
                    <a:ext uri="{FF2B5EF4-FFF2-40B4-BE49-F238E27FC236}">
                      <a16:creationId xmlns:a16="http://schemas.microsoft.com/office/drawing/2014/main" id="{F710036A-6380-400B-AADD-ABE055F5E67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043656" y="3786637"/>
                  <a:ext cx="2592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91" name="Entrada de lápiz 90">
                  <a:extLst>
                    <a:ext uri="{FF2B5EF4-FFF2-40B4-BE49-F238E27FC236}">
                      <a16:creationId xmlns:a16="http://schemas.microsoft.com/office/drawing/2014/main" id="{9355FCAA-4D33-4F3B-ACD2-39A235F3CBEB}"/>
                    </a:ext>
                  </a:extLst>
                </p14:cNvPr>
                <p14:cNvContentPartPr/>
                <p14:nvPr/>
              </p14:nvContentPartPr>
              <p14:xfrm>
                <a:off x="10227256" y="3758917"/>
                <a:ext cx="360" cy="8280"/>
              </p14:xfrm>
            </p:contentPart>
          </mc:Choice>
          <mc:Fallback xmlns="">
            <p:pic>
              <p:nvPicPr>
                <p:cNvPr id="91" name="Entrada de lápiz 90">
                  <a:extLst>
                    <a:ext uri="{FF2B5EF4-FFF2-40B4-BE49-F238E27FC236}">
                      <a16:creationId xmlns:a16="http://schemas.microsoft.com/office/drawing/2014/main" id="{9355FCAA-4D33-4F3B-ACD2-39A235F3CBE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209256" y="3740917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4">
            <p14:nvContentPartPr>
              <p14:cNvPr id="94" name="Entrada de lápiz 93">
                <a:extLst>
                  <a:ext uri="{FF2B5EF4-FFF2-40B4-BE49-F238E27FC236}">
                    <a16:creationId xmlns:a16="http://schemas.microsoft.com/office/drawing/2014/main" id="{A9AFAA23-6CCE-4538-A899-3B1EF6C3B497}"/>
                  </a:ext>
                </a:extLst>
              </p14:cNvPr>
              <p14:cNvContentPartPr/>
              <p14:nvPr/>
            </p14:nvContentPartPr>
            <p14:xfrm>
              <a:off x="10843216" y="3895717"/>
              <a:ext cx="530280" cy="10800"/>
            </p14:xfrm>
          </p:contentPart>
        </mc:Choice>
        <mc:Fallback xmlns="">
          <p:pic>
            <p:nvPicPr>
              <p:cNvPr id="94" name="Entrada de lápiz 9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A9AFAA23-6CCE-4538-A899-3B1EF6C3B497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0825216" y="3878077"/>
                <a:ext cx="565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98" name="Entrada de lápiz 97">
                <a:extLst>
                  <a:ext uri="{FF2B5EF4-FFF2-40B4-BE49-F238E27FC236}">
                    <a16:creationId xmlns:a16="http://schemas.microsoft.com/office/drawing/2014/main" id="{940CCD1B-1C64-4D81-9D1C-411DFF545197}"/>
                  </a:ext>
                </a:extLst>
              </p14:cNvPr>
              <p14:cNvContentPartPr/>
              <p14:nvPr/>
            </p14:nvContentPartPr>
            <p14:xfrm>
              <a:off x="10068856" y="3735157"/>
              <a:ext cx="254880" cy="150120"/>
            </p14:xfrm>
          </p:contentPart>
        </mc:Choice>
        <mc:Fallback xmlns="">
          <p:pic>
            <p:nvPicPr>
              <p:cNvPr id="98" name="Entrada de lápiz 97">
                <a:extLst>
                  <a:ext uri="{FF2B5EF4-FFF2-40B4-BE49-F238E27FC236}">
                    <a16:creationId xmlns:a16="http://schemas.microsoft.com/office/drawing/2014/main" id="{940CCD1B-1C64-4D81-9D1C-411DFF545197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10060216" y="3726157"/>
                <a:ext cx="272520" cy="16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9" name="Grupo 1068">
            <a:extLst>
              <a:ext uri="{FF2B5EF4-FFF2-40B4-BE49-F238E27FC236}">
                <a16:creationId xmlns:a16="http://schemas.microsoft.com/office/drawing/2014/main" id="{7FBCF51B-2CB6-41EF-AFAD-7D51F00BF586}"/>
              </a:ext>
            </a:extLst>
          </p:cNvPr>
          <p:cNvGrpSpPr/>
          <p:nvPr/>
        </p:nvGrpSpPr>
        <p:grpSpPr>
          <a:xfrm>
            <a:off x="10028176" y="3689797"/>
            <a:ext cx="298440" cy="255960"/>
            <a:chOff x="10028176" y="3689797"/>
            <a:chExt cx="29844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96" name="Entrada de lápiz 95">
                  <a:extLst>
                    <a:ext uri="{FF2B5EF4-FFF2-40B4-BE49-F238E27FC236}">
                      <a16:creationId xmlns:a16="http://schemas.microsoft.com/office/drawing/2014/main" id="{9101025D-C2DE-4FE6-BE39-E1EB4ADF27EF}"/>
                    </a:ext>
                  </a:extLst>
                </p14:cNvPr>
                <p14:cNvContentPartPr/>
                <p14:nvPr/>
              </p14:nvContentPartPr>
              <p14:xfrm>
                <a:off x="10227256" y="3865837"/>
                <a:ext cx="360" cy="360"/>
              </p14:xfrm>
            </p:contentPart>
          </mc:Choice>
          <mc:Fallback xmlns="">
            <p:pic>
              <p:nvPicPr>
                <p:cNvPr id="96" name="Entrada de lápiz 95">
                  <a:extLst>
                    <a:ext uri="{FF2B5EF4-FFF2-40B4-BE49-F238E27FC236}">
                      <a16:creationId xmlns:a16="http://schemas.microsoft.com/office/drawing/2014/main" id="{9101025D-C2DE-4FE6-BE39-E1EB4ADF27E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218256" y="38568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97" name="Entrada de lápiz 96">
                  <a:extLst>
                    <a:ext uri="{FF2B5EF4-FFF2-40B4-BE49-F238E27FC236}">
                      <a16:creationId xmlns:a16="http://schemas.microsoft.com/office/drawing/2014/main" id="{36A29B24-E442-4F0C-B1D6-86480E812DE4}"/>
                    </a:ext>
                  </a:extLst>
                </p14:cNvPr>
                <p14:cNvContentPartPr/>
                <p14:nvPr/>
              </p14:nvContentPartPr>
              <p14:xfrm>
                <a:off x="10256776" y="3846037"/>
                <a:ext cx="360" cy="360"/>
              </p14:xfrm>
            </p:contentPart>
          </mc:Choice>
          <mc:Fallback xmlns="">
            <p:pic>
              <p:nvPicPr>
                <p:cNvPr id="97" name="Entrada de lápiz 96">
                  <a:extLst>
                    <a:ext uri="{FF2B5EF4-FFF2-40B4-BE49-F238E27FC236}">
                      <a16:creationId xmlns:a16="http://schemas.microsoft.com/office/drawing/2014/main" id="{36A29B24-E442-4F0C-B1D6-86480E812DE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247776" y="38373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0" name="Entrada de lápiz 99">
                  <a:extLst>
                    <a:ext uri="{FF2B5EF4-FFF2-40B4-BE49-F238E27FC236}">
                      <a16:creationId xmlns:a16="http://schemas.microsoft.com/office/drawing/2014/main" id="{99742DAA-AE3F-4066-AAE7-95C0BFB3B170}"/>
                    </a:ext>
                  </a:extLst>
                </p14:cNvPr>
                <p14:cNvContentPartPr/>
                <p14:nvPr/>
              </p14:nvContentPartPr>
              <p14:xfrm>
                <a:off x="10296736" y="3836317"/>
                <a:ext cx="10440" cy="360"/>
              </p14:xfrm>
            </p:contentPart>
          </mc:Choice>
          <mc:Fallback xmlns="">
            <p:pic>
              <p:nvPicPr>
                <p:cNvPr id="100" name="Entrada de lápiz 99">
                  <a:extLst>
                    <a:ext uri="{FF2B5EF4-FFF2-40B4-BE49-F238E27FC236}">
                      <a16:creationId xmlns:a16="http://schemas.microsoft.com/office/drawing/2014/main" id="{99742DAA-AE3F-4066-AAE7-95C0BFB3B17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278736" y="3818317"/>
                  <a:ext cx="46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1" name="Entrada de lápiz 100">
                  <a:extLst>
                    <a:ext uri="{FF2B5EF4-FFF2-40B4-BE49-F238E27FC236}">
                      <a16:creationId xmlns:a16="http://schemas.microsoft.com/office/drawing/2014/main" id="{BEE8FB45-2888-45B8-B48E-C257D47BC10B}"/>
                    </a:ext>
                  </a:extLst>
                </p14:cNvPr>
                <p14:cNvContentPartPr/>
                <p14:nvPr/>
              </p14:nvContentPartPr>
              <p14:xfrm>
                <a:off x="10282696" y="3766837"/>
                <a:ext cx="4320" cy="360"/>
              </p14:xfrm>
            </p:contentPart>
          </mc:Choice>
          <mc:Fallback xmlns="">
            <p:pic>
              <p:nvPicPr>
                <p:cNvPr id="101" name="Entrada de lápiz 100">
                  <a:extLst>
                    <a:ext uri="{FF2B5EF4-FFF2-40B4-BE49-F238E27FC236}">
                      <a16:creationId xmlns:a16="http://schemas.microsoft.com/office/drawing/2014/main" id="{BEE8FB45-2888-45B8-B48E-C257D47BC10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265056" y="374883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2" name="Entrada de lápiz 101">
                  <a:extLst>
                    <a:ext uri="{FF2B5EF4-FFF2-40B4-BE49-F238E27FC236}">
                      <a16:creationId xmlns:a16="http://schemas.microsoft.com/office/drawing/2014/main" id="{06D6BB58-4015-4E9C-8CF6-E711C9FE4FCF}"/>
                    </a:ext>
                  </a:extLst>
                </p14:cNvPr>
                <p14:cNvContentPartPr/>
                <p14:nvPr/>
              </p14:nvContentPartPr>
              <p14:xfrm>
                <a:off x="10207096" y="3786637"/>
                <a:ext cx="360" cy="360"/>
              </p14:xfrm>
            </p:contentPart>
          </mc:Choice>
          <mc:Fallback xmlns="">
            <p:pic>
              <p:nvPicPr>
                <p:cNvPr id="102" name="Entrada de lápiz 101">
                  <a:extLst>
                    <a:ext uri="{FF2B5EF4-FFF2-40B4-BE49-F238E27FC236}">
                      <a16:creationId xmlns:a16="http://schemas.microsoft.com/office/drawing/2014/main" id="{06D6BB58-4015-4E9C-8CF6-E711C9FE4FCF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189096" y="37686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3" name="Entrada de lápiz 102">
                  <a:extLst>
                    <a:ext uri="{FF2B5EF4-FFF2-40B4-BE49-F238E27FC236}">
                      <a16:creationId xmlns:a16="http://schemas.microsoft.com/office/drawing/2014/main" id="{72F809A9-37E4-44B3-B811-9C1D6BF9424D}"/>
                    </a:ext>
                  </a:extLst>
                </p14:cNvPr>
                <p14:cNvContentPartPr/>
                <p14:nvPr/>
              </p14:nvContentPartPr>
              <p14:xfrm>
                <a:off x="10028176" y="3796357"/>
                <a:ext cx="149400" cy="91440"/>
              </p14:xfrm>
            </p:contentPart>
          </mc:Choice>
          <mc:Fallback xmlns="">
            <p:pic>
              <p:nvPicPr>
                <p:cNvPr id="103" name="Entrada de lápiz 102">
                  <a:extLst>
                    <a:ext uri="{FF2B5EF4-FFF2-40B4-BE49-F238E27FC236}">
                      <a16:creationId xmlns:a16="http://schemas.microsoft.com/office/drawing/2014/main" id="{72F809A9-37E4-44B3-B811-9C1D6BF9424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010176" y="3778357"/>
                  <a:ext cx="1850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04" name="Entrada de lápiz 103">
                  <a:extLst>
                    <a:ext uri="{FF2B5EF4-FFF2-40B4-BE49-F238E27FC236}">
                      <a16:creationId xmlns:a16="http://schemas.microsoft.com/office/drawing/2014/main" id="{9E0FA3D9-C21F-4B9C-BF91-9B4A2296445E}"/>
                    </a:ext>
                  </a:extLst>
                </p14:cNvPr>
                <p14:cNvContentPartPr/>
                <p14:nvPr/>
              </p14:nvContentPartPr>
              <p14:xfrm>
                <a:off x="10137256" y="3849997"/>
                <a:ext cx="12240" cy="6480"/>
              </p14:xfrm>
            </p:contentPart>
          </mc:Choice>
          <mc:Fallback xmlns="">
            <p:pic>
              <p:nvPicPr>
                <p:cNvPr id="104" name="Entrada de lápiz 103">
                  <a:extLst>
                    <a:ext uri="{FF2B5EF4-FFF2-40B4-BE49-F238E27FC236}">
                      <a16:creationId xmlns:a16="http://schemas.microsoft.com/office/drawing/2014/main" id="{9E0FA3D9-C21F-4B9C-BF91-9B4A2296445E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0119616" y="3831997"/>
                  <a:ext cx="478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05" name="Entrada de lápiz 104">
                  <a:extLst>
                    <a:ext uri="{FF2B5EF4-FFF2-40B4-BE49-F238E27FC236}">
                      <a16:creationId xmlns:a16="http://schemas.microsoft.com/office/drawing/2014/main" id="{8D9915AC-E874-42F8-A790-79358D843149}"/>
                    </a:ext>
                  </a:extLst>
                </p14:cNvPr>
                <p14:cNvContentPartPr/>
                <p14:nvPr/>
              </p14:nvContentPartPr>
              <p14:xfrm>
                <a:off x="10160296" y="3689797"/>
                <a:ext cx="137880" cy="255960"/>
              </p14:xfrm>
            </p:contentPart>
          </mc:Choice>
          <mc:Fallback xmlns="">
            <p:pic>
              <p:nvPicPr>
                <p:cNvPr id="105" name="Entrada de lápiz 104">
                  <a:extLst>
                    <a:ext uri="{FF2B5EF4-FFF2-40B4-BE49-F238E27FC236}">
                      <a16:creationId xmlns:a16="http://schemas.microsoft.com/office/drawing/2014/main" id="{8D9915AC-E874-42F8-A790-79358D84314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142656" y="3671797"/>
                  <a:ext cx="1735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06" name="Entrada de lápiz 105">
                  <a:extLst>
                    <a:ext uri="{FF2B5EF4-FFF2-40B4-BE49-F238E27FC236}">
                      <a16:creationId xmlns:a16="http://schemas.microsoft.com/office/drawing/2014/main" id="{3120A3C4-7C4A-4203-8FB3-7255681D8636}"/>
                    </a:ext>
                  </a:extLst>
                </p14:cNvPr>
                <p14:cNvContentPartPr/>
                <p14:nvPr/>
              </p14:nvContentPartPr>
              <p14:xfrm>
                <a:off x="10252816" y="3756397"/>
                <a:ext cx="4320" cy="360"/>
              </p14:xfrm>
            </p:contentPart>
          </mc:Choice>
          <mc:Fallback xmlns="">
            <p:pic>
              <p:nvPicPr>
                <p:cNvPr id="106" name="Entrada de lápiz 105">
                  <a:extLst>
                    <a:ext uri="{FF2B5EF4-FFF2-40B4-BE49-F238E27FC236}">
                      <a16:creationId xmlns:a16="http://schemas.microsoft.com/office/drawing/2014/main" id="{3120A3C4-7C4A-4203-8FB3-7255681D8636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234816" y="373875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07" name="Entrada de lápiz 106">
                  <a:extLst>
                    <a:ext uri="{FF2B5EF4-FFF2-40B4-BE49-F238E27FC236}">
                      <a16:creationId xmlns:a16="http://schemas.microsoft.com/office/drawing/2014/main" id="{B9ACB8EF-8164-4650-A131-8F3658CB734E}"/>
                    </a:ext>
                  </a:extLst>
                </p14:cNvPr>
                <p14:cNvContentPartPr/>
                <p14:nvPr/>
              </p14:nvContentPartPr>
              <p14:xfrm>
                <a:off x="10256776" y="3746677"/>
                <a:ext cx="4320" cy="360"/>
              </p14:xfrm>
            </p:contentPart>
          </mc:Choice>
          <mc:Fallback xmlns="">
            <p:pic>
              <p:nvPicPr>
                <p:cNvPr id="107" name="Entrada de lápiz 106">
                  <a:extLst>
                    <a:ext uri="{FF2B5EF4-FFF2-40B4-BE49-F238E27FC236}">
                      <a16:creationId xmlns:a16="http://schemas.microsoft.com/office/drawing/2014/main" id="{B9ACB8EF-8164-4650-A131-8F3658CB734E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238776" y="372867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027" name="Entrada de lápiz 1026">
                  <a:extLst>
                    <a:ext uri="{FF2B5EF4-FFF2-40B4-BE49-F238E27FC236}">
                      <a16:creationId xmlns:a16="http://schemas.microsoft.com/office/drawing/2014/main" id="{21C48FB5-1203-4ACD-B170-427ED5CEC6A0}"/>
                    </a:ext>
                  </a:extLst>
                </p14:cNvPr>
                <p14:cNvContentPartPr/>
                <p14:nvPr/>
              </p14:nvContentPartPr>
              <p14:xfrm>
                <a:off x="10326256" y="3746677"/>
                <a:ext cx="360" cy="360"/>
              </p14:xfrm>
            </p:contentPart>
          </mc:Choice>
          <mc:Fallback xmlns="">
            <p:pic>
              <p:nvPicPr>
                <p:cNvPr id="1027" name="Entrada de lápiz 1026">
                  <a:extLst>
                    <a:ext uri="{FF2B5EF4-FFF2-40B4-BE49-F238E27FC236}">
                      <a16:creationId xmlns:a16="http://schemas.microsoft.com/office/drawing/2014/main" id="{21C48FB5-1203-4ACD-B170-427ED5CEC6A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308256" y="37286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032" name="Entrada de lápiz 1031">
                  <a:extLst>
                    <a:ext uri="{FF2B5EF4-FFF2-40B4-BE49-F238E27FC236}">
                      <a16:creationId xmlns:a16="http://schemas.microsoft.com/office/drawing/2014/main" id="{511C6A33-9CA3-470B-BCF4-214230A8FA54}"/>
                    </a:ext>
                  </a:extLst>
                </p14:cNvPr>
                <p14:cNvContentPartPr/>
                <p14:nvPr/>
              </p14:nvContentPartPr>
              <p14:xfrm>
                <a:off x="10276936" y="3786637"/>
                <a:ext cx="360" cy="360"/>
              </p14:xfrm>
            </p:contentPart>
          </mc:Choice>
          <mc:Fallback xmlns="">
            <p:pic>
              <p:nvPicPr>
                <p:cNvPr id="1032" name="Entrada de lápiz 1031">
                  <a:extLst>
                    <a:ext uri="{FF2B5EF4-FFF2-40B4-BE49-F238E27FC236}">
                      <a16:creationId xmlns:a16="http://schemas.microsoft.com/office/drawing/2014/main" id="{511C6A33-9CA3-470B-BCF4-214230A8FA5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258936" y="37686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035" name="Entrada de lápiz 1034">
                  <a:extLst>
                    <a:ext uri="{FF2B5EF4-FFF2-40B4-BE49-F238E27FC236}">
                      <a16:creationId xmlns:a16="http://schemas.microsoft.com/office/drawing/2014/main" id="{9D34541E-5FA3-4A91-AB6A-D73F236439AE}"/>
                    </a:ext>
                  </a:extLst>
                </p14:cNvPr>
                <p14:cNvContentPartPr/>
                <p14:nvPr/>
              </p14:nvContentPartPr>
              <p14:xfrm>
                <a:off x="10306456" y="3776557"/>
                <a:ext cx="360" cy="360"/>
              </p14:xfrm>
            </p:contentPart>
          </mc:Choice>
          <mc:Fallback xmlns="">
            <p:pic>
              <p:nvPicPr>
                <p:cNvPr id="1035" name="Entrada de lápiz 1034">
                  <a:extLst>
                    <a:ext uri="{FF2B5EF4-FFF2-40B4-BE49-F238E27FC236}">
                      <a16:creationId xmlns:a16="http://schemas.microsoft.com/office/drawing/2014/main" id="{9D34541E-5FA3-4A91-AB6A-D73F236439A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288816" y="3758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037" name="Entrada de lápiz 1036">
                  <a:extLst>
                    <a:ext uri="{FF2B5EF4-FFF2-40B4-BE49-F238E27FC236}">
                      <a16:creationId xmlns:a16="http://schemas.microsoft.com/office/drawing/2014/main" id="{BC467080-5C82-4FAA-A7A6-926799C5E143}"/>
                    </a:ext>
                  </a:extLst>
                </p14:cNvPr>
                <p14:cNvContentPartPr/>
                <p14:nvPr/>
              </p14:nvContentPartPr>
              <p14:xfrm>
                <a:off x="10286656" y="3824077"/>
                <a:ext cx="8280" cy="8640"/>
              </p14:xfrm>
            </p:contentPart>
          </mc:Choice>
          <mc:Fallback xmlns="">
            <p:pic>
              <p:nvPicPr>
                <p:cNvPr id="1037" name="Entrada de lápiz 1036">
                  <a:extLst>
                    <a:ext uri="{FF2B5EF4-FFF2-40B4-BE49-F238E27FC236}">
                      <a16:creationId xmlns:a16="http://schemas.microsoft.com/office/drawing/2014/main" id="{BC467080-5C82-4FAA-A7A6-926799C5E14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269016" y="3806077"/>
                  <a:ext cx="43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041" name="Entrada de lápiz 1040">
                  <a:extLst>
                    <a:ext uri="{FF2B5EF4-FFF2-40B4-BE49-F238E27FC236}">
                      <a16:creationId xmlns:a16="http://schemas.microsoft.com/office/drawing/2014/main" id="{C16BBACA-4422-4899-AE67-781131BD2C0E}"/>
                    </a:ext>
                  </a:extLst>
                </p14:cNvPr>
                <p14:cNvContentPartPr/>
                <p14:nvPr/>
              </p14:nvContentPartPr>
              <p14:xfrm>
                <a:off x="10296736" y="3895717"/>
                <a:ext cx="4320" cy="4320"/>
              </p14:xfrm>
            </p:contentPart>
          </mc:Choice>
          <mc:Fallback xmlns="">
            <p:pic>
              <p:nvPicPr>
                <p:cNvPr id="1041" name="Entrada de lápiz 1040">
                  <a:extLst>
                    <a:ext uri="{FF2B5EF4-FFF2-40B4-BE49-F238E27FC236}">
                      <a16:creationId xmlns:a16="http://schemas.microsoft.com/office/drawing/2014/main" id="{C16BBACA-4422-4899-AE67-781131BD2C0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278736" y="3878077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050" name="Entrada de lápiz 1049">
                  <a:extLst>
                    <a:ext uri="{FF2B5EF4-FFF2-40B4-BE49-F238E27FC236}">
                      <a16:creationId xmlns:a16="http://schemas.microsoft.com/office/drawing/2014/main" id="{4E0A1ED0-FE86-4B44-87C3-F0D07B062B73}"/>
                    </a:ext>
                  </a:extLst>
                </p14:cNvPr>
                <p14:cNvContentPartPr/>
                <p14:nvPr/>
              </p14:nvContentPartPr>
              <p14:xfrm>
                <a:off x="10286656" y="3856117"/>
                <a:ext cx="10440" cy="360"/>
              </p14:xfrm>
            </p:contentPart>
          </mc:Choice>
          <mc:Fallback xmlns="">
            <p:pic>
              <p:nvPicPr>
                <p:cNvPr id="1050" name="Entrada de lápiz 1049">
                  <a:extLst>
                    <a:ext uri="{FF2B5EF4-FFF2-40B4-BE49-F238E27FC236}">
                      <a16:creationId xmlns:a16="http://schemas.microsoft.com/office/drawing/2014/main" id="{4E0A1ED0-FE86-4B44-87C3-F0D07B062B7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269016" y="3838117"/>
                  <a:ext cx="46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052" name="Entrada de lápiz 1051">
                  <a:extLst>
                    <a:ext uri="{FF2B5EF4-FFF2-40B4-BE49-F238E27FC236}">
                      <a16:creationId xmlns:a16="http://schemas.microsoft.com/office/drawing/2014/main" id="{C83B6ECE-BEA0-4AF1-B2DC-2A70CB6C6DD1}"/>
                    </a:ext>
                  </a:extLst>
                </p14:cNvPr>
                <p14:cNvContentPartPr/>
                <p14:nvPr/>
              </p14:nvContentPartPr>
              <p14:xfrm>
                <a:off x="10227256" y="3846037"/>
                <a:ext cx="360" cy="360"/>
              </p14:xfrm>
            </p:contentPart>
          </mc:Choice>
          <mc:Fallback xmlns="">
            <p:pic>
              <p:nvPicPr>
                <p:cNvPr id="1052" name="Entrada de lápiz 1051">
                  <a:extLst>
                    <a:ext uri="{FF2B5EF4-FFF2-40B4-BE49-F238E27FC236}">
                      <a16:creationId xmlns:a16="http://schemas.microsoft.com/office/drawing/2014/main" id="{C83B6ECE-BEA0-4AF1-B2DC-2A70CB6C6DD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209256" y="38283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057" name="Entrada de lápiz 1056">
                  <a:extLst>
                    <a:ext uri="{FF2B5EF4-FFF2-40B4-BE49-F238E27FC236}">
                      <a16:creationId xmlns:a16="http://schemas.microsoft.com/office/drawing/2014/main" id="{C6893CD9-727E-435B-BB06-CE7DC25D9F4A}"/>
                    </a:ext>
                  </a:extLst>
                </p14:cNvPr>
                <p14:cNvContentPartPr/>
                <p14:nvPr/>
              </p14:nvContentPartPr>
              <p14:xfrm>
                <a:off x="10227256" y="3776557"/>
                <a:ext cx="360" cy="360"/>
              </p14:xfrm>
            </p:contentPart>
          </mc:Choice>
          <mc:Fallback xmlns="">
            <p:pic>
              <p:nvPicPr>
                <p:cNvPr id="1057" name="Entrada de lápiz 1056">
                  <a:extLst>
                    <a:ext uri="{FF2B5EF4-FFF2-40B4-BE49-F238E27FC236}">
                      <a16:creationId xmlns:a16="http://schemas.microsoft.com/office/drawing/2014/main" id="{C6893CD9-727E-435B-BB06-CE7DC25D9F4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209256" y="3758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064" name="Entrada de lápiz 1063">
                  <a:extLst>
                    <a:ext uri="{FF2B5EF4-FFF2-40B4-BE49-F238E27FC236}">
                      <a16:creationId xmlns:a16="http://schemas.microsoft.com/office/drawing/2014/main" id="{69FDE96E-32EB-4AA9-A98D-5CE2DCC4E21D}"/>
                    </a:ext>
                  </a:extLst>
                </p14:cNvPr>
                <p14:cNvContentPartPr/>
                <p14:nvPr/>
              </p14:nvContentPartPr>
              <p14:xfrm>
                <a:off x="10286656" y="3935317"/>
                <a:ext cx="360" cy="360"/>
              </p14:xfrm>
            </p:contentPart>
          </mc:Choice>
          <mc:Fallback xmlns="">
            <p:pic>
              <p:nvPicPr>
                <p:cNvPr id="1064" name="Entrada de lápiz 1063">
                  <a:extLst>
                    <a:ext uri="{FF2B5EF4-FFF2-40B4-BE49-F238E27FC236}">
                      <a16:creationId xmlns:a16="http://schemas.microsoft.com/office/drawing/2014/main" id="{69FDE96E-32EB-4AA9-A98D-5CE2DCC4E21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269016" y="39176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066" name="Entrada de lápiz 1065">
                  <a:extLst>
                    <a:ext uri="{FF2B5EF4-FFF2-40B4-BE49-F238E27FC236}">
                      <a16:creationId xmlns:a16="http://schemas.microsoft.com/office/drawing/2014/main" id="{596858A0-B284-4238-9FD0-4729B7A98C44}"/>
                    </a:ext>
                  </a:extLst>
                </p14:cNvPr>
                <p14:cNvContentPartPr/>
                <p14:nvPr/>
              </p14:nvContentPartPr>
              <p14:xfrm>
                <a:off x="10207096" y="3875557"/>
                <a:ext cx="360" cy="360"/>
              </p14:xfrm>
            </p:contentPart>
          </mc:Choice>
          <mc:Fallback xmlns="">
            <p:pic>
              <p:nvPicPr>
                <p:cNvPr id="1066" name="Entrada de lápiz 1065">
                  <a:extLst>
                    <a:ext uri="{FF2B5EF4-FFF2-40B4-BE49-F238E27FC236}">
                      <a16:creationId xmlns:a16="http://schemas.microsoft.com/office/drawing/2014/main" id="{596858A0-B284-4238-9FD0-4729B7A98C4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189096" y="385791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0" name="Grupo 1099">
            <a:extLst>
              <a:ext uri="{FF2B5EF4-FFF2-40B4-BE49-F238E27FC236}">
                <a16:creationId xmlns:a16="http://schemas.microsoft.com/office/drawing/2014/main" id="{6F40770F-91EE-430A-AEA9-838ED1B45BD2}"/>
              </a:ext>
            </a:extLst>
          </p:cNvPr>
          <p:cNvGrpSpPr/>
          <p:nvPr/>
        </p:nvGrpSpPr>
        <p:grpSpPr>
          <a:xfrm>
            <a:off x="6112456" y="3905797"/>
            <a:ext cx="129240" cy="108000"/>
            <a:chOff x="6112456" y="3905797"/>
            <a:chExt cx="129240" cy="1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072" name="Entrada de lápiz 1071">
                  <a:extLst>
                    <a:ext uri="{FF2B5EF4-FFF2-40B4-BE49-F238E27FC236}">
                      <a16:creationId xmlns:a16="http://schemas.microsoft.com/office/drawing/2014/main" id="{511DEAFB-1D73-4F2B-8B0B-02216AA2D27E}"/>
                    </a:ext>
                  </a:extLst>
                </p14:cNvPr>
                <p14:cNvContentPartPr/>
                <p14:nvPr/>
              </p14:nvContentPartPr>
              <p14:xfrm>
                <a:off x="6191656" y="3984997"/>
                <a:ext cx="360" cy="360"/>
              </p14:xfrm>
            </p:contentPart>
          </mc:Choice>
          <mc:Fallback xmlns="">
            <p:pic>
              <p:nvPicPr>
                <p:cNvPr id="1072" name="Entrada de lápiz 1071">
                  <a:extLst>
                    <a:ext uri="{FF2B5EF4-FFF2-40B4-BE49-F238E27FC236}">
                      <a16:creationId xmlns:a16="http://schemas.microsoft.com/office/drawing/2014/main" id="{511DEAFB-1D73-4F2B-8B0B-02216AA2D27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174016" y="3967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077" name="Entrada de lápiz 1076">
                  <a:extLst>
                    <a:ext uri="{FF2B5EF4-FFF2-40B4-BE49-F238E27FC236}">
                      <a16:creationId xmlns:a16="http://schemas.microsoft.com/office/drawing/2014/main" id="{96FC78C7-05B3-4E1B-AD51-76C4AA3C35D4}"/>
                    </a:ext>
                  </a:extLst>
                </p14:cNvPr>
                <p14:cNvContentPartPr/>
                <p14:nvPr/>
              </p14:nvContentPartPr>
              <p14:xfrm>
                <a:off x="6191656" y="3955477"/>
                <a:ext cx="360" cy="360"/>
              </p14:xfrm>
            </p:contentPart>
          </mc:Choice>
          <mc:Fallback xmlns="">
            <p:pic>
              <p:nvPicPr>
                <p:cNvPr id="1077" name="Entrada de lápiz 1076">
                  <a:extLst>
                    <a:ext uri="{FF2B5EF4-FFF2-40B4-BE49-F238E27FC236}">
                      <a16:creationId xmlns:a16="http://schemas.microsoft.com/office/drawing/2014/main" id="{96FC78C7-05B3-4E1B-AD51-76C4AA3C35D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174016" y="3937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080" name="Entrada de lápiz 1079">
                  <a:extLst>
                    <a:ext uri="{FF2B5EF4-FFF2-40B4-BE49-F238E27FC236}">
                      <a16:creationId xmlns:a16="http://schemas.microsoft.com/office/drawing/2014/main" id="{F9EC4964-7AAA-4DBF-889A-827B7F08495B}"/>
                    </a:ext>
                  </a:extLst>
                </p14:cNvPr>
                <p14:cNvContentPartPr/>
                <p14:nvPr/>
              </p14:nvContentPartPr>
              <p14:xfrm>
                <a:off x="6141976" y="3949357"/>
                <a:ext cx="10440" cy="6480"/>
              </p14:xfrm>
            </p:contentPart>
          </mc:Choice>
          <mc:Fallback xmlns="">
            <p:pic>
              <p:nvPicPr>
                <p:cNvPr id="1080" name="Entrada de lápiz 1079">
                  <a:extLst>
                    <a:ext uri="{FF2B5EF4-FFF2-40B4-BE49-F238E27FC236}">
                      <a16:creationId xmlns:a16="http://schemas.microsoft.com/office/drawing/2014/main" id="{F9EC4964-7AAA-4DBF-889A-827B7F08495B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123976" y="3931717"/>
                  <a:ext cx="4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082" name="Entrada de lápiz 1081">
                  <a:extLst>
                    <a:ext uri="{FF2B5EF4-FFF2-40B4-BE49-F238E27FC236}">
                      <a16:creationId xmlns:a16="http://schemas.microsoft.com/office/drawing/2014/main" id="{AD4A6AEE-B946-486E-B94E-E91962149B7D}"/>
                    </a:ext>
                  </a:extLst>
                </p14:cNvPr>
                <p14:cNvContentPartPr/>
                <p14:nvPr/>
              </p14:nvContentPartPr>
              <p14:xfrm>
                <a:off x="6112456" y="3945757"/>
                <a:ext cx="360" cy="360"/>
              </p14:xfrm>
            </p:contentPart>
          </mc:Choice>
          <mc:Fallback xmlns="">
            <p:pic>
              <p:nvPicPr>
                <p:cNvPr id="1082" name="Entrada de lápiz 1081">
                  <a:extLst>
                    <a:ext uri="{FF2B5EF4-FFF2-40B4-BE49-F238E27FC236}">
                      <a16:creationId xmlns:a16="http://schemas.microsoft.com/office/drawing/2014/main" id="{AD4A6AEE-B946-486E-B94E-E91962149B7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094456" y="3927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087" name="Entrada de lápiz 1086">
                  <a:extLst>
                    <a:ext uri="{FF2B5EF4-FFF2-40B4-BE49-F238E27FC236}">
                      <a16:creationId xmlns:a16="http://schemas.microsoft.com/office/drawing/2014/main" id="{72678078-29EE-4776-B407-D7E9228AAD02}"/>
                    </a:ext>
                  </a:extLst>
                </p14:cNvPr>
                <p14:cNvContentPartPr/>
                <p14:nvPr/>
              </p14:nvContentPartPr>
              <p14:xfrm>
                <a:off x="6127216" y="3905797"/>
                <a:ext cx="55080" cy="41400"/>
              </p14:xfrm>
            </p:contentPart>
          </mc:Choice>
          <mc:Fallback xmlns="">
            <p:pic>
              <p:nvPicPr>
                <p:cNvPr id="1087" name="Entrada de lápiz 1086">
                  <a:extLst>
                    <a:ext uri="{FF2B5EF4-FFF2-40B4-BE49-F238E27FC236}">
                      <a16:creationId xmlns:a16="http://schemas.microsoft.com/office/drawing/2014/main" id="{72678078-29EE-4776-B407-D7E9228AAD02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109216" y="3887797"/>
                  <a:ext cx="907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096" name="Entrada de lápiz 1095">
                  <a:extLst>
                    <a:ext uri="{FF2B5EF4-FFF2-40B4-BE49-F238E27FC236}">
                      <a16:creationId xmlns:a16="http://schemas.microsoft.com/office/drawing/2014/main" id="{5E14B391-ECDA-4CB2-BF04-38360D335C90}"/>
                    </a:ext>
                  </a:extLst>
                </p14:cNvPr>
                <p14:cNvContentPartPr/>
                <p14:nvPr/>
              </p14:nvContentPartPr>
              <p14:xfrm>
                <a:off x="6165376" y="3995077"/>
                <a:ext cx="76320" cy="18720"/>
              </p14:xfrm>
            </p:contentPart>
          </mc:Choice>
          <mc:Fallback xmlns="">
            <p:pic>
              <p:nvPicPr>
                <p:cNvPr id="1096" name="Entrada de lápiz 1095">
                  <a:extLst>
                    <a:ext uri="{FF2B5EF4-FFF2-40B4-BE49-F238E27FC236}">
                      <a16:creationId xmlns:a16="http://schemas.microsoft.com/office/drawing/2014/main" id="{5E14B391-ECDA-4CB2-BF04-38360D335C90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147736" y="3977077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05" name="Forma libre: forma 1104">
            <a:extLst>
              <a:ext uri="{FF2B5EF4-FFF2-40B4-BE49-F238E27FC236}">
                <a16:creationId xmlns:a16="http://schemas.microsoft.com/office/drawing/2014/main" id="{1832F06A-4DCB-426C-BC95-E645791C4D21}"/>
              </a:ext>
            </a:extLst>
          </p:cNvPr>
          <p:cNvSpPr/>
          <p:nvPr/>
        </p:nvSpPr>
        <p:spPr>
          <a:xfrm>
            <a:off x="10608672" y="3518452"/>
            <a:ext cx="335531" cy="537286"/>
          </a:xfrm>
          <a:custGeom>
            <a:avLst/>
            <a:gdLst>
              <a:gd name="connsiteX0" fmla="*/ 195163 w 335531"/>
              <a:gd name="connsiteY0" fmla="*/ 0 h 537286"/>
              <a:gd name="connsiteX1" fmla="*/ 314432 w 335531"/>
              <a:gd name="connsiteY1" fmla="*/ 99391 h 537286"/>
              <a:gd name="connsiteX2" fmla="*/ 324371 w 335531"/>
              <a:gd name="connsiteY2" fmla="*/ 188844 h 537286"/>
              <a:gd name="connsiteX3" fmla="*/ 334311 w 335531"/>
              <a:gd name="connsiteY3" fmla="*/ 238539 h 537286"/>
              <a:gd name="connsiteX4" fmla="*/ 294554 w 335531"/>
              <a:gd name="connsiteY4" fmla="*/ 288235 h 537286"/>
              <a:gd name="connsiteX5" fmla="*/ 185224 w 335531"/>
              <a:gd name="connsiteY5" fmla="*/ 387626 h 537286"/>
              <a:gd name="connsiteX6" fmla="*/ 16258 w 335531"/>
              <a:gd name="connsiteY6" fmla="*/ 526774 h 537286"/>
              <a:gd name="connsiteX7" fmla="*/ 16258 w 335531"/>
              <a:gd name="connsiteY7" fmla="*/ 516835 h 53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531" h="537286">
                <a:moveTo>
                  <a:pt x="195163" y="0"/>
                </a:moveTo>
                <a:cubicBezTo>
                  <a:pt x="244030" y="33958"/>
                  <a:pt x="292897" y="67917"/>
                  <a:pt x="314432" y="99391"/>
                </a:cubicBezTo>
                <a:cubicBezTo>
                  <a:pt x="335967" y="130865"/>
                  <a:pt x="321058" y="165653"/>
                  <a:pt x="324371" y="188844"/>
                </a:cubicBezTo>
                <a:cubicBezTo>
                  <a:pt x="327684" y="212035"/>
                  <a:pt x="339281" y="221974"/>
                  <a:pt x="334311" y="238539"/>
                </a:cubicBezTo>
                <a:cubicBezTo>
                  <a:pt x="329342" y="255104"/>
                  <a:pt x="319402" y="263387"/>
                  <a:pt x="294554" y="288235"/>
                </a:cubicBezTo>
                <a:cubicBezTo>
                  <a:pt x="269706" y="313083"/>
                  <a:pt x="231607" y="347870"/>
                  <a:pt x="185224" y="387626"/>
                </a:cubicBezTo>
                <a:cubicBezTo>
                  <a:pt x="138841" y="427383"/>
                  <a:pt x="44419" y="505239"/>
                  <a:pt x="16258" y="526774"/>
                </a:cubicBezTo>
                <a:cubicBezTo>
                  <a:pt x="-11903" y="548309"/>
                  <a:pt x="2177" y="532572"/>
                  <a:pt x="16258" y="516835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8" name="CuadroTexto 507">
            <a:extLst>
              <a:ext uri="{FF2B5EF4-FFF2-40B4-BE49-F238E27FC236}">
                <a16:creationId xmlns:a16="http://schemas.microsoft.com/office/drawing/2014/main" id="{F83E2461-FDCE-4836-A98C-7D420EB4312D}"/>
              </a:ext>
            </a:extLst>
          </p:cNvPr>
          <p:cNvSpPr txBox="1"/>
          <p:nvPr/>
        </p:nvSpPr>
        <p:spPr>
          <a:xfrm>
            <a:off x="8264214" y="1769829"/>
            <a:ext cx="35941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Poner una venda crepé a una venda crepé a un lado y otro del objeto.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500" dirty="0">
                <a:latin typeface="Calibri" panose="020F0502020204030204" pitchFamily="34" charset="0"/>
                <a:cs typeface="Calibri" panose="020F0502020204030204" pitchFamily="34" charset="0"/>
              </a:rPr>
              <a:t>Luego con otra 3ª venda crepé se procede igual que en el caso anterior</a:t>
            </a:r>
          </a:p>
          <a:p>
            <a:endParaRPr lang="es-E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3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0790" y="189019"/>
            <a:ext cx="6383232" cy="1325563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INMOVILIZACIÓN DE UN OBJETO ENCLAVADO CON UN ARO O DÓNUT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10177339" y="30889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11" name="Globo: flecha derecha 10">
            <a:extLst>
              <a:ext uri="{FF2B5EF4-FFF2-40B4-BE49-F238E27FC236}">
                <a16:creationId xmlns:a16="http://schemas.microsoft.com/office/drawing/2014/main" id="{5FF13C5C-701D-4BCD-9A7D-84F1DAC1A9DB}"/>
              </a:ext>
            </a:extLst>
          </p:cNvPr>
          <p:cNvSpPr/>
          <p:nvPr/>
        </p:nvSpPr>
        <p:spPr>
          <a:xfrm>
            <a:off x="623392" y="303213"/>
            <a:ext cx="1872208" cy="924508"/>
          </a:xfrm>
          <a:prstGeom prst="rightArrowCallout">
            <a:avLst>
              <a:gd name="adj1" fmla="val 31381"/>
              <a:gd name="adj2" fmla="val 42017"/>
              <a:gd name="adj3" fmla="val 56905"/>
              <a:gd name="adj4" fmla="val 56269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Práctica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n.º</a:t>
            </a:r>
            <a:r>
              <a:rPr lang="es-E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10CC43-C37A-4A16-88FA-29AA4E540895}"/>
              </a:ext>
            </a:extLst>
          </p:cNvPr>
          <p:cNvSpPr/>
          <p:nvPr/>
        </p:nvSpPr>
        <p:spPr>
          <a:xfrm>
            <a:off x="3935760" y="1513339"/>
            <a:ext cx="74469" cy="5344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2" name="Picture 2" descr="Sentada mayor en un banco y estirar su pierna">
            <a:extLst>
              <a:ext uri="{FF2B5EF4-FFF2-40B4-BE49-F238E27FC236}">
                <a16:creationId xmlns:a16="http://schemas.microsoft.com/office/drawing/2014/main" id="{82BBED50-B19A-43E5-A819-41105EBE3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 t="50000" r="42270" b="10469"/>
          <a:stretch/>
        </p:blipFill>
        <p:spPr bwMode="auto">
          <a:xfrm>
            <a:off x="4677382" y="3445202"/>
            <a:ext cx="2778648" cy="32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16">
            <a:extLst>
              <a:ext uri="{FF2B5EF4-FFF2-40B4-BE49-F238E27FC236}">
                <a16:creationId xmlns:a16="http://schemas.microsoft.com/office/drawing/2014/main" id="{2B206DBB-9D7D-4DA4-B950-AA456706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16" y="3014924"/>
            <a:ext cx="1086980" cy="9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85" name="Entrada de lápiz 284">
                <a:extLst>
                  <a:ext uri="{FF2B5EF4-FFF2-40B4-BE49-F238E27FC236}">
                    <a16:creationId xmlns:a16="http://schemas.microsoft.com/office/drawing/2014/main" id="{1D2D8C8F-96C0-498E-ADC1-F00829FA3268}"/>
                  </a:ext>
                </a:extLst>
              </p14:cNvPr>
              <p14:cNvContentPartPr/>
              <p14:nvPr/>
            </p14:nvContentPartPr>
            <p14:xfrm>
              <a:off x="6398626" y="3868648"/>
              <a:ext cx="334496" cy="115931"/>
            </p14:xfrm>
          </p:contentPart>
        </mc:Choice>
        <mc:Fallback xmlns="">
          <p:pic>
            <p:nvPicPr>
              <p:cNvPr id="285" name="Entrada de lápiz 28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1D2D8C8F-96C0-498E-ADC1-F00829FA32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0604" y="3850646"/>
                <a:ext cx="370180" cy="151574"/>
              </a:xfrm>
              <a:prstGeom prst="rect">
                <a:avLst/>
              </a:prstGeom>
            </p:spPr>
          </p:pic>
        </mc:Fallback>
      </mc:AlternateContent>
      <p:sp>
        <p:nvSpPr>
          <p:cNvPr id="286" name="Rectángulo 285">
            <a:extLst>
              <a:ext uri="{FF2B5EF4-FFF2-40B4-BE49-F238E27FC236}">
                <a16:creationId xmlns:a16="http://schemas.microsoft.com/office/drawing/2014/main" id="{F3A3985D-6F8E-4275-BE25-E213ED51DE93}"/>
              </a:ext>
            </a:extLst>
          </p:cNvPr>
          <p:cNvSpPr/>
          <p:nvPr/>
        </p:nvSpPr>
        <p:spPr>
          <a:xfrm rot="1533608">
            <a:off x="5811271" y="3370684"/>
            <a:ext cx="394696" cy="1735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7" name="Rectángulo 286">
            <a:extLst>
              <a:ext uri="{FF2B5EF4-FFF2-40B4-BE49-F238E27FC236}">
                <a16:creationId xmlns:a16="http://schemas.microsoft.com/office/drawing/2014/main" id="{DBF01318-1766-48FA-AEC7-BA3A570AE03B}"/>
              </a:ext>
            </a:extLst>
          </p:cNvPr>
          <p:cNvSpPr/>
          <p:nvPr/>
        </p:nvSpPr>
        <p:spPr>
          <a:xfrm rot="5400000">
            <a:off x="6865391" y="3378313"/>
            <a:ext cx="968292" cy="2240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8" name="Grupo 287">
            <a:extLst>
              <a:ext uri="{FF2B5EF4-FFF2-40B4-BE49-F238E27FC236}">
                <a16:creationId xmlns:a16="http://schemas.microsoft.com/office/drawing/2014/main" id="{6A8D0DA0-8963-4C74-9C0D-2684E6CA668C}"/>
              </a:ext>
            </a:extLst>
          </p:cNvPr>
          <p:cNvGrpSpPr/>
          <p:nvPr/>
        </p:nvGrpSpPr>
        <p:grpSpPr>
          <a:xfrm>
            <a:off x="6189826" y="3692742"/>
            <a:ext cx="464795" cy="426838"/>
            <a:chOff x="7433094" y="3391676"/>
            <a:chExt cx="518242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9" name="Entrada de lápiz 288">
                  <a:extLst>
                    <a:ext uri="{FF2B5EF4-FFF2-40B4-BE49-F238E27FC236}">
                      <a16:creationId xmlns:a16="http://schemas.microsoft.com/office/drawing/2014/main" id="{7FEAE87C-ED04-404C-A349-EDD2CD3B0202}"/>
                    </a:ext>
                  </a:extLst>
                </p14:cNvPr>
                <p14:cNvContentPartPr/>
                <p14:nvPr/>
              </p14:nvContentPartPr>
              <p14:xfrm>
                <a:off x="7727934" y="3696236"/>
                <a:ext cx="36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66B9ECB6-6B51-428D-B329-30819146A85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19294" y="3687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0" name="Entrada de lápiz 289">
                  <a:extLst>
                    <a:ext uri="{FF2B5EF4-FFF2-40B4-BE49-F238E27FC236}">
                      <a16:creationId xmlns:a16="http://schemas.microsoft.com/office/drawing/2014/main" id="{3CA8BCF2-2479-4D46-A937-8AB49F99B07A}"/>
                    </a:ext>
                  </a:extLst>
                </p14:cNvPr>
                <p14:cNvContentPartPr/>
                <p14:nvPr/>
              </p14:nvContentPartPr>
              <p14:xfrm>
                <a:off x="7580334" y="3657356"/>
                <a:ext cx="360" cy="36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AF163A63-38F8-4EF9-B88D-B50A24E02B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713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1" name="Entrada de lápiz 290">
                  <a:extLst>
                    <a:ext uri="{FF2B5EF4-FFF2-40B4-BE49-F238E27FC236}">
                      <a16:creationId xmlns:a16="http://schemas.microsoft.com/office/drawing/2014/main" id="{2EC01EDE-1F39-4B26-ABEC-6283F7446876}"/>
                    </a:ext>
                  </a:extLst>
                </p14:cNvPr>
                <p14:cNvContentPartPr/>
                <p14:nvPr/>
              </p14:nvContentPartPr>
              <p14:xfrm>
                <a:off x="7576374" y="3657356"/>
                <a:ext cx="4320" cy="432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B6990342-130F-4A7C-951F-D82E49D5841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67734" y="3648356"/>
                  <a:ext cx="219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2" name="Entrada de lápiz 291">
                  <a:extLst>
                    <a:ext uri="{FF2B5EF4-FFF2-40B4-BE49-F238E27FC236}">
                      <a16:creationId xmlns:a16="http://schemas.microsoft.com/office/drawing/2014/main" id="{290CF545-18F6-4371-B5D4-ACFE12903028}"/>
                    </a:ext>
                  </a:extLst>
                </p14:cNvPr>
                <p14:cNvContentPartPr/>
                <p14:nvPr/>
              </p14:nvContentPartPr>
              <p14:xfrm>
                <a:off x="7570614" y="3667076"/>
                <a:ext cx="360" cy="360"/>
              </p14:xfrm>
            </p:contentPart>
          </mc:Choice>
          <mc:Fallback xmlns="">
            <p:pic>
              <p:nvPicPr>
                <p:cNvPr id="38" name="Entrada de lápiz 37">
                  <a:extLst>
                    <a:ext uri="{FF2B5EF4-FFF2-40B4-BE49-F238E27FC236}">
                      <a16:creationId xmlns:a16="http://schemas.microsoft.com/office/drawing/2014/main" id="{2749F16E-D304-43DB-B74F-2486383F0FB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61614" y="36584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3" name="Entrada de lápiz 292">
                  <a:extLst>
                    <a:ext uri="{FF2B5EF4-FFF2-40B4-BE49-F238E27FC236}">
                      <a16:creationId xmlns:a16="http://schemas.microsoft.com/office/drawing/2014/main" id="{E31A9DAB-4CD6-4484-8B67-E9786FDA4AC7}"/>
                    </a:ext>
                  </a:extLst>
                </p14:cNvPr>
                <p14:cNvContentPartPr/>
                <p14:nvPr/>
              </p14:nvContentPartPr>
              <p14:xfrm>
                <a:off x="7560894" y="3676796"/>
                <a:ext cx="360" cy="360"/>
              </p14:xfrm>
            </p:contentPart>
          </mc:Choice>
          <mc:Fallback xmlns="">
            <p:pic>
              <p:nvPicPr>
                <p:cNvPr id="39" name="Entrada de lápiz 38">
                  <a:extLst>
                    <a:ext uri="{FF2B5EF4-FFF2-40B4-BE49-F238E27FC236}">
                      <a16:creationId xmlns:a16="http://schemas.microsoft.com/office/drawing/2014/main" id="{CEB6BCAE-30A4-46CE-9C5F-3A409D353E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1894" y="3668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94" name="Entrada de lápiz 293">
                  <a:extLst>
                    <a:ext uri="{FF2B5EF4-FFF2-40B4-BE49-F238E27FC236}">
                      <a16:creationId xmlns:a16="http://schemas.microsoft.com/office/drawing/2014/main" id="{AA322A49-0F84-4EAF-A66F-3AE507075EB5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7" name="Entrada de lápiz 16">
                  <a:extLst>
                    <a:ext uri="{FF2B5EF4-FFF2-40B4-BE49-F238E27FC236}">
                      <a16:creationId xmlns:a16="http://schemas.microsoft.com/office/drawing/2014/main" id="{A97E4DD1-FD67-416D-8BC0-6473EC34D1D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5" name="Entrada de lápiz 294">
                  <a:extLst>
                    <a:ext uri="{FF2B5EF4-FFF2-40B4-BE49-F238E27FC236}">
                      <a16:creationId xmlns:a16="http://schemas.microsoft.com/office/drawing/2014/main" id="{15D5A80F-9BCE-49DB-86A2-1A08BD3E465E}"/>
                    </a:ext>
                  </a:extLst>
                </p14:cNvPr>
                <p14:cNvContentPartPr/>
                <p14:nvPr/>
              </p14:nvContentPartPr>
              <p14:xfrm>
                <a:off x="7462254" y="3686516"/>
                <a:ext cx="36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1310786E-10E5-487C-BDA2-D72FD1B57FD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6778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6" name="Entrada de lápiz 295">
                  <a:extLst>
                    <a:ext uri="{FF2B5EF4-FFF2-40B4-BE49-F238E27FC236}">
                      <a16:creationId xmlns:a16="http://schemas.microsoft.com/office/drawing/2014/main" id="{0D8E8B3C-3E9C-4BD8-8BE0-FA40BF9B5BAA}"/>
                    </a:ext>
                  </a:extLst>
                </p14:cNvPr>
                <p14:cNvContentPartPr/>
                <p14:nvPr/>
              </p14:nvContentPartPr>
              <p14:xfrm>
                <a:off x="7452534" y="3637196"/>
                <a:ext cx="36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96EAE996-47A3-457E-9D86-2DAD6CA5E16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43534" y="3628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7" name="Entrada de lápiz 296">
                  <a:extLst>
                    <a:ext uri="{FF2B5EF4-FFF2-40B4-BE49-F238E27FC236}">
                      <a16:creationId xmlns:a16="http://schemas.microsoft.com/office/drawing/2014/main" id="{68EA1D2C-42FB-4B59-BE03-98A5284CDF21}"/>
                    </a:ext>
                  </a:extLst>
                </p14:cNvPr>
                <p14:cNvContentPartPr/>
                <p14:nvPr/>
              </p14:nvContentPartPr>
              <p14:xfrm>
                <a:off x="7442814" y="3608396"/>
                <a:ext cx="10080" cy="1944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C2106FB6-A773-4E13-B620-9CB863D693B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33814" y="3599756"/>
                  <a:ext cx="27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8" name="Entrada de lápiz 297">
                  <a:extLst>
                    <a:ext uri="{FF2B5EF4-FFF2-40B4-BE49-F238E27FC236}">
                      <a16:creationId xmlns:a16="http://schemas.microsoft.com/office/drawing/2014/main" id="{3BB2836F-A484-4613-8B5E-861742E2D7C9}"/>
                    </a:ext>
                  </a:extLst>
                </p14:cNvPr>
                <p14:cNvContentPartPr/>
                <p14:nvPr/>
              </p14:nvContentPartPr>
              <p14:xfrm>
                <a:off x="7433094" y="3657356"/>
                <a:ext cx="36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E9F58A7A-A657-4D8A-94C4-D396960BF8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1509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9" name="Entrada de lápiz 298">
                  <a:extLst>
                    <a:ext uri="{FF2B5EF4-FFF2-40B4-BE49-F238E27FC236}">
                      <a16:creationId xmlns:a16="http://schemas.microsoft.com/office/drawing/2014/main" id="{5D0B21E5-5F3E-4581-AC11-0BEC31C9953E}"/>
                    </a:ext>
                  </a:extLst>
                </p14:cNvPr>
                <p14:cNvContentPartPr/>
                <p14:nvPr/>
              </p14:nvContentPartPr>
              <p14:xfrm>
                <a:off x="7471974" y="3617756"/>
                <a:ext cx="360" cy="36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24E72F8D-B7B1-4788-9920-DCC5D05594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5433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0" name="Entrada de lápiz 299">
                  <a:extLst>
                    <a:ext uri="{FF2B5EF4-FFF2-40B4-BE49-F238E27FC236}">
                      <a16:creationId xmlns:a16="http://schemas.microsoft.com/office/drawing/2014/main" id="{0286E5B7-CB27-47B4-870A-870F4F182792}"/>
                    </a:ext>
                  </a:extLst>
                </p14:cNvPr>
                <p14:cNvContentPartPr/>
                <p14:nvPr/>
              </p14:nvContentPartPr>
              <p14:xfrm>
                <a:off x="7452534" y="3667076"/>
                <a:ext cx="36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FAA7BECD-14F6-4C2E-B595-4C0148885B3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1" name="Entrada de lápiz 300">
                  <a:extLst>
                    <a:ext uri="{FF2B5EF4-FFF2-40B4-BE49-F238E27FC236}">
                      <a16:creationId xmlns:a16="http://schemas.microsoft.com/office/drawing/2014/main" id="{138E31DD-F1CF-4A50-BF51-2048BFEB05C1}"/>
                    </a:ext>
                  </a:extLst>
                </p14:cNvPr>
                <p14:cNvContentPartPr/>
                <p14:nvPr/>
              </p14:nvContentPartPr>
              <p14:xfrm>
                <a:off x="7599774" y="3735836"/>
                <a:ext cx="91800" cy="5688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95768EC6-2ACB-4EF7-8A6A-2D2862B483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90774" y="3727196"/>
                  <a:ext cx="1094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2" name="Entrada de lápiz 301">
                  <a:extLst>
                    <a:ext uri="{FF2B5EF4-FFF2-40B4-BE49-F238E27FC236}">
                      <a16:creationId xmlns:a16="http://schemas.microsoft.com/office/drawing/2014/main" id="{8BE06B8D-E354-45F2-8CC2-F90B8FB62FA3}"/>
                    </a:ext>
                  </a:extLst>
                </p14:cNvPr>
                <p14:cNvContentPartPr/>
                <p14:nvPr/>
              </p14:nvContentPartPr>
              <p14:xfrm>
                <a:off x="7625694" y="3726116"/>
                <a:ext cx="4320" cy="360"/>
              </p14:xfrm>
            </p:contentPart>
          </mc:Choice>
          <mc:Fallback xmlns="">
            <p:pic>
              <p:nvPicPr>
                <p:cNvPr id="9" name="Entrada de lápiz 8">
                  <a:extLst>
                    <a:ext uri="{FF2B5EF4-FFF2-40B4-BE49-F238E27FC236}">
                      <a16:creationId xmlns:a16="http://schemas.microsoft.com/office/drawing/2014/main" id="{329BD72E-E6E7-40A9-B47D-686408F3E6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16694" y="3717116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3" name="Entrada de lápiz 302">
                  <a:extLst>
                    <a:ext uri="{FF2B5EF4-FFF2-40B4-BE49-F238E27FC236}">
                      <a16:creationId xmlns:a16="http://schemas.microsoft.com/office/drawing/2014/main" id="{3FF6F77A-86B5-4C77-97F4-A61F48028D48}"/>
                    </a:ext>
                  </a:extLst>
                </p14:cNvPr>
                <p14:cNvContentPartPr/>
                <p14:nvPr/>
              </p14:nvContentPartPr>
              <p14:xfrm>
                <a:off x="7583934" y="3726116"/>
                <a:ext cx="16200" cy="360"/>
              </p14:xfrm>
            </p:contentPart>
          </mc:Choice>
          <mc:Fallback xmlns=""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654900D0-F970-4DCB-803D-77358DF9E9B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75294" y="3717116"/>
                  <a:ext cx="3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4" name="Entrada de lápiz 303">
                  <a:extLst>
                    <a:ext uri="{FF2B5EF4-FFF2-40B4-BE49-F238E27FC236}">
                      <a16:creationId xmlns:a16="http://schemas.microsoft.com/office/drawing/2014/main" id="{3ACB06CC-59EC-4230-A65E-FA8239781ADB}"/>
                    </a:ext>
                  </a:extLst>
                </p14:cNvPr>
                <p14:cNvContentPartPr/>
                <p14:nvPr/>
              </p14:nvContentPartPr>
              <p14:xfrm>
                <a:off x="7552974" y="3726116"/>
                <a:ext cx="18000" cy="4320"/>
              </p14:xfrm>
            </p:contentPart>
          </mc:Choice>
          <mc:Fallback xmlns=""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36DCC4F1-CDDC-4A6C-B1E7-657EEA7372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43974" y="3717116"/>
                  <a:ext cx="35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5" name="Entrada de lápiz 304">
                  <a:extLst>
                    <a:ext uri="{FF2B5EF4-FFF2-40B4-BE49-F238E27FC236}">
                      <a16:creationId xmlns:a16="http://schemas.microsoft.com/office/drawing/2014/main" id="{1B3AC478-5801-48DF-9924-532B14F2EADB}"/>
                    </a:ext>
                  </a:extLst>
                </p14:cNvPr>
                <p14:cNvContentPartPr/>
                <p14:nvPr/>
              </p14:nvContentPartPr>
              <p14:xfrm>
                <a:off x="7540734" y="3735836"/>
                <a:ext cx="360" cy="360"/>
              </p14:xfrm>
            </p:contentPart>
          </mc:Choice>
          <mc:Fallback xmlns="">
            <p:pic>
              <p:nvPicPr>
                <p:cNvPr id="14" name="Entrada de lápiz 13">
                  <a:extLst>
                    <a:ext uri="{FF2B5EF4-FFF2-40B4-BE49-F238E27FC236}">
                      <a16:creationId xmlns:a16="http://schemas.microsoft.com/office/drawing/2014/main" id="{1F29F933-D2A6-41C9-AB26-57DE6AD380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6" name="Entrada de lápiz 305">
                  <a:extLst>
                    <a:ext uri="{FF2B5EF4-FFF2-40B4-BE49-F238E27FC236}">
                      <a16:creationId xmlns:a16="http://schemas.microsoft.com/office/drawing/2014/main" id="{21636364-1704-4EE1-BD9D-E421F1EAC080}"/>
                    </a:ext>
                  </a:extLst>
                </p14:cNvPr>
                <p14:cNvContentPartPr/>
                <p14:nvPr/>
              </p14:nvContentPartPr>
              <p14:xfrm>
                <a:off x="7492134" y="3735836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AB43C36C-04C6-44DF-AF1B-B1A62AA570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8313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7" name="Entrada de lápiz 306">
                  <a:extLst>
                    <a:ext uri="{FF2B5EF4-FFF2-40B4-BE49-F238E27FC236}">
                      <a16:creationId xmlns:a16="http://schemas.microsoft.com/office/drawing/2014/main" id="{9B6DFB3C-2E23-4D4C-A085-2417CB7EDF35}"/>
                    </a:ext>
                  </a:extLst>
                </p14:cNvPr>
                <p14:cNvContentPartPr/>
                <p14:nvPr/>
              </p14:nvContentPartPr>
              <p14:xfrm>
                <a:off x="7462254" y="3735836"/>
                <a:ext cx="360" cy="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36505AA6-6205-4663-9A4B-F384520CC3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53614" y="37271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8" name="Entrada de lápiz 307">
                  <a:extLst>
                    <a:ext uri="{FF2B5EF4-FFF2-40B4-BE49-F238E27FC236}">
                      <a16:creationId xmlns:a16="http://schemas.microsoft.com/office/drawing/2014/main" id="{A5D555F7-0CE7-43D2-A6E9-0DA91A56E732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46" name="Entrada de lápiz 45">
                  <a:extLst>
                    <a:ext uri="{FF2B5EF4-FFF2-40B4-BE49-F238E27FC236}">
                      <a16:creationId xmlns:a16="http://schemas.microsoft.com/office/drawing/2014/main" id="{C60E57E3-DCF6-4A34-9829-856DD64E42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9" name="Entrada de lápiz 308">
                  <a:extLst>
                    <a:ext uri="{FF2B5EF4-FFF2-40B4-BE49-F238E27FC236}">
                      <a16:creationId xmlns:a16="http://schemas.microsoft.com/office/drawing/2014/main" id="{FB87C0AA-CD78-4A82-A1E9-308FA0847E9F}"/>
                    </a:ext>
                  </a:extLst>
                </p14:cNvPr>
                <p14:cNvContentPartPr/>
                <p14:nvPr/>
              </p14:nvContentPartPr>
              <p14:xfrm>
                <a:off x="7501854" y="3755276"/>
                <a:ext cx="360" cy="360"/>
              </p14:xfrm>
            </p:contentPart>
          </mc:Choice>
          <mc:Fallback xmlns="">
            <p:pic>
              <p:nvPicPr>
                <p:cNvPr id="48" name="Entrada de lápiz 47">
                  <a:extLst>
                    <a:ext uri="{FF2B5EF4-FFF2-40B4-BE49-F238E27FC236}">
                      <a16:creationId xmlns:a16="http://schemas.microsoft.com/office/drawing/2014/main" id="{3190394E-7A1F-4E4C-A395-A2CC49D1986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376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0" name="Entrada de lápiz 309">
                  <a:extLst>
                    <a:ext uri="{FF2B5EF4-FFF2-40B4-BE49-F238E27FC236}">
                      <a16:creationId xmlns:a16="http://schemas.microsoft.com/office/drawing/2014/main" id="{D6394357-8547-48E5-9EB4-969C64260818}"/>
                    </a:ext>
                  </a:extLst>
                </p14:cNvPr>
                <p14:cNvContentPartPr/>
                <p14:nvPr/>
              </p14:nvContentPartPr>
              <p14:xfrm>
                <a:off x="7531014" y="3731876"/>
                <a:ext cx="4320" cy="4320"/>
              </p14:xfrm>
            </p:contentPart>
          </mc:Choice>
          <mc:Fallback xmlns="">
            <p:pic>
              <p:nvPicPr>
                <p:cNvPr id="50" name="Entrada de lápiz 49">
                  <a:extLst>
                    <a:ext uri="{FF2B5EF4-FFF2-40B4-BE49-F238E27FC236}">
                      <a16:creationId xmlns:a16="http://schemas.microsoft.com/office/drawing/2014/main" id="{A385217C-A516-49BA-9059-0C51958843D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13374" y="371423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1" name="Entrada de lápiz 310">
                  <a:extLst>
                    <a:ext uri="{FF2B5EF4-FFF2-40B4-BE49-F238E27FC236}">
                      <a16:creationId xmlns:a16="http://schemas.microsoft.com/office/drawing/2014/main" id="{C29C911D-CE4C-4A4B-8BC3-55926A73F282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1" name="Entrada de lápiz 50">
                  <a:extLst>
                    <a:ext uri="{FF2B5EF4-FFF2-40B4-BE49-F238E27FC236}">
                      <a16:creationId xmlns:a16="http://schemas.microsoft.com/office/drawing/2014/main" id="{549B0269-32B2-4B37-A9AB-22B326B9A7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2" name="Entrada de lápiz 311">
                  <a:extLst>
                    <a:ext uri="{FF2B5EF4-FFF2-40B4-BE49-F238E27FC236}">
                      <a16:creationId xmlns:a16="http://schemas.microsoft.com/office/drawing/2014/main" id="{E8C2FF98-817D-4205-9270-03CA80667CE7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2" name="Entrada de lápiz 51">
                  <a:extLst>
                    <a:ext uri="{FF2B5EF4-FFF2-40B4-BE49-F238E27FC236}">
                      <a16:creationId xmlns:a16="http://schemas.microsoft.com/office/drawing/2014/main" id="{F4997824-A095-4554-A7D1-7471DD19D2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5" name="Entrada de lápiz 414">
                  <a:extLst>
                    <a:ext uri="{FF2B5EF4-FFF2-40B4-BE49-F238E27FC236}">
                      <a16:creationId xmlns:a16="http://schemas.microsoft.com/office/drawing/2014/main" id="{26EDB82C-B08B-4415-960C-CB3433D17722}"/>
                    </a:ext>
                  </a:extLst>
                </p14:cNvPr>
                <p14:cNvContentPartPr/>
                <p14:nvPr/>
              </p14:nvContentPartPr>
              <p14:xfrm>
                <a:off x="7599774" y="3706676"/>
                <a:ext cx="360" cy="360"/>
              </p14:xfrm>
            </p:contentPart>
          </mc:Choice>
          <mc:Fallback xmlns="">
            <p:pic>
              <p:nvPicPr>
                <p:cNvPr id="53" name="Entrada de lápiz 52">
                  <a:extLst>
                    <a:ext uri="{FF2B5EF4-FFF2-40B4-BE49-F238E27FC236}">
                      <a16:creationId xmlns:a16="http://schemas.microsoft.com/office/drawing/2014/main" id="{F1A74E60-7D2C-49A2-A3BC-CDE4F43308A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81774" y="3688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6" name="Entrada de lápiz 415">
                  <a:extLst>
                    <a:ext uri="{FF2B5EF4-FFF2-40B4-BE49-F238E27FC236}">
                      <a16:creationId xmlns:a16="http://schemas.microsoft.com/office/drawing/2014/main" id="{01B0753F-8737-456D-9151-B63628E6D671}"/>
                    </a:ext>
                  </a:extLst>
                </p14:cNvPr>
                <p14:cNvContentPartPr/>
                <p14:nvPr/>
              </p14:nvContentPartPr>
              <p14:xfrm>
                <a:off x="7629654" y="3706676"/>
                <a:ext cx="10080" cy="360"/>
              </p14:xfrm>
            </p:contentPart>
          </mc:Choice>
          <mc:Fallback xmlns="">
            <p:pic>
              <p:nvPicPr>
                <p:cNvPr id="54" name="Entrada de lápiz 53">
                  <a:extLst>
                    <a:ext uri="{FF2B5EF4-FFF2-40B4-BE49-F238E27FC236}">
                      <a16:creationId xmlns:a16="http://schemas.microsoft.com/office/drawing/2014/main" id="{CCB1B1FF-6F12-4CFB-90EE-683EB194742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11654" y="3688676"/>
                  <a:ext cx="45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9" name="Entrada de lápiz 418">
                  <a:extLst>
                    <a:ext uri="{FF2B5EF4-FFF2-40B4-BE49-F238E27FC236}">
                      <a16:creationId xmlns:a16="http://schemas.microsoft.com/office/drawing/2014/main" id="{7D09687B-2C90-4D2E-85B1-8A2E82F896BA}"/>
                    </a:ext>
                  </a:extLst>
                </p14:cNvPr>
                <p14:cNvContentPartPr/>
                <p14:nvPr/>
              </p14:nvContentPartPr>
              <p14:xfrm>
                <a:off x="7816134" y="3617756"/>
                <a:ext cx="360" cy="36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042772EF-D6B5-4088-8330-00B0E7C688C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8494" y="3600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3" name="Entrada de lápiz 422">
                  <a:extLst>
                    <a:ext uri="{FF2B5EF4-FFF2-40B4-BE49-F238E27FC236}">
                      <a16:creationId xmlns:a16="http://schemas.microsoft.com/office/drawing/2014/main" id="{6340D95D-5523-4250-ACB0-FD091DFE44E9}"/>
                    </a:ext>
                  </a:extLst>
                </p14:cNvPr>
                <p14:cNvContentPartPr/>
                <p14:nvPr/>
              </p14:nvContentPartPr>
              <p14:xfrm>
                <a:off x="7717854" y="3657356"/>
                <a:ext cx="360" cy="360"/>
              </p14:xfrm>
            </p:contentPart>
          </mc:Choice>
          <mc:Fallback xmlns="">
            <p:pic>
              <p:nvPicPr>
                <p:cNvPr id="57" name="Entrada de lápiz 56">
                  <a:extLst>
                    <a:ext uri="{FF2B5EF4-FFF2-40B4-BE49-F238E27FC236}">
                      <a16:creationId xmlns:a16="http://schemas.microsoft.com/office/drawing/2014/main" id="{DE56D662-1D02-40AC-93CF-14C6C830CE2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6393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4" name="Entrada de lápiz 423">
                  <a:extLst>
                    <a:ext uri="{FF2B5EF4-FFF2-40B4-BE49-F238E27FC236}">
                      <a16:creationId xmlns:a16="http://schemas.microsoft.com/office/drawing/2014/main" id="{76C2EB9F-F600-49E4-9736-B14CBE1A50EA}"/>
                    </a:ext>
                  </a:extLst>
                </p14:cNvPr>
                <p14:cNvContentPartPr/>
                <p14:nvPr/>
              </p14:nvContentPartPr>
              <p14:xfrm>
                <a:off x="7664934" y="3686516"/>
                <a:ext cx="4320" cy="432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00C8180E-A05B-499D-87DB-51B901AB47A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46934" y="3668876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6" name="Entrada de lápiz 425">
                  <a:extLst>
                    <a:ext uri="{FF2B5EF4-FFF2-40B4-BE49-F238E27FC236}">
                      <a16:creationId xmlns:a16="http://schemas.microsoft.com/office/drawing/2014/main" id="{6935A24B-43CB-4AB4-A74D-80A77606448E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10080" cy="360"/>
              </p14:xfrm>
            </p:contentPart>
          </mc:Choice>
          <mc:Fallback xmlns="">
            <p:pic>
              <p:nvPicPr>
                <p:cNvPr id="31" name="Entrada de lápiz 30">
                  <a:extLst>
                    <a:ext uri="{FF2B5EF4-FFF2-40B4-BE49-F238E27FC236}">
                      <a16:creationId xmlns:a16="http://schemas.microsoft.com/office/drawing/2014/main" id="{13049C52-31F0-4EDD-A3FE-325E1651D22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38734" y="3648356"/>
                  <a:ext cx="2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7" name="Entrada de lápiz 426">
                  <a:extLst>
                    <a:ext uri="{FF2B5EF4-FFF2-40B4-BE49-F238E27FC236}">
                      <a16:creationId xmlns:a16="http://schemas.microsoft.com/office/drawing/2014/main" id="{CA9FA79D-A265-4EDF-9829-42C20C07E85B}"/>
                    </a:ext>
                  </a:extLst>
                </p14:cNvPr>
                <p14:cNvContentPartPr/>
                <p14:nvPr/>
              </p14:nvContentPartPr>
              <p14:xfrm>
                <a:off x="7747374" y="3657356"/>
                <a:ext cx="360" cy="36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5C721DFB-AC83-4F78-9B80-57249C7796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38734" y="36483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8" name="Entrada de lápiz 427">
                  <a:extLst>
                    <a:ext uri="{FF2B5EF4-FFF2-40B4-BE49-F238E27FC236}">
                      <a16:creationId xmlns:a16="http://schemas.microsoft.com/office/drawing/2014/main" id="{814A9B61-B383-45E1-BC98-D164F15C2BB3}"/>
                    </a:ext>
                  </a:extLst>
                </p14:cNvPr>
                <p14:cNvContentPartPr/>
                <p14:nvPr/>
              </p14:nvContentPartPr>
              <p14:xfrm>
                <a:off x="7747374" y="3637196"/>
                <a:ext cx="360" cy="360"/>
              </p14:xfrm>
            </p:contentPart>
          </mc:Choice>
          <mc:Fallback xmlns="">
            <p:pic>
              <p:nvPicPr>
                <p:cNvPr id="60" name="Entrada de lápiz 59">
                  <a:extLst>
                    <a:ext uri="{FF2B5EF4-FFF2-40B4-BE49-F238E27FC236}">
                      <a16:creationId xmlns:a16="http://schemas.microsoft.com/office/drawing/2014/main" id="{66B7944C-2146-4B3C-9924-DACC3924DCE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29734" y="36195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9" name="Entrada de lápiz 428">
                  <a:extLst>
                    <a:ext uri="{FF2B5EF4-FFF2-40B4-BE49-F238E27FC236}">
                      <a16:creationId xmlns:a16="http://schemas.microsoft.com/office/drawing/2014/main" id="{E005B62A-048E-4D6C-9FF3-FC7EDD8AD785}"/>
                    </a:ext>
                  </a:extLst>
                </p14:cNvPr>
                <p14:cNvContentPartPr/>
                <p14:nvPr/>
              </p14:nvContentPartPr>
              <p14:xfrm>
                <a:off x="7846014" y="3598316"/>
                <a:ext cx="360" cy="360"/>
              </p14:xfrm>
            </p:contentPart>
          </mc:Choice>
          <mc:Fallback xmlns="">
            <p:pic>
              <p:nvPicPr>
                <p:cNvPr id="62" name="Entrada de lápiz 61">
                  <a:extLst>
                    <a:ext uri="{FF2B5EF4-FFF2-40B4-BE49-F238E27FC236}">
                      <a16:creationId xmlns:a16="http://schemas.microsoft.com/office/drawing/2014/main" id="{929B884B-D9C6-4579-B6DE-E6298CD5CC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0" name="Entrada de lápiz 429">
                  <a:extLst>
                    <a:ext uri="{FF2B5EF4-FFF2-40B4-BE49-F238E27FC236}">
                      <a16:creationId xmlns:a16="http://schemas.microsoft.com/office/drawing/2014/main" id="{7977E39C-9F3F-4B47-A63D-6DFB24858C1F}"/>
                    </a:ext>
                  </a:extLst>
                </p14:cNvPr>
                <p14:cNvContentPartPr/>
                <p14:nvPr/>
              </p14:nvContentPartPr>
              <p14:xfrm>
                <a:off x="7846014" y="3667076"/>
                <a:ext cx="360" cy="360"/>
              </p14:xfrm>
            </p:contentPart>
          </mc:Choice>
          <mc:Fallback xmlns="">
            <p:pic>
              <p:nvPicPr>
                <p:cNvPr id="63" name="Entrada de lápiz 62">
                  <a:extLst>
                    <a:ext uri="{FF2B5EF4-FFF2-40B4-BE49-F238E27FC236}">
                      <a16:creationId xmlns:a16="http://schemas.microsoft.com/office/drawing/2014/main" id="{A4EC2854-FFE2-4982-A8AD-949998D4B0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801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1" name="Entrada de lápiz 430">
                  <a:extLst>
                    <a:ext uri="{FF2B5EF4-FFF2-40B4-BE49-F238E27FC236}">
                      <a16:creationId xmlns:a16="http://schemas.microsoft.com/office/drawing/2014/main" id="{76E1B612-67B4-4E48-8D9E-7938B4E6B272}"/>
                    </a:ext>
                  </a:extLst>
                </p14:cNvPr>
                <p14:cNvContentPartPr/>
                <p14:nvPr/>
              </p14:nvContentPartPr>
              <p14:xfrm>
                <a:off x="7934214" y="3667076"/>
                <a:ext cx="360" cy="360"/>
              </p14:xfrm>
            </p:contentPart>
          </mc:Choice>
          <mc:Fallback xmlns="">
            <p:pic>
              <p:nvPicPr>
                <p:cNvPr id="1024" name="Entrada de lápiz 1023">
                  <a:extLst>
                    <a:ext uri="{FF2B5EF4-FFF2-40B4-BE49-F238E27FC236}">
                      <a16:creationId xmlns:a16="http://schemas.microsoft.com/office/drawing/2014/main" id="{3ACF67CE-C8F8-4416-BBF7-6584078D16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165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2" name="Entrada de lápiz 431">
                  <a:extLst>
                    <a:ext uri="{FF2B5EF4-FFF2-40B4-BE49-F238E27FC236}">
                      <a16:creationId xmlns:a16="http://schemas.microsoft.com/office/drawing/2014/main" id="{215E93EB-1656-41B1-BDAB-5300B5BEA5D4}"/>
                    </a:ext>
                  </a:extLst>
                </p14:cNvPr>
                <p14:cNvContentPartPr/>
                <p14:nvPr/>
              </p14:nvContentPartPr>
              <p14:xfrm>
                <a:off x="7894614" y="3676796"/>
                <a:ext cx="360" cy="360"/>
              </p14:xfrm>
            </p:contentPart>
          </mc:Choice>
          <mc:Fallback xmlns="">
            <p:pic>
              <p:nvPicPr>
                <p:cNvPr id="1025" name="Entrada de lápiz 1024">
                  <a:extLst>
                    <a:ext uri="{FF2B5EF4-FFF2-40B4-BE49-F238E27FC236}">
                      <a16:creationId xmlns:a16="http://schemas.microsoft.com/office/drawing/2014/main" id="{273DC374-F27D-424E-8C15-CE63322928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7697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3" name="Entrada de lápiz 432">
                  <a:extLst>
                    <a:ext uri="{FF2B5EF4-FFF2-40B4-BE49-F238E27FC236}">
                      <a16:creationId xmlns:a16="http://schemas.microsoft.com/office/drawing/2014/main" id="{350E0919-A9E8-441D-AAB9-F17335EBF357}"/>
                    </a:ext>
                  </a:extLst>
                </p14:cNvPr>
                <p14:cNvContentPartPr/>
                <p14:nvPr/>
              </p14:nvContentPartPr>
              <p14:xfrm>
                <a:off x="7831974" y="3676796"/>
                <a:ext cx="4320" cy="360"/>
              </p14:xfrm>
            </p:contentPart>
          </mc:Choice>
          <mc:Fallback xmlns="">
            <p:pic>
              <p:nvPicPr>
                <p:cNvPr id="1029" name="Entrada de lápiz 1028">
                  <a:extLst>
                    <a:ext uri="{FF2B5EF4-FFF2-40B4-BE49-F238E27FC236}">
                      <a16:creationId xmlns:a16="http://schemas.microsoft.com/office/drawing/2014/main" id="{9F506678-A9B0-480E-9913-8AA4DC4F61B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3974" y="36591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4" name="Entrada de lápiz 433">
                  <a:extLst>
                    <a:ext uri="{FF2B5EF4-FFF2-40B4-BE49-F238E27FC236}">
                      <a16:creationId xmlns:a16="http://schemas.microsoft.com/office/drawing/2014/main" id="{C0AD45B1-B2FD-4A8A-B824-25EC8FCA53F9}"/>
                    </a:ext>
                  </a:extLst>
                </p14:cNvPr>
                <p14:cNvContentPartPr/>
                <p14:nvPr/>
              </p14:nvContentPartPr>
              <p14:xfrm>
                <a:off x="7763214" y="3706676"/>
                <a:ext cx="4320" cy="360"/>
              </p14:xfrm>
            </p:contentPart>
          </mc:Choice>
          <mc:Fallback xmlns="">
            <p:pic>
              <p:nvPicPr>
                <p:cNvPr id="1031" name="Entrada de lápiz 1030">
                  <a:extLst>
                    <a:ext uri="{FF2B5EF4-FFF2-40B4-BE49-F238E27FC236}">
                      <a16:creationId xmlns:a16="http://schemas.microsoft.com/office/drawing/2014/main" id="{5EDD8D0E-E39C-4B4A-B8A2-1EEE4206F5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45214" y="368867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5" name="Entrada de lápiz 434">
                  <a:extLst>
                    <a:ext uri="{FF2B5EF4-FFF2-40B4-BE49-F238E27FC236}">
                      <a16:creationId xmlns:a16="http://schemas.microsoft.com/office/drawing/2014/main" id="{632DEADA-81C2-4287-88B9-26736A276CA3}"/>
                    </a:ext>
                  </a:extLst>
                </p14:cNvPr>
                <p14:cNvContentPartPr/>
                <p14:nvPr/>
              </p14:nvContentPartPr>
              <p14:xfrm>
                <a:off x="7717854" y="3726116"/>
                <a:ext cx="360" cy="360"/>
              </p14:xfrm>
            </p:contentPart>
          </mc:Choice>
          <mc:Fallback xmlns="">
            <p:pic>
              <p:nvPicPr>
                <p:cNvPr id="1033" name="Entrada de lápiz 1032">
                  <a:extLst>
                    <a:ext uri="{FF2B5EF4-FFF2-40B4-BE49-F238E27FC236}">
                      <a16:creationId xmlns:a16="http://schemas.microsoft.com/office/drawing/2014/main" id="{B24E798C-52E5-45C4-A599-C066F6258F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9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6" name="Entrada de lápiz 435">
                  <a:extLst>
                    <a:ext uri="{FF2B5EF4-FFF2-40B4-BE49-F238E27FC236}">
                      <a16:creationId xmlns:a16="http://schemas.microsoft.com/office/drawing/2014/main" id="{1F4F508F-E5DD-41A6-97E6-95E23757CB2E}"/>
                    </a:ext>
                  </a:extLst>
                </p14:cNvPr>
                <p14:cNvContentPartPr/>
                <p14:nvPr/>
              </p14:nvContentPartPr>
              <p14:xfrm>
                <a:off x="7708134" y="3726116"/>
                <a:ext cx="360" cy="360"/>
              </p14:xfrm>
            </p:contentPart>
          </mc:Choice>
          <mc:Fallback xmlns="">
            <p:pic>
              <p:nvPicPr>
                <p:cNvPr id="1039" name="Entrada de lápiz 1038">
                  <a:extLst>
                    <a:ext uri="{FF2B5EF4-FFF2-40B4-BE49-F238E27FC236}">
                      <a16:creationId xmlns:a16="http://schemas.microsoft.com/office/drawing/2014/main" id="{02A37135-7962-4E28-A70E-D61260F733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013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7" name="Entrada de lápiz 436">
                  <a:extLst>
                    <a:ext uri="{FF2B5EF4-FFF2-40B4-BE49-F238E27FC236}">
                      <a16:creationId xmlns:a16="http://schemas.microsoft.com/office/drawing/2014/main" id="{EC215AEF-00A6-4E11-B57F-3DF0C361098F}"/>
                    </a:ext>
                  </a:extLst>
                </p14:cNvPr>
                <p14:cNvContentPartPr/>
                <p14:nvPr/>
              </p14:nvContentPartPr>
              <p14:xfrm>
                <a:off x="7786974" y="3667076"/>
                <a:ext cx="360" cy="360"/>
              </p14:xfrm>
            </p:contentPart>
          </mc:Choice>
          <mc:Fallback xmlns="">
            <p:pic>
              <p:nvPicPr>
                <p:cNvPr id="1042" name="Entrada de lápiz 1041">
                  <a:extLst>
                    <a:ext uri="{FF2B5EF4-FFF2-40B4-BE49-F238E27FC236}">
                      <a16:creationId xmlns:a16="http://schemas.microsoft.com/office/drawing/2014/main" id="{629AA3D8-0C0D-4812-A0D7-9749E3538C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8974" y="36494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8" name="Entrada de lápiz 437">
                  <a:extLst>
                    <a:ext uri="{FF2B5EF4-FFF2-40B4-BE49-F238E27FC236}">
                      <a16:creationId xmlns:a16="http://schemas.microsoft.com/office/drawing/2014/main" id="{64A7FC72-E82F-4229-A03D-B40A661D237E}"/>
                    </a:ext>
                  </a:extLst>
                </p14:cNvPr>
                <p14:cNvContentPartPr/>
                <p14:nvPr/>
              </p14:nvContentPartPr>
              <p14:xfrm>
                <a:off x="7783014" y="3660956"/>
                <a:ext cx="4320" cy="6480"/>
              </p14:xfrm>
            </p:contentPart>
          </mc:Choice>
          <mc:Fallback xmlns="">
            <p:pic>
              <p:nvPicPr>
                <p:cNvPr id="1043" name="Entrada de lápiz 1042">
                  <a:extLst>
                    <a:ext uri="{FF2B5EF4-FFF2-40B4-BE49-F238E27FC236}">
                      <a16:creationId xmlns:a16="http://schemas.microsoft.com/office/drawing/2014/main" id="{3A8414F0-B55B-495D-89D2-565588479C0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765014" y="3643316"/>
                  <a:ext cx="39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9" name="Entrada de lápiz 438">
                  <a:extLst>
                    <a:ext uri="{FF2B5EF4-FFF2-40B4-BE49-F238E27FC236}">
                      <a16:creationId xmlns:a16="http://schemas.microsoft.com/office/drawing/2014/main" id="{B031DDB4-BAEE-40ED-9F77-327938B9F76F}"/>
                    </a:ext>
                  </a:extLst>
                </p14:cNvPr>
                <p14:cNvContentPartPr/>
                <p14:nvPr/>
              </p14:nvContentPartPr>
              <p14:xfrm>
                <a:off x="7672494" y="3618116"/>
                <a:ext cx="201960" cy="117000"/>
              </p14:xfrm>
            </p:contentPart>
          </mc:Choice>
          <mc:Fallback xmlns="">
            <p:pic>
              <p:nvPicPr>
                <p:cNvPr id="1044" name="Entrada de lápiz 1043">
                  <a:extLst>
                    <a:ext uri="{FF2B5EF4-FFF2-40B4-BE49-F238E27FC236}">
                      <a16:creationId xmlns:a16="http://schemas.microsoft.com/office/drawing/2014/main" id="{5F3476A6-F6A0-4EC9-8A35-09E00D66D7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654854" y="3600116"/>
                  <a:ext cx="2376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0" name="Entrada de lápiz 439">
                  <a:extLst>
                    <a:ext uri="{FF2B5EF4-FFF2-40B4-BE49-F238E27FC236}">
                      <a16:creationId xmlns:a16="http://schemas.microsoft.com/office/drawing/2014/main" id="{CB8C2B56-9424-4806-AE3E-7C5174679D82}"/>
                    </a:ext>
                  </a:extLst>
                </p14:cNvPr>
                <p14:cNvContentPartPr/>
                <p14:nvPr/>
              </p14:nvContentPartPr>
              <p14:xfrm>
                <a:off x="7727934" y="3814316"/>
                <a:ext cx="360" cy="360"/>
              </p14:xfrm>
            </p:contentPart>
          </mc:Choice>
          <mc:Fallback xmlns="">
            <p:pic>
              <p:nvPicPr>
                <p:cNvPr id="1046" name="Entrada de lápiz 1045">
                  <a:extLst>
                    <a:ext uri="{FF2B5EF4-FFF2-40B4-BE49-F238E27FC236}">
                      <a16:creationId xmlns:a16="http://schemas.microsoft.com/office/drawing/2014/main" id="{DE0778AB-8677-4E5D-94B1-3BFAA057F7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10294" y="3796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1" name="Entrada de lápiz 440">
                  <a:extLst>
                    <a:ext uri="{FF2B5EF4-FFF2-40B4-BE49-F238E27FC236}">
                      <a16:creationId xmlns:a16="http://schemas.microsoft.com/office/drawing/2014/main" id="{9248DED6-DF23-412C-8F80-4E1157520534}"/>
                    </a:ext>
                  </a:extLst>
                </p14:cNvPr>
                <p14:cNvContentPartPr/>
                <p14:nvPr/>
              </p14:nvContentPartPr>
              <p14:xfrm>
                <a:off x="7700214" y="3814316"/>
                <a:ext cx="18000" cy="43920"/>
              </p14:xfrm>
            </p:contentPart>
          </mc:Choice>
          <mc:Fallback xmlns="">
            <p:pic>
              <p:nvPicPr>
                <p:cNvPr id="1047" name="Entrada de lápiz 1046">
                  <a:extLst>
                    <a:ext uri="{FF2B5EF4-FFF2-40B4-BE49-F238E27FC236}">
                      <a16:creationId xmlns:a16="http://schemas.microsoft.com/office/drawing/2014/main" id="{6C8B468F-DE79-467E-9C7C-8311C38863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82574" y="3796676"/>
                  <a:ext cx="53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2" name="Entrada de lápiz 441">
                  <a:extLst>
                    <a:ext uri="{FF2B5EF4-FFF2-40B4-BE49-F238E27FC236}">
                      <a16:creationId xmlns:a16="http://schemas.microsoft.com/office/drawing/2014/main" id="{1EFCE626-299B-4325-903B-18FFF5CB0768}"/>
                    </a:ext>
                  </a:extLst>
                </p14:cNvPr>
                <p14:cNvContentPartPr/>
                <p14:nvPr/>
              </p14:nvContentPartPr>
              <p14:xfrm>
                <a:off x="7688334" y="3849956"/>
                <a:ext cx="360" cy="4320"/>
              </p14:xfrm>
            </p:contentPart>
          </mc:Choice>
          <mc:Fallback xmlns="">
            <p:pic>
              <p:nvPicPr>
                <p:cNvPr id="1048" name="Entrada de lápiz 1047">
                  <a:extLst>
                    <a:ext uri="{FF2B5EF4-FFF2-40B4-BE49-F238E27FC236}">
                      <a16:creationId xmlns:a16="http://schemas.microsoft.com/office/drawing/2014/main" id="{6AEC8032-07BA-4E04-8186-B663F504F9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70694" y="38323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3" name="Entrada de lápiz 442">
                  <a:extLst>
                    <a:ext uri="{FF2B5EF4-FFF2-40B4-BE49-F238E27FC236}">
                      <a16:creationId xmlns:a16="http://schemas.microsoft.com/office/drawing/2014/main" id="{81D3301A-7B9E-4F24-B071-F0BEB89527C9}"/>
                    </a:ext>
                  </a:extLst>
                </p14:cNvPr>
                <p14:cNvContentPartPr/>
                <p14:nvPr/>
              </p14:nvContentPartPr>
              <p14:xfrm>
                <a:off x="7678614" y="3810356"/>
                <a:ext cx="360" cy="4320"/>
              </p14:xfrm>
            </p:contentPart>
          </mc:Choice>
          <mc:Fallback xmlns="">
            <p:pic>
              <p:nvPicPr>
                <p:cNvPr id="1049" name="Entrada de lápiz 1048">
                  <a:extLst>
                    <a:ext uri="{FF2B5EF4-FFF2-40B4-BE49-F238E27FC236}">
                      <a16:creationId xmlns:a16="http://schemas.microsoft.com/office/drawing/2014/main" id="{0CB8E757-8DD0-4901-8C7A-DEEE54FB656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60974" y="3792716"/>
                  <a:ext cx="36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4" name="Entrada de lápiz 443">
                  <a:extLst>
                    <a:ext uri="{FF2B5EF4-FFF2-40B4-BE49-F238E27FC236}">
                      <a16:creationId xmlns:a16="http://schemas.microsoft.com/office/drawing/2014/main" id="{5FFF2F52-D027-43BC-8A3F-F3B94CFEB00F}"/>
                    </a:ext>
                  </a:extLst>
                </p14:cNvPr>
                <p14:cNvContentPartPr/>
                <p14:nvPr/>
              </p14:nvContentPartPr>
              <p14:xfrm>
                <a:off x="7639374" y="3745556"/>
                <a:ext cx="360" cy="360"/>
              </p14:xfrm>
            </p:contentPart>
          </mc:Choice>
          <mc:Fallback xmlns="">
            <p:pic>
              <p:nvPicPr>
                <p:cNvPr id="1051" name="Entrada de lápiz 1050">
                  <a:extLst>
                    <a:ext uri="{FF2B5EF4-FFF2-40B4-BE49-F238E27FC236}">
                      <a16:creationId xmlns:a16="http://schemas.microsoft.com/office/drawing/2014/main" id="{C61A0924-08AC-49E7-91EA-F6CEAF98ADA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21374" y="37279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5" name="Entrada de lápiz 444">
                  <a:extLst>
                    <a:ext uri="{FF2B5EF4-FFF2-40B4-BE49-F238E27FC236}">
                      <a16:creationId xmlns:a16="http://schemas.microsoft.com/office/drawing/2014/main" id="{40C591B2-F5E7-44BD-B37E-15CF17C6FDE0}"/>
                    </a:ext>
                  </a:extLst>
                </p14:cNvPr>
                <p14:cNvContentPartPr/>
                <p14:nvPr/>
              </p14:nvContentPartPr>
              <p14:xfrm>
                <a:off x="7442814" y="3676796"/>
                <a:ext cx="360" cy="360"/>
              </p14:xfrm>
            </p:contentPart>
          </mc:Choice>
          <mc:Fallback xmlns="">
            <p:pic>
              <p:nvPicPr>
                <p:cNvPr id="1053" name="Entrada de lápiz 1052">
                  <a:extLst>
                    <a:ext uri="{FF2B5EF4-FFF2-40B4-BE49-F238E27FC236}">
                      <a16:creationId xmlns:a16="http://schemas.microsoft.com/office/drawing/2014/main" id="{9AA00A0B-2DD7-4ECC-B623-615995E371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659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6" name="Entrada de lápiz 445">
                  <a:extLst>
                    <a:ext uri="{FF2B5EF4-FFF2-40B4-BE49-F238E27FC236}">
                      <a16:creationId xmlns:a16="http://schemas.microsoft.com/office/drawing/2014/main" id="{D4A84652-819B-4C28-A023-E1722B004DE3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4" name="Entrada de lápiz 1053">
                  <a:extLst>
                    <a:ext uri="{FF2B5EF4-FFF2-40B4-BE49-F238E27FC236}">
                      <a16:creationId xmlns:a16="http://schemas.microsoft.com/office/drawing/2014/main" id="{DA91C014-0948-435F-B640-7DF2E49130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7" name="Entrada de lápiz 446">
                  <a:extLst>
                    <a:ext uri="{FF2B5EF4-FFF2-40B4-BE49-F238E27FC236}">
                      <a16:creationId xmlns:a16="http://schemas.microsoft.com/office/drawing/2014/main" id="{D6DDA816-2E3F-4361-84C8-777525E5CB8F}"/>
                    </a:ext>
                  </a:extLst>
                </p14:cNvPr>
                <p14:cNvContentPartPr/>
                <p14:nvPr/>
              </p14:nvContentPartPr>
              <p14:xfrm>
                <a:off x="7442814" y="3598316"/>
                <a:ext cx="360" cy="360"/>
              </p14:xfrm>
            </p:contentPart>
          </mc:Choice>
          <mc:Fallback xmlns="">
            <p:pic>
              <p:nvPicPr>
                <p:cNvPr id="1055" name="Entrada de lápiz 1054">
                  <a:extLst>
                    <a:ext uri="{FF2B5EF4-FFF2-40B4-BE49-F238E27FC236}">
                      <a16:creationId xmlns:a16="http://schemas.microsoft.com/office/drawing/2014/main" id="{E9879496-EAA7-4839-BDA5-5C839BEB568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4814" y="3580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8" name="Entrada de lápiz 447">
                  <a:extLst>
                    <a:ext uri="{FF2B5EF4-FFF2-40B4-BE49-F238E27FC236}">
                      <a16:creationId xmlns:a16="http://schemas.microsoft.com/office/drawing/2014/main" id="{3A00D942-F77C-453C-B352-9BD73ECF5254}"/>
                    </a:ext>
                  </a:extLst>
                </p14:cNvPr>
                <p14:cNvContentPartPr/>
                <p14:nvPr/>
              </p14:nvContentPartPr>
              <p14:xfrm>
                <a:off x="7442814" y="3608036"/>
                <a:ext cx="360" cy="56520"/>
              </p14:xfrm>
            </p:contentPart>
          </mc:Choice>
          <mc:Fallback xmlns="">
            <p:pic>
              <p:nvPicPr>
                <p:cNvPr id="1056" name="Entrada de lápiz 1055">
                  <a:extLst>
                    <a:ext uri="{FF2B5EF4-FFF2-40B4-BE49-F238E27FC236}">
                      <a16:creationId xmlns:a16="http://schemas.microsoft.com/office/drawing/2014/main" id="{4C973437-CE6D-4707-9FF3-13A777270DB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424814" y="3590396"/>
                  <a:ext cx="36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9" name="Entrada de lápiz 448">
                  <a:extLst>
                    <a:ext uri="{FF2B5EF4-FFF2-40B4-BE49-F238E27FC236}">
                      <a16:creationId xmlns:a16="http://schemas.microsoft.com/office/drawing/2014/main" id="{F49667DF-F37F-4891-AF9E-0EFBA705F40B}"/>
                    </a:ext>
                  </a:extLst>
                </p14:cNvPr>
                <p14:cNvContentPartPr/>
                <p14:nvPr/>
              </p14:nvContentPartPr>
              <p14:xfrm>
                <a:off x="7511574" y="3519476"/>
                <a:ext cx="360" cy="360"/>
              </p14:xfrm>
            </p:contentPart>
          </mc:Choice>
          <mc:Fallback xmlns="">
            <p:pic>
              <p:nvPicPr>
                <p:cNvPr id="24" name="Entrada de lápiz 23">
                  <a:extLst>
                    <a:ext uri="{FF2B5EF4-FFF2-40B4-BE49-F238E27FC236}">
                      <a16:creationId xmlns:a16="http://schemas.microsoft.com/office/drawing/2014/main" id="{13927BE7-8F82-44B4-8A6E-40AC9AB972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0257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0" name="Entrada de lápiz 449">
                  <a:extLst>
                    <a:ext uri="{FF2B5EF4-FFF2-40B4-BE49-F238E27FC236}">
                      <a16:creationId xmlns:a16="http://schemas.microsoft.com/office/drawing/2014/main" id="{28073C9C-0839-4813-8C51-2D7978912CB0}"/>
                    </a:ext>
                  </a:extLst>
                </p14:cNvPr>
                <p14:cNvContentPartPr/>
                <p14:nvPr/>
              </p14:nvContentPartPr>
              <p14:xfrm>
                <a:off x="7551174" y="3529556"/>
                <a:ext cx="36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7B277132-5E69-4111-8E27-B72876EB4C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42174" y="35209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1" name="Entrada de lápiz 450">
                  <a:extLst>
                    <a:ext uri="{FF2B5EF4-FFF2-40B4-BE49-F238E27FC236}">
                      <a16:creationId xmlns:a16="http://schemas.microsoft.com/office/drawing/2014/main" id="{F98E8459-14FE-4263-A3DF-872E3EE7408A}"/>
                    </a:ext>
                  </a:extLst>
                </p14:cNvPr>
                <p14:cNvContentPartPr/>
                <p14:nvPr/>
              </p14:nvContentPartPr>
              <p14:xfrm>
                <a:off x="7540734" y="3519476"/>
                <a:ext cx="36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1B1A3C92-92F1-4695-96E1-2F1C452453C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510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2" name="Entrada de lápiz 451">
                  <a:extLst>
                    <a:ext uri="{FF2B5EF4-FFF2-40B4-BE49-F238E27FC236}">
                      <a16:creationId xmlns:a16="http://schemas.microsoft.com/office/drawing/2014/main" id="{FE841CA6-2D28-4E3E-B90A-64DBBEBAE7BC}"/>
                    </a:ext>
                  </a:extLst>
                </p14:cNvPr>
                <p14:cNvContentPartPr/>
                <p14:nvPr/>
              </p14:nvContentPartPr>
              <p14:xfrm>
                <a:off x="7599774" y="3480236"/>
                <a:ext cx="360" cy="360"/>
              </p14:xfrm>
            </p:contentPart>
          </mc:Choice>
          <mc:Fallback xmlns=""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id="{C84A5712-EB07-4E17-9E02-8DE9FA90BED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90774" y="34715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53" name="Entrada de lápiz 452">
                  <a:extLst>
                    <a:ext uri="{FF2B5EF4-FFF2-40B4-BE49-F238E27FC236}">
                      <a16:creationId xmlns:a16="http://schemas.microsoft.com/office/drawing/2014/main" id="{7EDBD52F-EFB6-4736-ACC7-241DF7B1D257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28" name="Entrada de lápiz 27">
                  <a:extLst>
                    <a:ext uri="{FF2B5EF4-FFF2-40B4-BE49-F238E27FC236}">
                      <a16:creationId xmlns:a16="http://schemas.microsoft.com/office/drawing/2014/main" id="{B52835CC-0D95-4E85-883A-731D5A34F9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094" y="34417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54" name="Entrada de lápiz 453">
                  <a:extLst>
                    <a:ext uri="{FF2B5EF4-FFF2-40B4-BE49-F238E27FC236}">
                      <a16:creationId xmlns:a16="http://schemas.microsoft.com/office/drawing/2014/main" id="{7222ADAB-214F-48EC-BBF1-9AD914154DEF}"/>
                    </a:ext>
                  </a:extLst>
                </p14:cNvPr>
                <p14:cNvContentPartPr/>
                <p14:nvPr/>
              </p14:nvContentPartPr>
              <p14:xfrm>
                <a:off x="7531014" y="3440996"/>
                <a:ext cx="360" cy="36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246A906D-563E-42B4-A7A4-B927D4FE10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22374" y="34319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55" name="Entrada de lápiz 454">
                  <a:extLst>
                    <a:ext uri="{FF2B5EF4-FFF2-40B4-BE49-F238E27FC236}">
                      <a16:creationId xmlns:a16="http://schemas.microsoft.com/office/drawing/2014/main" id="{E7283663-59AA-411A-A963-DF51D0A91DAF}"/>
                    </a:ext>
                  </a:extLst>
                </p14:cNvPr>
                <p14:cNvContentPartPr/>
                <p14:nvPr/>
              </p14:nvContentPartPr>
              <p14:xfrm>
                <a:off x="7540734" y="3450716"/>
                <a:ext cx="360" cy="360"/>
              </p14:xfrm>
            </p:contentPart>
          </mc:Choice>
          <mc:Fallback xmlns="">
            <p:pic>
              <p:nvPicPr>
                <p:cNvPr id="1058" name="Entrada de lápiz 1057">
                  <a:extLst>
                    <a:ext uri="{FF2B5EF4-FFF2-40B4-BE49-F238E27FC236}">
                      <a16:creationId xmlns:a16="http://schemas.microsoft.com/office/drawing/2014/main" id="{3F5416EA-E505-405E-9065-ED1BC602A16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2309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56" name="Entrada de lápiz 455">
                  <a:extLst>
                    <a:ext uri="{FF2B5EF4-FFF2-40B4-BE49-F238E27FC236}">
                      <a16:creationId xmlns:a16="http://schemas.microsoft.com/office/drawing/2014/main" id="{84C4B2FA-50CB-4AE3-AB81-EBECE70A6FE0}"/>
                    </a:ext>
                  </a:extLst>
                </p14:cNvPr>
                <p14:cNvContentPartPr/>
                <p14:nvPr/>
              </p14:nvContentPartPr>
              <p14:xfrm>
                <a:off x="7536774" y="3421196"/>
                <a:ext cx="4320" cy="360"/>
              </p14:xfrm>
            </p:contentPart>
          </mc:Choice>
          <mc:Fallback xmlns="">
            <p:pic>
              <p:nvPicPr>
                <p:cNvPr id="1059" name="Entrada de lápiz 1058">
                  <a:extLst>
                    <a:ext uri="{FF2B5EF4-FFF2-40B4-BE49-F238E27FC236}">
                      <a16:creationId xmlns:a16="http://schemas.microsoft.com/office/drawing/2014/main" id="{4BF64900-35D3-4997-95F4-3EE7A521C7C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19134" y="3403556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57" name="Entrada de lápiz 456">
                  <a:extLst>
                    <a:ext uri="{FF2B5EF4-FFF2-40B4-BE49-F238E27FC236}">
                      <a16:creationId xmlns:a16="http://schemas.microsoft.com/office/drawing/2014/main" id="{0EBB8B5D-A4F9-4481-AA28-181329207506}"/>
                    </a:ext>
                  </a:extLst>
                </p14:cNvPr>
                <p14:cNvContentPartPr/>
                <p14:nvPr/>
              </p14:nvContentPartPr>
              <p14:xfrm>
                <a:off x="7452534" y="3391676"/>
                <a:ext cx="360" cy="360"/>
              </p14:xfrm>
            </p:contentPart>
          </mc:Choice>
          <mc:Fallback xmlns="">
            <p:pic>
              <p:nvPicPr>
                <p:cNvPr id="1061" name="Entrada de lápiz 1060">
                  <a:extLst>
                    <a:ext uri="{FF2B5EF4-FFF2-40B4-BE49-F238E27FC236}">
                      <a16:creationId xmlns:a16="http://schemas.microsoft.com/office/drawing/2014/main" id="{47FA004F-11F8-4D25-A00A-D3676790C73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34534" y="33736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58" name="Entrada de lápiz 457">
                  <a:extLst>
                    <a:ext uri="{FF2B5EF4-FFF2-40B4-BE49-F238E27FC236}">
                      <a16:creationId xmlns:a16="http://schemas.microsoft.com/office/drawing/2014/main" id="{28E4BAD7-4ECF-48E5-A46E-B752C8FCA475}"/>
                    </a:ext>
                  </a:extLst>
                </p14:cNvPr>
                <p14:cNvContentPartPr/>
                <p14:nvPr/>
              </p14:nvContentPartPr>
              <p14:xfrm>
                <a:off x="7481694" y="3401396"/>
                <a:ext cx="73440" cy="18360"/>
              </p14:xfrm>
            </p:contentPart>
          </mc:Choice>
          <mc:Fallback xmlns="">
            <p:pic>
              <p:nvPicPr>
                <p:cNvPr id="1062" name="Entrada de lápiz 1061">
                  <a:extLst>
                    <a:ext uri="{FF2B5EF4-FFF2-40B4-BE49-F238E27FC236}">
                      <a16:creationId xmlns:a16="http://schemas.microsoft.com/office/drawing/2014/main" id="{711965EB-5975-4F19-A9A8-A4A7AE1E997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64054" y="3383396"/>
                  <a:ext cx="1090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59" name="Entrada de lápiz 458">
                  <a:extLst>
                    <a:ext uri="{FF2B5EF4-FFF2-40B4-BE49-F238E27FC236}">
                      <a16:creationId xmlns:a16="http://schemas.microsoft.com/office/drawing/2014/main" id="{945FAE28-508F-4841-9073-4750C1EBAAB9}"/>
                    </a:ext>
                  </a:extLst>
                </p14:cNvPr>
                <p14:cNvContentPartPr/>
                <p14:nvPr/>
              </p14:nvContentPartPr>
              <p14:xfrm>
                <a:off x="7570614" y="3431276"/>
                <a:ext cx="360" cy="360"/>
              </p14:xfrm>
            </p:contentPart>
          </mc:Choice>
          <mc:Fallback xmlns="">
            <p:pic>
              <p:nvPicPr>
                <p:cNvPr id="1063" name="Entrada de lápiz 1062">
                  <a:extLst>
                    <a:ext uri="{FF2B5EF4-FFF2-40B4-BE49-F238E27FC236}">
                      <a16:creationId xmlns:a16="http://schemas.microsoft.com/office/drawing/2014/main" id="{2A45A1CA-52F2-43B8-B2A7-BC88ED63274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5261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60" name="Entrada de lápiz 459">
                  <a:extLst>
                    <a:ext uri="{FF2B5EF4-FFF2-40B4-BE49-F238E27FC236}">
                      <a16:creationId xmlns:a16="http://schemas.microsoft.com/office/drawing/2014/main" id="{AB1C5C32-5F34-4993-B55A-F734169C01B6}"/>
                    </a:ext>
                  </a:extLst>
                </p14:cNvPr>
                <p14:cNvContentPartPr/>
                <p14:nvPr/>
              </p14:nvContentPartPr>
              <p14:xfrm>
                <a:off x="7590054" y="3431276"/>
                <a:ext cx="360" cy="360"/>
              </p14:xfrm>
            </p:contentPart>
          </mc:Choice>
          <mc:Fallback xmlns="">
            <p:pic>
              <p:nvPicPr>
                <p:cNvPr id="1065" name="Entrada de lápiz 1064">
                  <a:extLst>
                    <a:ext uri="{FF2B5EF4-FFF2-40B4-BE49-F238E27FC236}">
                      <a16:creationId xmlns:a16="http://schemas.microsoft.com/office/drawing/2014/main" id="{FF3F46FF-895B-454D-A44E-9206695EEF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2054" y="341327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61" name="Entrada de lápiz 460">
                  <a:extLst>
                    <a:ext uri="{FF2B5EF4-FFF2-40B4-BE49-F238E27FC236}">
                      <a16:creationId xmlns:a16="http://schemas.microsoft.com/office/drawing/2014/main" id="{AB6A8161-9889-47B1-8573-1C406C7CA017}"/>
                    </a:ext>
                  </a:extLst>
                </p14:cNvPr>
                <p14:cNvContentPartPr/>
                <p14:nvPr/>
              </p14:nvContentPartPr>
              <p14:xfrm>
                <a:off x="7521294" y="3500036"/>
                <a:ext cx="360" cy="360"/>
              </p14:xfrm>
            </p:contentPart>
          </mc:Choice>
          <mc:Fallback xmlns="">
            <p:pic>
              <p:nvPicPr>
                <p:cNvPr id="1067" name="Entrada de lápiz 1066">
                  <a:extLst>
                    <a:ext uri="{FF2B5EF4-FFF2-40B4-BE49-F238E27FC236}">
                      <a16:creationId xmlns:a16="http://schemas.microsoft.com/office/drawing/2014/main" id="{B671F416-4810-4196-9217-ABD77491B3E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032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62" name="Entrada de lápiz 461">
                  <a:extLst>
                    <a:ext uri="{FF2B5EF4-FFF2-40B4-BE49-F238E27FC236}">
                      <a16:creationId xmlns:a16="http://schemas.microsoft.com/office/drawing/2014/main" id="{1D31F9A7-73B3-44C3-B62E-68404460BAA2}"/>
                    </a:ext>
                  </a:extLst>
                </p14:cNvPr>
                <p14:cNvContentPartPr/>
                <p14:nvPr/>
              </p14:nvContentPartPr>
              <p14:xfrm>
                <a:off x="7492134" y="3450716"/>
                <a:ext cx="360" cy="360"/>
              </p14:xfrm>
            </p:contentPart>
          </mc:Choice>
          <mc:Fallback xmlns="">
            <p:pic>
              <p:nvPicPr>
                <p:cNvPr id="1068" name="Entrada de lápiz 1067">
                  <a:extLst>
                    <a:ext uri="{FF2B5EF4-FFF2-40B4-BE49-F238E27FC236}">
                      <a16:creationId xmlns:a16="http://schemas.microsoft.com/office/drawing/2014/main" id="{1E6E192B-8DA8-47AE-B790-952B351418C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74134" y="34327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63" name="Entrada de lápiz 462">
                  <a:extLst>
                    <a:ext uri="{FF2B5EF4-FFF2-40B4-BE49-F238E27FC236}">
                      <a16:creationId xmlns:a16="http://schemas.microsoft.com/office/drawing/2014/main" id="{E0ABA292-707D-4968-9D15-12E18EB8A511}"/>
                    </a:ext>
                  </a:extLst>
                </p14:cNvPr>
                <p14:cNvContentPartPr/>
                <p14:nvPr/>
              </p14:nvContentPartPr>
              <p14:xfrm>
                <a:off x="7560894" y="3500036"/>
                <a:ext cx="360" cy="360"/>
              </p14:xfrm>
            </p:contentPart>
          </mc:Choice>
          <mc:Fallback xmlns="">
            <p:pic>
              <p:nvPicPr>
                <p:cNvPr id="1070" name="Entrada de lápiz 1069">
                  <a:extLst>
                    <a:ext uri="{FF2B5EF4-FFF2-40B4-BE49-F238E27FC236}">
                      <a16:creationId xmlns:a16="http://schemas.microsoft.com/office/drawing/2014/main" id="{9F02B7C9-3BD7-45F3-8E62-ADF0281C62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42894" y="348203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64" name="Entrada de lápiz 463">
                  <a:extLst>
                    <a:ext uri="{FF2B5EF4-FFF2-40B4-BE49-F238E27FC236}">
                      <a16:creationId xmlns:a16="http://schemas.microsoft.com/office/drawing/2014/main" id="{3C613F14-B035-49AC-8E6B-E10F1742BE4B}"/>
                    </a:ext>
                  </a:extLst>
                </p14:cNvPr>
                <p14:cNvContentPartPr/>
                <p14:nvPr/>
              </p14:nvContentPartPr>
              <p14:xfrm>
                <a:off x="7469094" y="3539276"/>
                <a:ext cx="42840" cy="19080"/>
              </p14:xfrm>
            </p:contentPart>
          </mc:Choice>
          <mc:Fallback xmlns="">
            <p:pic>
              <p:nvPicPr>
                <p:cNvPr id="1071" name="Entrada de lápiz 1070">
                  <a:extLst>
                    <a:ext uri="{FF2B5EF4-FFF2-40B4-BE49-F238E27FC236}">
                      <a16:creationId xmlns:a16="http://schemas.microsoft.com/office/drawing/2014/main" id="{F0786F56-D167-420F-BB70-65C6C6AE2C8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51094" y="3521636"/>
                  <a:ext cx="78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65" name="Entrada de lápiz 464">
                  <a:extLst>
                    <a:ext uri="{FF2B5EF4-FFF2-40B4-BE49-F238E27FC236}">
                      <a16:creationId xmlns:a16="http://schemas.microsoft.com/office/drawing/2014/main" id="{B63D7786-51F3-422A-831B-78FC32BA7293}"/>
                    </a:ext>
                  </a:extLst>
                </p14:cNvPr>
                <p14:cNvContentPartPr/>
                <p14:nvPr/>
              </p14:nvContentPartPr>
              <p14:xfrm>
                <a:off x="7462254" y="3568796"/>
                <a:ext cx="360" cy="360"/>
              </p14:xfrm>
            </p:contentPart>
          </mc:Choice>
          <mc:Fallback xmlns="">
            <p:pic>
              <p:nvPicPr>
                <p:cNvPr id="1073" name="Entrada de lápiz 1072">
                  <a:extLst>
                    <a:ext uri="{FF2B5EF4-FFF2-40B4-BE49-F238E27FC236}">
                      <a16:creationId xmlns:a16="http://schemas.microsoft.com/office/drawing/2014/main" id="{97455882-A0DD-43F1-90C3-7DF07AA91E6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66" name="Entrada de lápiz 465">
                  <a:extLst>
                    <a:ext uri="{FF2B5EF4-FFF2-40B4-BE49-F238E27FC236}">
                      <a16:creationId xmlns:a16="http://schemas.microsoft.com/office/drawing/2014/main" id="{5851E827-668B-422B-8DE8-2DE150F0231D}"/>
                    </a:ext>
                  </a:extLst>
                </p14:cNvPr>
                <p14:cNvContentPartPr/>
                <p14:nvPr/>
              </p14:nvContentPartPr>
              <p14:xfrm>
                <a:off x="7511574" y="3568796"/>
                <a:ext cx="360" cy="360"/>
              </p14:xfrm>
            </p:contentPart>
          </mc:Choice>
          <mc:Fallback xmlns="">
            <p:pic>
              <p:nvPicPr>
                <p:cNvPr id="1074" name="Entrada de lápiz 1073">
                  <a:extLst>
                    <a:ext uri="{FF2B5EF4-FFF2-40B4-BE49-F238E27FC236}">
                      <a16:creationId xmlns:a16="http://schemas.microsoft.com/office/drawing/2014/main" id="{73F1F3C1-A549-4C5C-B3E3-A1458040D3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93574" y="35507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67" name="Entrada de lápiz 466">
                  <a:extLst>
                    <a:ext uri="{FF2B5EF4-FFF2-40B4-BE49-F238E27FC236}">
                      <a16:creationId xmlns:a16="http://schemas.microsoft.com/office/drawing/2014/main" id="{C0BADA84-B8CF-4BC0-8CCA-E12B85B2B976}"/>
                    </a:ext>
                  </a:extLst>
                </p14:cNvPr>
                <p14:cNvContentPartPr/>
                <p14:nvPr/>
              </p14:nvContentPartPr>
              <p14:xfrm>
                <a:off x="7466574" y="3568796"/>
                <a:ext cx="15840" cy="27000"/>
              </p14:xfrm>
            </p:contentPart>
          </mc:Choice>
          <mc:Fallback xmlns="">
            <p:pic>
              <p:nvPicPr>
                <p:cNvPr id="1075" name="Entrada de lápiz 1074">
                  <a:extLst>
                    <a:ext uri="{FF2B5EF4-FFF2-40B4-BE49-F238E27FC236}">
                      <a16:creationId xmlns:a16="http://schemas.microsoft.com/office/drawing/2014/main" id="{9DE39E23-CDEB-4B93-AADE-A4F35B3F0C7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48574" y="3550796"/>
                  <a:ext cx="51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68" name="Entrada de lápiz 467">
                  <a:extLst>
                    <a:ext uri="{FF2B5EF4-FFF2-40B4-BE49-F238E27FC236}">
                      <a16:creationId xmlns:a16="http://schemas.microsoft.com/office/drawing/2014/main" id="{398631CC-6317-4465-86CF-D5A5A3782FA8}"/>
                    </a:ext>
                  </a:extLst>
                </p14:cNvPr>
                <p14:cNvContentPartPr/>
                <p14:nvPr/>
              </p14:nvContentPartPr>
              <p14:xfrm>
                <a:off x="7462254" y="3608036"/>
                <a:ext cx="360" cy="360"/>
              </p14:xfrm>
            </p:contentPart>
          </mc:Choice>
          <mc:Fallback xmlns="">
            <p:pic>
              <p:nvPicPr>
                <p:cNvPr id="1076" name="Entrada de lápiz 1075">
                  <a:extLst>
                    <a:ext uri="{FF2B5EF4-FFF2-40B4-BE49-F238E27FC236}">
                      <a16:creationId xmlns:a16="http://schemas.microsoft.com/office/drawing/2014/main" id="{709F4CF7-8F29-41CF-BE7E-9C58C0FEBA3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590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69" name="Entrada de lápiz 468">
                  <a:extLst>
                    <a:ext uri="{FF2B5EF4-FFF2-40B4-BE49-F238E27FC236}">
                      <a16:creationId xmlns:a16="http://schemas.microsoft.com/office/drawing/2014/main" id="{0921B080-A842-44E8-8E63-45536E9F4A54}"/>
                    </a:ext>
                  </a:extLst>
                </p14:cNvPr>
                <p14:cNvContentPartPr/>
                <p14:nvPr/>
              </p14:nvContentPartPr>
              <p14:xfrm>
                <a:off x="7688334" y="3785156"/>
                <a:ext cx="360" cy="360"/>
              </p14:xfrm>
            </p:contentPart>
          </mc:Choice>
          <mc:Fallback xmlns="">
            <p:pic>
              <p:nvPicPr>
                <p:cNvPr id="1078" name="Entrada de lápiz 1077">
                  <a:extLst>
                    <a:ext uri="{FF2B5EF4-FFF2-40B4-BE49-F238E27FC236}">
                      <a16:creationId xmlns:a16="http://schemas.microsoft.com/office/drawing/2014/main" id="{B43EF179-2ED4-4764-A7D2-6468676EB3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70694" y="376715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70" name="Entrada de lápiz 469">
                  <a:extLst>
                    <a:ext uri="{FF2B5EF4-FFF2-40B4-BE49-F238E27FC236}">
                      <a16:creationId xmlns:a16="http://schemas.microsoft.com/office/drawing/2014/main" id="{F4EB3A8D-9DB1-41C0-A097-5C487BC38CF5}"/>
                    </a:ext>
                  </a:extLst>
                </p14:cNvPr>
                <p14:cNvContentPartPr/>
                <p14:nvPr/>
              </p14:nvContentPartPr>
              <p14:xfrm>
                <a:off x="7668894" y="3757796"/>
                <a:ext cx="360" cy="8280"/>
              </p14:xfrm>
            </p:contentPart>
          </mc:Choice>
          <mc:Fallback xmlns="">
            <p:pic>
              <p:nvPicPr>
                <p:cNvPr id="1079" name="Entrada de lápiz 1078">
                  <a:extLst>
                    <a:ext uri="{FF2B5EF4-FFF2-40B4-BE49-F238E27FC236}">
                      <a16:creationId xmlns:a16="http://schemas.microsoft.com/office/drawing/2014/main" id="{7C1FCF7D-AA0F-46E6-8B45-0E7E94BE402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51254" y="3739796"/>
                  <a:ext cx="36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71" name="Entrada de lápiz 470">
                  <a:extLst>
                    <a:ext uri="{FF2B5EF4-FFF2-40B4-BE49-F238E27FC236}">
                      <a16:creationId xmlns:a16="http://schemas.microsoft.com/office/drawing/2014/main" id="{DE0B2E50-1728-47A4-81A5-F93877E2DF6E}"/>
                    </a:ext>
                  </a:extLst>
                </p14:cNvPr>
                <p14:cNvContentPartPr/>
                <p14:nvPr/>
              </p14:nvContentPartPr>
              <p14:xfrm>
                <a:off x="7668894" y="3785156"/>
                <a:ext cx="20160" cy="50760"/>
              </p14:xfrm>
            </p:contentPart>
          </mc:Choice>
          <mc:Fallback xmlns="">
            <p:pic>
              <p:nvPicPr>
                <p:cNvPr id="1081" name="Entrada de lápiz 1080">
                  <a:extLst>
                    <a:ext uri="{FF2B5EF4-FFF2-40B4-BE49-F238E27FC236}">
                      <a16:creationId xmlns:a16="http://schemas.microsoft.com/office/drawing/2014/main" id="{AE9C0456-75D2-470A-9DBF-E95AEBF7A38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51254" y="3767156"/>
                  <a:ext cx="558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72" name="Entrada de lápiz 471">
                  <a:extLst>
                    <a:ext uri="{FF2B5EF4-FFF2-40B4-BE49-F238E27FC236}">
                      <a16:creationId xmlns:a16="http://schemas.microsoft.com/office/drawing/2014/main" id="{D22513A4-CA0F-41B5-8D40-EF133D7AF537}"/>
                    </a:ext>
                  </a:extLst>
                </p14:cNvPr>
                <p14:cNvContentPartPr/>
                <p14:nvPr/>
              </p14:nvContentPartPr>
              <p14:xfrm>
                <a:off x="7501854" y="3726116"/>
                <a:ext cx="360" cy="360"/>
              </p14:xfrm>
            </p:contentPart>
          </mc:Choice>
          <mc:Fallback xmlns="">
            <p:pic>
              <p:nvPicPr>
                <p:cNvPr id="1083" name="Entrada de lápiz 1082">
                  <a:extLst>
                    <a:ext uri="{FF2B5EF4-FFF2-40B4-BE49-F238E27FC236}">
                      <a16:creationId xmlns:a16="http://schemas.microsoft.com/office/drawing/2014/main" id="{B107C01E-9D27-46F4-A679-990B2C5F4D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3854" y="37081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73" name="Entrada de lápiz 472">
                  <a:extLst>
                    <a:ext uri="{FF2B5EF4-FFF2-40B4-BE49-F238E27FC236}">
                      <a16:creationId xmlns:a16="http://schemas.microsoft.com/office/drawing/2014/main" id="{F45545CC-22EE-4690-A327-05FCDAF0F31C}"/>
                    </a:ext>
                  </a:extLst>
                </p14:cNvPr>
                <p14:cNvContentPartPr/>
                <p14:nvPr/>
              </p14:nvContentPartPr>
              <p14:xfrm>
                <a:off x="7481694" y="3716396"/>
                <a:ext cx="360" cy="360"/>
              </p14:xfrm>
            </p:contentPart>
          </mc:Choice>
          <mc:Fallback xmlns="">
            <p:pic>
              <p:nvPicPr>
                <p:cNvPr id="1084" name="Entrada de lápiz 1083">
                  <a:extLst>
                    <a:ext uri="{FF2B5EF4-FFF2-40B4-BE49-F238E27FC236}">
                      <a16:creationId xmlns:a16="http://schemas.microsoft.com/office/drawing/2014/main" id="{71019E17-9616-45A8-BEC7-9A3D721568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405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74" name="Entrada de lápiz 473">
                  <a:extLst>
                    <a:ext uri="{FF2B5EF4-FFF2-40B4-BE49-F238E27FC236}">
                      <a16:creationId xmlns:a16="http://schemas.microsoft.com/office/drawing/2014/main" id="{C727C32C-E908-4177-BB85-621F30E9EE87}"/>
                    </a:ext>
                  </a:extLst>
                </p14:cNvPr>
                <p14:cNvContentPartPr/>
                <p14:nvPr/>
              </p14:nvContentPartPr>
              <p14:xfrm>
                <a:off x="7462254" y="3716396"/>
                <a:ext cx="360" cy="360"/>
              </p14:xfrm>
            </p:contentPart>
          </mc:Choice>
          <mc:Fallback xmlns="">
            <p:pic>
              <p:nvPicPr>
                <p:cNvPr id="1086" name="Entrada de lápiz 1085">
                  <a:extLst>
                    <a:ext uri="{FF2B5EF4-FFF2-40B4-BE49-F238E27FC236}">
                      <a16:creationId xmlns:a16="http://schemas.microsoft.com/office/drawing/2014/main" id="{BADE8A98-6A41-438A-8B08-A5EEF5BC2B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44614" y="369839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75" name="Entrada de lápiz 474">
                  <a:extLst>
                    <a:ext uri="{FF2B5EF4-FFF2-40B4-BE49-F238E27FC236}">
                      <a16:creationId xmlns:a16="http://schemas.microsoft.com/office/drawing/2014/main" id="{E3D864FE-5D21-41FF-B12B-EA22E8318B29}"/>
                    </a:ext>
                  </a:extLst>
                </p14:cNvPr>
                <p14:cNvContentPartPr/>
                <p14:nvPr/>
              </p14:nvContentPartPr>
              <p14:xfrm>
                <a:off x="7782136" y="3707077"/>
                <a:ext cx="360" cy="360"/>
              </p14:xfrm>
            </p:contentPart>
          </mc:Choice>
          <mc:Fallback xmlns="">
            <p:pic>
              <p:nvPicPr>
                <p:cNvPr id="1089" name="Entrada de lápiz 1088">
                  <a:extLst>
                    <a:ext uri="{FF2B5EF4-FFF2-40B4-BE49-F238E27FC236}">
                      <a16:creationId xmlns:a16="http://schemas.microsoft.com/office/drawing/2014/main" id="{337C26D1-92F8-4486-96A4-6F5BA2F295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641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76" name="Entrada de lápiz 475">
                  <a:extLst>
                    <a:ext uri="{FF2B5EF4-FFF2-40B4-BE49-F238E27FC236}">
                      <a16:creationId xmlns:a16="http://schemas.microsoft.com/office/drawing/2014/main" id="{99363818-2189-4A1B-A8D8-0EF7E99CFA27}"/>
                    </a:ext>
                  </a:extLst>
                </p14:cNvPr>
                <p14:cNvContentPartPr/>
                <p14:nvPr/>
              </p14:nvContentPartPr>
              <p14:xfrm>
                <a:off x="7821376" y="3707077"/>
                <a:ext cx="360" cy="360"/>
              </p14:xfrm>
            </p:contentPart>
          </mc:Choice>
          <mc:Fallback xmlns="">
            <p:pic>
              <p:nvPicPr>
                <p:cNvPr id="1091" name="Entrada de lápiz 1090">
                  <a:extLst>
                    <a:ext uri="{FF2B5EF4-FFF2-40B4-BE49-F238E27FC236}">
                      <a16:creationId xmlns:a16="http://schemas.microsoft.com/office/drawing/2014/main" id="{6C8E7AFF-416B-406A-8F6A-325B01B71F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37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77" name="Entrada de lápiz 476">
                  <a:extLst>
                    <a:ext uri="{FF2B5EF4-FFF2-40B4-BE49-F238E27FC236}">
                      <a16:creationId xmlns:a16="http://schemas.microsoft.com/office/drawing/2014/main" id="{D65853CE-672C-4A66-A27D-5AEB2BBFB536}"/>
                    </a:ext>
                  </a:extLst>
                </p14:cNvPr>
                <p14:cNvContentPartPr/>
                <p14:nvPr/>
              </p14:nvContentPartPr>
              <p14:xfrm>
                <a:off x="7771336" y="3694117"/>
                <a:ext cx="163800" cy="33840"/>
              </p14:xfrm>
            </p:contentPart>
          </mc:Choice>
          <mc:Fallback xmlns="">
            <p:pic>
              <p:nvPicPr>
                <p:cNvPr id="1092" name="Entrada de lápiz 1091">
                  <a:extLst>
                    <a:ext uri="{FF2B5EF4-FFF2-40B4-BE49-F238E27FC236}">
                      <a16:creationId xmlns:a16="http://schemas.microsoft.com/office/drawing/2014/main" id="{71D241F5-DA99-496B-BAB8-20FA37292F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53336" y="3676477"/>
                  <a:ext cx="199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78" name="Entrada de lápiz 477">
                  <a:extLst>
                    <a:ext uri="{FF2B5EF4-FFF2-40B4-BE49-F238E27FC236}">
                      <a16:creationId xmlns:a16="http://schemas.microsoft.com/office/drawing/2014/main" id="{2114A9C1-7463-4B66-814F-23C96B14D299}"/>
                    </a:ext>
                  </a:extLst>
                </p14:cNvPr>
                <p14:cNvContentPartPr/>
                <p14:nvPr/>
              </p14:nvContentPartPr>
              <p14:xfrm>
                <a:off x="7921096" y="3707077"/>
                <a:ext cx="360" cy="360"/>
              </p14:xfrm>
            </p:contentPart>
          </mc:Choice>
          <mc:Fallback xmlns="">
            <p:pic>
              <p:nvPicPr>
                <p:cNvPr id="1093" name="Entrada de lápiz 1092">
                  <a:extLst>
                    <a:ext uri="{FF2B5EF4-FFF2-40B4-BE49-F238E27FC236}">
                      <a16:creationId xmlns:a16="http://schemas.microsoft.com/office/drawing/2014/main" id="{E65A65D6-C86E-4753-A6AE-E7B0D9DA1C4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0309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79" name="Entrada de lápiz 478">
                  <a:extLst>
                    <a:ext uri="{FF2B5EF4-FFF2-40B4-BE49-F238E27FC236}">
                      <a16:creationId xmlns:a16="http://schemas.microsoft.com/office/drawing/2014/main" id="{D2E6B6F7-21E9-45F5-B96B-FD7194995B80}"/>
                    </a:ext>
                  </a:extLst>
                </p14:cNvPr>
                <p14:cNvContentPartPr/>
                <p14:nvPr/>
              </p14:nvContentPartPr>
              <p14:xfrm>
                <a:off x="7932976" y="3707077"/>
                <a:ext cx="18360" cy="360"/>
              </p14:xfrm>
            </p:contentPart>
          </mc:Choice>
          <mc:Fallback xmlns="">
            <p:pic>
              <p:nvPicPr>
                <p:cNvPr id="1094" name="Entrada de lápiz 1093">
                  <a:extLst>
                    <a:ext uri="{FF2B5EF4-FFF2-40B4-BE49-F238E27FC236}">
                      <a16:creationId xmlns:a16="http://schemas.microsoft.com/office/drawing/2014/main" id="{0AF1FF01-30A9-4999-AEC0-DF233A5D7C3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915336" y="3689437"/>
                  <a:ext cx="54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80" name="Entrada de lápiz 479">
                  <a:extLst>
                    <a:ext uri="{FF2B5EF4-FFF2-40B4-BE49-F238E27FC236}">
                      <a16:creationId xmlns:a16="http://schemas.microsoft.com/office/drawing/2014/main" id="{75D9CE35-89DD-4DBB-B92F-03BBFCAC08FD}"/>
                    </a:ext>
                  </a:extLst>
                </p14:cNvPr>
                <p14:cNvContentPartPr/>
                <p14:nvPr/>
              </p14:nvContentPartPr>
              <p14:xfrm>
                <a:off x="7801936" y="3707077"/>
                <a:ext cx="360" cy="360"/>
              </p14:xfrm>
            </p:contentPart>
          </mc:Choice>
          <mc:Fallback xmlns="">
            <p:pic>
              <p:nvPicPr>
                <p:cNvPr id="1095" name="Entrada de lápiz 1094">
                  <a:extLst>
                    <a:ext uri="{FF2B5EF4-FFF2-40B4-BE49-F238E27FC236}">
                      <a16:creationId xmlns:a16="http://schemas.microsoft.com/office/drawing/2014/main" id="{2937F0F6-A82C-4E14-BC47-9720F8DFB05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83936" y="36894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81" name="Entrada de lápiz 480">
                  <a:extLst>
                    <a:ext uri="{FF2B5EF4-FFF2-40B4-BE49-F238E27FC236}">
                      <a16:creationId xmlns:a16="http://schemas.microsoft.com/office/drawing/2014/main" id="{7A133BC3-AB01-49E7-B570-4D8DB40A28D4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7" name="Entrada de lápiz 1096">
                  <a:extLst>
                    <a:ext uri="{FF2B5EF4-FFF2-40B4-BE49-F238E27FC236}">
                      <a16:creationId xmlns:a16="http://schemas.microsoft.com/office/drawing/2014/main" id="{74BD03D9-52B0-4C4E-992E-B49BE287B71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82" name="Entrada de lápiz 481">
                  <a:extLst>
                    <a:ext uri="{FF2B5EF4-FFF2-40B4-BE49-F238E27FC236}">
                      <a16:creationId xmlns:a16="http://schemas.microsoft.com/office/drawing/2014/main" id="{5ED45314-7FE5-4D05-ABF4-63635DEF260E}"/>
                    </a:ext>
                  </a:extLst>
                </p14:cNvPr>
                <p14:cNvContentPartPr/>
                <p14:nvPr/>
              </p14:nvContentPartPr>
              <p14:xfrm>
                <a:off x="7751896" y="3726877"/>
                <a:ext cx="360" cy="360"/>
              </p14:xfrm>
            </p:contentPart>
          </mc:Choice>
          <mc:Fallback xmlns="">
            <p:pic>
              <p:nvPicPr>
                <p:cNvPr id="1098" name="Entrada de lápiz 1097">
                  <a:extLst>
                    <a:ext uri="{FF2B5EF4-FFF2-40B4-BE49-F238E27FC236}">
                      <a16:creationId xmlns:a16="http://schemas.microsoft.com/office/drawing/2014/main" id="{F1515F6A-DB0C-451C-ADB6-C9C174A69E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34256" y="37088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83" name="Entrada de lápiz 482">
                  <a:extLst>
                    <a:ext uri="{FF2B5EF4-FFF2-40B4-BE49-F238E27FC236}">
                      <a16:creationId xmlns:a16="http://schemas.microsoft.com/office/drawing/2014/main" id="{35F09EBE-CCAC-475D-9490-03F09EED9689}"/>
                    </a:ext>
                  </a:extLst>
                </p14:cNvPr>
                <p14:cNvContentPartPr/>
                <p14:nvPr/>
              </p14:nvContentPartPr>
              <p14:xfrm>
                <a:off x="7827856" y="3736597"/>
                <a:ext cx="4320" cy="4320"/>
              </p14:xfrm>
            </p:contentPart>
          </mc:Choice>
          <mc:Fallback xmlns="">
            <p:pic>
              <p:nvPicPr>
                <p:cNvPr id="1099" name="Entrada de lápiz 1098">
                  <a:extLst>
                    <a:ext uri="{FF2B5EF4-FFF2-40B4-BE49-F238E27FC236}">
                      <a16:creationId xmlns:a16="http://schemas.microsoft.com/office/drawing/2014/main" id="{209AD430-DB33-4CFD-9D36-C7C58923858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09856" y="3718957"/>
                  <a:ext cx="39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84" name="Entrada de lápiz 483">
                  <a:extLst>
                    <a:ext uri="{FF2B5EF4-FFF2-40B4-BE49-F238E27FC236}">
                      <a16:creationId xmlns:a16="http://schemas.microsoft.com/office/drawing/2014/main" id="{8A107F9A-6935-41FB-8AE3-0E0ECD0F74B5}"/>
                    </a:ext>
                  </a:extLst>
                </p14:cNvPr>
                <p14:cNvContentPartPr/>
                <p14:nvPr/>
              </p14:nvContentPartPr>
              <p14:xfrm>
                <a:off x="7772056" y="3736597"/>
                <a:ext cx="360" cy="360"/>
              </p14:xfrm>
            </p:contentPart>
          </mc:Choice>
          <mc:Fallback xmlns="">
            <p:pic>
              <p:nvPicPr>
                <p:cNvPr id="1101" name="Entrada de lápiz 1100">
                  <a:extLst>
                    <a:ext uri="{FF2B5EF4-FFF2-40B4-BE49-F238E27FC236}">
                      <a16:creationId xmlns:a16="http://schemas.microsoft.com/office/drawing/2014/main" id="{7B1D000C-49D5-4CB5-9680-7C6CC93B9E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544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85" name="Entrada de lápiz 484">
                  <a:extLst>
                    <a:ext uri="{FF2B5EF4-FFF2-40B4-BE49-F238E27FC236}">
                      <a16:creationId xmlns:a16="http://schemas.microsoft.com/office/drawing/2014/main" id="{12122974-2CA5-438E-9DD9-D56E4BB92D22}"/>
                    </a:ext>
                  </a:extLst>
                </p14:cNvPr>
                <p14:cNvContentPartPr/>
                <p14:nvPr/>
              </p14:nvContentPartPr>
              <p14:xfrm>
                <a:off x="7791856" y="3736597"/>
                <a:ext cx="360" cy="360"/>
              </p14:xfrm>
            </p:contentPart>
          </mc:Choice>
          <mc:Fallback xmlns="">
            <p:pic>
              <p:nvPicPr>
                <p:cNvPr id="1103" name="Entrada de lápiz 1102">
                  <a:extLst>
                    <a:ext uri="{FF2B5EF4-FFF2-40B4-BE49-F238E27FC236}">
                      <a16:creationId xmlns:a16="http://schemas.microsoft.com/office/drawing/2014/main" id="{2EA31A04-DE31-497C-9635-1C4FE11758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74216" y="3718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86" name="Entrada de lápiz 485">
                  <a:extLst>
                    <a:ext uri="{FF2B5EF4-FFF2-40B4-BE49-F238E27FC236}">
                      <a16:creationId xmlns:a16="http://schemas.microsoft.com/office/drawing/2014/main" id="{1D7C0D74-A4A8-4B74-A3C2-8AECF41CDB83}"/>
                    </a:ext>
                  </a:extLst>
                </p14:cNvPr>
                <p14:cNvContentPartPr/>
                <p14:nvPr/>
              </p14:nvContentPartPr>
              <p14:xfrm>
                <a:off x="7708336" y="3746677"/>
                <a:ext cx="4320" cy="360"/>
              </p14:xfrm>
            </p:contentPart>
          </mc:Choice>
          <mc:Fallback xmlns="">
            <p:pic>
              <p:nvPicPr>
                <p:cNvPr id="1104" name="Entrada de lápiz 1103">
                  <a:extLst>
                    <a:ext uri="{FF2B5EF4-FFF2-40B4-BE49-F238E27FC236}">
                      <a16:creationId xmlns:a16="http://schemas.microsoft.com/office/drawing/2014/main" id="{1D742162-5F0B-4A9A-9DED-68C9305FD72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90696" y="3728677"/>
                  <a:ext cx="39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87" name="Entrada de lápiz 486">
                  <a:extLst>
                    <a:ext uri="{FF2B5EF4-FFF2-40B4-BE49-F238E27FC236}">
                      <a16:creationId xmlns:a16="http://schemas.microsoft.com/office/drawing/2014/main" id="{96B5CBD6-C634-40B7-93EA-D542443B6554}"/>
                    </a:ext>
                  </a:extLst>
                </p14:cNvPr>
                <p14:cNvContentPartPr/>
                <p14:nvPr/>
              </p14:nvContentPartPr>
              <p14:xfrm>
                <a:off x="7593496" y="3766837"/>
                <a:ext cx="360" cy="360"/>
              </p14:xfrm>
            </p:contentPart>
          </mc:Choice>
          <mc:Fallback xmlns="">
            <p:pic>
              <p:nvPicPr>
                <p:cNvPr id="1106" name="Entrada de lápiz 1105">
                  <a:extLst>
                    <a:ext uri="{FF2B5EF4-FFF2-40B4-BE49-F238E27FC236}">
                      <a16:creationId xmlns:a16="http://schemas.microsoft.com/office/drawing/2014/main" id="{F1B2AC34-0E28-44B1-A804-E0F24E5F37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754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88" name="Entrada de lápiz 487">
                  <a:extLst>
                    <a:ext uri="{FF2B5EF4-FFF2-40B4-BE49-F238E27FC236}">
                      <a16:creationId xmlns:a16="http://schemas.microsoft.com/office/drawing/2014/main" id="{6E294121-42A8-4F11-AE61-FA7A8B294B6E}"/>
                    </a:ext>
                  </a:extLst>
                </p14:cNvPr>
                <p14:cNvContentPartPr/>
                <p14:nvPr/>
              </p14:nvContentPartPr>
              <p14:xfrm>
                <a:off x="7632736" y="3756397"/>
                <a:ext cx="360" cy="360"/>
              </p14:xfrm>
            </p:contentPart>
          </mc:Choice>
          <mc:Fallback xmlns="">
            <p:pic>
              <p:nvPicPr>
                <p:cNvPr id="1107" name="Entrada de lápiz 1106">
                  <a:extLst>
                    <a:ext uri="{FF2B5EF4-FFF2-40B4-BE49-F238E27FC236}">
                      <a16:creationId xmlns:a16="http://schemas.microsoft.com/office/drawing/2014/main" id="{4F05EAB0-11DE-452E-8CEE-7001F26919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5096" y="3738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89" name="Entrada de lápiz 488">
                  <a:extLst>
                    <a:ext uri="{FF2B5EF4-FFF2-40B4-BE49-F238E27FC236}">
                      <a16:creationId xmlns:a16="http://schemas.microsoft.com/office/drawing/2014/main" id="{1C331F50-FEE0-4BFC-AA4B-74B3C0C0CDAD}"/>
                    </a:ext>
                  </a:extLst>
                </p14:cNvPr>
                <p14:cNvContentPartPr/>
                <p14:nvPr/>
              </p14:nvContentPartPr>
              <p14:xfrm>
                <a:off x="7612936" y="3766837"/>
                <a:ext cx="360" cy="360"/>
              </p14:xfrm>
            </p:contentPart>
          </mc:Choice>
          <mc:Fallback xmlns="">
            <p:pic>
              <p:nvPicPr>
                <p:cNvPr id="1108" name="Entrada de lápiz 1107">
                  <a:extLst>
                    <a:ext uri="{FF2B5EF4-FFF2-40B4-BE49-F238E27FC236}">
                      <a16:creationId xmlns:a16="http://schemas.microsoft.com/office/drawing/2014/main" id="{57CB8D25-84C5-45E2-AC80-C6041ADC6F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95296" y="3748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90" name="Entrada de lápiz 489">
                  <a:extLst>
                    <a:ext uri="{FF2B5EF4-FFF2-40B4-BE49-F238E27FC236}">
                      <a16:creationId xmlns:a16="http://schemas.microsoft.com/office/drawing/2014/main" id="{8C924E91-8038-48BF-BF4C-5D845037F403}"/>
                    </a:ext>
                  </a:extLst>
                </p14:cNvPr>
                <p14:cNvContentPartPr/>
                <p14:nvPr/>
              </p14:nvContentPartPr>
              <p14:xfrm>
                <a:off x="7632736" y="3766837"/>
                <a:ext cx="25560" cy="29160"/>
              </p14:xfrm>
            </p:contentPart>
          </mc:Choice>
          <mc:Fallback xmlns="">
            <p:pic>
              <p:nvPicPr>
                <p:cNvPr id="1110" name="Entrada de lápiz 1109">
                  <a:extLst>
                    <a:ext uri="{FF2B5EF4-FFF2-40B4-BE49-F238E27FC236}">
                      <a16:creationId xmlns:a16="http://schemas.microsoft.com/office/drawing/2014/main" id="{2D3528BB-0C4E-406B-ACA3-F59291DD4C6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15096" y="3748837"/>
                  <a:ext cx="61200" cy="64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1" name="Rectángulo: esquinas redondeadas 490">
            <a:extLst>
              <a:ext uri="{FF2B5EF4-FFF2-40B4-BE49-F238E27FC236}">
                <a16:creationId xmlns:a16="http://schemas.microsoft.com/office/drawing/2014/main" id="{7344634C-1976-4332-91B6-70870FA9FF2A}"/>
              </a:ext>
            </a:extLst>
          </p:cNvPr>
          <p:cNvSpPr/>
          <p:nvPr/>
        </p:nvSpPr>
        <p:spPr>
          <a:xfrm>
            <a:off x="6286365" y="5393166"/>
            <a:ext cx="1341898" cy="988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C. Técnica del dónut o anillo</a:t>
            </a:r>
          </a:p>
        </p:txBody>
      </p:sp>
      <p:grpSp>
        <p:nvGrpSpPr>
          <p:cNvPr id="498" name="Grupo 497">
            <a:extLst>
              <a:ext uri="{FF2B5EF4-FFF2-40B4-BE49-F238E27FC236}">
                <a16:creationId xmlns:a16="http://schemas.microsoft.com/office/drawing/2014/main" id="{4AC27477-2429-41E1-A1CC-555FFB0DE286}"/>
              </a:ext>
            </a:extLst>
          </p:cNvPr>
          <p:cNvGrpSpPr/>
          <p:nvPr/>
        </p:nvGrpSpPr>
        <p:grpSpPr>
          <a:xfrm>
            <a:off x="6112456" y="3905797"/>
            <a:ext cx="129240" cy="108000"/>
            <a:chOff x="6112456" y="3905797"/>
            <a:chExt cx="129240" cy="1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99" name="Entrada de lápiz 498">
                  <a:extLst>
                    <a:ext uri="{FF2B5EF4-FFF2-40B4-BE49-F238E27FC236}">
                      <a16:creationId xmlns:a16="http://schemas.microsoft.com/office/drawing/2014/main" id="{1ED89BB6-BA40-4DD7-A0A2-F186708D4A67}"/>
                    </a:ext>
                  </a:extLst>
                </p14:cNvPr>
                <p14:cNvContentPartPr/>
                <p14:nvPr/>
              </p14:nvContentPartPr>
              <p14:xfrm>
                <a:off x="6191656" y="3984997"/>
                <a:ext cx="360" cy="360"/>
              </p14:xfrm>
            </p:contentPart>
          </mc:Choice>
          <mc:Fallback xmlns="">
            <p:pic>
              <p:nvPicPr>
                <p:cNvPr id="499" name="Entrada de lápiz 498">
                  <a:extLst>
                    <a:ext uri="{FF2B5EF4-FFF2-40B4-BE49-F238E27FC236}">
                      <a16:creationId xmlns:a16="http://schemas.microsoft.com/office/drawing/2014/main" id="{1ED89BB6-BA40-4DD7-A0A2-F186708D4A6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74016" y="39673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00" name="Entrada de lápiz 499">
                  <a:extLst>
                    <a:ext uri="{FF2B5EF4-FFF2-40B4-BE49-F238E27FC236}">
                      <a16:creationId xmlns:a16="http://schemas.microsoft.com/office/drawing/2014/main" id="{17AE9C6C-DB41-4063-A21F-F11ADF594568}"/>
                    </a:ext>
                  </a:extLst>
                </p14:cNvPr>
                <p14:cNvContentPartPr/>
                <p14:nvPr/>
              </p14:nvContentPartPr>
              <p14:xfrm>
                <a:off x="6191656" y="3955477"/>
                <a:ext cx="360" cy="360"/>
              </p14:xfrm>
            </p:contentPart>
          </mc:Choice>
          <mc:Fallback xmlns="">
            <p:pic>
              <p:nvPicPr>
                <p:cNvPr id="500" name="Entrada de lápiz 499">
                  <a:extLst>
                    <a:ext uri="{FF2B5EF4-FFF2-40B4-BE49-F238E27FC236}">
                      <a16:creationId xmlns:a16="http://schemas.microsoft.com/office/drawing/2014/main" id="{17AE9C6C-DB41-4063-A21F-F11ADF59456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74016" y="39378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01" name="Entrada de lápiz 500">
                  <a:extLst>
                    <a:ext uri="{FF2B5EF4-FFF2-40B4-BE49-F238E27FC236}">
                      <a16:creationId xmlns:a16="http://schemas.microsoft.com/office/drawing/2014/main" id="{CF7B633D-A09B-476F-9572-5E76F6D777F1}"/>
                    </a:ext>
                  </a:extLst>
                </p14:cNvPr>
                <p14:cNvContentPartPr/>
                <p14:nvPr/>
              </p14:nvContentPartPr>
              <p14:xfrm>
                <a:off x="6141976" y="3949357"/>
                <a:ext cx="10440" cy="6480"/>
              </p14:xfrm>
            </p:contentPart>
          </mc:Choice>
          <mc:Fallback xmlns="">
            <p:pic>
              <p:nvPicPr>
                <p:cNvPr id="501" name="Entrada de lápiz 500">
                  <a:extLst>
                    <a:ext uri="{FF2B5EF4-FFF2-40B4-BE49-F238E27FC236}">
                      <a16:creationId xmlns:a16="http://schemas.microsoft.com/office/drawing/2014/main" id="{CF7B633D-A09B-476F-9572-5E76F6D777F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23976" y="3931717"/>
                  <a:ext cx="4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502" name="Entrada de lápiz 501">
                  <a:extLst>
                    <a:ext uri="{FF2B5EF4-FFF2-40B4-BE49-F238E27FC236}">
                      <a16:creationId xmlns:a16="http://schemas.microsoft.com/office/drawing/2014/main" id="{90C28F63-4F2E-4785-8EA3-12FE0F3D5A1E}"/>
                    </a:ext>
                  </a:extLst>
                </p14:cNvPr>
                <p14:cNvContentPartPr/>
                <p14:nvPr/>
              </p14:nvContentPartPr>
              <p14:xfrm>
                <a:off x="6112456" y="3945757"/>
                <a:ext cx="360" cy="360"/>
              </p14:xfrm>
            </p:contentPart>
          </mc:Choice>
          <mc:Fallback xmlns="">
            <p:pic>
              <p:nvPicPr>
                <p:cNvPr id="502" name="Entrada de lápiz 501">
                  <a:extLst>
                    <a:ext uri="{FF2B5EF4-FFF2-40B4-BE49-F238E27FC236}">
                      <a16:creationId xmlns:a16="http://schemas.microsoft.com/office/drawing/2014/main" id="{90C28F63-4F2E-4785-8EA3-12FE0F3D5A1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94456" y="39277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03" name="Entrada de lápiz 502">
                  <a:extLst>
                    <a:ext uri="{FF2B5EF4-FFF2-40B4-BE49-F238E27FC236}">
                      <a16:creationId xmlns:a16="http://schemas.microsoft.com/office/drawing/2014/main" id="{42B098FC-6A61-4BB7-A949-E7D9F38AB395}"/>
                    </a:ext>
                  </a:extLst>
                </p14:cNvPr>
                <p14:cNvContentPartPr/>
                <p14:nvPr/>
              </p14:nvContentPartPr>
              <p14:xfrm>
                <a:off x="6127216" y="3905797"/>
                <a:ext cx="55080" cy="41400"/>
              </p14:xfrm>
            </p:contentPart>
          </mc:Choice>
          <mc:Fallback xmlns="">
            <p:pic>
              <p:nvPicPr>
                <p:cNvPr id="503" name="Entrada de lápiz 502">
                  <a:extLst>
                    <a:ext uri="{FF2B5EF4-FFF2-40B4-BE49-F238E27FC236}">
                      <a16:creationId xmlns:a16="http://schemas.microsoft.com/office/drawing/2014/main" id="{42B098FC-6A61-4BB7-A949-E7D9F38AB39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09216" y="3887797"/>
                  <a:ext cx="907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04" name="Entrada de lápiz 503">
                  <a:extLst>
                    <a:ext uri="{FF2B5EF4-FFF2-40B4-BE49-F238E27FC236}">
                      <a16:creationId xmlns:a16="http://schemas.microsoft.com/office/drawing/2014/main" id="{4C27868E-D66E-44AD-AC03-3B681F086C56}"/>
                    </a:ext>
                  </a:extLst>
                </p14:cNvPr>
                <p14:cNvContentPartPr/>
                <p14:nvPr/>
              </p14:nvContentPartPr>
              <p14:xfrm>
                <a:off x="6165376" y="3995077"/>
                <a:ext cx="76320" cy="18720"/>
              </p14:xfrm>
            </p:contentPart>
          </mc:Choice>
          <mc:Fallback xmlns="">
            <p:pic>
              <p:nvPicPr>
                <p:cNvPr id="504" name="Entrada de lápiz 503">
                  <a:extLst>
                    <a:ext uri="{FF2B5EF4-FFF2-40B4-BE49-F238E27FC236}">
                      <a16:creationId xmlns:a16="http://schemas.microsoft.com/office/drawing/2014/main" id="{4C27868E-D66E-44AD-AC03-3B681F086C5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47736" y="3977077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2" name="Picture 2" descr="Ver las imágenes de origen">
            <a:extLst>
              <a:ext uri="{FF2B5EF4-FFF2-40B4-BE49-F238E27FC236}">
                <a16:creationId xmlns:a16="http://schemas.microsoft.com/office/drawing/2014/main" id="{BFD39919-5692-497D-9673-1235C9051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7" t="37511" r="18738" b="42115"/>
          <a:stretch/>
        </p:blipFill>
        <p:spPr bwMode="auto">
          <a:xfrm rot="2249734">
            <a:off x="9537346" y="2270482"/>
            <a:ext cx="1882743" cy="22340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" name="Picture 16">
            <a:extLst>
              <a:ext uri="{FF2B5EF4-FFF2-40B4-BE49-F238E27FC236}">
                <a16:creationId xmlns:a16="http://schemas.microsoft.com/office/drawing/2014/main" id="{A25E3857-B98D-4A83-8472-43D2B1903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890">
            <a:off x="8405046" y="4981884"/>
            <a:ext cx="1380231" cy="1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Conector recto de flecha 94">
            <a:extLst>
              <a:ext uri="{FF2B5EF4-FFF2-40B4-BE49-F238E27FC236}">
                <a16:creationId xmlns:a16="http://schemas.microsoft.com/office/drawing/2014/main" id="{C6EAD951-583C-4A74-B375-06B779F6DAB3}"/>
              </a:ext>
            </a:extLst>
          </p:cNvPr>
          <p:cNvCxnSpPr>
            <a:cxnSpLocks/>
          </p:cNvCxnSpPr>
          <p:nvPr/>
        </p:nvCxnSpPr>
        <p:spPr>
          <a:xfrm flipH="1">
            <a:off x="9696400" y="3836504"/>
            <a:ext cx="648073" cy="960648"/>
          </a:xfrm>
          <a:prstGeom prst="straightConnector1">
            <a:avLst/>
          </a:prstGeom>
          <a:ln w="4762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97F5954B-C200-4DE4-BF38-02A316C30E36}"/>
              </a:ext>
            </a:extLst>
          </p:cNvPr>
          <p:cNvSpPr txBox="1"/>
          <p:nvPr/>
        </p:nvSpPr>
        <p:spPr>
          <a:xfrm>
            <a:off x="9711073" y="5056249"/>
            <a:ext cx="1889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Introducir el aro de tela por encima del objeto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0C8531B9-1DAF-4E57-9A86-2EF1EA32FB93}"/>
              </a:ext>
            </a:extLst>
          </p:cNvPr>
          <p:cNvSpPr txBox="1"/>
          <p:nvPr/>
        </p:nvSpPr>
        <p:spPr>
          <a:xfrm>
            <a:off x="491210" y="3827776"/>
            <a:ext cx="2838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Se coge un pañuelo grande o una venda crepé que se divide en tres partes al doblarla 2 veces longitudinalmente.</a:t>
            </a:r>
          </a:p>
          <a:p>
            <a:pPr algn="just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Al final, como siempre, se fija el dónut con un vendaje crepé de arriba a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abjo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la pierna.</a:t>
            </a:r>
          </a:p>
        </p:txBody>
      </p:sp>
      <p:pic>
        <p:nvPicPr>
          <p:cNvPr id="514" name="Picture 2">
            <a:extLst>
              <a:ext uri="{FF2B5EF4-FFF2-40B4-BE49-F238E27FC236}">
                <a16:creationId xmlns:a16="http://schemas.microsoft.com/office/drawing/2014/main" id="{C0FF70AB-C569-470E-8C49-27699003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27" y="1766756"/>
            <a:ext cx="1780392" cy="19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0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1120878" y="648928"/>
            <a:ext cx="5029200" cy="3416320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latin typeface="Comic Sans MS" panose="030F0702030302020204" pitchFamily="66" charset="0"/>
              </a:rPr>
              <a:t>DESVANECIMIENTO</a:t>
            </a: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97" y="1061884"/>
            <a:ext cx="2882593" cy="29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Ver las imágenes de origen">
            <a:extLst>
              <a:ext uri="{FF2B5EF4-FFF2-40B4-BE49-F238E27FC236}">
                <a16:creationId xmlns:a16="http://schemas.microsoft.com/office/drawing/2014/main" id="{6E641584-8C10-4666-91DB-8B655EA397E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r="2147" b="28185"/>
          <a:stretch/>
        </p:blipFill>
        <p:spPr bwMode="auto">
          <a:xfrm>
            <a:off x="3629249" y="4212004"/>
            <a:ext cx="2520829" cy="1076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69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828550" cy="39395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 ERC</a:t>
            </a:r>
            <a:endParaRPr lang="es-ES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Presíncope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síncope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vasovagal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ortostático o desmayo común.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chemeClr val="tx1"/>
              </a:buClr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chemeClr val="tx1"/>
              </a:buClr>
            </a:pP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chemeClr val="tx1"/>
              </a:buClr>
            </a:pPr>
            <a:endParaRPr lang="es-ES" sz="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81C44BC-1DFE-436D-9EA5-63763ED89ACD}"/>
              </a:ext>
            </a:extLst>
          </p:cNvPr>
          <p:cNvSpPr/>
          <p:nvPr/>
        </p:nvSpPr>
        <p:spPr>
          <a:xfrm rot="962746">
            <a:off x="8979299" y="4488707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828AFF7-274F-47E2-92EA-2AC90092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18" y="4528293"/>
            <a:ext cx="484056" cy="49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AACE38D-6EB1-4349-87F3-3D5924A00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10" y="4820508"/>
            <a:ext cx="501687" cy="51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C8EF6B5-8D47-4AE6-BEEF-4A230CC9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053">
            <a:off x="3562128" y="4330523"/>
            <a:ext cx="618445" cy="6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C249BB3-5935-494E-BF42-33945201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302" flipH="1">
            <a:off x="4186827" y="4890728"/>
            <a:ext cx="437345" cy="4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733789F-F688-4C08-B62F-411FD7D6DC4C}"/>
              </a:ext>
            </a:extLst>
          </p:cNvPr>
          <p:cNvSpPr txBox="1"/>
          <p:nvPr/>
        </p:nvSpPr>
        <p:spPr>
          <a:xfrm>
            <a:off x="225242" y="963326"/>
            <a:ext cx="6635753" cy="3034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Sistema Nervioso autónomo desencadena un reflejo que enlentece el pulso y ↓ tensión arterial bruscamente.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Desencadenantes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ver sangre, lugares cerrados o calurosos, estar inmóvil mucho tiempo, ….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familiar: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tendencia al desmayo suele tener una asociación familiar.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uele desaparecer o 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↓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el tiempo.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Síntomas: </a:t>
            </a:r>
            <a:r>
              <a:rPr lang="es-E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pérdida de conocimiento precedido de mareo. A veces náuseas, vómitos, palidez, sudoración, hormigueo, incluso alteraciones visuales y auditivas. </a:t>
            </a:r>
            <a:r>
              <a:rPr lang="es-ES" sz="17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Miodesopsias</a:t>
            </a:r>
            <a:r>
              <a:rPr lang="es-E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(moscas voladoras).</a:t>
            </a:r>
            <a:endParaRPr lang="es-E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Dibujo para colorear Inconsciente">
            <a:extLst>
              <a:ext uri="{FF2B5EF4-FFF2-40B4-BE49-F238E27FC236}">
                <a16:creationId xmlns:a16="http://schemas.microsoft.com/office/drawing/2014/main" id="{ACABCCE0-987E-45EC-92FB-9CEAEF272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16401" r="4046" b="17451"/>
          <a:stretch/>
        </p:blipFill>
        <p:spPr bwMode="auto">
          <a:xfrm rot="21059306">
            <a:off x="10039457" y="858381"/>
            <a:ext cx="1783344" cy="18725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35D36BA-1CFB-4F38-B234-1CD7649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394762"/>
            <a:ext cx="925219" cy="9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57F0E4EF-4B8D-4EB2-8E9D-1A5287FC9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2298" r="17729" b="13912"/>
          <a:stretch/>
        </p:blipFill>
        <p:spPr bwMode="auto">
          <a:xfrm rot="820103">
            <a:off x="10018022" y="2191192"/>
            <a:ext cx="1477525" cy="1788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575" y="155463"/>
            <a:ext cx="9722616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200" dirty="0"/>
              <a:t>SÍNCOPE VASOVAGAL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97CF50-D5ED-4C2E-A8AB-936CBED1CDCD}"/>
              </a:ext>
            </a:extLst>
          </p:cNvPr>
          <p:cNvSpPr txBox="1"/>
          <p:nvPr/>
        </p:nvSpPr>
        <p:spPr>
          <a:xfrm>
            <a:off x="407368" y="2314506"/>
            <a:ext cx="9736857" cy="4288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7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MEDIDAS PARA ABORTAR EL SÍNCOPE VASOVAGAL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momento que se aprecien síntomas asegurarnos que no se caiga o lesione la persona.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entarla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 mejor </a:t>
            </a:r>
            <a:r>
              <a:rPr lang="es-E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tumbarla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Si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puede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levantarle las piernas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no puede tumbarse, que se ponga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cuclillas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sentados con la cabeza baja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(entre las piernas).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Mantener la </a:t>
            </a:r>
            <a:r>
              <a:rPr lang="es-E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visión fija en un punto lejano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lugar de cerrar los ojos).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Permanecer en esta posición hasta que desaparezcan los síntomas.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Cuando se sienta bien,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levántese</a:t>
            </a:r>
            <a:r>
              <a:rPr lang="es-E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cuidado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lentamente.</a:t>
            </a:r>
            <a:r>
              <a:rPr lang="es-E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</a:pPr>
            <a:endParaRPr lang="es-ES" sz="8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permanece de  pie: que realice presión agarrándose las manos una contra la otra,  cruzando las piernas y apretando el vientre hasta notar que los síntomas pasan.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ES" sz="17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Dibujo para colorear Mareo">
            <a:extLst>
              <a:ext uri="{FF2B5EF4-FFF2-40B4-BE49-F238E27FC236}">
                <a16:creationId xmlns:a16="http://schemas.microsoft.com/office/drawing/2014/main" id="{2D8B1269-0712-433A-AFD8-E41A84781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18500" r="11456" b="18500"/>
          <a:stretch/>
        </p:blipFill>
        <p:spPr bwMode="auto">
          <a:xfrm>
            <a:off x="10369479" y="4396905"/>
            <a:ext cx="1690471" cy="19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828550" cy="3216265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 ERC</a:t>
            </a:r>
            <a:endParaRPr lang="es-E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EMERGENCIAS MÉDICAS</a:t>
            </a:r>
          </a:p>
          <a:p>
            <a:pPr algn="just"/>
            <a:endParaRPr lang="es-E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Posición  víctimas en shock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DS.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Si no causa traumática: se pueden elevar pasivamente piernas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endParaRPr lang="es-E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Broncodilatadores para asma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Ayudar con administración de su broncodilatador.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Estar entrenados en los métodos de administración.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endParaRPr lang="es-E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Reconocimiento del ictus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Utilizar </a:t>
            </a:r>
            <a:r>
              <a:rPr lang="es-E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escala de valoración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para ↓ el tiempo de reconocimiento </a:t>
            </a:r>
          </a:p>
          <a:p>
            <a:pPr marL="541338" lvl="1" indent="-276225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Ej.: Escala FAST.</a:t>
            </a:r>
          </a:p>
        </p:txBody>
      </p:sp>
      <p:pic>
        <p:nvPicPr>
          <p:cNvPr id="2050" name="Picture 2" descr="Qué es un ictus? | PortalCLÍNIC">
            <a:extLst>
              <a:ext uri="{FF2B5EF4-FFF2-40B4-BE49-F238E27FC236}">
                <a16:creationId xmlns:a16="http://schemas.microsoft.com/office/drawing/2014/main" id="{BFD878E3-5F59-4F63-98BD-367139C74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2" t="14733" r="9372" b="4277"/>
          <a:stretch/>
        </p:blipFill>
        <p:spPr bwMode="auto">
          <a:xfrm flipH="1">
            <a:off x="7454775" y="1700808"/>
            <a:ext cx="1152129" cy="11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C8615D3-E720-47B0-A389-9567BEE19B40}"/>
              </a:ext>
            </a:extLst>
          </p:cNvPr>
          <p:cNvSpPr/>
          <p:nvPr/>
        </p:nvSpPr>
        <p:spPr>
          <a:xfrm rot="962746">
            <a:off x="9843394" y="712614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97CF50-D5ED-4C2E-A8AB-936CBED1CDCD}"/>
              </a:ext>
            </a:extLst>
          </p:cNvPr>
          <p:cNvSpPr txBox="1"/>
          <p:nvPr/>
        </p:nvSpPr>
        <p:spPr>
          <a:xfrm>
            <a:off x="191344" y="1628800"/>
            <a:ext cx="11665296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Inducen un ↑ significativo de la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presión arterial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durante la fase de síntomas prodrómicos evitando o retrasando el desmayo.</a:t>
            </a:r>
          </a:p>
        </p:txBody>
      </p:sp>
      <p:pic>
        <p:nvPicPr>
          <p:cNvPr id="3074" name="Picture 2" descr="21">
            <a:extLst>
              <a:ext uri="{FF2B5EF4-FFF2-40B4-BE49-F238E27FC236}">
                <a16:creationId xmlns:a16="http://schemas.microsoft.com/office/drawing/2014/main" id="{F09CD691-EEAE-456D-B703-8C8C9C893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06"/>
          <a:stretch/>
        </p:blipFill>
        <p:spPr bwMode="auto">
          <a:xfrm>
            <a:off x="1044139" y="2364392"/>
            <a:ext cx="3712654" cy="3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ATAMIENTO&#10;B).- ENTRENAMIENTO DE BASCULACION&#10; Prescripción de períodos progresivamente más largos de posturas verticales...">
            <a:extLst>
              <a:ext uri="{FF2B5EF4-FFF2-40B4-BE49-F238E27FC236}">
                <a16:creationId xmlns:a16="http://schemas.microsoft.com/office/drawing/2014/main" id="{71B18E39-5612-497D-93E5-2F4CF03D9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2" t="52955" r="30230" b="16224"/>
          <a:stretch/>
        </p:blipFill>
        <p:spPr bwMode="auto">
          <a:xfrm>
            <a:off x="5563795" y="2513739"/>
            <a:ext cx="2491310" cy="3061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378E1E-9F48-4F26-9810-D51676D6AB69}"/>
              </a:ext>
            </a:extLst>
          </p:cNvPr>
          <p:cNvSpPr txBox="1"/>
          <p:nvPr/>
        </p:nvSpPr>
        <p:spPr>
          <a:xfrm>
            <a:off x="4997056" y="6021288"/>
            <a:ext cx="362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Entrelazar las manos con fuerza y tensar los brazos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34518C8-8E11-4900-9885-19806B8F8E18}"/>
              </a:ext>
            </a:extLst>
          </p:cNvPr>
          <p:cNvSpPr txBox="1"/>
          <p:nvPr/>
        </p:nvSpPr>
        <p:spPr>
          <a:xfrm>
            <a:off x="252371" y="2572849"/>
            <a:ext cx="211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Realizar fuerza centrífuga con los brazos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BA0E800E-89F6-43C2-97E5-294F5B6C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416985"/>
            <a:ext cx="10058400" cy="132556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MANIOBRAS FÍSICAS DE CONTRAPRESIÓN (MFC)</a:t>
            </a:r>
            <a:b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parte superior del cuerpo </a:t>
            </a:r>
            <a:br>
              <a:rPr lang="es-E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sz="32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ADE5A89-B089-45DC-A3EE-0EC6BBF5B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9651"/>
          <a:stretch/>
        </p:blipFill>
        <p:spPr bwMode="auto">
          <a:xfrm>
            <a:off x="9126719" y="2364392"/>
            <a:ext cx="2246049" cy="2760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F5764-E275-4327-816B-834C2C1DFF20}"/>
              </a:ext>
            </a:extLst>
          </p:cNvPr>
          <p:cNvSpPr txBox="1"/>
          <p:nvPr/>
        </p:nvSpPr>
        <p:spPr>
          <a:xfrm>
            <a:off x="9126719" y="5322994"/>
            <a:ext cx="300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Hand </a:t>
            </a:r>
            <a:r>
              <a:rPr lang="es-ES" dirty="0" err="1">
                <a:solidFill>
                  <a:srgbClr val="FF0000"/>
                </a:solidFill>
              </a:rPr>
              <a:t>gripping</a:t>
            </a:r>
            <a:endParaRPr lang="es-ES" dirty="0">
              <a:solidFill>
                <a:srgbClr val="FF0000"/>
              </a:solidFill>
            </a:endParaRPr>
          </a:p>
          <a:p>
            <a:pPr algn="ctr"/>
            <a:r>
              <a:rPr lang="es-ES" dirty="0"/>
              <a:t>Cerrar un puño y realizar la máxima fuerza. Se puede agarrar un objeto blando</a:t>
            </a:r>
          </a:p>
        </p:txBody>
      </p:sp>
    </p:spTree>
    <p:extLst>
      <p:ext uri="{BB962C8B-B14F-4D97-AF65-F5344CB8AC3E}">
        <p14:creationId xmlns:p14="http://schemas.microsoft.com/office/powerpoint/2010/main" val="15919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145" y="416159"/>
            <a:ext cx="9722616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MANIOBRAS FÍSICAS DE CONTRAPRESIÓN (MFC) </a:t>
            </a:r>
            <a:b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parte inferior del cuerpo</a:t>
            </a:r>
            <a:br>
              <a:rPr lang="es-E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sz="32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1D338F-6BC5-40B7-8775-3310D740AAD2}"/>
              </a:ext>
            </a:extLst>
          </p:cNvPr>
          <p:cNvSpPr/>
          <p:nvPr/>
        </p:nvSpPr>
        <p:spPr>
          <a:xfrm>
            <a:off x="9984432" y="908720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97CF50-D5ED-4C2E-A8AB-936CBED1CDCD}"/>
              </a:ext>
            </a:extLst>
          </p:cNvPr>
          <p:cNvSpPr txBox="1"/>
          <p:nvPr/>
        </p:nvSpPr>
        <p:spPr>
          <a:xfrm>
            <a:off x="723456" y="1628800"/>
            <a:ext cx="10557120" cy="758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Inducen un ↑ significativo de la PA durante la fase de síntomas prodrómicos evitando o retrasando el desmayo</a:t>
            </a:r>
            <a:endParaRPr lang="es-ES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ES" sz="17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187EC2B-43D1-42A4-A205-9A0E599F5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9" t="47407" r="73306" b="36233"/>
          <a:stretch/>
        </p:blipFill>
        <p:spPr>
          <a:xfrm>
            <a:off x="3515212" y="2219177"/>
            <a:ext cx="2096189" cy="278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8B67392-5934-4EFD-92CC-D1CFCB3BD38E}"/>
              </a:ext>
            </a:extLst>
          </p:cNvPr>
          <p:cNvSpPr txBox="1"/>
          <p:nvPr/>
        </p:nvSpPr>
        <p:spPr>
          <a:xfrm>
            <a:off x="3243129" y="5160399"/>
            <a:ext cx="301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Elevar un pie en escalón/silla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4BAE9BD-94D8-4A67-9675-35B2DFAE7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34" t="48355" r="61357" b="36625"/>
          <a:stretch/>
        </p:blipFill>
        <p:spPr>
          <a:xfrm>
            <a:off x="6458997" y="2219177"/>
            <a:ext cx="2246049" cy="2760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EE69F5C-70B6-4F80-B067-808F7DFBF7D5}"/>
              </a:ext>
            </a:extLst>
          </p:cNvPr>
          <p:cNvSpPr txBox="1"/>
          <p:nvPr/>
        </p:nvSpPr>
        <p:spPr>
          <a:xfrm>
            <a:off x="6476996" y="5160399"/>
            <a:ext cx="2246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Ponerse en cuclillas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AB6022-7259-4BC2-83B3-B2EEB08040D4}"/>
              </a:ext>
            </a:extLst>
          </p:cNvPr>
          <p:cNvSpPr txBox="1"/>
          <p:nvPr/>
        </p:nvSpPr>
        <p:spPr>
          <a:xfrm>
            <a:off x="365660" y="5068066"/>
            <a:ext cx="2708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Levantar primer dedo del pie y tenerlo elevado en tensión un tiempo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5F4A6CE-3390-45F3-A4DF-78C55CFFD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7688" r="27768" b="9808"/>
          <a:stretch/>
        </p:blipFill>
        <p:spPr bwMode="auto">
          <a:xfrm>
            <a:off x="535529" y="2219177"/>
            <a:ext cx="2381799" cy="2762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FAE0F57-DC4F-44C7-A68C-5403354BE287}"/>
              </a:ext>
            </a:extLst>
          </p:cNvPr>
          <p:cNvSpPr txBox="1"/>
          <p:nvPr/>
        </p:nvSpPr>
        <p:spPr>
          <a:xfrm>
            <a:off x="500670" y="6088032"/>
            <a:ext cx="10557120" cy="91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6725" indent="-285750">
              <a:buFont typeface="Wingdings" panose="05000000000000000000" pitchFamily="2" charset="2"/>
              <a:buChar char="Ø"/>
            </a:pPr>
            <a:r>
              <a:rPr lang="es-E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Contracción abdominal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puede hacer simultáneamente a otras maniobras de contrapresión.</a:t>
            </a:r>
          </a:p>
          <a:p>
            <a:pPr marL="466725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MFC de parte inferior del cuerpo son + efectivas que las de parte superior.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s-ES" sz="17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21">
            <a:extLst>
              <a:ext uri="{FF2B5EF4-FFF2-40B4-BE49-F238E27FC236}">
                <a16:creationId xmlns:a16="http://schemas.microsoft.com/office/drawing/2014/main" id="{2BF916BC-B276-4D66-B746-C033E00E1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0" t="7291" r="25774"/>
          <a:stretch/>
        </p:blipFill>
        <p:spPr bwMode="auto">
          <a:xfrm>
            <a:off x="9767644" y="2108144"/>
            <a:ext cx="1512932" cy="2933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E8A835E-FBCD-4D30-AC44-FE7A6C9AE673}"/>
              </a:ext>
            </a:extLst>
          </p:cNvPr>
          <p:cNvSpPr txBox="1"/>
          <p:nvPr/>
        </p:nvSpPr>
        <p:spPr>
          <a:xfrm>
            <a:off x="8756817" y="5104815"/>
            <a:ext cx="327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Cruzar y tensionar 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las piernas, con contractura del cuádriceps</a:t>
            </a:r>
          </a:p>
        </p:txBody>
      </p:sp>
    </p:spTree>
    <p:extLst>
      <p:ext uri="{BB962C8B-B14F-4D97-AF65-F5344CB8AC3E}">
        <p14:creationId xmlns:p14="http://schemas.microsoft.com/office/powerpoint/2010/main" val="23800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0216" y="419128"/>
            <a:ext cx="3361708" cy="516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z="24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CRISIS DE ANSIEDAD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14748C-42FC-4C0A-8C45-833D3250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08" y="935760"/>
            <a:ext cx="5098103" cy="50981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Globo: flecha derecha 8">
            <a:extLst>
              <a:ext uri="{FF2B5EF4-FFF2-40B4-BE49-F238E27FC236}">
                <a16:creationId xmlns:a16="http://schemas.microsoft.com/office/drawing/2014/main" id="{328C2309-B6AE-4789-9EE5-9572275626D1}"/>
              </a:ext>
            </a:extLst>
          </p:cNvPr>
          <p:cNvSpPr/>
          <p:nvPr/>
        </p:nvSpPr>
        <p:spPr>
          <a:xfrm>
            <a:off x="7248128" y="944057"/>
            <a:ext cx="4752528" cy="5523353"/>
          </a:xfrm>
          <a:prstGeom prst="rect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265113" indent="-265113" algn="just">
              <a:buSzPct val="100000"/>
              <a:buFont typeface="+mj-lt"/>
              <a:buAutoNum type="arabicPeriod"/>
            </a:pPr>
            <a:r>
              <a:rPr lang="es-ES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Llevar a </a:t>
            </a:r>
            <a:r>
              <a:rPr lang="es-ES" sz="1600" b="1" kern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lugar tranquilo.</a:t>
            </a:r>
          </a:p>
          <a:p>
            <a:pPr marL="265113" indent="-265113" algn="just">
              <a:buSzPct val="100000"/>
              <a:buFont typeface="+mj-lt"/>
              <a:buAutoNum type="arabicPeriod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se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siente 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tumbe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donde esté + cómoda.</a:t>
            </a:r>
          </a:p>
          <a:p>
            <a:pPr marL="265113" indent="-265113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ES" sz="1600" b="1" kern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Explicarle</a:t>
            </a:r>
            <a:r>
              <a:rPr lang="es-ES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es normal que respire deprisa, pero que le vamos a proponer </a:t>
            </a:r>
            <a:r>
              <a:rPr lang="es-ES" sz="1600" b="1" kern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ejercicio </a:t>
            </a:r>
            <a:r>
              <a:rPr lang="es-ES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que respire mejor:</a:t>
            </a:r>
          </a:p>
          <a:p>
            <a:pPr marL="265113" indent="-265113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Respiración diafragmática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nosotros también hacerlo delante del paciente para aprendizaje por modelado:</a:t>
            </a: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Poner 1 mano en el abdomen.</a:t>
            </a: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Poner la otra mano en el pecho.</a:t>
            </a: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Tomar aire por la nariz contando hasta 3, moviendo solo la mano del abdomen (éste sale).</a:t>
            </a: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Contener aire contando hasta 3 sin mover manos.</a:t>
            </a: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Expulsar el aire por boca contando hasta 5, moviendo solo mano del abdomen (abdomen entra).</a:t>
            </a:r>
          </a:p>
          <a:p>
            <a:pPr marL="265113" indent="-265113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Otros: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bolsa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guante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mascarilla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cerrada por los lados.</a:t>
            </a:r>
          </a:p>
          <a:p>
            <a:pPr marL="265113" indent="-265113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Farmacológico: </a:t>
            </a:r>
            <a:r>
              <a:rPr lang="es-ES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benzodiazepinas</a:t>
            </a:r>
            <a:r>
              <a:rPr lang="es-E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(pero nosotros no podemos)</a:t>
            </a:r>
          </a:p>
          <a:p>
            <a:pPr marL="550863" lvl="1" indent="-285750" algn="just">
              <a:buClr>
                <a:schemeClr val="bg1"/>
              </a:buClr>
              <a:buSzPct val="100000"/>
              <a:buFont typeface="Calibri" panose="020F0502020204030204" pitchFamily="34" charset="0"/>
              <a:buChar char="¬"/>
            </a:pPr>
            <a:endParaRPr lang="es-E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endParaRPr lang="es-ES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76225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endParaRPr lang="es-ES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s-ES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BBD2C65-ECC5-400D-BE51-5CD489F2AB50}"/>
              </a:ext>
            </a:extLst>
          </p:cNvPr>
          <p:cNvSpPr/>
          <p:nvPr/>
        </p:nvSpPr>
        <p:spPr>
          <a:xfrm>
            <a:off x="10128111" y="56477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779AB44-81D6-4235-809E-71334DCE1FFE}"/>
              </a:ext>
            </a:extLst>
          </p:cNvPr>
          <p:cNvGrpSpPr/>
          <p:nvPr/>
        </p:nvGrpSpPr>
        <p:grpSpPr>
          <a:xfrm>
            <a:off x="8378311" y="744793"/>
            <a:ext cx="360" cy="10440"/>
            <a:chOff x="8378311" y="744793"/>
            <a:chExt cx="360" cy="1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14:cNvPr>
                <p14:cNvContentPartPr/>
                <p14:nvPr/>
              </p14:nvContentPartPr>
              <p14:xfrm>
                <a:off x="8378311" y="750913"/>
                <a:ext cx="360" cy="432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33209695-67AA-4415-843B-DEA45BD3FC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41913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14:cNvPr>
                <p14:cNvContentPartPr/>
                <p14:nvPr/>
              </p14:nvContentPartPr>
              <p14:xfrm>
                <a:off x="8378311" y="744793"/>
                <a:ext cx="360" cy="360"/>
              </p14:xfrm>
            </p:contentPart>
          </mc:Choice>
          <mc:Fallback xmlns="">
            <p:pic>
              <p:nvPicPr>
                <p:cNvPr id="37" name="Entrada de lápiz 36">
                  <a:extLst>
                    <a:ext uri="{FF2B5EF4-FFF2-40B4-BE49-F238E27FC236}">
                      <a16:creationId xmlns:a16="http://schemas.microsoft.com/office/drawing/2014/main" id="{16DAB04E-AE01-494A-AC8F-9FA62E400E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9311" y="7361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" name="Título 1">
            <a:extLst>
              <a:ext uri="{FF2B5EF4-FFF2-40B4-BE49-F238E27FC236}">
                <a16:creationId xmlns:a16="http://schemas.microsoft.com/office/drawing/2014/main" id="{F7B6D805-5224-4FA6-A0D8-60312E990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15965"/>
            <a:ext cx="7056784" cy="674215"/>
          </a:xfrm>
        </p:spPr>
        <p:txBody>
          <a:bodyPr rtlCol="0">
            <a:noAutofit/>
          </a:bodyPr>
          <a:lstStyle/>
          <a:p>
            <a:pPr rtl="0"/>
            <a:r>
              <a:rPr lang="es-ES" sz="2400" dirty="0">
                <a:solidFill>
                  <a:srgbClr val="FFFF00"/>
                </a:solidFill>
              </a:rPr>
              <a:t>TÉCNICA MILITAR PARA DORMIRSE </a:t>
            </a:r>
            <a:br>
              <a:rPr lang="es-ES" sz="2400" dirty="0">
                <a:solidFill>
                  <a:srgbClr val="FFFF00"/>
                </a:solidFill>
              </a:rPr>
            </a:br>
            <a:r>
              <a:rPr lang="es-ES" sz="2400" dirty="0">
                <a:solidFill>
                  <a:srgbClr val="FFFF00"/>
                </a:solidFill>
              </a:rPr>
              <a:t>EN 2 MINUTOS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048BE3-77D9-409C-9A14-7BB1490865AB}"/>
              </a:ext>
            </a:extLst>
          </p:cNvPr>
          <p:cNvSpPr txBox="1"/>
          <p:nvPr/>
        </p:nvSpPr>
        <p:spPr>
          <a:xfrm>
            <a:off x="226747" y="1583465"/>
            <a:ext cx="11738505" cy="5355312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Funciona en el 96% de las personas con 6 semanas de práctica.</a:t>
            </a:r>
          </a:p>
          <a:p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Relaja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músculos de la cara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(desde lengua mandíbula hasta los músculos alrededor del ojo).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Deja caer los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hombros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todo lo que se pueda, después haz lo mismo con la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superior del brazo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seguido de la inferior, 1º un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hemicuerpo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y luego el otro.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xhala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mientras se relaja el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pecho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seguido de las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piernas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desde muslos a pies.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Deja la 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mente en blanco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durante 10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seg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y luego visualiza una de las 3 siguientes imágenes:</a:t>
            </a:r>
          </a:p>
          <a:p>
            <a:pPr marL="800100" lvl="1" indent="-342900" algn="just"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Tumbado en una</a:t>
            </a:r>
            <a:r>
              <a:rPr lang="es-E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canoa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en un lago en calma con nada alrededor, excepto un cielo despejado azul.</a:t>
            </a:r>
          </a:p>
          <a:p>
            <a:pPr marL="800100" lvl="1" indent="-342900" algn="just"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Sobre una </a:t>
            </a:r>
            <a:r>
              <a:rPr lang="es-E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hamaca negra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 terciopelo en una habitación completamente a oscuras.</a:t>
            </a:r>
          </a:p>
          <a:p>
            <a:pPr marL="800100" lvl="1" indent="-342900" algn="just">
              <a:buFont typeface="Wingdings" panose="05000000000000000000" pitchFamily="2" charset="2"/>
              <a:buChar char="v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Repetir la frase: “</a:t>
            </a:r>
            <a:r>
              <a:rPr lang="es-E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pienses, no pienses, no pienses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” una y otra vez durante 10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seg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just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La técnica ayuda a relajar la mente, silencia los pensamientos.</a:t>
            </a:r>
          </a:p>
          <a:p>
            <a:pPr marL="342900" indent="-342900" algn="just">
              <a:buFont typeface="+mj-lt"/>
              <a:buAutoNum type="arabicPeriod"/>
            </a:pPr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26" name="Picture 2" descr="Una Ilustración De Dibujos Animados De Un Soldado Del Ejército Con Una  Bandera Estadounidense. Ilustraciones Vectoriales, Clip Art Vectorizado  Libre De Derechos. Image 42875047.">
            <a:extLst>
              <a:ext uri="{FF2B5EF4-FFF2-40B4-BE49-F238E27FC236}">
                <a16:creationId xmlns:a16="http://schemas.microsoft.com/office/drawing/2014/main" id="{189A83FB-A164-422A-9861-805C530A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20" y="0"/>
            <a:ext cx="2210985" cy="15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go con barco vacío y árboles de otoño en el fondo | Vector Gratis">
            <a:extLst>
              <a:ext uri="{FF2B5EF4-FFF2-40B4-BE49-F238E27FC236}">
                <a16:creationId xmlns:a16="http://schemas.microsoft.com/office/drawing/2014/main" id="{FDB84347-76B4-44F0-A1C8-115F33F8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746777"/>
            <a:ext cx="3312368" cy="192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daXL Diván de terciopelo negro">
            <a:extLst>
              <a:ext uri="{FF2B5EF4-FFF2-40B4-BE49-F238E27FC236}">
                <a16:creationId xmlns:a16="http://schemas.microsoft.com/office/drawing/2014/main" id="{E4F3E4B7-DADE-43C1-A509-6A66A05A0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15257" b="15462"/>
          <a:stretch/>
        </p:blipFill>
        <p:spPr bwMode="auto">
          <a:xfrm>
            <a:off x="7721120" y="4729065"/>
            <a:ext cx="2957301" cy="1871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5F29A-93B7-4747-9BEA-9D29D75F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36" y="1"/>
            <a:ext cx="1501086" cy="158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9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68BE33-1903-4C25-BF13-8FFE3412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CONVULSIONES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D11A04B-D890-439B-BDD5-F611FF46C179}"/>
              </a:ext>
            </a:extLst>
          </p:cNvPr>
          <p:cNvSpPr/>
          <p:nvPr/>
        </p:nvSpPr>
        <p:spPr>
          <a:xfrm>
            <a:off x="408409" y="2198229"/>
            <a:ext cx="7200800" cy="3744416"/>
          </a:xfrm>
          <a:prstGeom prst="rect">
            <a:avLst/>
          </a:prstGeom>
          <a:solidFill>
            <a:schemeClr val="bg1"/>
          </a:solidFill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85750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estamos en la calle y alguien convulsiona y cae súbitamente al suelo: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7063" lvl="1" indent="-352425" algn="just">
              <a:lnSpc>
                <a:spcPct val="15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1º es proteger la cabeza de golpes: colocar abrigo o toallas debajo de la cabeza.</a:t>
            </a:r>
          </a:p>
          <a:p>
            <a:pPr marL="627063" lvl="1" indent="-352425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Sujetarle la cabeza entre nuestras rodillas, con manos extendidas hacia las orejas y los pulgares en la frente, pero permitiéndole el movimiento de la cabeza (por tanto no fijarla al suelo).</a:t>
            </a:r>
          </a:p>
          <a:p>
            <a:pPr marL="627063" lvl="1" indent="-352425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Contar el tiempo que convulsiona.</a:t>
            </a:r>
          </a:p>
          <a:p>
            <a:pPr marL="627063" lvl="1" indent="-352425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vez termina de convulsionar, si sigue inconsciente: PLS.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17AAA-0619-4DD8-A36F-A202F1F0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4272" y="3429000"/>
            <a:ext cx="2915869" cy="31130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 descr="Hombre de dibujos animados mirando su reloj — Archivo Imágenes Vectoriales">
            <a:extLst>
              <a:ext uri="{FF2B5EF4-FFF2-40B4-BE49-F238E27FC236}">
                <a16:creationId xmlns:a16="http://schemas.microsoft.com/office/drawing/2014/main" id="{F96A278E-387B-4727-B2FC-A5B80F49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206" y="315972"/>
            <a:ext cx="200852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r las imágenes de origen">
            <a:extLst>
              <a:ext uri="{FF2B5EF4-FFF2-40B4-BE49-F238E27FC236}">
                <a16:creationId xmlns:a16="http://schemas.microsoft.com/office/drawing/2014/main" id="{B38A9807-B806-4C7B-A439-2AFFD687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23421"/>
            <a:ext cx="1009548" cy="12013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1271465" y="610581"/>
            <a:ext cx="5360394" cy="4524315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n 9" descr="Ver las imágenes de origen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" t="75008" r="47319" b="15264"/>
          <a:stretch/>
        </p:blipFill>
        <p:spPr bwMode="auto">
          <a:xfrm>
            <a:off x="6873566" y="3073726"/>
            <a:ext cx="3568291" cy="864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503712" y="545777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Vigilancia especial en 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actividades acuáticas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: acompañamiento permanente en el agua.</a:t>
            </a:r>
          </a:p>
        </p:txBody>
      </p:sp>
      <p:pic>
        <p:nvPicPr>
          <p:cNvPr id="4098" name="Picture 2" descr="Ver las imágenes de orig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3" b="25959"/>
          <a:stretch/>
        </p:blipFill>
        <p:spPr bwMode="auto">
          <a:xfrm>
            <a:off x="1659910" y="722670"/>
            <a:ext cx="4643059" cy="39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Ver las imágenes de origen">
            <a:extLst>
              <a:ext uri="{FF2B5EF4-FFF2-40B4-BE49-F238E27FC236}">
                <a16:creationId xmlns:a16="http://schemas.microsoft.com/office/drawing/2014/main" id="{8918F487-D67A-4723-96A7-743DDCC3E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9" b="3877"/>
          <a:stretch/>
        </p:blipFill>
        <p:spPr bwMode="auto">
          <a:xfrm>
            <a:off x="1941493" y="4666967"/>
            <a:ext cx="4010491" cy="34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68BE33-1903-4C25-BF13-8FFE3412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CONVULSIONES EN NIÑOS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D11A04B-D890-439B-BDD5-F611FF46C179}"/>
              </a:ext>
            </a:extLst>
          </p:cNvPr>
          <p:cNvSpPr/>
          <p:nvPr/>
        </p:nvSpPr>
        <p:spPr>
          <a:xfrm>
            <a:off x="191344" y="1750061"/>
            <a:ext cx="8496944" cy="4824536"/>
          </a:xfrm>
          <a:prstGeom prst="rect">
            <a:avLst/>
          </a:prstGeom>
          <a:solidFill>
            <a:schemeClr val="bg1"/>
          </a:solidFill>
          <a:ln w="666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179388" indent="-179388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niños las convulsiones + frecuentes son las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febriles.</a:t>
            </a:r>
          </a:p>
          <a:p>
            <a:pPr marL="179388" indent="-179388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típico es que al llegar los sanitarios ya haya cedido la crisis.</a:t>
            </a:r>
          </a:p>
          <a:p>
            <a:pPr marL="179388" indent="-179388" algn="just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Actuación:</a:t>
            </a:r>
          </a:p>
          <a:p>
            <a:pPr marL="536575" lvl="1" indent="-268288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Poner en D. Lat. con cabeza lateralizada para AVA (evita broncoaspiración).</a:t>
            </a:r>
          </a:p>
          <a:p>
            <a:pPr marL="536575" lvl="1" indent="-268288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Protegerle de los golpes.</a:t>
            </a:r>
          </a:p>
          <a:p>
            <a:pPr marL="536575" lvl="1" indent="-268288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tras 5´ sigue convulsionando; iniciar tratamiento:</a:t>
            </a:r>
          </a:p>
          <a:p>
            <a:pPr marL="268287" lvl="1" algn="just">
              <a:lnSpc>
                <a:spcPct val="150000"/>
              </a:lnSpc>
              <a:buSzPct val="100000"/>
            </a:pPr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7550" lvl="8" indent="-265113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Administrar 1ª dosis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benzodiacepinas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Fármacos: </a:t>
            </a:r>
            <a:r>
              <a:rPr lang="es-ES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midazolam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diazepam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rectal.</a:t>
            </a:r>
          </a:p>
          <a:p>
            <a:pPr marL="452437" lvl="8" algn="just"/>
            <a:endParaRPr lang="es-E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7550" lvl="8" indent="-265113" algn="just">
              <a:buFont typeface="Wingdings" panose="05000000000000000000" pitchFamily="2" charset="2"/>
              <a:buChar char="§"/>
            </a:pP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convulsiones persisten tras otros 5´: 2ª dosis </a:t>
            </a:r>
            <a:r>
              <a:rPr lang="es-ES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benzoadiacepinas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4037" lvl="1" indent="-28575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niño debe estar continuamente vigilado porque estos fármacos provocan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depresión respiratoria</a:t>
            </a:r>
            <a:r>
              <a:rPr lang="es-E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(sobre todo el midazolam), por eso tener control exhaustivo de la VA.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9E3729-5FD6-4EBF-BD0D-9078C66B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13" y="2780928"/>
            <a:ext cx="331047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195" y="150219"/>
            <a:ext cx="5616624" cy="1152128"/>
          </a:xfrm>
        </p:spPr>
        <p:txBody>
          <a:bodyPr rtlCol="0">
            <a:noAutofit/>
          </a:bodyPr>
          <a:lstStyle/>
          <a:p>
            <a:pPr rtl="0"/>
            <a:r>
              <a:rPr lang="es-ES" sz="3200" dirty="0">
                <a:solidFill>
                  <a:srgbClr val="FFFF00"/>
                </a:solidFill>
              </a:rPr>
              <a:t>Botiquín de Primeros Auxilios</a:t>
            </a:r>
          </a:p>
        </p:txBody>
      </p:sp>
      <p:pic>
        <p:nvPicPr>
          <p:cNvPr id="19458" name="Picture 2" descr="Señal botiquín uso en empresas u oficinas. Carteleria extintor | Extinhouse">
            <a:extLst>
              <a:ext uri="{FF2B5EF4-FFF2-40B4-BE49-F238E27FC236}">
                <a16:creationId xmlns:a16="http://schemas.microsoft.com/office/drawing/2014/main" id="{B3B52AC7-E008-4694-BE5C-7D663F06C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10100" r="27329" b="15350"/>
          <a:stretch/>
        </p:blipFill>
        <p:spPr bwMode="auto">
          <a:xfrm>
            <a:off x="5665980" y="163945"/>
            <a:ext cx="860039" cy="1152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5B8ED18-E262-4012-9088-9497B7973EA1}"/>
              </a:ext>
            </a:extLst>
          </p:cNvPr>
          <p:cNvSpPr/>
          <p:nvPr/>
        </p:nvSpPr>
        <p:spPr>
          <a:xfrm>
            <a:off x="379929" y="1038503"/>
            <a:ext cx="17281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Freestyle Script" panose="030804020302050B0404" pitchFamily="66" charset="0"/>
              </a:rPr>
              <a:t>Fco. Javier Rosa Morán</a:t>
            </a:r>
          </a:p>
        </p:txBody>
      </p:sp>
      <p:pic>
        <p:nvPicPr>
          <p:cNvPr id="9" name="Picture 10" descr="Manual de Primeros Auxilios - OFFLINE - Aplicaciones en Google Play">
            <a:extLst>
              <a:ext uri="{FF2B5EF4-FFF2-40B4-BE49-F238E27FC236}">
                <a16:creationId xmlns:a16="http://schemas.microsoft.com/office/drawing/2014/main" id="{C099602A-1DD5-4820-BA49-5C71FF88C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5" y="1700669"/>
            <a:ext cx="1216094" cy="129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ibretas muy personalizadas y baratas para regalar - Koris Import">
            <a:extLst>
              <a:ext uri="{FF2B5EF4-FFF2-40B4-BE49-F238E27FC236}">
                <a16:creationId xmlns:a16="http://schemas.microsoft.com/office/drawing/2014/main" id="{AAA96E25-5585-4208-93CA-1ABD8F2D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52" y="1822695"/>
            <a:ext cx="1152127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Betafar suero fisiologico 500ml - Farmacia en Casa Online">
            <a:extLst>
              <a:ext uri="{FF2B5EF4-FFF2-40B4-BE49-F238E27FC236}">
                <a16:creationId xmlns:a16="http://schemas.microsoft.com/office/drawing/2014/main" id="{957AA7CF-0E0E-40C3-8B1B-D17378025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8420" r="31100"/>
          <a:stretch/>
        </p:blipFill>
        <p:spPr bwMode="auto">
          <a:xfrm>
            <a:off x="3337467" y="1792719"/>
            <a:ext cx="798843" cy="171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Gasa suave Hansaplast - Para limpiar y cubrir heridas">
            <a:extLst>
              <a:ext uri="{FF2B5EF4-FFF2-40B4-BE49-F238E27FC236}">
                <a16:creationId xmlns:a16="http://schemas.microsoft.com/office/drawing/2014/main" id="{895106B9-9B16-406F-A6A4-4EFEF855A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2" r="18222" b="3169"/>
          <a:stretch/>
        </p:blipFill>
        <p:spPr bwMode="auto">
          <a:xfrm>
            <a:off x="318080" y="3618065"/>
            <a:ext cx="1220139" cy="15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Guantes Desechables Nitrilo Sin Polvo Azul Talla M 100 Uds 003178 Alba  13,46 €">
            <a:extLst>
              <a:ext uri="{FF2B5EF4-FFF2-40B4-BE49-F238E27FC236}">
                <a16:creationId xmlns:a16="http://schemas.microsoft.com/office/drawing/2014/main" id="{C44C1BC9-3466-4BC9-935C-D39265D7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5" y="5367140"/>
            <a:ext cx="1686966" cy="135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ovidona Yodada">
            <a:extLst>
              <a:ext uri="{FF2B5EF4-FFF2-40B4-BE49-F238E27FC236}">
                <a16:creationId xmlns:a16="http://schemas.microsoft.com/office/drawing/2014/main" id="{386FAABE-B37F-4A0B-90F7-66D16BD80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15077" r="31898" b="13545"/>
          <a:stretch/>
        </p:blipFill>
        <p:spPr bwMode="auto">
          <a:xfrm>
            <a:off x="4647914" y="1723094"/>
            <a:ext cx="964171" cy="177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ristalmina 10mg Solución Desinfección Heridas y Quemaduras 25ml">
            <a:extLst>
              <a:ext uri="{FF2B5EF4-FFF2-40B4-BE49-F238E27FC236}">
                <a16:creationId xmlns:a16="http://schemas.microsoft.com/office/drawing/2014/main" id="{4E0A663F-4CB5-45C0-BDD7-2076CEFF6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7055" r="15786" b="3687"/>
          <a:stretch/>
        </p:blipFill>
        <p:spPr bwMode="auto">
          <a:xfrm>
            <a:off x="5848819" y="1736993"/>
            <a:ext cx="1227895" cy="173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'Aposan Venda Elastica Crepé 4m x 10cm.">
            <a:extLst>
              <a:ext uri="{FF2B5EF4-FFF2-40B4-BE49-F238E27FC236}">
                <a16:creationId xmlns:a16="http://schemas.microsoft.com/office/drawing/2014/main" id="{F878A8E4-D536-4086-A521-F9F1EC726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15453" r="11749" b="15336"/>
          <a:stretch/>
        </p:blipFill>
        <p:spPr bwMode="auto">
          <a:xfrm>
            <a:off x="6675642" y="3788484"/>
            <a:ext cx="1518168" cy="146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Esparadrapo Hipoalergénico de 2.5cm x 5">
            <a:extLst>
              <a:ext uri="{FF2B5EF4-FFF2-40B4-BE49-F238E27FC236}">
                <a16:creationId xmlns:a16="http://schemas.microsoft.com/office/drawing/2014/main" id="{86526BA8-2F59-46FC-BD45-93EA197B0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4091" r="2912" b="5600"/>
          <a:stretch/>
        </p:blipFill>
        <p:spPr bwMode="auto">
          <a:xfrm>
            <a:off x="4358968" y="5542810"/>
            <a:ext cx="1315783" cy="114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Apósitos adhesivos estériles. 100 Tiritas de banda de PE por caja">
            <a:extLst>
              <a:ext uri="{FF2B5EF4-FFF2-40B4-BE49-F238E27FC236}">
                <a16:creationId xmlns:a16="http://schemas.microsoft.com/office/drawing/2014/main" id="{83FF23E3-5DA9-4CD5-9582-E674227F8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11152" r="4485" b="17450"/>
          <a:stretch/>
        </p:blipFill>
        <p:spPr bwMode="auto">
          <a:xfrm>
            <a:off x="4470932" y="3906222"/>
            <a:ext cx="1446798" cy="121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6" descr="Dispositivos químicos para producir frío y calor al instante | Quimitube">
            <a:extLst>
              <a:ext uri="{FF2B5EF4-FFF2-40B4-BE49-F238E27FC236}">
                <a16:creationId xmlns:a16="http://schemas.microsoft.com/office/drawing/2014/main" id="{CB15F988-1F8B-4EAC-AD17-EF93C0EA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05" y="5529389"/>
            <a:ext cx="1628911" cy="12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0" descr="Pañuelos triangulares | Manual de Primeros Auxilios">
            <a:extLst>
              <a:ext uri="{FF2B5EF4-FFF2-40B4-BE49-F238E27FC236}">
                <a16:creationId xmlns:a16="http://schemas.microsoft.com/office/drawing/2014/main" id="{0389D093-2DDB-4EFB-90C5-86906898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36" y="3905613"/>
            <a:ext cx="1653314" cy="12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mperdibles en bolsas de 4 - 42KRunning">
            <a:extLst>
              <a:ext uri="{FF2B5EF4-FFF2-40B4-BE49-F238E27FC236}">
                <a16:creationId xmlns:a16="http://schemas.microsoft.com/office/drawing/2014/main" id="{2732516F-D476-42B9-ABF7-08D4188EA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9938" r="5193" b="22700"/>
          <a:stretch/>
        </p:blipFill>
        <p:spPr bwMode="auto">
          <a:xfrm>
            <a:off x="10944339" y="4121461"/>
            <a:ext cx="685368" cy="51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 las imágenes de origen">
            <a:extLst>
              <a:ext uri="{FF2B5EF4-FFF2-40B4-BE49-F238E27FC236}">
                <a16:creationId xmlns:a16="http://schemas.microsoft.com/office/drawing/2014/main" id="{649771E1-5A9A-4DC9-986F-F9EEACD60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36" y="1906764"/>
            <a:ext cx="1172809" cy="114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7A145F28-2D12-4C9A-95E2-1D31611F8372}"/>
              </a:ext>
            </a:extLst>
          </p:cNvPr>
          <p:cNvSpPr/>
          <p:nvPr/>
        </p:nvSpPr>
        <p:spPr>
          <a:xfrm>
            <a:off x="10011799" y="365122"/>
            <a:ext cx="1681467" cy="3847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Farmaciagt.com</a:t>
            </a:r>
          </a:p>
        </p:txBody>
      </p:sp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F5EA93BB-103C-44AE-9937-CB66A421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98" y="5432898"/>
            <a:ext cx="1225345" cy="122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 las imágenes de origen">
            <a:extLst>
              <a:ext uri="{FF2B5EF4-FFF2-40B4-BE49-F238E27FC236}">
                <a16:creationId xmlns:a16="http://schemas.microsoft.com/office/drawing/2014/main" id="{D359C6DB-EA3B-4E23-94AD-A4FA855C3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16118" r="17632" b="11762"/>
          <a:stretch/>
        </p:blipFill>
        <p:spPr bwMode="auto">
          <a:xfrm>
            <a:off x="10715270" y="5151099"/>
            <a:ext cx="1075154" cy="134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E6A6CCB-0702-416B-86B5-EE1E63A8F66A}"/>
              </a:ext>
            </a:extLst>
          </p:cNvPr>
          <p:cNvSpPr/>
          <p:nvPr/>
        </p:nvSpPr>
        <p:spPr>
          <a:xfrm rot="1293120">
            <a:off x="6603297" y="232319"/>
            <a:ext cx="1180844" cy="11430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A la sombra y lugar fresco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B053B3-BEE4-4E71-BF89-58FC83DEE607}"/>
              </a:ext>
            </a:extLst>
          </p:cNvPr>
          <p:cNvSpPr txBox="1"/>
          <p:nvPr/>
        </p:nvSpPr>
        <p:spPr>
          <a:xfrm>
            <a:off x="534614" y="4514863"/>
            <a:ext cx="699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Gasas estériles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5241879-4D39-453A-86E7-8DF96172D0BD}"/>
              </a:ext>
            </a:extLst>
          </p:cNvPr>
          <p:cNvSpPr txBox="1"/>
          <p:nvPr/>
        </p:nvSpPr>
        <p:spPr>
          <a:xfrm>
            <a:off x="7402256" y="4670151"/>
            <a:ext cx="699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con gancho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E1C988C-2947-4D58-8795-BFE5C94ECCF7}"/>
              </a:ext>
            </a:extLst>
          </p:cNvPr>
          <p:cNvSpPr txBox="1"/>
          <p:nvPr/>
        </p:nvSpPr>
        <p:spPr>
          <a:xfrm>
            <a:off x="6973163" y="4107246"/>
            <a:ext cx="699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Venda elástica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B99C22F-5D1B-4B7B-8CBB-E50FF17D557F}"/>
              </a:ext>
            </a:extLst>
          </p:cNvPr>
          <p:cNvSpPr txBox="1"/>
          <p:nvPr/>
        </p:nvSpPr>
        <p:spPr>
          <a:xfrm>
            <a:off x="7624349" y="1147397"/>
            <a:ext cx="185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De fácil transporte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F70E11C-9130-460F-89D8-908E02409F2B}"/>
              </a:ext>
            </a:extLst>
          </p:cNvPr>
          <p:cNvSpPr txBox="1"/>
          <p:nvPr/>
        </p:nvSpPr>
        <p:spPr>
          <a:xfrm>
            <a:off x="315119" y="3136120"/>
            <a:ext cx="185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91- 562 04 20</a:t>
            </a:r>
          </a:p>
        </p:txBody>
      </p:sp>
      <p:pic>
        <p:nvPicPr>
          <p:cNvPr id="32" name="Picture 34" descr="MANTA TÉRMICA DE SUPERVIVENCIA Y EMERGENCIA - sailandtrip">
            <a:extLst>
              <a:ext uri="{FF2B5EF4-FFF2-40B4-BE49-F238E27FC236}">
                <a16:creationId xmlns:a16="http://schemas.microsoft.com/office/drawing/2014/main" id="{4D3D5231-7F92-4A4E-9FB9-4D21C4CC6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8078" r="18120" b="8689"/>
          <a:stretch/>
        </p:blipFill>
        <p:spPr bwMode="auto">
          <a:xfrm>
            <a:off x="10685980" y="1962489"/>
            <a:ext cx="1422098" cy="103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inzas diseccion para oido perros | productos profesionales para el oido de  los perros | cosmetica para perros | Mi Fauna distribuidor Online">
            <a:extLst>
              <a:ext uri="{FF2B5EF4-FFF2-40B4-BE49-F238E27FC236}">
                <a16:creationId xmlns:a16="http://schemas.microsoft.com/office/drawing/2014/main" id="{64F3F727-A245-4118-8FB4-537745F21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11417" r="19223" b="8724"/>
          <a:stretch/>
        </p:blipFill>
        <p:spPr bwMode="auto">
          <a:xfrm rot="5400000">
            <a:off x="2203561" y="3398376"/>
            <a:ext cx="1100863" cy="165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4" descr="Tijera recta roma-roma, 160 mm">
            <a:extLst>
              <a:ext uri="{FF2B5EF4-FFF2-40B4-BE49-F238E27FC236}">
                <a16:creationId xmlns:a16="http://schemas.microsoft.com/office/drawing/2014/main" id="{E5423177-3DF2-4E2F-95CC-D6D3D78A5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26722" r="4199" b="19761"/>
          <a:stretch/>
        </p:blipFill>
        <p:spPr bwMode="auto">
          <a:xfrm>
            <a:off x="2129524" y="5432898"/>
            <a:ext cx="1817505" cy="105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Ver las imágenes de origen">
            <a:extLst>
              <a:ext uri="{FF2B5EF4-FFF2-40B4-BE49-F238E27FC236}">
                <a16:creationId xmlns:a16="http://schemas.microsoft.com/office/drawing/2014/main" id="{5966B048-C665-49FB-86C3-298AD72FE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/>
          <a:stretch/>
        </p:blipFill>
        <p:spPr bwMode="auto">
          <a:xfrm>
            <a:off x="8873883" y="2048515"/>
            <a:ext cx="1561977" cy="156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3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98386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613" y="3470483"/>
              <a:ext cx="604683" cy="576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235974" y="206478"/>
            <a:ext cx="6784258" cy="4154984"/>
          </a:xfrm>
          <a:prstGeom prst="rect">
            <a:avLst/>
          </a:prstGeom>
          <a:solidFill>
            <a:srgbClr val="FFFF66"/>
          </a:solidFill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FÁRMACOS DE EMERGENCIAS</a:t>
            </a: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Resultado de imagen de ASMA DIBUJ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8"/>
          <a:stretch/>
        </p:blipFill>
        <p:spPr bwMode="auto">
          <a:xfrm>
            <a:off x="7397033" y="1777079"/>
            <a:ext cx="1348848" cy="11136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265471"/>
            <a:ext cx="2412080" cy="2412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r las imágenes de ori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44" y="469566"/>
            <a:ext cx="1912251" cy="202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r las imágenes de orige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3500" r="33971" b="5227"/>
          <a:stretch/>
        </p:blipFill>
        <p:spPr bwMode="auto">
          <a:xfrm>
            <a:off x="6150079" y="309717"/>
            <a:ext cx="737420" cy="39273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er las imágenes de orige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 b="4950"/>
          <a:stretch/>
        </p:blipFill>
        <p:spPr bwMode="auto">
          <a:xfrm>
            <a:off x="4135916" y="785597"/>
            <a:ext cx="1814051" cy="15625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er las imágenes de orige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4246" b="8208"/>
          <a:stretch/>
        </p:blipFill>
        <p:spPr bwMode="auto">
          <a:xfrm>
            <a:off x="3672349" y="2512491"/>
            <a:ext cx="1725562" cy="15535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57315" y="5029201"/>
            <a:ext cx="729504" cy="57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Ver las imágenes de orige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18831" r="6966" b="14732"/>
          <a:stretch/>
        </p:blipFill>
        <p:spPr bwMode="auto">
          <a:xfrm>
            <a:off x="1156100" y="2577907"/>
            <a:ext cx="2050026" cy="15688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0" descr="Ver las imágenes de origen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t="14008" r="32204" b="18035"/>
          <a:stretch/>
        </p:blipFill>
        <p:spPr bwMode="auto">
          <a:xfrm>
            <a:off x="1819538" y="904003"/>
            <a:ext cx="2035276" cy="14452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98386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613" y="3470483"/>
              <a:ext cx="604683" cy="576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235974" y="206478"/>
            <a:ext cx="6813755" cy="3785652"/>
          </a:xfrm>
          <a:prstGeom prst="rect">
            <a:avLst/>
          </a:prstGeom>
          <a:solidFill>
            <a:srgbClr val="FFFF66"/>
          </a:solidFill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es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FÁRMACOS DE EMERGENCIAS</a:t>
            </a: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s-E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Resultado de imagen de ASMA DIBUJ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8"/>
          <a:stretch/>
        </p:blipFill>
        <p:spPr bwMode="auto">
          <a:xfrm>
            <a:off x="7397033" y="1777079"/>
            <a:ext cx="1348848" cy="11136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265471"/>
            <a:ext cx="2412080" cy="2412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er las imágenes de orig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6423" r="5091" b="23409"/>
          <a:stretch/>
        </p:blipFill>
        <p:spPr bwMode="auto">
          <a:xfrm>
            <a:off x="480018" y="2397297"/>
            <a:ext cx="2597982" cy="14537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11179638" y="5486402"/>
            <a:ext cx="523747" cy="41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557315" y="5029201"/>
            <a:ext cx="729504" cy="57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4" descr="Ver las imágenes de orige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19655" r="6735"/>
          <a:stretch/>
        </p:blipFill>
        <p:spPr bwMode="auto">
          <a:xfrm>
            <a:off x="4781116" y="722673"/>
            <a:ext cx="2203153" cy="12661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Ver las imágenes de orige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8604" r="2721"/>
          <a:stretch/>
        </p:blipFill>
        <p:spPr bwMode="auto">
          <a:xfrm>
            <a:off x="5024134" y="2199569"/>
            <a:ext cx="1754468" cy="11861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4" descr="Ver las imágenes de orig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" y="696312"/>
            <a:ext cx="1837473" cy="14429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2" descr="Ver las imágenes de orige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825" r="5394" b="3570"/>
          <a:stretch/>
        </p:blipFill>
        <p:spPr bwMode="auto">
          <a:xfrm rot="21036625">
            <a:off x="3159391" y="899665"/>
            <a:ext cx="1169050" cy="18223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 descr="Ver las imágenes de orige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16422" r="3491" b="17629"/>
          <a:stretch/>
        </p:blipFill>
        <p:spPr bwMode="auto">
          <a:xfrm>
            <a:off x="3377734" y="2938437"/>
            <a:ext cx="1443585" cy="9204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7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486697" y="855406"/>
            <a:ext cx="6223820" cy="2862322"/>
          </a:xfrm>
          <a:prstGeom prst="rect">
            <a:avLst/>
          </a:prstGeom>
          <a:solidFill>
            <a:srgbClr val="FFFF66"/>
          </a:solidFill>
          <a:ln w="666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tx2"/>
                </a:solidFill>
                <a:latin typeface="Comic Sans MS" panose="030F0702030302020204" pitchFamily="66" charset="0"/>
              </a:rPr>
              <a:t> Dispositivos de administración: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Imagen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837534" y="648930"/>
            <a:ext cx="2020169" cy="15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sultado de imagen de ASMA DIBUJ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1"/>
          <a:stretch/>
        </p:blipFill>
        <p:spPr bwMode="auto">
          <a:xfrm>
            <a:off x="612774" y="1297191"/>
            <a:ext cx="2617641" cy="21096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de ASMA DIBU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302209"/>
            <a:ext cx="3207058" cy="21347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esultado de imagen de ASMA DIBUJ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8"/>
          <a:stretch/>
        </p:blipFill>
        <p:spPr bwMode="auto">
          <a:xfrm>
            <a:off x="7397033" y="1777079"/>
            <a:ext cx="1348848" cy="11136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er las imágenes de origen">
            <a:extLst>
              <a:ext uri="{FF2B5EF4-FFF2-40B4-BE49-F238E27FC236}">
                <a16:creationId xmlns:a16="http://schemas.microsoft.com/office/drawing/2014/main" id="{1373E932-7FE6-4CE6-824D-EC312AE90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0395" r="2288" b="8923"/>
          <a:stretch/>
        </p:blipFill>
        <p:spPr bwMode="auto">
          <a:xfrm>
            <a:off x="3882871" y="3963590"/>
            <a:ext cx="2153264" cy="13730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05246617-B7DB-4484-B1D6-9E0D0694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5" t="9382" r="2811" b="43000"/>
          <a:stretch/>
        </p:blipFill>
        <p:spPr>
          <a:xfrm>
            <a:off x="4631436" y="1772816"/>
            <a:ext cx="2964530" cy="454004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20C45F3E-F410-4369-A085-E6DDF5CCB27A}"/>
              </a:ext>
            </a:extLst>
          </p:cNvPr>
          <p:cNvSpPr/>
          <p:nvPr/>
        </p:nvSpPr>
        <p:spPr>
          <a:xfrm>
            <a:off x="8616280" y="1628800"/>
            <a:ext cx="3384376" cy="1639954"/>
          </a:xfrm>
          <a:prstGeom prst="cloudCallout">
            <a:avLst>
              <a:gd name="adj1" fmla="val -94192"/>
              <a:gd name="adj2" fmla="val 98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PREGUNTAS</a:t>
            </a:r>
          </a:p>
        </p:txBody>
      </p:sp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0DFE47CF-5454-44F3-B12A-2307DCD09746}"/>
              </a:ext>
            </a:extLst>
          </p:cNvPr>
          <p:cNvSpPr/>
          <p:nvPr/>
        </p:nvSpPr>
        <p:spPr>
          <a:xfrm>
            <a:off x="7960318" y="4581128"/>
            <a:ext cx="3902529" cy="1639955"/>
          </a:xfrm>
          <a:prstGeom prst="cloudCallout">
            <a:avLst>
              <a:gd name="adj1" fmla="val -72872"/>
              <a:gd name="adj2" fmla="val -6091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SUGERENCIAS</a:t>
            </a:r>
          </a:p>
        </p:txBody>
      </p:sp>
      <p:sp>
        <p:nvSpPr>
          <p:cNvPr id="8" name="Bocadillo nube: nube 7">
            <a:extLst>
              <a:ext uri="{FF2B5EF4-FFF2-40B4-BE49-F238E27FC236}">
                <a16:creationId xmlns:a16="http://schemas.microsoft.com/office/drawing/2014/main" id="{983EC2B9-7F58-4A7C-BD66-16770F784930}"/>
              </a:ext>
            </a:extLst>
          </p:cNvPr>
          <p:cNvSpPr/>
          <p:nvPr/>
        </p:nvSpPr>
        <p:spPr>
          <a:xfrm>
            <a:off x="2213113" y="276878"/>
            <a:ext cx="2226703" cy="1639954"/>
          </a:xfrm>
          <a:prstGeom prst="cloudCallout">
            <a:avLst>
              <a:gd name="adj1" fmla="val 27842"/>
              <a:gd name="adj2" fmla="val 842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DUDAS</a:t>
            </a:r>
          </a:p>
        </p:txBody>
      </p:sp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497426AF-7995-4FF2-8A41-8BBA6131EAFF}"/>
              </a:ext>
            </a:extLst>
          </p:cNvPr>
          <p:cNvSpPr/>
          <p:nvPr/>
        </p:nvSpPr>
        <p:spPr>
          <a:xfrm>
            <a:off x="0" y="2983198"/>
            <a:ext cx="5553447" cy="3863200"/>
          </a:xfrm>
          <a:prstGeom prst="irregularSeal2">
            <a:avLst/>
          </a:prstGeom>
          <a:ln w="412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«Si no puedes hacer el bien, por lo menos no hagas daño»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8B1838-C739-41DA-8F27-C97C0804B9C6}"/>
              </a:ext>
            </a:extLst>
          </p:cNvPr>
          <p:cNvSpPr txBox="1"/>
          <p:nvPr/>
        </p:nvSpPr>
        <p:spPr>
          <a:xfrm>
            <a:off x="3167782" y="6351344"/>
            <a:ext cx="222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latin typeface="Bradley Hand ITC" panose="03070402050302030203" pitchFamily="66" charset="0"/>
              </a:rPr>
              <a:t>Hipócrates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EF33BB8-AB9B-436C-8575-7D02D496108A}"/>
              </a:ext>
            </a:extLst>
          </p:cNvPr>
          <p:cNvSpPr/>
          <p:nvPr/>
        </p:nvSpPr>
        <p:spPr>
          <a:xfrm>
            <a:off x="263352" y="99220"/>
            <a:ext cx="11809312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300" b="1" kern="1200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APLICACIÓN DE INHALADOR CON CÁMARA ESPACIADORA (POR EL ASUNTO DE LA COVID-19)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BA5464-BDDF-4B1B-B852-1A151DD6B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/>
          <a:stretch/>
        </p:blipFill>
        <p:spPr bwMode="auto">
          <a:xfrm>
            <a:off x="2711624" y="2387807"/>
            <a:ext cx="9144000" cy="278548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B0C2F7-6C8B-425F-857C-317F1242CD9F}"/>
              </a:ext>
            </a:extLst>
          </p:cNvPr>
          <p:cNvSpPr txBox="1"/>
          <p:nvPr/>
        </p:nvSpPr>
        <p:spPr>
          <a:xfrm>
            <a:off x="50851" y="2387807"/>
            <a:ext cx="2498440" cy="282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Mascarillas de distintos tamaños: elegir la más adecuada en función de la cara del paciente.</a:t>
            </a:r>
          </a:p>
          <a:p>
            <a:pPr marL="265113" indent="-265113" algn="just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Cámara espaciadora 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Inhalador.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75AA5F-DE4D-411D-8029-D29A67E1BE6A}"/>
              </a:ext>
            </a:extLst>
          </p:cNvPr>
          <p:cNvSpPr txBox="1"/>
          <p:nvPr/>
        </p:nvSpPr>
        <p:spPr>
          <a:xfrm>
            <a:off x="3791744" y="1772816"/>
            <a:ext cx="77768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Utilizar la terapia inhalatoria en lugar de la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aerosolterapia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 por el riesgo de la Covid-19.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97B587-F46E-4FED-8FCB-B2EC2E796F83}"/>
              </a:ext>
            </a:extLst>
          </p:cNvPr>
          <p:cNvSpPr txBox="1"/>
          <p:nvPr/>
        </p:nvSpPr>
        <p:spPr>
          <a:xfrm>
            <a:off x="2729940" y="5445224"/>
            <a:ext cx="15121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Agitar vigorosamente 5 veces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FDE093-CC03-4A8C-A1E2-4B46E98B1F45}"/>
              </a:ext>
            </a:extLst>
          </p:cNvPr>
          <p:cNvSpPr txBox="1"/>
          <p:nvPr/>
        </p:nvSpPr>
        <p:spPr>
          <a:xfrm>
            <a:off x="5534910" y="5489630"/>
            <a:ext cx="1512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Espiración profunda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234192C-71D3-4B86-85AB-1DEB56D2D36E}"/>
              </a:ext>
            </a:extLst>
          </p:cNvPr>
          <p:cNvSpPr txBox="1"/>
          <p:nvPr/>
        </p:nvSpPr>
        <p:spPr>
          <a:xfrm>
            <a:off x="7070555" y="4768652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Puff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FE4060-EED4-4F62-B09C-DE8410395792}"/>
              </a:ext>
            </a:extLst>
          </p:cNvPr>
          <p:cNvSpPr txBox="1"/>
          <p:nvPr/>
        </p:nvSpPr>
        <p:spPr>
          <a:xfrm>
            <a:off x="7032104" y="5379883"/>
            <a:ext cx="17105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La mascarilla debe estar bien asegurada a la cara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1AA573-F5B6-496F-A7F6-7C9426A3188E}"/>
              </a:ext>
            </a:extLst>
          </p:cNvPr>
          <p:cNvSpPr txBox="1"/>
          <p:nvPr/>
        </p:nvSpPr>
        <p:spPr>
          <a:xfrm>
            <a:off x="10290154" y="5314417"/>
            <a:ext cx="17105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se administra una 2ª dosis: esperar al menos 30 </a:t>
            </a:r>
            <a:r>
              <a:rPr lang="es-E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seg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A06673F-6B68-4B15-8024-782A6E697C65}"/>
              </a:ext>
            </a:extLst>
          </p:cNvPr>
          <p:cNvSpPr/>
          <p:nvPr/>
        </p:nvSpPr>
        <p:spPr>
          <a:xfrm>
            <a:off x="2602381" y="1523610"/>
            <a:ext cx="74469" cy="53446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3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673C7-446D-4B27-8A64-15C1ED7A2EC4}"/>
              </a:ext>
            </a:extLst>
          </p:cNvPr>
          <p:cNvSpPr txBox="1"/>
          <p:nvPr/>
        </p:nvSpPr>
        <p:spPr>
          <a:xfrm>
            <a:off x="194904" y="265265"/>
            <a:ext cx="6828550" cy="389337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PRIMEROS AUXILIOS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ERC</a:t>
            </a:r>
            <a:endParaRPr lang="es-ES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700" b="1" dirty="0">
                <a:latin typeface="Calibri" panose="020F0502020204030204" pitchFamily="34" charset="0"/>
                <a:cs typeface="Calibri" panose="020F0502020204030204" pitchFamily="34" charset="0"/>
              </a:rPr>
              <a:t>   EMERGENCIAS MÉDICAS</a:t>
            </a:r>
          </a:p>
          <a:p>
            <a:pPr algn="just"/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Aspirina precoz para dolor torácico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 en adultos conscientes con dolor torácico no traumático sugerente de IAM: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Tranquilizar.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Sentar o acostar cómodamente.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Ayudar en autoadministración precoz de 150-300 mg masticable.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No, si alergia conocida a aspirina, asma grave o hemorragia gastrointestinal conocida.</a:t>
            </a: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1" indent="-265113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s-E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Anafilaxia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s-E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76225" algn="just">
              <a:buFont typeface="Courier New" panose="02070309020205020404" pitchFamily="49" charset="0"/>
              <a:buChar char="o"/>
            </a:pP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Si no se resuelven signos tras </a:t>
            </a: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5´</a:t>
            </a:r>
            <a:r>
              <a:rPr lang="es-ES" sz="1700" dirty="0">
                <a:latin typeface="Calibri" panose="020F0502020204030204" pitchFamily="34" charset="0"/>
                <a:cs typeface="Calibri" panose="020F0502020204030204" pitchFamily="34" charset="0"/>
              </a:rPr>
              <a:t>de 1ª inyección, o si los síntomas comienzan a aparecer después de la 1ª dosis, administrar 2ª dosis.</a:t>
            </a:r>
          </a:p>
        </p:txBody>
      </p:sp>
      <p:pic>
        <p:nvPicPr>
          <p:cNvPr id="3074" name="Picture 2" descr="Hombre De Dibujos Animados Edad Con Dolor De Pecho Grande Sobre Fondo  Blanco. Ilustración Vectorial Ilustraciones Vectoriales, Clip Art  Vectorizado Libre De Derechos. Image 74133320.">
            <a:extLst>
              <a:ext uri="{FF2B5EF4-FFF2-40B4-BE49-F238E27FC236}">
                <a16:creationId xmlns:a16="http://schemas.microsoft.com/office/drawing/2014/main" id="{D15A3FAF-A9C7-431E-A28F-DC1451040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r="12642"/>
          <a:stretch/>
        </p:blipFill>
        <p:spPr bwMode="auto">
          <a:xfrm>
            <a:off x="10200456" y="299659"/>
            <a:ext cx="1767508" cy="23911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9F2DD721-D587-4CEF-9773-F5FBBD527846}"/>
              </a:ext>
            </a:extLst>
          </p:cNvPr>
          <p:cNvSpPr/>
          <p:nvPr/>
        </p:nvSpPr>
        <p:spPr>
          <a:xfrm rot="962746">
            <a:off x="8945639" y="4529038"/>
            <a:ext cx="1940656" cy="16561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Consenso Internacional de 2020 sobre Ciencias de la RCP con Recomendaciones de Tratamiento</a:t>
            </a:r>
          </a:p>
          <a:p>
            <a:pPr algn="ctr"/>
            <a:endParaRPr lang="es-E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54141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698" y="4060417"/>
              <a:ext cx="923911" cy="88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2" descr="Ver las imágenes de ori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3403" r="70701" b="55807"/>
          <a:stretch/>
        </p:blipFill>
        <p:spPr bwMode="auto">
          <a:xfrm>
            <a:off x="7506930" y="1666568"/>
            <a:ext cx="1174152" cy="12241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498322" y="5019274"/>
            <a:ext cx="835621" cy="6588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Ver las imágenes de orige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41" r="52469" b="18650"/>
          <a:stretch/>
        </p:blipFill>
        <p:spPr bwMode="auto">
          <a:xfrm>
            <a:off x="214569" y="250721"/>
            <a:ext cx="6169463" cy="4833528"/>
          </a:xfrm>
          <a:prstGeom prst="round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Diseño del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Subtítulo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09896" y="265265"/>
            <a:ext cx="11842955" cy="6327058"/>
            <a:chOff x="36154" y="250517"/>
            <a:chExt cx="11842955" cy="6327058"/>
          </a:xfrm>
        </p:grpSpPr>
        <p:pic>
          <p:nvPicPr>
            <p:cNvPr id="1028" name="Picture 4" descr="Ver las imágenes de ori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154" y="250517"/>
              <a:ext cx="11842955" cy="632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de cruz de emergencias de esculapi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407" y="3706456"/>
              <a:ext cx="923911" cy="8802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2" descr="Ver las imágenes de ori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3403" r="70701" b="55807"/>
          <a:stretch/>
        </p:blipFill>
        <p:spPr bwMode="auto">
          <a:xfrm>
            <a:off x="7506930" y="1666568"/>
            <a:ext cx="1174152" cy="12241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43197" r="21062" b="22886"/>
          <a:stretch/>
        </p:blipFill>
        <p:spPr bwMode="auto">
          <a:xfrm>
            <a:off x="9498322" y="5019274"/>
            <a:ext cx="835621" cy="6588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365" t="22883" r="27707" b="18649"/>
          <a:stretch/>
        </p:blipFill>
        <p:spPr>
          <a:xfrm>
            <a:off x="227092" y="216867"/>
            <a:ext cx="7064478" cy="5471653"/>
          </a:xfrm>
          <a:prstGeom prst="round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13" name="Picture 2" descr="Ver las imágenes de orige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5475"/>
          <a:stretch/>
        </p:blipFill>
        <p:spPr bwMode="auto">
          <a:xfrm>
            <a:off x="9851923" y="250726"/>
            <a:ext cx="2035277" cy="23302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8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seño médico 16 x 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64_TF02901024_TF02901024.potx" id="{9626F3DF-E93D-4CDE-BA2B-DA9222261E73}" vid="{27B682E8-A091-4944-A540-BE55DE120214}"/>
    </a:ext>
  </a:extLst>
</a:theme>
</file>

<file path=ppt/theme/theme2.xml><?xml version="1.0" encoding="utf-8"?>
<a:theme xmlns:a="http://schemas.openxmlformats.org/drawingml/2006/main" name="Tema de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10389</TotalTime>
  <Words>3352</Words>
  <Application>Microsoft Office PowerPoint</Application>
  <PresentationFormat>Panorámica</PresentationFormat>
  <Paragraphs>568</Paragraphs>
  <Slides>50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0" baseType="lpstr">
      <vt:lpstr>Arial</vt:lpstr>
      <vt:lpstr>Bradley Hand ITC</vt:lpstr>
      <vt:lpstr>Calibri</vt:lpstr>
      <vt:lpstr>Comic Sans MS</vt:lpstr>
      <vt:lpstr>Courier New</vt:lpstr>
      <vt:lpstr>Franklin Gothic Medium</vt:lpstr>
      <vt:lpstr>Freestyle Script</vt:lpstr>
      <vt:lpstr>Matura MT Script Capitals</vt:lpstr>
      <vt:lpstr>Wingdings</vt:lpstr>
      <vt:lpstr>Diseño médico 16 x 9</vt:lpstr>
      <vt:lpstr>Presentación de PowerPoint</vt:lpstr>
      <vt:lpstr>PATOLOGÍAS ORGÁNICAS  DE URGENCIA FRECUENTES</vt:lpstr>
      <vt:lpstr>¡¡¡ INCONSCIENTE Y RESPIRA=  PLS !!!</vt:lpstr>
      <vt:lpstr>Diseño del título</vt:lpstr>
      <vt:lpstr>Diseño del título</vt:lpstr>
      <vt:lpstr>Presentación de PowerPoint</vt:lpstr>
      <vt:lpstr>Diseño del título</vt:lpstr>
      <vt:lpstr>Diseño del título</vt:lpstr>
      <vt:lpstr>Diseño del título</vt:lpstr>
      <vt:lpstr>Diseño del título</vt:lpstr>
      <vt:lpstr>Diseño del título</vt:lpstr>
      <vt:lpstr>HIPOGLUCEMIA: ˂ 70 mg/dl</vt:lpstr>
      <vt:lpstr>Diseño del título</vt:lpstr>
      <vt:lpstr>Diseño del título</vt:lpstr>
      <vt:lpstr>Diseño del título</vt:lpstr>
      <vt:lpstr>Diseño del título</vt:lpstr>
      <vt:lpstr>Diseño del título</vt:lpstr>
      <vt:lpstr>QUEMADURAS</vt:lpstr>
      <vt:lpstr>QUEMADURAS</vt:lpstr>
      <vt:lpstr>Diseño del título</vt:lpstr>
      <vt:lpstr>Diseño del título</vt:lpstr>
      <vt:lpstr>INTOXICACIÓN POR CONTACTO:  QUEMADURAS QUÍMICAS</vt:lpstr>
      <vt:lpstr>ESGUINCE</vt:lpstr>
      <vt:lpstr>FRACTURAS</vt:lpstr>
      <vt:lpstr>Diseño del título</vt:lpstr>
      <vt:lpstr>HERIDAS</vt:lpstr>
      <vt:lpstr>REALIZACIÓN DEL VENDOLETE</vt:lpstr>
      <vt:lpstr>Diseño del título</vt:lpstr>
      <vt:lpstr>TRAUMATISMO  TORÁCICO</vt:lpstr>
      <vt:lpstr>TRAUMATISMO TORÁCICO</vt:lpstr>
      <vt:lpstr>REGLAS DEL VENDAJE</vt:lpstr>
      <vt:lpstr>VENDAJE EN CAPELINA CON CREPÉ</vt:lpstr>
      <vt:lpstr>VENDAJE DEL CUELLO</vt:lpstr>
      <vt:lpstr>FÉRULA SAM SPLINT PARA INMOVILIZAR ANTEBRAZO</vt:lpstr>
      <vt:lpstr>INMOVILIZACIÓN DE UN OBJETO ENCLAVADO</vt:lpstr>
      <vt:lpstr>INMOVILIZACIÓN DE UN OBJETO ENCLAVADO CON UN ARO O DÓNUT</vt:lpstr>
      <vt:lpstr>Diseño del título</vt:lpstr>
      <vt:lpstr>Diseño del título</vt:lpstr>
      <vt:lpstr>SÍNCOPE VASOVAGAL</vt:lpstr>
      <vt:lpstr>MANIOBRAS FÍSICAS DE CONTRAPRESIÓN (MFC) de parte superior del cuerpo  </vt:lpstr>
      <vt:lpstr>MANIOBRAS FÍSICAS DE CONTRAPRESIÓN (MFC)  de parte inferior del cuerpo </vt:lpstr>
      <vt:lpstr>CRISIS DE ANSIEDAD</vt:lpstr>
      <vt:lpstr>TÉCNICA MILITAR PARA DORMIRSE  EN 2 MINUTOS</vt:lpstr>
      <vt:lpstr>CONVULSIONES</vt:lpstr>
      <vt:lpstr>Diseño del título</vt:lpstr>
      <vt:lpstr>CONVULSIONES EN NIÑOS</vt:lpstr>
      <vt:lpstr>Botiquín de Primeros Auxilios</vt:lpstr>
      <vt:lpstr>Diseño del título</vt:lpstr>
      <vt:lpstr>Diseño del título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Primeros Auxilios</dc:title>
  <dc:creator>FCO JAVIER ROSA MORAN</dc:creator>
  <cp:lastModifiedBy>SIMON VALCARCEL MARTINEZ</cp:lastModifiedBy>
  <cp:revision>1087</cp:revision>
  <dcterms:created xsi:type="dcterms:W3CDTF">2021-01-02T13:51:39Z</dcterms:created>
  <dcterms:modified xsi:type="dcterms:W3CDTF">2022-02-08T12:25:23Z</dcterms:modified>
</cp:coreProperties>
</file>