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58" r:id="rId3"/>
    <p:sldId id="274" r:id="rId4"/>
    <p:sldId id="275" r:id="rId5"/>
    <p:sldId id="262" r:id="rId6"/>
    <p:sldId id="268" r:id="rId7"/>
    <p:sldId id="271" r:id="rId8"/>
    <p:sldId id="272" r:id="rId9"/>
    <p:sldId id="273" r:id="rId10"/>
    <p:sldId id="263" r:id="rId11"/>
    <p:sldId id="269" r:id="rId12"/>
    <p:sldId id="267" r:id="rId13"/>
    <p:sldId id="266" r:id="rId14"/>
    <p:sldId id="276" r:id="rId15"/>
    <p:sldId id="277" r:id="rId16"/>
    <p:sldId id="278" r:id="rId17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2" autoAdjust="0"/>
    <p:restoredTop sz="96395" autoAdjust="0"/>
  </p:normalViewPr>
  <p:slideViewPr>
    <p:cSldViewPr snapToGrid="0">
      <p:cViewPr varScale="1">
        <p:scale>
          <a:sx n="103" d="100"/>
          <a:sy n="103" d="100"/>
        </p:scale>
        <p:origin x="84" y="51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2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558A6B77-4CD0-4837-888F-5450ED07382F}" type="datetime1">
              <a:rPr lang="es-ES" smtClean="0"/>
              <a:t>10/05/2017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es-ES" smtClean="0"/>
              <a:pPr algn="r"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EFBF568D-E0C5-4F7A-80C1-F7598EC89943}" type="datetime1">
              <a:rPr lang="es-ES" noProof="0" smtClean="0"/>
              <a:pPr/>
              <a:t>10/05/2017</a:t>
            </a:fld>
            <a:endParaRPr lang="es-ES" noProof="0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9270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9583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47198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7837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2583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6798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6631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6195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665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0180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1803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95605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4602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Autofit/>
          </a:bodyPr>
          <a:lstStyle>
            <a:lvl1pPr algn="l" rtl="0">
              <a:defRPr sz="48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es-ES" noProof="0"/>
              <a:t>Haga clic para editar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imágenes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Autofit/>
          </a:bodyPr>
          <a:lstStyle>
            <a:lvl1pPr algn="l" rtl="0">
              <a:defRPr sz="2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84" name="Grupo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6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7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8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9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0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1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2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3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4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5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6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97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98" name="Grupo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0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1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2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3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4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5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6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7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8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9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0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111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112" name="Grupo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4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5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6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7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8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9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0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1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2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3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4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125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26" name="Marcador de posición de texto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8" name="Marcador de posición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7" name="Marcador de posición de pie de pá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629BEB8-9E7D-46F8-9D38-0DF867B65F6C}" type="datetime1">
              <a:rPr lang="es-ES" noProof="0" smtClean="0"/>
              <a:pPr/>
              <a:t>10/05/2017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C5E9C56-EA05-4307-85E4-BF6C05199383}" type="datetime1">
              <a:rPr lang="es-ES" noProof="0" smtClean="0"/>
              <a:pPr/>
              <a:t>10/05/2017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8" name="Grupo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orma libre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" name="Forma libre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grpSp>
          <p:nvGrpSpPr>
            <p:cNvPr id="11" name="Grupo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orma libre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 dirty="0"/>
              </a:p>
            </p:txBody>
          </p:sp>
          <p:sp>
            <p:nvSpPr>
              <p:cNvPr id="21" name="Forma libre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 dirty="0"/>
              </a:p>
            </p:txBody>
          </p:sp>
        </p:grpSp>
        <p:sp>
          <p:nvSpPr>
            <p:cNvPr id="12" name="Forma libre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3" name="Forma libre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4" name="Forma libre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5" name="Forma libre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7" name="Forma libre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8" name="Forma libre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9" name="Forma libre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" name="Marcador de posición de imagen 2" descr="Marcador de posición vacío para agregar una imagen. Haga clic en el marcador de posición y seleccione la imagen que desee agregar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5E4B513-C016-45E9-9D12-97C0FE834FFB}" type="datetime1">
              <a:rPr lang="es-ES" noProof="0" smtClean="0"/>
              <a:pPr/>
              <a:t>10/05/2017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C08D2A3-9C84-40EA-B90D-CE0CB003F11C}" type="datetime1">
              <a:rPr lang="es-ES" noProof="0" smtClean="0"/>
              <a:pPr/>
              <a:t>10/05/2017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>
              <a:lnSpc>
                <a:spcPct val="100000"/>
              </a:lnSpc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D3FC754-5105-4120-96BF-E066A80C9168}" type="datetime1">
              <a:rPr lang="es-ES" noProof="0" smtClean="0"/>
              <a:pPr/>
              <a:t>10/05/2017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B84E01D-FE59-4730-AF0E-FE450E404B97}" type="datetime1">
              <a:rPr lang="es-ES" noProof="0" smtClean="0"/>
              <a:pPr/>
              <a:t>10/05/2017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6A526C-96C5-4D92-AB97-D8ADC29D42FE}" type="datetime1">
              <a:rPr lang="es-ES" noProof="0" smtClean="0"/>
              <a:pPr/>
              <a:t>10/05/2017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9D8706A-82CB-4CEF-A1F3-DFFE07174E7B}" type="datetime1">
              <a:rPr lang="es-ES" noProof="0" smtClean="0"/>
              <a:pPr/>
              <a:t>10/05/2017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A8843A6-40B9-4C41-B2F4-377E2A54BFAD}" type="datetime1">
              <a:rPr lang="es-ES" noProof="0" smtClean="0"/>
              <a:pPr/>
              <a:t>10/05/2017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3ECB6EA-8F6B-4084-8E83-2F4BA16ACF8E}" type="datetime1">
              <a:rPr lang="es-ES" noProof="0" smtClean="0"/>
              <a:pPr/>
              <a:t>10/05/2017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imágenes con ley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9" name="Grupo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3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4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5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7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8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9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0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1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6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39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4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5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7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0" name="Marcador de posición de texto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8" name="Marcador de posición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7" name="Marcador de posición de pie de pá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F7458E2-43B4-47F5-9309-6BEE53513121}" type="datetime1">
              <a:rPr lang="es-ES" noProof="0" smtClean="0"/>
              <a:pPr/>
              <a:t>10/05/2017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imágenes con ley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52" name="Grupo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4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5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6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7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8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9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0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1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2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3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4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9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81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grpSp>
        <p:nvGrpSpPr>
          <p:cNvPr id="84" name="Grupo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6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7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8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9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0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1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2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3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4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5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6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8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82" name="Marcador de posición de texto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grpSp>
        <p:nvGrpSpPr>
          <p:cNvPr id="97" name="Grupo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9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0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1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2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3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4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5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6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7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8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9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80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83" name="Marcador de posición de texto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8" name="Marcador de posición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7" name="Marcador de posición de pie de pá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F776D7C-62EF-4BA7-B64B-98976BFFC620}" type="datetime1">
              <a:rPr lang="es-ES" noProof="0" smtClean="0"/>
              <a:pPr/>
              <a:t>10/05/2017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6DF62A26-CBD6-46C0-96AB-9CE431FD79E9}" type="datetime1">
              <a:rPr lang="es-ES" noProof="0" smtClean="0"/>
              <a:pPr/>
              <a:t>10/05/2017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Adivina el color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265610" y="3733799"/>
            <a:ext cx="6858002" cy="1167755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s-ES" dirty="0"/>
              <a:t>Educación Plástica y Visual</a:t>
            </a:r>
          </a:p>
          <a:p>
            <a:pPr rtl="0"/>
            <a:r>
              <a:rPr lang="es-ES" dirty="0"/>
              <a:t>CEO La Sierra</a:t>
            </a:r>
          </a:p>
          <a:p>
            <a:pPr algn="r" rtl="0"/>
            <a:r>
              <a:rPr lang="es-ES" dirty="0"/>
              <a:t>Seminario Discapacidad (ONCE)</a:t>
            </a: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lnSpc>
                <a:spcPct val="100000"/>
              </a:lnSpc>
            </a:pPr>
            <a:r>
              <a:rPr lang="es-ES" dirty="0"/>
              <a:t>Resultados de la visita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Edificio de Primaria, etapa de Infantil.</a:t>
            </a: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1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5891213" y="185738"/>
            <a:ext cx="2305050" cy="2994025"/>
          </a:xfrm>
        </p:spPr>
      </p:pic>
      <p:pic>
        <p:nvPicPr>
          <p:cNvPr id="20" name="Marcador de posición de imagen 19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5891213" y="3111500"/>
            <a:ext cx="2305050" cy="2994025"/>
          </a:xfrm>
        </p:spPr>
      </p:pic>
      <p:pic>
        <p:nvPicPr>
          <p:cNvPr id="18" name="Marcador de posición de imagen 17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498475" y="1363663"/>
            <a:ext cx="4572000" cy="3886200"/>
          </a:xfrm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629078" y="1707819"/>
            <a:ext cx="3506746" cy="2801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arcador de posición de imagen 16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947863" y="1219200"/>
            <a:ext cx="2571750" cy="3935413"/>
          </a:xfrm>
        </p:spPr>
      </p:pic>
      <p:pic>
        <p:nvPicPr>
          <p:cNvPr id="19" name="Marcador de posición de imagen 18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7656513" y="1217613"/>
            <a:ext cx="2571750" cy="3937000"/>
          </a:xfrm>
        </p:spPr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9574" y="218157"/>
            <a:ext cx="3277374" cy="327737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7346" y="218156"/>
            <a:ext cx="3277374" cy="327737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592719" y="3483279"/>
            <a:ext cx="3128455" cy="27483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687" y="3409580"/>
            <a:ext cx="3442408" cy="25818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505" y="143890"/>
            <a:ext cx="3770934" cy="377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33218" y="835204"/>
            <a:ext cx="5718481" cy="51435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1793" y="1259252"/>
            <a:ext cx="5722221" cy="429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9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210" y="250646"/>
            <a:ext cx="4787449" cy="47874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2654" y="914400"/>
            <a:ext cx="5375001" cy="537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7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5641" y="962155"/>
            <a:ext cx="3761134" cy="282085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1967" y="3574229"/>
            <a:ext cx="3343390" cy="250754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6994" y="638225"/>
            <a:ext cx="3991798" cy="2993849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9194" y="3067822"/>
            <a:ext cx="3822377" cy="2866783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648" y="859025"/>
            <a:ext cx="4036148" cy="302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Qué vamos a hacer…</a:t>
            </a:r>
          </a:p>
        </p:txBody>
      </p:sp>
      <p:sp>
        <p:nvSpPr>
          <p:cNvPr id="14" name="Marcador de posición de contenido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es-ES" dirty="0"/>
              <a:t>Los alumnos de primero de ESO del centro visitarán a los compañeros de la etapa de infantil para enseñarles un juego. El juego consiste en adivinar colores con el sentido del tacto.</a:t>
            </a:r>
          </a:p>
          <a:p>
            <a:pPr rtl="0"/>
            <a:r>
              <a:rPr lang="es-ES" dirty="0"/>
              <a:t>Cada uno de los alumnos ha realizado una maqueta de un elemento el cual se caracteriza por un color muy concreto.</a:t>
            </a:r>
          </a:p>
          <a:p>
            <a:pPr rtl="0"/>
            <a:r>
              <a:rPr lang="es-ES" dirty="0"/>
              <a:t>La maqueta estará oculta dentro de una caja. Únicamente con el sentido del tacto tendremos que adivinar cuál es el color que hemos querido representar.</a:t>
            </a: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Qué vamos a hacer…</a:t>
            </a:r>
          </a:p>
        </p:txBody>
      </p:sp>
      <p:sp>
        <p:nvSpPr>
          <p:cNvPr id="14" name="Marcador de posición de contenido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es-ES" dirty="0"/>
              <a:t>Se han realizado dos hojas escritas por los alumnos en sistema Braille.</a:t>
            </a:r>
          </a:p>
          <a:p>
            <a:pPr rtl="0"/>
            <a:r>
              <a:rPr lang="es-ES" dirty="0"/>
              <a:t>Una de las hojas tiene las instrucciones del juego y otra el listado de elementos, colores y autores que han realizado el trabajo.</a:t>
            </a:r>
          </a:p>
        </p:txBody>
      </p:sp>
    </p:spTree>
    <p:extLst>
      <p:ext uri="{BB962C8B-B14F-4D97-AF65-F5344CB8AC3E}">
        <p14:creationId xmlns:p14="http://schemas.microsoft.com/office/powerpoint/2010/main" val="172759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lnSpc>
                <a:spcPct val="100000"/>
              </a:lnSpc>
            </a:pPr>
            <a:r>
              <a:rPr lang="es-ES" dirty="0"/>
              <a:t>Textos en código Braille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9388" y="1825625"/>
            <a:ext cx="4187825" cy="4187825"/>
          </a:xfrm>
        </p:spPr>
      </p:pic>
      <p:pic>
        <p:nvPicPr>
          <p:cNvPr id="12" name="Marcador de contenido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4788" y="1825625"/>
            <a:ext cx="4187825" cy="4187825"/>
          </a:xfrm>
        </p:spPr>
      </p:pic>
    </p:spTree>
    <p:extLst>
      <p:ext uri="{BB962C8B-B14F-4D97-AF65-F5344CB8AC3E}">
        <p14:creationId xmlns:p14="http://schemas.microsoft.com/office/powerpoint/2010/main" val="325754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ES" dirty="0"/>
              <a:t>Maquetas realizadas en plastilina.</a:t>
            </a:r>
          </a:p>
        </p:txBody>
      </p:sp>
      <p:pic>
        <p:nvPicPr>
          <p:cNvPr id="9" name="Marcador de posición de imagen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3" y="1097517"/>
            <a:ext cx="5943600" cy="4439355"/>
          </a:xfrm>
        </p:spPr>
      </p:pic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492891" y="3546238"/>
            <a:ext cx="3840480" cy="2168517"/>
          </a:xfrm>
        </p:spPr>
        <p:txBody>
          <a:bodyPr rtlCol="0"/>
          <a:lstStyle/>
          <a:p>
            <a:pPr rtl="0"/>
            <a:r>
              <a:rPr lang="es-ES" dirty="0"/>
              <a:t>Cada una de ellas representa un objeto o elemento sobre el que tenemos que adivinar el color.</a:t>
            </a:r>
          </a:p>
        </p:txBody>
      </p:sp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Resultados de las maquetas.</a:t>
            </a:r>
          </a:p>
        </p:txBody>
      </p:sp>
      <p:pic>
        <p:nvPicPr>
          <p:cNvPr id="3" name="Marcador de posición de imagen 2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Marcador de posición de texto 8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es-ES" dirty="0"/>
              <a:t>Color salmón</a:t>
            </a:r>
          </a:p>
          <a:p>
            <a:pPr rtl="0"/>
            <a:r>
              <a:rPr lang="es-ES" dirty="0"/>
              <a:t>Objeto Pez</a:t>
            </a:r>
          </a:p>
        </p:txBody>
      </p:sp>
      <p:pic>
        <p:nvPicPr>
          <p:cNvPr id="5" name="Marcador de posición de imagen 4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4691063" y="1854200"/>
            <a:ext cx="2776537" cy="2716213"/>
          </a:xfrm>
        </p:spPr>
      </p:pic>
      <p:sp>
        <p:nvSpPr>
          <p:cNvPr id="13" name="Marcador de posición de texto 12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pPr rtl="0"/>
            <a:r>
              <a:rPr lang="es-ES" dirty="0"/>
              <a:t>Color… todos!</a:t>
            </a:r>
          </a:p>
          <a:p>
            <a:pPr rtl="0"/>
            <a:r>
              <a:rPr lang="es-ES" dirty="0"/>
              <a:t>Elemento Arco Iris</a:t>
            </a:r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sz="quarter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8193088" y="1855788"/>
            <a:ext cx="2774950" cy="2714625"/>
          </a:xfrm>
        </p:spPr>
      </p:pic>
      <p:sp>
        <p:nvSpPr>
          <p:cNvPr id="14" name="Marcador de posición de texto 13"/>
          <p:cNvSpPr>
            <a:spLocks noGrp="1"/>
          </p:cNvSpPr>
          <p:nvPr>
            <p:ph type="body" sz="half" idx="22"/>
          </p:nvPr>
        </p:nvSpPr>
        <p:spPr/>
        <p:txBody>
          <a:bodyPr rtlCol="0"/>
          <a:lstStyle/>
          <a:p>
            <a:pPr rtl="0"/>
            <a:r>
              <a:rPr lang="es-ES" dirty="0"/>
              <a:t>Color naranja</a:t>
            </a:r>
          </a:p>
          <a:p>
            <a:pPr rtl="0"/>
            <a:r>
              <a:rPr lang="es-ES" dirty="0"/>
              <a:t>Objeto Fruta</a:t>
            </a:r>
          </a:p>
        </p:txBody>
      </p:sp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Resultados de las maquetas.</a:t>
            </a:r>
          </a:p>
        </p:txBody>
      </p:sp>
      <p:pic>
        <p:nvPicPr>
          <p:cNvPr id="3" name="Marcador de posición de imagen 2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9168" y="1854794"/>
            <a:ext cx="2715289" cy="2715289"/>
          </a:xfrm>
        </p:spPr>
      </p:pic>
      <p:sp>
        <p:nvSpPr>
          <p:cNvPr id="9" name="Marcador de posición de texto 8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es-ES" dirty="0"/>
              <a:t>Color rosa</a:t>
            </a:r>
          </a:p>
          <a:p>
            <a:pPr rtl="0"/>
            <a:r>
              <a:rPr lang="es-ES" dirty="0"/>
              <a:t>Objeto Flor</a:t>
            </a:r>
          </a:p>
        </p:txBody>
      </p:sp>
      <p:pic>
        <p:nvPicPr>
          <p:cNvPr id="5" name="Marcador de posición de imagen 4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1225" y="1854200"/>
            <a:ext cx="2716213" cy="2716213"/>
          </a:xfrm>
        </p:spPr>
      </p:pic>
      <p:sp>
        <p:nvSpPr>
          <p:cNvPr id="13" name="Marcador de posición de texto 12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pPr rtl="0"/>
            <a:r>
              <a:rPr lang="es-ES" dirty="0"/>
              <a:t>Color rojo</a:t>
            </a:r>
          </a:p>
          <a:p>
            <a:pPr rtl="0"/>
            <a:r>
              <a:rPr lang="es-ES" dirty="0"/>
              <a:t>Elemento Corazón</a:t>
            </a:r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sz="quarter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23250" y="1855788"/>
            <a:ext cx="2714625" cy="2714625"/>
          </a:xfrm>
        </p:spPr>
      </p:pic>
      <p:sp>
        <p:nvSpPr>
          <p:cNvPr id="14" name="Marcador de posición de texto 13"/>
          <p:cNvSpPr>
            <a:spLocks noGrp="1"/>
          </p:cNvSpPr>
          <p:nvPr>
            <p:ph type="body" sz="half" idx="22"/>
          </p:nvPr>
        </p:nvSpPr>
        <p:spPr/>
        <p:txBody>
          <a:bodyPr rtlCol="0"/>
          <a:lstStyle/>
          <a:p>
            <a:pPr rtl="0"/>
            <a:r>
              <a:rPr lang="es-ES" dirty="0"/>
              <a:t>Color marrón</a:t>
            </a:r>
          </a:p>
          <a:p>
            <a:pPr rtl="0"/>
            <a:r>
              <a:rPr lang="es-ES" dirty="0"/>
              <a:t>Objeto Chocolate</a:t>
            </a:r>
          </a:p>
        </p:txBody>
      </p:sp>
    </p:spTree>
    <p:extLst>
      <p:ext uri="{BB962C8B-B14F-4D97-AF65-F5344CB8AC3E}">
        <p14:creationId xmlns:p14="http://schemas.microsoft.com/office/powerpoint/2010/main" val="260017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Resultados de las maquetas.</a:t>
            </a:r>
          </a:p>
        </p:txBody>
      </p:sp>
      <p:pic>
        <p:nvPicPr>
          <p:cNvPr id="3" name="Marcador de posición de imagen 2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3123" y="1854547"/>
            <a:ext cx="2715289" cy="2715289"/>
          </a:xfrm>
        </p:spPr>
      </p:pic>
      <p:sp>
        <p:nvSpPr>
          <p:cNvPr id="9" name="Marcador de posición de texto 8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es-ES" dirty="0"/>
              <a:t>Color verde</a:t>
            </a:r>
          </a:p>
          <a:p>
            <a:pPr rtl="0"/>
            <a:r>
              <a:rPr lang="es-ES" dirty="0"/>
              <a:t>Elemento hierba</a:t>
            </a:r>
          </a:p>
        </p:txBody>
      </p:sp>
      <p:pic>
        <p:nvPicPr>
          <p:cNvPr id="5" name="Marcador de posición de imagen 4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2724" y="1854201"/>
            <a:ext cx="2716213" cy="2716213"/>
          </a:xfrm>
        </p:spPr>
      </p:pic>
      <p:sp>
        <p:nvSpPr>
          <p:cNvPr id="13" name="Marcador de posición de texto 12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pPr rtl="0"/>
            <a:r>
              <a:rPr lang="es-ES" dirty="0"/>
              <a:t>Color amarillo</a:t>
            </a:r>
          </a:p>
          <a:p>
            <a:pPr rtl="0"/>
            <a:r>
              <a:rPr lang="es-ES" dirty="0"/>
              <a:t>Elemento Sol</a:t>
            </a:r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sz="quarter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23250" y="1855788"/>
            <a:ext cx="2714625" cy="2714625"/>
          </a:xfrm>
        </p:spPr>
      </p:pic>
      <p:sp>
        <p:nvSpPr>
          <p:cNvPr id="14" name="Marcador de posición de texto 13"/>
          <p:cNvSpPr>
            <a:spLocks noGrp="1"/>
          </p:cNvSpPr>
          <p:nvPr>
            <p:ph type="body" sz="half" idx="22"/>
          </p:nvPr>
        </p:nvSpPr>
        <p:spPr/>
        <p:txBody>
          <a:bodyPr rtlCol="0"/>
          <a:lstStyle/>
          <a:p>
            <a:pPr rtl="0"/>
            <a:r>
              <a:rPr lang="es-ES" dirty="0"/>
              <a:t>Color violeta</a:t>
            </a:r>
          </a:p>
          <a:p>
            <a:pPr rtl="0"/>
            <a:r>
              <a:rPr lang="es-ES" dirty="0"/>
              <a:t>Objeto fruta</a:t>
            </a:r>
          </a:p>
        </p:txBody>
      </p:sp>
    </p:spTree>
    <p:extLst>
      <p:ext uri="{BB962C8B-B14F-4D97-AF65-F5344CB8AC3E}">
        <p14:creationId xmlns:p14="http://schemas.microsoft.com/office/powerpoint/2010/main" val="226260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Resultados de las maquetas.</a:t>
            </a:r>
          </a:p>
        </p:txBody>
      </p:sp>
      <p:pic>
        <p:nvPicPr>
          <p:cNvPr id="3" name="Marcador de posición de imagen 2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9168" y="1854794"/>
            <a:ext cx="2715289" cy="2715289"/>
          </a:xfrm>
        </p:spPr>
      </p:pic>
      <p:sp>
        <p:nvSpPr>
          <p:cNvPr id="9" name="Marcador de posición de texto 8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es-ES" dirty="0"/>
              <a:t>Color negro</a:t>
            </a:r>
          </a:p>
          <a:p>
            <a:pPr rtl="0"/>
            <a:r>
              <a:rPr lang="es-ES" dirty="0"/>
              <a:t>Elemento Toro</a:t>
            </a:r>
          </a:p>
        </p:txBody>
      </p:sp>
      <p:pic>
        <p:nvPicPr>
          <p:cNvPr id="5" name="Marcador de posición de imagen 4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1225" y="1854200"/>
            <a:ext cx="2716213" cy="2716213"/>
          </a:xfrm>
        </p:spPr>
      </p:pic>
      <p:sp>
        <p:nvSpPr>
          <p:cNvPr id="13" name="Marcador de posición de texto 12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pPr rtl="0"/>
            <a:r>
              <a:rPr lang="es-ES" dirty="0"/>
              <a:t>Color azul</a:t>
            </a:r>
          </a:p>
          <a:p>
            <a:pPr rtl="0"/>
            <a:r>
              <a:rPr lang="es-ES" dirty="0"/>
              <a:t>Elemento Pitufo</a:t>
            </a:r>
          </a:p>
        </p:txBody>
      </p:sp>
    </p:spTree>
    <p:extLst>
      <p:ext uri="{BB962C8B-B14F-4D97-AF65-F5344CB8AC3E}">
        <p14:creationId xmlns:p14="http://schemas.microsoft.com/office/powerpoint/2010/main" val="82520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Ilustración de naturaleza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63_TF03431377_TF03431377.potx" id="{173A8E5F-E093-4109-A5F4-14D2A0DC49D0}" vid="{EB6DDEBC-A3DA-4194-A0FB-2A77B1D3F949}"/>
    </a:ext>
  </a:extLst>
</a:theme>
</file>

<file path=ppt/theme/theme2.xml><?xml version="1.0" encoding="utf-8"?>
<a:theme xmlns:a="http://schemas.openxmlformats.org/drawingml/2006/main" name="Tema de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naturaleza, diseño ilustrado con un paisaje (pantalla panorámica)</Template>
  <TotalTime>47</TotalTime>
  <Words>265</Words>
  <Application>Microsoft Office PowerPoint</Application>
  <PresentationFormat>Panorámica</PresentationFormat>
  <Paragraphs>55</Paragraphs>
  <Slides>16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9" baseType="lpstr">
      <vt:lpstr>Arial</vt:lpstr>
      <vt:lpstr>Segoe Print</vt:lpstr>
      <vt:lpstr>Ilustración de naturaleza 16x9</vt:lpstr>
      <vt:lpstr>Adivina el color</vt:lpstr>
      <vt:lpstr>Qué vamos a hacer…</vt:lpstr>
      <vt:lpstr>Qué vamos a hacer…</vt:lpstr>
      <vt:lpstr>Textos en código Braille</vt:lpstr>
      <vt:lpstr>Maquetas realizadas en plastilina.</vt:lpstr>
      <vt:lpstr>Resultados de las maquetas.</vt:lpstr>
      <vt:lpstr>Resultados de las maquetas.</vt:lpstr>
      <vt:lpstr>Resultados de las maquetas.</vt:lpstr>
      <vt:lpstr>Resultados de las maquetas.</vt:lpstr>
      <vt:lpstr>Resultados de la visita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Adivina el color</dc:title>
  <dc:creator>Paz dga</dc:creator>
  <cp:lastModifiedBy>Paz dga</cp:lastModifiedBy>
  <cp:revision>14</cp:revision>
  <dcterms:created xsi:type="dcterms:W3CDTF">2017-05-10T19:47:50Z</dcterms:created>
  <dcterms:modified xsi:type="dcterms:W3CDTF">2017-05-10T20:34:54Z</dcterms:modified>
</cp:coreProperties>
</file>