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1" r:id="rId3"/>
    <p:sldId id="260" r:id="rId4"/>
    <p:sldId id="309" r:id="rId5"/>
    <p:sldId id="299" r:id="rId6"/>
    <p:sldId id="301" r:id="rId7"/>
    <p:sldId id="312" r:id="rId8"/>
    <p:sldId id="294" r:id="rId9"/>
    <p:sldId id="288" r:id="rId10"/>
    <p:sldId id="296" r:id="rId11"/>
    <p:sldId id="310" r:id="rId12"/>
    <p:sldId id="302" r:id="rId13"/>
    <p:sldId id="303" r:id="rId14"/>
    <p:sldId id="304" r:id="rId15"/>
    <p:sldId id="305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BCE4B-9ADF-46CF-825A-57839BF7AECA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90AD-189D-4DAB-81B4-5F4E96C39D1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rtsy.net/artwork/sonia-delaunay-propeller-air-pavilio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Image result for sonia delaunay most famous artwo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20000" cy="57258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06562"/>
          </a:xfrm>
        </p:spPr>
        <p:txBody>
          <a:bodyPr>
            <a:normAutofit fontScale="90000"/>
          </a:bodyPr>
          <a:lstStyle/>
          <a:p>
            <a:br>
              <a:rPr lang="en-US" sz="2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  <a:t>There were two styles of art that Sonia made her artwork:</a:t>
            </a:r>
            <a:b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Orphism</a:t>
            </a:r>
            <a: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  <a:t> 1912      </a:t>
            </a: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Cubism</a:t>
            </a:r>
            <a: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  <a:t> 1904-1917</a:t>
            </a:r>
            <a:b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  <a:t>What are these styles focused on? </a:t>
            </a:r>
            <a:br>
              <a:rPr lang="en-US" sz="2200" dirty="0">
                <a:latin typeface="Comic Sans MS" panose="030F0702030302020204" pitchFamily="66" charset="0"/>
                <a:cs typeface="Times New Roman" pitchFamily="18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Prismes électriques, 1913-1914, by Sonia Delaunay. © Pracusa 2013057. © Davis Museum at Wellesley College, Wellesley, MA, Gift of Mr. Theodore Racoosi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150" y="1600199"/>
            <a:ext cx="4114800" cy="4499769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5E44B3-01AF-0BFF-2CF8-5CDA2D37DB22}"/>
              </a:ext>
            </a:extLst>
          </p:cNvPr>
          <p:cNvSpPr txBox="1"/>
          <p:nvPr/>
        </p:nvSpPr>
        <p:spPr>
          <a:xfrm>
            <a:off x="2419166" y="621613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Strong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colours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and geometric shapes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Ready to be Sonia Delaunay??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Trace around different sized items to make a variety of circles.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Try to make some of them “concentric”:  Meaning…make some of them with a circle in the center of another circle.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Draw some lines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Break circles in half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Be creative and have fun!!!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sonia delaunay artwo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419600" cy="5358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leahnewtonart.com/wp-content/uploads/2018/08/IMG_4584-1024x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095262"/>
            <a:ext cx="6781800" cy="4667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leahnewtonart.com/wp-content/uploads/2018/08/IMG_4586-1024x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54946"/>
            <a:ext cx="6629400" cy="43481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onia Delaunay Art Les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533400"/>
            <a:ext cx="7701543" cy="5791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C5671-741D-D90C-C45F-EC1B887D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322E5-1182-26B1-7602-3AC653C8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4376"/>
            <a:ext cx="8229600" cy="31042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s-ES" dirty="0" err="1">
                <a:latin typeface="Comic Sans MS" panose="030F0702030302020204" pitchFamily="66" charset="0"/>
              </a:rPr>
              <a:t>Let’s</a:t>
            </a:r>
            <a:r>
              <a:rPr lang="es-ES" dirty="0">
                <a:latin typeface="Comic Sans MS" panose="030F0702030302020204" pitchFamily="66" charset="0"/>
              </a:rPr>
              <a:t> look at </a:t>
            </a:r>
            <a:r>
              <a:rPr lang="es-ES" dirty="0" err="1">
                <a:latin typeface="Comic Sans MS" panose="030F0702030302020204" pitchFamily="66" charset="0"/>
              </a:rPr>
              <a:t>the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following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paintings</a:t>
            </a:r>
            <a:r>
              <a:rPr lang="es-ES" dirty="0">
                <a:latin typeface="Comic Sans MS" panose="030F0702030302020204" pitchFamily="66" charset="0"/>
              </a:rPr>
              <a:t>…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s-ES" dirty="0">
                <a:latin typeface="Comic Sans MS" panose="030F0702030302020204" pitchFamily="66" charset="0"/>
              </a:rPr>
              <a:t>do </a:t>
            </a:r>
            <a:r>
              <a:rPr lang="es-ES" dirty="0" err="1">
                <a:latin typeface="Comic Sans MS" panose="030F0702030302020204" pitchFamily="66" charset="0"/>
              </a:rPr>
              <a:t>you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like</a:t>
            </a: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err="1">
                <a:latin typeface="Comic Sans MS" panose="030F0702030302020204" pitchFamily="66" charset="0"/>
              </a:rPr>
              <a:t>them</a:t>
            </a:r>
            <a:r>
              <a:rPr lang="es-ES" dirty="0">
                <a:latin typeface="Comic Sans MS" panose="030F0702030302020204" pitchFamily="66" charset="0"/>
              </a:rPr>
              <a:t>?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s-ES" dirty="0" err="1">
                <a:latin typeface="Comic Sans MS" panose="030F0702030302020204" pitchFamily="66" charset="0"/>
              </a:rPr>
              <a:t>what</a:t>
            </a:r>
            <a:r>
              <a:rPr lang="es-ES" dirty="0">
                <a:latin typeface="Comic Sans MS" panose="030F0702030302020204" pitchFamily="66" charset="0"/>
              </a:rPr>
              <a:t> do </a:t>
            </a:r>
            <a:r>
              <a:rPr lang="es-ES" dirty="0" err="1">
                <a:latin typeface="Comic Sans MS" panose="030F0702030302020204" pitchFamily="66" charset="0"/>
              </a:rPr>
              <a:t>they</a:t>
            </a:r>
            <a:r>
              <a:rPr lang="es-ES" dirty="0">
                <a:latin typeface="Comic Sans MS" panose="030F0702030302020204" pitchFamily="66" charset="0"/>
              </a:rPr>
              <a:t> look </a:t>
            </a:r>
            <a:r>
              <a:rPr lang="es-ES" dirty="0" err="1">
                <a:latin typeface="Comic Sans MS" panose="030F0702030302020204" pitchFamily="66" charset="0"/>
              </a:rPr>
              <a:t>like</a:t>
            </a:r>
            <a:r>
              <a:rPr lang="es-ES" dirty="0"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                          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72752C-BE72-432E-06F8-4BC92E8B7566}"/>
              </a:ext>
            </a:extLst>
          </p:cNvPr>
          <p:cNvSpPr txBox="1"/>
          <p:nvPr/>
        </p:nvSpPr>
        <p:spPr>
          <a:xfrm>
            <a:off x="3886200" y="4343400"/>
            <a:ext cx="1752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cs typeface="Times New Roman" pitchFamily="18" charset="0"/>
              </a:rPr>
              <a:t>Ready? </a:t>
            </a:r>
          </a:p>
          <a:p>
            <a:endParaRPr lang="en-US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000" dirty="0">
                <a:latin typeface="Comic Sans MS" panose="030F0702030302020204" pitchFamily="66" charset="0"/>
                <a:cs typeface="Times New Roman" pitchFamily="18" charset="0"/>
              </a:rPr>
              <a:t>Steady?</a:t>
            </a:r>
          </a:p>
          <a:p>
            <a:endParaRPr lang="en-US" sz="2000" dirty="0">
              <a:latin typeface="Comic Sans MS" panose="030F0702030302020204" pitchFamily="66" charset="0"/>
              <a:cs typeface="Times New Roman" pitchFamily="18" charset="0"/>
            </a:endParaRPr>
          </a:p>
          <a:p>
            <a:r>
              <a:rPr lang="en-US" sz="2000" dirty="0" err="1">
                <a:latin typeface="Comic Sans MS" panose="030F0702030302020204" pitchFamily="66" charset="0"/>
                <a:cs typeface="Times New Roman" pitchFamily="18" charset="0"/>
              </a:rPr>
              <a:t>Gooooooooo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3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onia delaunay flamanco artwo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1346"/>
            <a:ext cx="4343400" cy="5817054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97BFD9-1EA8-001A-5280-C555877033F2}"/>
              </a:ext>
            </a:extLst>
          </p:cNvPr>
          <p:cNvSpPr txBox="1"/>
          <p:nvPr/>
        </p:nvSpPr>
        <p:spPr>
          <a:xfrm>
            <a:off x="3657600" y="632460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"Flamenco Dancer" 1916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nd Holiday Gift Perfection in 'Sonia Delaunay: Art, Design and Fashion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90524"/>
            <a:ext cx="3810000" cy="5857876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E19147-D924-0A0C-8CA7-DFEB5A211507}"/>
              </a:ext>
            </a:extLst>
          </p:cNvPr>
          <p:cNvSpPr txBox="1"/>
          <p:nvPr/>
        </p:nvSpPr>
        <p:spPr>
          <a:xfrm>
            <a:off x="2362200" y="628281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Gouache, 1938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sonia delaunay artwork le bal b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572500" cy="294322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A94CE2-6743-9C65-022E-0E681473CB52}"/>
              </a:ext>
            </a:extLst>
          </p:cNvPr>
          <p:cNvSpPr txBox="1"/>
          <p:nvPr/>
        </p:nvSpPr>
        <p:spPr>
          <a:xfrm>
            <a:off x="25908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Le Bal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Bullier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is the name of a ballroom in Paris, France.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Can you see all of the people dancing?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sonia delaunay artwork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0198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Ideas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for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clothing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B8072-622B-557B-4974-F82E6A31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4" descr="Simultaneous Dresses (The three women)">
            <a:extLst>
              <a:ext uri="{FF2B5EF4-FFF2-40B4-BE49-F238E27FC236}">
                <a16:creationId xmlns:a16="http://schemas.microsoft.com/office/drawing/2014/main" id="{70F5DECE-972D-F8DB-3549-3CB235A8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249662" cy="419100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BF18ADE-F3D5-70F3-D0FE-00397682AE93}"/>
              </a:ext>
            </a:extLst>
          </p:cNvPr>
          <p:cNvSpPr txBox="1"/>
          <p:nvPr/>
        </p:nvSpPr>
        <p:spPr>
          <a:xfrm>
            <a:off x="3352800" y="5942690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Ballets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Russes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34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342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>
                <a:latin typeface="Comic Sans MS" panose="030F0702030302020204" pitchFamily="66" charset="0"/>
                <a:cs typeface="Times New Roman" pitchFamily="18" charset="0"/>
              </a:rPr>
              <a:t>What do you think about these clothes??</a:t>
            </a:r>
          </a:p>
          <a:p>
            <a:pPr fontAlgn="base"/>
            <a:endParaRPr lang="en-US" sz="32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fontAlgn="base"/>
            <a:r>
              <a:rPr lang="en-US" sz="3200" dirty="0">
                <a:latin typeface="Comic Sans MS" panose="030F0702030302020204" pitchFamily="66" charset="0"/>
                <a:cs typeface="Times New Roman" pitchFamily="18" charset="0"/>
              </a:rPr>
              <a:t>Would you be wearing them??</a:t>
            </a:r>
          </a:p>
          <a:p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44034" name="Picture 2" descr="Image result for sonia delaunay effect on 20s fash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257923" cy="533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onia delaunay effect on 20s fash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096000" cy="49827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Whenever we see people dressed like this, we know the time period was the 1920’s.  And they are dressed like this because of Sonia.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195</Words>
  <Application>Microsoft Office PowerPoint</Application>
  <PresentationFormat>Presentación en pantalla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There were two styles of art that Sonia made her artwork:  Orphism 1912      Cubism 1904-1917  What are these styles focused on?   </vt:lpstr>
      <vt:lpstr>Ready to be Sonia Delaunay??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 Miro</dc:title>
  <dc:creator>Newton</dc:creator>
  <cp:lastModifiedBy>Fernando Santos</cp:lastModifiedBy>
  <cp:revision>129</cp:revision>
  <dcterms:created xsi:type="dcterms:W3CDTF">2019-10-24T20:23:48Z</dcterms:created>
  <dcterms:modified xsi:type="dcterms:W3CDTF">2024-05-27T11:08:32Z</dcterms:modified>
</cp:coreProperties>
</file>