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311" r:id="rId3"/>
    <p:sldId id="260" r:id="rId4"/>
    <p:sldId id="309" r:id="rId5"/>
    <p:sldId id="299" r:id="rId6"/>
    <p:sldId id="301" r:id="rId7"/>
    <p:sldId id="312" r:id="rId8"/>
    <p:sldId id="294" r:id="rId9"/>
    <p:sldId id="288" r:id="rId10"/>
    <p:sldId id="296" r:id="rId11"/>
    <p:sldId id="310" r:id="rId12"/>
    <p:sldId id="302" r:id="rId13"/>
    <p:sldId id="303" r:id="rId14"/>
    <p:sldId id="304" r:id="rId15"/>
    <p:sldId id="305" r:id="rId16"/>
  </p:sldIdLst>
  <p:sldSz cx="9144000" cy="6858000" type="screen4x3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BCE4B-9ADF-46CF-825A-57839BF7AECA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290AD-189D-4DAB-81B4-5F4E96C39D1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artsy.net/artwork/sonia-delaunay-propeller-air-pavilion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0" name="Picture 8" descr="Image result for sonia delaunay most famous artwork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57200"/>
            <a:ext cx="7620000" cy="572588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706562"/>
          </a:xfrm>
        </p:spPr>
        <p:txBody>
          <a:bodyPr>
            <a:normAutofit fontScale="90000"/>
          </a:bodyPr>
          <a:lstStyle/>
          <a:p>
            <a:br>
              <a:rPr lang="en-US" sz="22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en-US" sz="2200" dirty="0">
                <a:latin typeface="Comic Sans MS" panose="030F0702030302020204" pitchFamily="66" charset="0"/>
                <a:cs typeface="Times New Roman" pitchFamily="18" charset="0"/>
              </a:rPr>
              <a:t>There were two styles of art that Sonia made her artwork:</a:t>
            </a:r>
            <a:br>
              <a:rPr lang="en-US" sz="2200" dirty="0">
                <a:latin typeface="Comic Sans MS" panose="030F0702030302020204" pitchFamily="66" charset="0"/>
                <a:cs typeface="Times New Roman" pitchFamily="18" charset="0"/>
              </a:rPr>
            </a:br>
            <a:br>
              <a:rPr lang="en-US" sz="2200" dirty="0">
                <a:latin typeface="Comic Sans MS" panose="030F0702030302020204" pitchFamily="66" charset="0"/>
                <a:cs typeface="Times New Roman" pitchFamily="18" charset="0"/>
              </a:rPr>
            </a:br>
            <a:r>
              <a:rPr lang="en-US" sz="2200" b="1" dirty="0">
                <a:latin typeface="Comic Sans MS" panose="030F0702030302020204" pitchFamily="66" charset="0"/>
                <a:cs typeface="Times New Roman" pitchFamily="18" charset="0"/>
              </a:rPr>
              <a:t>Orphism</a:t>
            </a:r>
            <a:r>
              <a:rPr lang="en-US" sz="2200" dirty="0">
                <a:latin typeface="Comic Sans MS" panose="030F0702030302020204" pitchFamily="66" charset="0"/>
                <a:cs typeface="Times New Roman" pitchFamily="18" charset="0"/>
              </a:rPr>
              <a:t> 1912      </a:t>
            </a:r>
            <a:r>
              <a:rPr lang="en-US" sz="2200" b="1" dirty="0">
                <a:latin typeface="Comic Sans MS" panose="030F0702030302020204" pitchFamily="66" charset="0"/>
                <a:cs typeface="Times New Roman" pitchFamily="18" charset="0"/>
              </a:rPr>
              <a:t>Cubism</a:t>
            </a:r>
            <a:r>
              <a:rPr lang="en-US" sz="2200" dirty="0">
                <a:latin typeface="Comic Sans MS" panose="030F0702030302020204" pitchFamily="66" charset="0"/>
                <a:cs typeface="Times New Roman" pitchFamily="18" charset="0"/>
              </a:rPr>
              <a:t> 1904-1917</a:t>
            </a:r>
            <a:br>
              <a:rPr lang="en-US" sz="2200" dirty="0">
                <a:latin typeface="Comic Sans MS" panose="030F0702030302020204" pitchFamily="66" charset="0"/>
                <a:cs typeface="Times New Roman" pitchFamily="18" charset="0"/>
              </a:rPr>
            </a:br>
            <a:br>
              <a:rPr lang="en-US" sz="2200" dirty="0">
                <a:latin typeface="Comic Sans MS" panose="030F0702030302020204" pitchFamily="66" charset="0"/>
                <a:cs typeface="Times New Roman" pitchFamily="18" charset="0"/>
              </a:rPr>
            </a:br>
            <a:r>
              <a:rPr lang="en-US" sz="2200" dirty="0">
                <a:latin typeface="Comic Sans MS" panose="030F0702030302020204" pitchFamily="66" charset="0"/>
                <a:cs typeface="Times New Roman" pitchFamily="18" charset="0"/>
              </a:rPr>
              <a:t>What are these styles focused on? </a:t>
            </a:r>
            <a:br>
              <a:rPr lang="en-US" sz="2200" dirty="0">
                <a:latin typeface="Comic Sans MS" panose="030F0702030302020204" pitchFamily="66" charset="0"/>
                <a:cs typeface="Times New Roman" pitchFamily="18" charset="0"/>
              </a:rPr>
            </a:br>
            <a:br>
              <a:rPr lang="en-US" dirty="0">
                <a:latin typeface="Comic Sans MS" panose="030F0702030302020204" pitchFamily="66" charset="0"/>
              </a:rPr>
            </a:b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4" name="Picture 2" descr="Prismes électriques, 1913-1914, by Sonia Delaunay. © Pracusa 2013057. © Davis Museum at Wellesley College, Wellesley, MA, Gift of Mr. Theodore Racoosin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2150" y="1600199"/>
            <a:ext cx="4114800" cy="4499769"/>
          </a:xfrm>
          <a:prstGeom prst="rect">
            <a:avLst/>
          </a:prstGeom>
          <a:noFill/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F5E44B3-01AF-0BFF-2CF8-5CDA2D37DB22}"/>
              </a:ext>
            </a:extLst>
          </p:cNvPr>
          <p:cNvSpPr txBox="1"/>
          <p:nvPr/>
        </p:nvSpPr>
        <p:spPr>
          <a:xfrm>
            <a:off x="2419166" y="6216134"/>
            <a:ext cx="5943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Comic Sans MS" panose="030F0702030302020204" pitchFamily="66" charset="0"/>
                <a:cs typeface="Times New Roman" pitchFamily="18" charset="0"/>
              </a:rPr>
              <a:t>Strong </a:t>
            </a:r>
            <a:r>
              <a:rPr lang="en-US" sz="1800" dirty="0" err="1">
                <a:latin typeface="Comic Sans MS" panose="030F0702030302020204" pitchFamily="66" charset="0"/>
                <a:cs typeface="Times New Roman" pitchFamily="18" charset="0"/>
              </a:rPr>
              <a:t>colours</a:t>
            </a:r>
            <a:r>
              <a:rPr lang="en-US" sz="1800" dirty="0">
                <a:latin typeface="Comic Sans MS" panose="030F0702030302020204" pitchFamily="66" charset="0"/>
                <a:cs typeface="Times New Roman" pitchFamily="18" charset="0"/>
              </a:rPr>
              <a:t> and geometric shapes </a:t>
            </a:r>
            <a:endParaRPr lang="es-E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omic Sans MS" panose="030F0702030302020204" pitchFamily="66" charset="0"/>
                <a:cs typeface="Times New Roman" pitchFamily="18" charset="0"/>
              </a:rPr>
              <a:t>Ready to be Sonia Delaunay??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omic Sans MS" panose="030F0702030302020204" pitchFamily="66" charset="0"/>
                <a:cs typeface="Times New Roman" pitchFamily="18" charset="0"/>
              </a:rPr>
              <a:t>Trace around different sized items to make a variety of circles.</a:t>
            </a:r>
          </a:p>
          <a:p>
            <a:r>
              <a:rPr lang="en-US" sz="2800" dirty="0">
                <a:latin typeface="Comic Sans MS" panose="030F0702030302020204" pitchFamily="66" charset="0"/>
                <a:cs typeface="Times New Roman" pitchFamily="18" charset="0"/>
              </a:rPr>
              <a:t>Try to make some of them “concentric”:  Meaning…make some of them with a circle in the center of another circle.</a:t>
            </a:r>
          </a:p>
          <a:p>
            <a:r>
              <a:rPr lang="en-US" sz="2800" dirty="0">
                <a:latin typeface="Comic Sans MS" panose="030F0702030302020204" pitchFamily="66" charset="0"/>
                <a:cs typeface="Times New Roman" pitchFamily="18" charset="0"/>
              </a:rPr>
              <a:t>Draw some lines</a:t>
            </a:r>
          </a:p>
          <a:p>
            <a:r>
              <a:rPr lang="en-US" sz="2800" dirty="0">
                <a:latin typeface="Comic Sans MS" panose="030F0702030302020204" pitchFamily="66" charset="0"/>
                <a:cs typeface="Times New Roman" pitchFamily="18" charset="0"/>
              </a:rPr>
              <a:t>Break circles in half </a:t>
            </a:r>
          </a:p>
          <a:p>
            <a:r>
              <a:rPr lang="en-US" sz="2800" dirty="0">
                <a:latin typeface="Comic Sans MS" panose="030F0702030302020204" pitchFamily="66" charset="0"/>
                <a:cs typeface="Times New Roman" pitchFamily="18" charset="0"/>
              </a:rPr>
              <a:t>Be creative and have fun!!!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Image result for sonia delaunay artwork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533400"/>
            <a:ext cx="4419600" cy="535806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leahnewtonart.com/wp-content/uploads/2018/08/IMG_4584-1024x7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1100" y="1095262"/>
            <a:ext cx="6781800" cy="466747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leahnewtonart.com/wp-content/uploads/2018/08/IMG_4586-1024x6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54946"/>
            <a:ext cx="6629400" cy="434810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Sonia Delaunay Art Less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799" y="533400"/>
            <a:ext cx="7701543" cy="57912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6C5671-741D-D90C-C45F-EC1B887DF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C322E5-1182-26B1-7602-3AC653C85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34376"/>
            <a:ext cx="8229600" cy="31042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s-ES" dirty="0"/>
          </a:p>
          <a:p>
            <a:pPr marL="0" indent="0" algn="ctr">
              <a:lnSpc>
                <a:spcPct val="170000"/>
              </a:lnSpc>
              <a:buNone/>
            </a:pPr>
            <a:r>
              <a:rPr lang="es-ES" dirty="0" err="1">
                <a:latin typeface="Comic Sans MS" panose="030F0702030302020204" pitchFamily="66" charset="0"/>
              </a:rPr>
              <a:t>Let’s</a:t>
            </a:r>
            <a:r>
              <a:rPr lang="es-ES" dirty="0">
                <a:latin typeface="Comic Sans MS" panose="030F0702030302020204" pitchFamily="66" charset="0"/>
              </a:rPr>
              <a:t> look at </a:t>
            </a:r>
            <a:r>
              <a:rPr lang="es-ES" dirty="0" err="1">
                <a:latin typeface="Comic Sans MS" panose="030F0702030302020204" pitchFamily="66" charset="0"/>
              </a:rPr>
              <a:t>the</a:t>
            </a:r>
            <a:r>
              <a:rPr lang="es-ES" dirty="0">
                <a:latin typeface="Comic Sans MS" panose="030F0702030302020204" pitchFamily="66" charset="0"/>
              </a:rPr>
              <a:t> </a:t>
            </a:r>
            <a:r>
              <a:rPr lang="es-ES" dirty="0" err="1">
                <a:latin typeface="Comic Sans MS" panose="030F0702030302020204" pitchFamily="66" charset="0"/>
              </a:rPr>
              <a:t>following</a:t>
            </a:r>
            <a:r>
              <a:rPr lang="es-ES" dirty="0">
                <a:latin typeface="Comic Sans MS" panose="030F0702030302020204" pitchFamily="66" charset="0"/>
              </a:rPr>
              <a:t> </a:t>
            </a:r>
            <a:r>
              <a:rPr lang="es-ES" dirty="0" err="1">
                <a:latin typeface="Comic Sans MS" panose="030F0702030302020204" pitchFamily="66" charset="0"/>
              </a:rPr>
              <a:t>paintings</a:t>
            </a:r>
            <a:r>
              <a:rPr lang="es-ES" dirty="0">
                <a:latin typeface="Comic Sans MS" panose="030F0702030302020204" pitchFamily="66" charset="0"/>
              </a:rPr>
              <a:t>… 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es-ES" dirty="0">
                <a:latin typeface="Comic Sans MS" panose="030F0702030302020204" pitchFamily="66" charset="0"/>
              </a:rPr>
              <a:t>do </a:t>
            </a:r>
            <a:r>
              <a:rPr lang="es-ES" dirty="0" err="1">
                <a:latin typeface="Comic Sans MS" panose="030F0702030302020204" pitchFamily="66" charset="0"/>
              </a:rPr>
              <a:t>you</a:t>
            </a:r>
            <a:r>
              <a:rPr lang="es-ES" dirty="0">
                <a:latin typeface="Comic Sans MS" panose="030F0702030302020204" pitchFamily="66" charset="0"/>
              </a:rPr>
              <a:t> </a:t>
            </a:r>
            <a:r>
              <a:rPr lang="es-ES" dirty="0" err="1">
                <a:latin typeface="Comic Sans MS" panose="030F0702030302020204" pitchFamily="66" charset="0"/>
              </a:rPr>
              <a:t>like</a:t>
            </a:r>
            <a:r>
              <a:rPr lang="es-ES" dirty="0">
                <a:latin typeface="Comic Sans MS" panose="030F0702030302020204" pitchFamily="66" charset="0"/>
              </a:rPr>
              <a:t> </a:t>
            </a:r>
            <a:r>
              <a:rPr lang="es-ES" dirty="0" err="1">
                <a:latin typeface="Comic Sans MS" panose="030F0702030302020204" pitchFamily="66" charset="0"/>
              </a:rPr>
              <a:t>them</a:t>
            </a:r>
            <a:r>
              <a:rPr lang="es-ES" dirty="0">
                <a:latin typeface="Comic Sans MS" panose="030F0702030302020204" pitchFamily="66" charset="0"/>
              </a:rPr>
              <a:t>?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es-ES" dirty="0" err="1">
                <a:latin typeface="Comic Sans MS" panose="030F0702030302020204" pitchFamily="66" charset="0"/>
              </a:rPr>
              <a:t>what</a:t>
            </a:r>
            <a:r>
              <a:rPr lang="es-ES" dirty="0">
                <a:latin typeface="Comic Sans MS" panose="030F0702030302020204" pitchFamily="66" charset="0"/>
              </a:rPr>
              <a:t> do </a:t>
            </a:r>
            <a:r>
              <a:rPr lang="es-ES" dirty="0" err="1">
                <a:latin typeface="Comic Sans MS" panose="030F0702030302020204" pitchFamily="66" charset="0"/>
              </a:rPr>
              <a:t>they</a:t>
            </a:r>
            <a:r>
              <a:rPr lang="es-ES" dirty="0">
                <a:latin typeface="Comic Sans MS" panose="030F0702030302020204" pitchFamily="66" charset="0"/>
              </a:rPr>
              <a:t> look </a:t>
            </a:r>
            <a:r>
              <a:rPr lang="es-ES" dirty="0" err="1">
                <a:latin typeface="Comic Sans MS" panose="030F0702030302020204" pitchFamily="66" charset="0"/>
              </a:rPr>
              <a:t>like</a:t>
            </a:r>
            <a:r>
              <a:rPr lang="es-ES" dirty="0">
                <a:latin typeface="Comic Sans MS" panose="030F0702030302020204" pitchFamily="66" charset="0"/>
              </a:rPr>
              <a:t>? </a:t>
            </a:r>
          </a:p>
          <a:p>
            <a:pPr marL="0" indent="0">
              <a:buNone/>
            </a:pPr>
            <a:r>
              <a:rPr lang="es-ES" dirty="0">
                <a:latin typeface="Comic Sans MS" panose="030F0702030302020204" pitchFamily="66" charset="0"/>
              </a:rPr>
              <a:t>                             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A72752C-BE72-432E-06F8-4BC92E8B7566}"/>
              </a:ext>
            </a:extLst>
          </p:cNvPr>
          <p:cNvSpPr txBox="1"/>
          <p:nvPr/>
        </p:nvSpPr>
        <p:spPr>
          <a:xfrm>
            <a:off x="3886200" y="4343400"/>
            <a:ext cx="1752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  <a:cs typeface="Times New Roman" pitchFamily="18" charset="0"/>
              </a:rPr>
              <a:t>Ready? </a:t>
            </a:r>
          </a:p>
          <a:p>
            <a:endParaRPr lang="en-US" sz="2000" dirty="0">
              <a:latin typeface="Comic Sans MS" panose="030F0702030302020204" pitchFamily="66" charset="0"/>
              <a:cs typeface="Times New Roman" pitchFamily="18" charset="0"/>
            </a:endParaRPr>
          </a:p>
          <a:p>
            <a:r>
              <a:rPr lang="en-US" sz="2000" dirty="0">
                <a:latin typeface="Comic Sans MS" panose="030F0702030302020204" pitchFamily="66" charset="0"/>
                <a:cs typeface="Times New Roman" pitchFamily="18" charset="0"/>
              </a:rPr>
              <a:t>Steady?</a:t>
            </a:r>
          </a:p>
          <a:p>
            <a:endParaRPr lang="en-US" sz="2000" dirty="0">
              <a:latin typeface="Comic Sans MS" panose="030F0702030302020204" pitchFamily="66" charset="0"/>
              <a:cs typeface="Times New Roman" pitchFamily="18" charset="0"/>
            </a:endParaRPr>
          </a:p>
          <a:p>
            <a:r>
              <a:rPr lang="en-US" sz="2000" dirty="0" err="1">
                <a:latin typeface="Comic Sans MS" panose="030F0702030302020204" pitchFamily="66" charset="0"/>
                <a:cs typeface="Times New Roman" pitchFamily="18" charset="0"/>
              </a:rPr>
              <a:t>Gooooooooo</a:t>
            </a:r>
            <a:endParaRPr lang="es-E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137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 result for sonia delaunay flamanco artwork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431346"/>
            <a:ext cx="4343400" cy="5817054"/>
          </a:xfrm>
          <a:prstGeom prst="rect">
            <a:avLst/>
          </a:prstGeom>
          <a:noFill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F97BFD9-1EA8-001A-5280-C555877033F2}"/>
              </a:ext>
            </a:extLst>
          </p:cNvPr>
          <p:cNvSpPr txBox="1"/>
          <p:nvPr/>
        </p:nvSpPr>
        <p:spPr>
          <a:xfrm>
            <a:off x="3657600" y="6324600"/>
            <a:ext cx="304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"Flamenco Dancer" 1916</a:t>
            </a:r>
            <a:endParaRPr lang="es-E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ind Holiday Gift Perfection in 'Sonia Delaunay: Art, Design and Fashion'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0" y="390524"/>
            <a:ext cx="3810000" cy="5857876"/>
          </a:xfrm>
          <a:prstGeom prst="rect">
            <a:avLst/>
          </a:prstGeom>
          <a:noFill/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8E19147-D924-0A0C-8CA7-DFEB5A211507}"/>
              </a:ext>
            </a:extLst>
          </p:cNvPr>
          <p:cNvSpPr txBox="1"/>
          <p:nvPr/>
        </p:nvSpPr>
        <p:spPr>
          <a:xfrm>
            <a:off x="2362200" y="628281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Gouache, 1938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Image result for sonia delaunay artwork le bal bu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81200"/>
            <a:ext cx="8572500" cy="2943225"/>
          </a:xfrm>
          <a:prstGeom prst="rect">
            <a:avLst/>
          </a:prstGeom>
          <a:noFill/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9A94CE2-6743-9C65-022E-0E681473CB52}"/>
              </a:ext>
            </a:extLst>
          </p:cNvPr>
          <p:cNvSpPr txBox="1"/>
          <p:nvPr/>
        </p:nvSpPr>
        <p:spPr>
          <a:xfrm>
            <a:off x="2590800" y="5257800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  <a:cs typeface="Times New Roman" pitchFamily="18" charset="0"/>
              </a:rPr>
              <a:t>Le Bal </a:t>
            </a:r>
            <a:r>
              <a:rPr lang="en-US" sz="1800" dirty="0" err="1">
                <a:latin typeface="Comic Sans MS" panose="030F0702030302020204" pitchFamily="66" charset="0"/>
                <a:cs typeface="Times New Roman" pitchFamily="18" charset="0"/>
              </a:rPr>
              <a:t>Bullier</a:t>
            </a:r>
            <a:r>
              <a:rPr lang="en-US" sz="1800" dirty="0">
                <a:latin typeface="Comic Sans MS" panose="030F0702030302020204" pitchFamily="66" charset="0"/>
                <a:cs typeface="Times New Roman" pitchFamily="18" charset="0"/>
              </a:rPr>
              <a:t> is the name of a ballroom in Paris, France.</a:t>
            </a:r>
          </a:p>
          <a:p>
            <a:pPr algn="ctr"/>
            <a:r>
              <a:rPr lang="en-US" sz="1800" dirty="0">
                <a:latin typeface="Comic Sans MS" panose="030F0702030302020204" pitchFamily="66" charset="0"/>
                <a:cs typeface="Times New Roman" pitchFamily="18" charset="0"/>
              </a:rPr>
              <a:t>  </a:t>
            </a:r>
          </a:p>
          <a:p>
            <a:pPr algn="ctr"/>
            <a:r>
              <a:rPr lang="en-US" sz="1800" dirty="0">
                <a:latin typeface="Comic Sans MS" panose="030F0702030302020204" pitchFamily="66" charset="0"/>
                <a:cs typeface="Times New Roman" pitchFamily="18" charset="0"/>
              </a:rPr>
              <a:t>Can you see all of the people dancing?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Image result for sonia delaunay artwork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9600" y="6019800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Ideas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>for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>clothing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1B8072-622B-557B-4974-F82E6A312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Picture 4" descr="Simultaneous Dresses (The three women)">
            <a:extLst>
              <a:ext uri="{FF2B5EF4-FFF2-40B4-BE49-F238E27FC236}">
                <a16:creationId xmlns:a16="http://schemas.microsoft.com/office/drawing/2014/main" id="{70F5DECE-972D-F8DB-3549-3CB235A83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600200"/>
            <a:ext cx="3249662" cy="4191000"/>
          </a:xfrm>
          <a:prstGeom prst="rect">
            <a:avLst/>
          </a:prstGeom>
          <a:noFill/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BF18ADE-F3D5-70F3-D0FE-00397682AE93}"/>
              </a:ext>
            </a:extLst>
          </p:cNvPr>
          <p:cNvSpPr txBox="1"/>
          <p:nvPr/>
        </p:nvSpPr>
        <p:spPr>
          <a:xfrm>
            <a:off x="3352800" y="5942690"/>
            <a:ext cx="1752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Ballets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Russes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5342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1447800"/>
            <a:ext cx="34290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200" dirty="0">
                <a:latin typeface="Comic Sans MS" panose="030F0702030302020204" pitchFamily="66" charset="0"/>
                <a:cs typeface="Times New Roman" pitchFamily="18" charset="0"/>
              </a:rPr>
              <a:t>What do you think about these clothes??</a:t>
            </a:r>
          </a:p>
          <a:p>
            <a:pPr fontAlgn="base"/>
            <a:endParaRPr lang="en-US" sz="3200" dirty="0">
              <a:latin typeface="Comic Sans MS" panose="030F0702030302020204" pitchFamily="66" charset="0"/>
              <a:cs typeface="Times New Roman" pitchFamily="18" charset="0"/>
            </a:endParaRPr>
          </a:p>
          <a:p>
            <a:pPr fontAlgn="base"/>
            <a:r>
              <a:rPr lang="en-US" sz="3200" dirty="0">
                <a:latin typeface="Comic Sans MS" panose="030F0702030302020204" pitchFamily="66" charset="0"/>
                <a:cs typeface="Times New Roman" pitchFamily="18" charset="0"/>
              </a:rPr>
              <a:t>Would you be wearing them??</a:t>
            </a:r>
          </a:p>
          <a:p>
            <a:br>
              <a:rPr lang="en-US" dirty="0">
                <a:hlinkClick r:id="rId2"/>
              </a:rPr>
            </a:br>
            <a:endParaRPr lang="en-US" dirty="0"/>
          </a:p>
        </p:txBody>
      </p:sp>
      <p:pic>
        <p:nvPicPr>
          <p:cNvPr id="44034" name="Picture 2" descr="Image result for sonia delaunay effect on 20s fashion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914400"/>
            <a:ext cx="3257923" cy="5334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 result for sonia delaunay effect on 20s fashion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57200"/>
            <a:ext cx="6096000" cy="498276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14400" y="57150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  <a:cs typeface="Times New Roman" pitchFamily="18" charset="0"/>
              </a:rPr>
              <a:t>Whenever we see people dressed like this, we know the time period was the 1920’s.  And they are dressed like this because of Sonia.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2539</TotalTime>
  <Words>195</Words>
  <Application>Microsoft Office PowerPoint</Application>
  <PresentationFormat>Presentación en pantalla (4:3)</PresentationFormat>
  <Paragraphs>30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Comic Sans MS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There were two styles of art that Sonia made her artwork:  Orphism 1912      Cubism 1904-1917  What are these styles focused on?   </vt:lpstr>
      <vt:lpstr>Ready to be Sonia Delaunay??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Joan Miro</dc:title>
  <dc:creator>Newton</dc:creator>
  <cp:lastModifiedBy>Fernando Santos</cp:lastModifiedBy>
  <cp:revision>129</cp:revision>
  <dcterms:created xsi:type="dcterms:W3CDTF">2019-10-24T20:23:48Z</dcterms:created>
  <dcterms:modified xsi:type="dcterms:W3CDTF">2024-05-27T11:08:32Z</dcterms:modified>
</cp:coreProperties>
</file>